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E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337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276" y="4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75000"/>
                  <a:lumOff val="25000"/>
                </a:schemeClr>
              </a:solidFill>
              <a:latin typeface="Arial "/>
              <a:ea typeface="+mn-ea"/>
              <a:cs typeface="Aharoni" panose="02010803020104030203" pitchFamily="2" charset="-79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Volume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70</c:v>
                </c:pt>
                <c:pt idx="1">
                  <c:v>120</c:v>
                </c:pt>
                <c:pt idx="2">
                  <c:v>150</c:v>
                </c:pt>
                <c:pt idx="3">
                  <c:v>135</c:v>
                </c:pt>
                <c:pt idx="4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852719280"/>
        <c:axId val="-1852723088"/>
      </c:barChart>
      <c:stockChart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58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35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32</c:v>
                </c:pt>
                <c:pt idx="1">
                  <c:v>35</c:v>
                </c:pt>
                <c:pt idx="2">
                  <c:v>34</c:v>
                </c:pt>
                <c:pt idx="3">
                  <c:v>35</c:v>
                </c:pt>
                <c:pt idx="4">
                  <c:v>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axId val="-1852725264"/>
        <c:axId val="-1852721456"/>
      </c:stockChart>
      <c:dateAx>
        <c:axId val="-185271928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-1852723088"/>
        <c:crosses val="autoZero"/>
        <c:auto val="1"/>
        <c:lblOffset val="100"/>
        <c:baseTimeUnit val="months"/>
      </c:dateAx>
      <c:valAx>
        <c:axId val="-1852723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-1852719280"/>
        <c:crosses val="autoZero"/>
        <c:crossBetween val="between"/>
      </c:valAx>
      <c:valAx>
        <c:axId val="-1852721456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-1852725264"/>
        <c:crosses val="max"/>
        <c:crossBetween val="between"/>
      </c:valAx>
      <c:dateAx>
        <c:axId val="-185272526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-1852721456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tx2">
                    <a:lumMod val="20000"/>
                    <a:lumOff val="80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852731248"/>
        <c:axId val="-1852722544"/>
      </c:lineChart>
      <c:catAx>
        <c:axId val="-1852731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52722544"/>
        <c:crosses val="autoZero"/>
        <c:auto val="1"/>
        <c:lblAlgn val="ctr"/>
        <c:lblOffset val="100"/>
        <c:noMultiLvlLbl val="0"/>
      </c:catAx>
      <c:valAx>
        <c:axId val="-1852722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52731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75000"/>
              <a:lumOff val="2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224-429D-839F-556439F6B64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224-429D-839F-556439F6B64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224-429D-839F-556439F6B6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6"/>
        <c:overlap val="-58"/>
        <c:axId val="-1852716560"/>
        <c:axId val="-1852717648"/>
      </c:barChart>
      <c:catAx>
        <c:axId val="-18527165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15000"/>
                <a:lumOff val="8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52717648"/>
        <c:crosses val="autoZero"/>
        <c:auto val="1"/>
        <c:lblAlgn val="ctr"/>
        <c:lblOffset val="100"/>
        <c:noMultiLvlLbl val="0"/>
      </c:catAx>
      <c:valAx>
        <c:axId val="-185271764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99000">
                    <a:schemeClr val="tx1">
                      <a:lumMod val="25000"/>
                      <a:lumOff val="75000"/>
                    </a:schemeClr>
                  </a:gs>
                  <a:gs pos="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52716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75000"/>
              <a:lumOff val="2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99000">
              <a:schemeClr val="tx1">
                <a:lumMod val="25000"/>
                <a:lumOff val="75000"/>
              </a:schemeClr>
            </a:gs>
            <a:gs pos="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15000"/>
                <a:lumOff val="85000"/>
              </a:schemeClr>
            </a:gs>
            <a:gs pos="0">
              <a:schemeClr val="tx1">
                <a:lumMod val="5000"/>
                <a:lumOff val="9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0EAD7-42DA-4763-86FD-73A80573B3B1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12D26-3475-4F55-AE4A-6DCA23B69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50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0" name="Shape 45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81" name="Shape 45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6140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2" name="Shape 50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053" name="Shape 50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4" name="Shape 505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37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6852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2D87-5207-4013-9D86-4767A30E12E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4DF5-7EF4-424D-945F-943925B4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997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337300" y="1619250"/>
            <a:ext cx="4229100" cy="39751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80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206500" y="1765300"/>
            <a:ext cx="4546600" cy="4051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18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245100" y="2197100"/>
            <a:ext cx="6299200" cy="31496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601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1555750"/>
            <a:ext cx="4305300" cy="4533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243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210300" y="2120900"/>
            <a:ext cx="4864100" cy="30734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65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794000" y="2552700"/>
            <a:ext cx="37211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32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848100" y="2076450"/>
            <a:ext cx="4546600" cy="33401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49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15000" y="1720850"/>
            <a:ext cx="6477000" cy="3416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861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346200" y="1708150"/>
            <a:ext cx="4025900" cy="4025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033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057900" y="1689100"/>
            <a:ext cx="3797300" cy="39624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62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816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2184400"/>
            <a:ext cx="5080000" cy="3302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0130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581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108700" y="1720850"/>
            <a:ext cx="4165600" cy="4254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280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1638300"/>
            <a:ext cx="12192000" cy="355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1324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2D87-5207-4013-9D86-4767A30E12E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4DF5-7EF4-424D-945F-943925B4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513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2D87-5207-4013-9D86-4767A30E12E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4DF5-7EF4-424D-945F-943925B4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136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2D87-5207-4013-9D86-4767A30E12E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4DF5-7EF4-424D-945F-943925B4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139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2D87-5207-4013-9D86-4767A30E12E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4DF5-7EF4-424D-945F-943925B4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2800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2D87-5207-4013-9D86-4767A30E12E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4DF5-7EF4-424D-945F-943925B4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868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2D87-5207-4013-9D86-4767A30E12E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4DF5-7EF4-424D-945F-943925B4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883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827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2D87-5207-4013-9D86-4767A30E12E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4DF5-7EF4-424D-945F-943925B4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3737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2D87-5207-4013-9D86-4767A30E12E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4DF5-7EF4-424D-945F-943925B4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4787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2D87-5207-4013-9D86-4767A30E12E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4DF5-7EF4-424D-945F-943925B4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3809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2D87-5207-4013-9D86-4767A30E12E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4DF5-7EF4-424D-945F-943925B4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312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64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PhoneX_Mockup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99C7A78F-3678-49D4-BD89-6038E39A374F}"/>
              </a:ext>
            </a:extLst>
          </p:cNvPr>
          <p:cNvSpPr/>
          <p:nvPr userDrawn="1"/>
        </p:nvSpPr>
        <p:spPr>
          <a:xfrm>
            <a:off x="1194034" y="186871"/>
            <a:ext cx="3015968" cy="6096000"/>
          </a:xfrm>
          <a:custGeom>
            <a:avLst/>
            <a:gdLst>
              <a:gd name="connsiteX0" fmla="*/ 581026 w 3886200"/>
              <a:gd name="connsiteY0" fmla="*/ 0 h 7854950"/>
              <a:gd name="connsiteX1" fmla="*/ 3305174 w 3886200"/>
              <a:gd name="connsiteY1" fmla="*/ 0 h 7854950"/>
              <a:gd name="connsiteX2" fmla="*/ 3886200 w 3886200"/>
              <a:gd name="connsiteY2" fmla="*/ 581026 h 7854950"/>
              <a:gd name="connsiteX3" fmla="*/ 3886200 w 3886200"/>
              <a:gd name="connsiteY3" fmla="*/ 7273924 h 7854950"/>
              <a:gd name="connsiteX4" fmla="*/ 3305174 w 3886200"/>
              <a:gd name="connsiteY4" fmla="*/ 7854950 h 7854950"/>
              <a:gd name="connsiteX5" fmla="*/ 581026 w 3886200"/>
              <a:gd name="connsiteY5" fmla="*/ 7854950 h 7854950"/>
              <a:gd name="connsiteX6" fmla="*/ 0 w 3886200"/>
              <a:gd name="connsiteY6" fmla="*/ 7273924 h 7854950"/>
              <a:gd name="connsiteX7" fmla="*/ 0 w 3886200"/>
              <a:gd name="connsiteY7" fmla="*/ 581026 h 7854950"/>
              <a:gd name="connsiteX8" fmla="*/ 581026 w 3886200"/>
              <a:gd name="connsiteY8" fmla="*/ 0 h 785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86200" h="7854950">
                <a:moveTo>
                  <a:pt x="581026" y="0"/>
                </a:moveTo>
                <a:lnTo>
                  <a:pt x="3305174" y="0"/>
                </a:lnTo>
                <a:cubicBezTo>
                  <a:pt x="3626066" y="0"/>
                  <a:pt x="3886200" y="260134"/>
                  <a:pt x="3886200" y="581026"/>
                </a:cubicBezTo>
                <a:lnTo>
                  <a:pt x="3886200" y="7273924"/>
                </a:lnTo>
                <a:cubicBezTo>
                  <a:pt x="3886200" y="7594816"/>
                  <a:pt x="3626066" y="7854950"/>
                  <a:pt x="3305174" y="7854950"/>
                </a:cubicBezTo>
                <a:lnTo>
                  <a:pt x="581026" y="7854950"/>
                </a:lnTo>
                <a:cubicBezTo>
                  <a:pt x="260134" y="7854950"/>
                  <a:pt x="0" y="7594816"/>
                  <a:pt x="0" y="7273924"/>
                </a:cubicBezTo>
                <a:lnTo>
                  <a:pt x="0" y="581026"/>
                </a:lnTo>
                <a:cubicBezTo>
                  <a:pt x="0" y="260134"/>
                  <a:pt x="260134" y="0"/>
                  <a:pt x="58102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25400" cap="rnd">
            <a:noFill/>
            <a:round/>
          </a:ln>
          <a:effectLst>
            <a:outerShdw blurRad="723900" dist="927100" dir="7620000" sx="96000" sy="96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22" name="Picture Placeholder 12">
            <a:extLst>
              <a:ext uri="{FF2B5EF4-FFF2-40B4-BE49-F238E27FC236}">
                <a16:creationId xmlns:a16="http://schemas.microsoft.com/office/drawing/2014/main" xmlns="" id="{4169CB6E-9BC5-470C-A47B-0F695E8D836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379080" y="347492"/>
            <a:ext cx="2650800" cy="5757352"/>
          </a:xfrm>
          <a:custGeom>
            <a:avLst/>
            <a:gdLst>
              <a:gd name="connsiteX0" fmla="*/ 3166676 w 3976200"/>
              <a:gd name="connsiteY0" fmla="*/ 0 h 8636028"/>
              <a:gd name="connsiteX1" fmla="*/ 3573236 w 3976200"/>
              <a:gd name="connsiteY1" fmla="*/ 0 h 8636028"/>
              <a:gd name="connsiteX2" fmla="*/ 3976200 w 3976200"/>
              <a:gd name="connsiteY2" fmla="*/ 407202 h 8636028"/>
              <a:gd name="connsiteX3" fmla="*/ 3976200 w 3976200"/>
              <a:gd name="connsiteY3" fmla="*/ 8228822 h 8636028"/>
              <a:gd name="connsiteX4" fmla="*/ 3573236 w 3976200"/>
              <a:gd name="connsiteY4" fmla="*/ 8636027 h 8636028"/>
              <a:gd name="connsiteX5" fmla="*/ 2054629 w 3976200"/>
              <a:gd name="connsiteY5" fmla="*/ 8636027 h 8636028"/>
              <a:gd name="connsiteX6" fmla="*/ 2054629 w 3976200"/>
              <a:gd name="connsiteY6" fmla="*/ 8636028 h 8636028"/>
              <a:gd name="connsiteX7" fmla="*/ 402964 w 3976200"/>
              <a:gd name="connsiteY7" fmla="*/ 8636028 h 8636028"/>
              <a:gd name="connsiteX8" fmla="*/ 0 w 3976200"/>
              <a:gd name="connsiteY8" fmla="*/ 8228824 h 8636028"/>
              <a:gd name="connsiteX9" fmla="*/ 0 w 3976200"/>
              <a:gd name="connsiteY9" fmla="*/ 407203 h 8636028"/>
              <a:gd name="connsiteX10" fmla="*/ 402964 w 3976200"/>
              <a:gd name="connsiteY10" fmla="*/ 1 h 8636028"/>
              <a:gd name="connsiteX11" fmla="*/ 809524 w 3976200"/>
              <a:gd name="connsiteY11" fmla="*/ 1 h 8636028"/>
              <a:gd name="connsiteX12" fmla="*/ 880168 w 3976200"/>
              <a:gd name="connsiteY12" fmla="*/ 75584 h 8636028"/>
              <a:gd name="connsiteX13" fmla="*/ 1135666 w 3976200"/>
              <a:gd name="connsiteY13" fmla="*/ 325490 h 8636028"/>
              <a:gd name="connsiteX14" fmla="*/ 1921571 w 3976200"/>
              <a:gd name="connsiteY14" fmla="*/ 325490 h 8636028"/>
              <a:gd name="connsiteX15" fmla="*/ 1921571 w 3976200"/>
              <a:gd name="connsiteY15" fmla="*/ 325489 h 8636028"/>
              <a:gd name="connsiteX16" fmla="*/ 2840534 w 3976200"/>
              <a:gd name="connsiteY16" fmla="*/ 325489 h 8636028"/>
              <a:gd name="connsiteX17" fmla="*/ 3096032 w 3976200"/>
              <a:gd name="connsiteY17" fmla="*/ 75583 h 8636028"/>
              <a:gd name="connsiteX18" fmla="*/ 3166676 w 3976200"/>
              <a:gd name="connsiteY18" fmla="*/ 0 h 8636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76200" h="8636028">
                <a:moveTo>
                  <a:pt x="3166676" y="0"/>
                </a:moveTo>
                <a:lnTo>
                  <a:pt x="3573236" y="0"/>
                </a:lnTo>
                <a:cubicBezTo>
                  <a:pt x="3795784" y="0"/>
                  <a:pt x="3976200" y="182310"/>
                  <a:pt x="3976200" y="407202"/>
                </a:cubicBezTo>
                <a:lnTo>
                  <a:pt x="3976200" y="8228822"/>
                </a:lnTo>
                <a:cubicBezTo>
                  <a:pt x="3976200" y="8453718"/>
                  <a:pt x="3795784" y="8636027"/>
                  <a:pt x="3573236" y="8636027"/>
                </a:cubicBezTo>
                <a:lnTo>
                  <a:pt x="2054629" y="8636027"/>
                </a:lnTo>
                <a:lnTo>
                  <a:pt x="2054629" y="8636028"/>
                </a:lnTo>
                <a:lnTo>
                  <a:pt x="402964" y="8636028"/>
                </a:lnTo>
                <a:cubicBezTo>
                  <a:pt x="180416" y="8636028"/>
                  <a:pt x="0" y="8453720"/>
                  <a:pt x="0" y="8228824"/>
                </a:cubicBezTo>
                <a:lnTo>
                  <a:pt x="0" y="407203"/>
                </a:lnTo>
                <a:cubicBezTo>
                  <a:pt x="0" y="182311"/>
                  <a:pt x="180416" y="1"/>
                  <a:pt x="402964" y="1"/>
                </a:cubicBezTo>
                <a:lnTo>
                  <a:pt x="809524" y="1"/>
                </a:lnTo>
                <a:cubicBezTo>
                  <a:pt x="849706" y="247"/>
                  <a:pt x="878797" y="30987"/>
                  <a:pt x="880168" y="75584"/>
                </a:cubicBezTo>
                <a:cubicBezTo>
                  <a:pt x="880168" y="219728"/>
                  <a:pt x="993027" y="325490"/>
                  <a:pt x="1135666" y="325490"/>
                </a:cubicBezTo>
                <a:lnTo>
                  <a:pt x="1921571" y="325490"/>
                </a:lnTo>
                <a:lnTo>
                  <a:pt x="1921571" y="325489"/>
                </a:lnTo>
                <a:lnTo>
                  <a:pt x="2840534" y="325489"/>
                </a:lnTo>
                <a:cubicBezTo>
                  <a:pt x="2983173" y="325489"/>
                  <a:pt x="3096032" y="219726"/>
                  <a:pt x="3096032" y="75583"/>
                </a:cubicBezTo>
                <a:cubicBezTo>
                  <a:pt x="3097403" y="30986"/>
                  <a:pt x="3126494" y="246"/>
                  <a:pt x="316667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2067"/>
            </a:lvl1pPr>
          </a:lstStyle>
          <a:p>
            <a:r>
              <a:rPr lang="en-US" dirty="0"/>
              <a:t>Drag and Drop</a:t>
            </a:r>
          </a:p>
        </p:txBody>
      </p:sp>
    </p:spTree>
    <p:extLst>
      <p:ext uri="{BB962C8B-B14F-4D97-AF65-F5344CB8AC3E}">
        <p14:creationId xmlns:p14="http://schemas.microsoft.com/office/powerpoint/2010/main" val="7880300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4925AD56-E2FC-4572-9FD6-C7FE08EADA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6230" y="2054225"/>
            <a:ext cx="4105275" cy="25860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316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19A18979-0138-4C5B-9DCE-C80DA4765A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058" y="381000"/>
            <a:ext cx="2896609" cy="6096000"/>
          </a:xfrm>
          <a:prstGeom prst="rect">
            <a:avLst/>
          </a:prstGeom>
        </p:spPr>
      </p:pic>
      <p:sp>
        <p:nvSpPr>
          <p:cNvPr id="21" name="Picture Placeholder 20">
            <a:extLst>
              <a:ext uri="{FF2B5EF4-FFF2-40B4-BE49-F238E27FC236}">
                <a16:creationId xmlns="" xmlns:a16="http://schemas.microsoft.com/office/drawing/2014/main" id="{CE9CC04D-CDD4-490B-BA6D-A3B6850BE5C2}"/>
              </a:ext>
            </a:extLst>
          </p:cNvPr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8550918" y="760588"/>
            <a:ext cx="2633133" cy="5391856"/>
          </a:xfrm>
          <a:custGeom>
            <a:avLst/>
            <a:gdLst>
              <a:gd name="connsiteX0" fmla="*/ 305193 w 3949700"/>
              <a:gd name="connsiteY0" fmla="*/ 0 h 8087784"/>
              <a:gd name="connsiteX1" fmla="*/ 3644507 w 3949700"/>
              <a:gd name="connsiteY1" fmla="*/ 0 h 8087784"/>
              <a:gd name="connsiteX2" fmla="*/ 3949700 w 3949700"/>
              <a:gd name="connsiteY2" fmla="*/ 305193 h 8087784"/>
              <a:gd name="connsiteX3" fmla="*/ 3949700 w 3949700"/>
              <a:gd name="connsiteY3" fmla="*/ 7782591 h 8087784"/>
              <a:gd name="connsiteX4" fmla="*/ 3644507 w 3949700"/>
              <a:gd name="connsiteY4" fmla="*/ 8087784 h 8087784"/>
              <a:gd name="connsiteX5" fmla="*/ 305193 w 3949700"/>
              <a:gd name="connsiteY5" fmla="*/ 8087784 h 8087784"/>
              <a:gd name="connsiteX6" fmla="*/ 0 w 3949700"/>
              <a:gd name="connsiteY6" fmla="*/ 7782591 h 8087784"/>
              <a:gd name="connsiteX7" fmla="*/ 0 w 3949700"/>
              <a:gd name="connsiteY7" fmla="*/ 305193 h 8087784"/>
              <a:gd name="connsiteX8" fmla="*/ 305193 w 3949700"/>
              <a:gd name="connsiteY8" fmla="*/ 0 h 8087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9700" h="8087784">
                <a:moveTo>
                  <a:pt x="305193" y="0"/>
                </a:moveTo>
                <a:lnTo>
                  <a:pt x="3644507" y="0"/>
                </a:lnTo>
                <a:cubicBezTo>
                  <a:pt x="3813060" y="0"/>
                  <a:pt x="3949700" y="136640"/>
                  <a:pt x="3949700" y="305193"/>
                </a:cubicBezTo>
                <a:lnTo>
                  <a:pt x="3949700" y="7782591"/>
                </a:lnTo>
                <a:cubicBezTo>
                  <a:pt x="3949700" y="7951144"/>
                  <a:pt x="3813060" y="8087784"/>
                  <a:pt x="3644507" y="8087784"/>
                </a:cubicBezTo>
                <a:lnTo>
                  <a:pt x="305193" y="8087784"/>
                </a:lnTo>
                <a:cubicBezTo>
                  <a:pt x="136640" y="8087784"/>
                  <a:pt x="0" y="7951144"/>
                  <a:pt x="0" y="7782591"/>
                </a:cubicBezTo>
                <a:lnTo>
                  <a:pt x="0" y="305193"/>
                </a:lnTo>
                <a:cubicBezTo>
                  <a:pt x="0" y="136640"/>
                  <a:pt x="136640" y="0"/>
                  <a:pt x="305193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33" spc="200">
                <a:ln w="3175">
                  <a:solidFill>
                    <a:schemeClr val="bg1">
                      <a:alpha val="25000"/>
                    </a:schemeClr>
                  </a:solidFill>
                </a:ln>
                <a:solidFill>
                  <a:schemeClr val="bg1"/>
                </a:solidFill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Drag and Drop</a:t>
            </a:r>
          </a:p>
        </p:txBody>
      </p:sp>
    </p:spTree>
    <p:extLst>
      <p:ext uri="{BB962C8B-B14F-4D97-AF65-F5344CB8AC3E}">
        <p14:creationId xmlns:p14="http://schemas.microsoft.com/office/powerpoint/2010/main" val="3901878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000143" y="1484590"/>
            <a:ext cx="5313584" cy="340623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821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35289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502400" y="1873250"/>
            <a:ext cx="5689600" cy="3797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485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2167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524000" y="1879600"/>
            <a:ext cx="5118100" cy="3479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868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642100" y="1644650"/>
            <a:ext cx="3365500" cy="35687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4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511300" y="1803400"/>
            <a:ext cx="3606800" cy="3251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94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200900" y="1511300"/>
            <a:ext cx="3365500" cy="4267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687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2012950"/>
            <a:ext cx="5257800" cy="3263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5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B2D87-5207-4013-9D86-4767A30E12E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E4DF5-7EF4-424D-945F-943925B4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9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50" r:id="rId24"/>
    <p:sldLayoutId id="2147483651" r:id="rId25"/>
    <p:sldLayoutId id="2147483652" r:id="rId26"/>
    <p:sldLayoutId id="2147483653" r:id="rId27"/>
    <p:sldLayoutId id="2147483654" r:id="rId28"/>
    <p:sldLayoutId id="2147483655" r:id="rId29"/>
    <p:sldLayoutId id="2147483656" r:id="rId30"/>
    <p:sldLayoutId id="2147483657" r:id="rId31"/>
    <p:sldLayoutId id="2147483658" r:id="rId32"/>
    <p:sldLayoutId id="2147483659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5400000">
            <a:off x="-1311738" y="3275111"/>
            <a:ext cx="35941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PRESENTATION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0900" y="1854200"/>
            <a:ext cx="11341100" cy="31369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 rot="5400000">
            <a:off x="2730971" y="869950"/>
            <a:ext cx="2297757" cy="5118100"/>
            <a:chOff x="-452024" y="985761"/>
            <a:chExt cx="2297757" cy="4886480"/>
          </a:xfrm>
        </p:grpSpPr>
        <p:sp>
          <p:nvSpPr>
            <p:cNvPr id="6" name="TextBox 5"/>
            <p:cNvSpPr txBox="1"/>
            <p:nvPr/>
          </p:nvSpPr>
          <p:spPr>
            <a:xfrm rot="16200000">
              <a:off x="-2387431" y="2921168"/>
              <a:ext cx="4886478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spc="300" dirty="0" smtClean="0"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noFill/>
                  <a:latin typeface="Arial" panose="020B0604020202020204" pitchFamily="34" charset="0"/>
                  <a:cs typeface="Arial" panose="020B0604020202020204" pitchFamily="34" charset="0"/>
                </a:rPr>
                <a:t>SMART ART</a:t>
              </a:r>
              <a:endParaRPr lang="id-ID" sz="6000" b="1" spc="300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1746384" y="2921169"/>
              <a:ext cx="4886478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spc="300" dirty="0" smtClean="0"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noFill/>
                  <a:latin typeface="Arial" panose="020B0604020202020204" pitchFamily="34" charset="0"/>
                  <a:cs typeface="Arial" panose="020B0604020202020204" pitchFamily="34" charset="0"/>
                </a:rPr>
                <a:t>SMART ART</a:t>
              </a:r>
              <a:endParaRPr lang="id-ID" sz="6000" b="1" spc="300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105337" y="2921170"/>
              <a:ext cx="4886478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spc="300" dirty="0" smtClean="0"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noFill/>
                  <a:latin typeface="Arial" panose="020B0604020202020204" pitchFamily="34" charset="0"/>
                  <a:cs typeface="Arial" panose="020B0604020202020204" pitchFamily="34" charset="0"/>
                </a:rPr>
                <a:t>SMART ART</a:t>
              </a:r>
              <a:endParaRPr lang="id-ID" sz="6000" b="1" spc="300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6438900" y="889000"/>
            <a:ext cx="5753100" cy="50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0" y="1289050"/>
            <a:ext cx="4914900" cy="427990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8186527" y="1207410"/>
            <a:ext cx="2297757" cy="4443181"/>
            <a:chOff x="-452024" y="985761"/>
            <a:chExt cx="2297757" cy="4886480"/>
          </a:xfrm>
        </p:grpSpPr>
        <p:sp>
          <p:nvSpPr>
            <p:cNvPr id="12" name="TextBox 11"/>
            <p:cNvSpPr txBox="1"/>
            <p:nvPr/>
          </p:nvSpPr>
          <p:spPr>
            <a:xfrm rot="16200000">
              <a:off x="-2387431" y="2921168"/>
              <a:ext cx="4886478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spc="300" dirty="0" smtClean="0"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noFill/>
                  <a:latin typeface="Arial" panose="020B0604020202020204" pitchFamily="34" charset="0"/>
                  <a:cs typeface="Arial" panose="020B0604020202020204" pitchFamily="34" charset="0"/>
                </a:rPr>
                <a:t>BUSINESS</a:t>
              </a:r>
              <a:endParaRPr lang="id-ID" sz="6000" b="1" spc="300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-1746384" y="2921169"/>
              <a:ext cx="4886478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spc="300" dirty="0" smtClean="0"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noFill/>
                  <a:latin typeface="Arial" panose="020B0604020202020204" pitchFamily="34" charset="0"/>
                  <a:cs typeface="Arial" panose="020B0604020202020204" pitchFamily="34" charset="0"/>
                </a:rPr>
                <a:t>BUSINESS</a:t>
              </a:r>
              <a:endParaRPr lang="id-ID" sz="6000" b="1" spc="300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-1105337" y="2921170"/>
              <a:ext cx="4886478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spc="300" dirty="0" smtClean="0"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noFill/>
                  <a:latin typeface="Arial" panose="020B0604020202020204" pitchFamily="34" charset="0"/>
                  <a:cs typeface="Arial" panose="020B0604020202020204" pitchFamily="34" charset="0"/>
                </a:rPr>
                <a:t>BUSINESS</a:t>
              </a:r>
              <a:endParaRPr lang="id-ID" sz="6000" b="1" spc="300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239500" y="6165717"/>
            <a:ext cx="533400" cy="533400"/>
            <a:chOff x="11239500" y="6165717"/>
            <a:chExt cx="533400" cy="533400"/>
          </a:xfrm>
        </p:grpSpPr>
        <p:sp>
          <p:nvSpPr>
            <p:cNvPr id="15" name="Rectangle 14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264900" y="6165717"/>
              <a:ext cx="50800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1</a:t>
              </a:r>
              <a:endParaRPr lang="id-ID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9" name="Straight Connector 18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90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930900" y="1765300"/>
            <a:ext cx="6261100" cy="40513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5" name="Rectangle 4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 rot="5400000">
            <a:off x="8075983" y="822326"/>
            <a:ext cx="1989982" cy="4959348"/>
            <a:chOff x="-452024" y="-337190"/>
            <a:chExt cx="1989982" cy="6209429"/>
          </a:xfrm>
        </p:grpSpPr>
        <p:sp>
          <p:nvSpPr>
            <p:cNvPr id="17" name="TextBox 16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PORTFOLIO.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604846" y="4406915"/>
            <a:ext cx="494580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1765300"/>
            <a:ext cx="1028700" cy="40513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9" name="Rectangle 28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10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1" name="Straight Connector 30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9266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197100"/>
            <a:ext cx="5092700" cy="31496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 rot="5400000">
            <a:off x="1935533" y="835026"/>
            <a:ext cx="1989982" cy="4959348"/>
            <a:chOff x="-452024" y="-337190"/>
            <a:chExt cx="1989982" cy="6209429"/>
          </a:xfrm>
        </p:grpSpPr>
        <p:sp>
          <p:nvSpPr>
            <p:cNvPr id="14" name="TextBox 13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SMART ART.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64396" y="4419615"/>
            <a:ext cx="441240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539750" y="6400800"/>
            <a:ext cx="78676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64396" y="5728837"/>
            <a:ext cx="794300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3" name="Rectangle 22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11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2580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4419600" y="1555750"/>
            <a:ext cx="7772400" cy="45339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 rot="5400000">
            <a:off x="6507533" y="581026"/>
            <a:ext cx="1989982" cy="4959348"/>
            <a:chOff x="-452024" y="-337190"/>
            <a:chExt cx="1989982" cy="6209429"/>
          </a:xfrm>
        </p:grpSpPr>
        <p:sp>
          <p:nvSpPr>
            <p:cNvPr id="14" name="TextBox 13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 BOOK NOW.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036396" y="4165615"/>
            <a:ext cx="441240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036396" y="5038732"/>
            <a:ext cx="634280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0" name="Rectangle 19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12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2" name="Straight Connector 21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8806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0" y="2120900"/>
            <a:ext cx="6096000" cy="30734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188700" y="2120900"/>
            <a:ext cx="1003300" cy="30734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2024433" y="728579"/>
            <a:ext cx="1989982" cy="4959348"/>
            <a:chOff x="-452024" y="-337190"/>
            <a:chExt cx="1989982" cy="6209429"/>
          </a:xfrm>
        </p:grpSpPr>
        <p:sp>
          <p:nvSpPr>
            <p:cNvPr id="15" name="TextBox 14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LAYOUT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SMART ART.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53296" y="4381515"/>
            <a:ext cx="441240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0" name="Rectangle 19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13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2" name="Straight Connector 21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1082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692900" y="2552700"/>
            <a:ext cx="5499100" cy="43053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0" y="2552700"/>
            <a:ext cx="2616200" cy="43053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48011" y="1327123"/>
            <a:ext cx="1348935" cy="4608742"/>
            <a:chOff x="189023" y="-337190"/>
            <a:chExt cx="1348935" cy="6209429"/>
          </a:xfrm>
        </p:grpSpPr>
        <p:sp>
          <p:nvSpPr>
            <p:cNvPr id="16" name="TextBox 15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 MAC NOW.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057054" y="4496288"/>
            <a:ext cx="441240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057054" y="5305905"/>
            <a:ext cx="440605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633632" y="2710962"/>
            <a:ext cx="1348935" cy="3988776"/>
            <a:chOff x="189023" y="-337190"/>
            <a:chExt cx="1348935" cy="6209429"/>
          </a:xfrm>
        </p:grpSpPr>
        <p:sp>
          <p:nvSpPr>
            <p:cNvPr id="22" name="TextBox 21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SMART ART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4" name="Straight Connector 23"/>
          <p:cNvCxnSpPr/>
          <p:nvPr/>
        </p:nvCxnSpPr>
        <p:spPr>
          <a:xfrm flipH="1">
            <a:off x="590550" y="2219126"/>
            <a:ext cx="8991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39750" y="1581866"/>
            <a:ext cx="89916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7" name="Rectangle 26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14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7322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8509000" y="2076450"/>
            <a:ext cx="3683000" cy="33401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2076450"/>
            <a:ext cx="3733800" cy="33401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269875" y="3105453"/>
            <a:ext cx="319405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15" name="Group 14"/>
          <p:cNvGrpSpPr/>
          <p:nvPr/>
        </p:nvGrpSpPr>
        <p:grpSpPr>
          <a:xfrm rot="5400000">
            <a:off x="9264509" y="2393965"/>
            <a:ext cx="1989982" cy="2705072"/>
            <a:chOff x="-452024" y="985761"/>
            <a:chExt cx="1989982" cy="4886478"/>
          </a:xfrm>
        </p:grpSpPr>
        <p:sp>
          <p:nvSpPr>
            <p:cNvPr id="16" name="TextBox 15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LAYOUT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1259224" y="3075057"/>
              <a:ext cx="4886477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HERE.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269875" y="4213233"/>
            <a:ext cx="319405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1" name="Rectangle 20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15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5316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0" y="1720850"/>
            <a:ext cx="5588000" cy="34163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 rot="5400000">
            <a:off x="1643434" y="792078"/>
            <a:ext cx="1989982" cy="4425950"/>
            <a:chOff x="-452024" y="-337190"/>
            <a:chExt cx="1989982" cy="6209429"/>
          </a:xfrm>
        </p:grpSpPr>
        <p:sp>
          <p:nvSpPr>
            <p:cNvPr id="16" name="TextBox 15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LAYOUT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PORTFOLIO.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38996" y="4178315"/>
            <a:ext cx="441240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1" name="Rectangle 20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16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2556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5486400" y="1720850"/>
            <a:ext cx="6705600" cy="40132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1708150"/>
            <a:ext cx="1231900" cy="40132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7631907" y="591229"/>
            <a:ext cx="1989982" cy="4608742"/>
            <a:chOff x="-452024" y="-337190"/>
            <a:chExt cx="1989982" cy="6209429"/>
          </a:xfrm>
        </p:grpSpPr>
        <p:sp>
          <p:nvSpPr>
            <p:cNvPr id="15" name="TextBox 14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DOCUMENT.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336073" y="3975115"/>
            <a:ext cx="441240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336073" y="4822832"/>
            <a:ext cx="440605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-1378438" y="3348595"/>
            <a:ext cx="3988776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SMART ART</a:t>
            </a:r>
            <a:endParaRPr lang="id-ID" sz="40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4" name="Rectangle 23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17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9290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0" y="1689100"/>
            <a:ext cx="5905500" cy="404495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 rot="5400000">
            <a:off x="1849130" y="540429"/>
            <a:ext cx="1989982" cy="4608742"/>
            <a:chOff x="-452024" y="-337190"/>
            <a:chExt cx="1989982" cy="6209429"/>
          </a:xfrm>
        </p:grpSpPr>
        <p:sp>
          <p:nvSpPr>
            <p:cNvPr id="14" name="TextBox 13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LAYOUT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GALLERY.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53296" y="3924315"/>
            <a:ext cx="441240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53296" y="4772032"/>
            <a:ext cx="440605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007600" y="1689100"/>
            <a:ext cx="2184400" cy="39624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0425332" y="1733550"/>
            <a:ext cx="1348935" cy="3873500"/>
            <a:chOff x="189023" y="-337190"/>
            <a:chExt cx="1348935" cy="6209429"/>
          </a:xfrm>
        </p:grpSpPr>
        <p:sp>
          <p:nvSpPr>
            <p:cNvPr id="21" name="TextBox 20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SMART ART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4" name="Rectangle 23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18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7679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5232401" y="2184400"/>
            <a:ext cx="6959600" cy="33020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794428" y="4525761"/>
            <a:ext cx="4275623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16" name="Group 15"/>
          <p:cNvGrpSpPr/>
          <p:nvPr/>
        </p:nvGrpSpPr>
        <p:grpSpPr>
          <a:xfrm rot="5400000">
            <a:off x="6791723" y="1398614"/>
            <a:ext cx="1989982" cy="3984572"/>
            <a:chOff x="-452024" y="-337190"/>
            <a:chExt cx="1989982" cy="6209429"/>
          </a:xfrm>
        </p:grpSpPr>
        <p:sp>
          <p:nvSpPr>
            <p:cNvPr id="17" name="TextBox 16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LAYOUT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MANAGER.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1" name="Rectangle 20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19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8250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1EDFE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23489" y="632539"/>
            <a:ext cx="2521462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2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rPr>
              <a:t>REVIEW</a:t>
            </a:r>
            <a:endParaRPr lang="id-ID" sz="12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  <a:cs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5" name="Rectangle 4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 rot="5400000">
            <a:off x="3253404" y="-103331"/>
            <a:ext cx="2580039" cy="8007350"/>
            <a:chOff x="-452024" y="-337188"/>
            <a:chExt cx="2580039" cy="6209429"/>
          </a:xfrm>
        </p:grpSpPr>
        <p:sp>
          <p:nvSpPr>
            <p:cNvPr id="15" name="TextBox 14"/>
            <p:cNvSpPr txBox="1"/>
            <p:nvPr/>
          </p:nvSpPr>
          <p:spPr>
            <a:xfrm rot="16200000">
              <a:off x="-2387431" y="2921168"/>
              <a:ext cx="4886478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WELCOME</a:t>
              </a:r>
              <a:endParaRPr lang="id-ID" sz="6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1284720" y="2459505"/>
              <a:ext cx="4886478" cy="193899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SMART ART</a:t>
              </a:r>
              <a:endParaRPr lang="id-ID" sz="6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-1766813" y="2259695"/>
              <a:ext cx="6209429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PRESENTATION.</a:t>
              </a:r>
              <a:endParaRPr lang="id-ID" sz="6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9" name="Straight Connector 18"/>
          <p:cNvCxnSpPr/>
          <p:nvPr/>
        </p:nvCxnSpPr>
        <p:spPr>
          <a:xfrm>
            <a:off x="685800" y="4908082"/>
            <a:ext cx="78613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39750" y="5241333"/>
            <a:ext cx="800735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1239500" y="6165717"/>
            <a:ext cx="533400" cy="533400"/>
            <a:chOff x="11239500" y="6165717"/>
            <a:chExt cx="533400" cy="533400"/>
          </a:xfrm>
        </p:grpSpPr>
        <p:sp>
          <p:nvSpPr>
            <p:cNvPr id="23" name="Rectangle 22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264900" y="6165717"/>
              <a:ext cx="50800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2</a:t>
              </a:r>
              <a:endParaRPr lang="id-ID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5" name="Straight Connector 24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0595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D1EDFE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6" name="Rectangle 5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 rot="5400000">
            <a:off x="1849130" y="1213529"/>
            <a:ext cx="1989982" cy="4608742"/>
            <a:chOff x="-452024" y="-337190"/>
            <a:chExt cx="1989982" cy="6209429"/>
          </a:xfrm>
        </p:grpSpPr>
        <p:sp>
          <p:nvSpPr>
            <p:cNvPr id="14" name="TextBox 13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CREATIVE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PORTFOLIO.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8" name="Straight Connector 17"/>
          <p:cNvCxnSpPr/>
          <p:nvPr/>
        </p:nvCxnSpPr>
        <p:spPr>
          <a:xfrm>
            <a:off x="679784" y="4787900"/>
            <a:ext cx="907381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41684" y="5016815"/>
            <a:ext cx="9073816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company is an association or collection of individuals.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1" name="Rectangle 20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20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250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0" y="1720850"/>
            <a:ext cx="5981700" cy="42545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01300" y="1720850"/>
            <a:ext cx="1790700" cy="42545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 rot="5400000">
            <a:off x="1849130" y="756329"/>
            <a:ext cx="1989982" cy="4608742"/>
            <a:chOff x="-452024" y="-337190"/>
            <a:chExt cx="1989982" cy="6209429"/>
          </a:xfrm>
        </p:grpSpPr>
        <p:sp>
          <p:nvSpPr>
            <p:cNvPr id="17" name="TextBox 16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IMAGE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PORTFOLIO.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53296" y="4140215"/>
            <a:ext cx="441240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53296" y="4987932"/>
            <a:ext cx="440605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622183" y="1911348"/>
            <a:ext cx="1348934" cy="3873502"/>
            <a:chOff x="189024" y="-337193"/>
            <a:chExt cx="1348934" cy="6209432"/>
          </a:xfrm>
        </p:grpSpPr>
        <p:sp>
          <p:nvSpPr>
            <p:cNvPr id="23" name="TextBox 22"/>
            <p:cNvSpPr txBox="1"/>
            <p:nvPr/>
          </p:nvSpPr>
          <p:spPr>
            <a:xfrm rot="16200000">
              <a:off x="-2561749" y="2413580"/>
              <a:ext cx="6209431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SMART ART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PORTFOLIO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6" name="Rectangle 25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21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8" name="Straight Connector 27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3218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>
            <a:off x="539750" y="4305300"/>
            <a:ext cx="4425950" cy="13970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 rot="5400000">
            <a:off x="2411287" y="2695753"/>
            <a:ext cx="1348935" cy="4608742"/>
            <a:chOff x="189023" y="-337190"/>
            <a:chExt cx="1348935" cy="6209429"/>
          </a:xfrm>
        </p:grpSpPr>
        <p:sp>
          <p:nvSpPr>
            <p:cNvPr id="19" name="TextBox 18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PORTFOLIO.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891317" y="5930900"/>
            <a:ext cx="907381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853217" y="6045515"/>
            <a:ext cx="9073816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4" name="Rectangle 23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2</a:t>
              </a:r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2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6497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3" name="Rectangle 2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444500" y="2260600"/>
            <a:ext cx="11207750" cy="23368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2090764" y="1124629"/>
            <a:ext cx="1989982" cy="4608742"/>
            <a:chOff x="-452024" y="-337190"/>
            <a:chExt cx="1989982" cy="6209429"/>
          </a:xfrm>
        </p:grpSpPr>
        <p:sp>
          <p:nvSpPr>
            <p:cNvPr id="12" name="TextBox 11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SIMPLE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LAYOUT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PORTFOLIO.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81384" y="4998201"/>
            <a:ext cx="9073816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company is an association or collection of individuals.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243027" y="2434009"/>
            <a:ext cx="0" cy="188399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782777" y="2876332"/>
            <a:ext cx="5558323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company is an association or collection of individuals.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1" name="Rectangle 20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23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18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3048000"/>
            <a:ext cx="12192000" cy="7493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3" name="Rectangle 2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39750" y="2184568"/>
            <a:ext cx="7289798" cy="2488863"/>
            <a:chOff x="1320802" y="2280121"/>
            <a:chExt cx="7289798" cy="2488863"/>
          </a:xfrm>
        </p:grpSpPr>
        <p:sp>
          <p:nvSpPr>
            <p:cNvPr id="11" name="TextBox 10"/>
            <p:cNvSpPr txBox="1"/>
            <p:nvPr/>
          </p:nvSpPr>
          <p:spPr>
            <a:xfrm>
              <a:off x="1320802" y="2280121"/>
              <a:ext cx="7289798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spc="300" dirty="0" smtClean="0"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noFill/>
                  <a:latin typeface="Arial" panose="020B0604020202020204" pitchFamily="34" charset="0"/>
                  <a:cs typeface="Arial" panose="020B0604020202020204" pitchFamily="34" charset="0"/>
                </a:rPr>
                <a:t>BREAK SECTION</a:t>
              </a:r>
              <a:endParaRPr lang="id-ID" sz="6000" b="1" spc="300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20802" y="3016721"/>
              <a:ext cx="7289798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spc="300" dirty="0" smtClean="0"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noFill/>
                  <a:latin typeface="Arial" panose="020B0604020202020204" pitchFamily="34" charset="0"/>
                  <a:cs typeface="Arial" panose="020B0604020202020204" pitchFamily="34" charset="0"/>
                </a:rPr>
                <a:t>BREAK SECTION</a:t>
              </a:r>
              <a:endParaRPr lang="id-ID" sz="6000" b="1" spc="300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20802" y="3753321"/>
              <a:ext cx="7289798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spc="300" dirty="0" smtClean="0"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noFill/>
                  <a:latin typeface="Arial" panose="020B0604020202020204" pitchFamily="34" charset="0"/>
                  <a:cs typeface="Arial" panose="020B0604020202020204" pitchFamily="34" charset="0"/>
                </a:rPr>
                <a:t>BREAK SECTION</a:t>
              </a:r>
              <a:endParaRPr lang="id-ID" sz="6000" b="1" spc="300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19" name="Rectangle 18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24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577850" y="4902200"/>
            <a:ext cx="907381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39750" y="5016815"/>
            <a:ext cx="9073816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33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flipH="1">
            <a:off x="3541486" y="3005883"/>
            <a:ext cx="8650514" cy="3867257"/>
            <a:chOff x="-92294" y="2832931"/>
            <a:chExt cx="7518897" cy="3361362"/>
          </a:xfrm>
          <a:gradFill>
            <a:gsLst>
              <a:gs pos="0">
                <a:srgbClr val="00B050">
                  <a:alpha val="67000"/>
                </a:srgbClr>
              </a:gs>
              <a:gs pos="95000">
                <a:srgbClr val="7030A0"/>
              </a:gs>
            </a:gsLst>
            <a:lin ang="5400000" scaled="1"/>
          </a:gradFill>
        </p:grpSpPr>
        <p:grpSp>
          <p:nvGrpSpPr>
            <p:cNvPr id="3" name="Group 2"/>
            <p:cNvGrpSpPr/>
            <p:nvPr/>
          </p:nvGrpSpPr>
          <p:grpSpPr>
            <a:xfrm>
              <a:off x="4685475" y="5344084"/>
              <a:ext cx="2741128" cy="850209"/>
              <a:chOff x="1831370" y="3522177"/>
              <a:chExt cx="2741128" cy="850209"/>
            </a:xfrm>
            <a:grpFill/>
          </p:grpSpPr>
          <p:sp>
            <p:nvSpPr>
              <p:cNvPr id="17" name="Rectangle 16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rgbClr val="D1ED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" name="Round Single Corner Rectangle 9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D1ED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" name="Round Single Corner Rectangle 10"/>
              <p:cNvSpPr/>
              <p:nvPr/>
            </p:nvSpPr>
            <p:spPr>
              <a:xfrm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D1EDFE">
                  <a:alpha val="7764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3771766" y="4493875"/>
              <a:ext cx="1827419" cy="850209"/>
              <a:chOff x="917661" y="2671968"/>
              <a:chExt cx="1827419" cy="850209"/>
            </a:xfrm>
            <a:grpFill/>
          </p:grpSpPr>
          <p:sp>
            <p:nvSpPr>
              <p:cNvPr id="14" name="Rectangle 13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rgbClr val="D1ED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" name="Round Single Corner Rectangle 14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D1EDFE">
                  <a:alpha val="7764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5" name="Round Single Corner Rectangle 16"/>
            <p:cNvSpPr/>
            <p:nvPr/>
          </p:nvSpPr>
          <p:spPr>
            <a:xfrm flipH="1" flipV="1">
              <a:off x="2878677" y="4493875"/>
              <a:ext cx="913710" cy="850209"/>
            </a:xfrm>
            <a:prstGeom prst="round1Rect">
              <a:avLst>
                <a:gd name="adj" fmla="val 50000"/>
              </a:avLst>
            </a:prstGeom>
            <a:solidFill>
              <a:srgbClr val="D1ED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 flipH="1">
              <a:off x="-92294" y="2832931"/>
              <a:ext cx="2055052" cy="850209"/>
              <a:chOff x="7316582" y="971550"/>
              <a:chExt cx="2055052" cy="850209"/>
            </a:xfrm>
            <a:grpFill/>
          </p:grpSpPr>
          <p:sp>
            <p:nvSpPr>
              <p:cNvPr id="12" name="Round Single Corner Rectangle 18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D1EDFE">
                  <a:alpha val="7764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8230291" y="971550"/>
                <a:ext cx="1141343" cy="824484"/>
              </a:xfrm>
              <a:prstGeom prst="rect">
                <a:avLst/>
              </a:prstGeom>
              <a:solidFill>
                <a:srgbClr val="D1ED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 flipV="1">
              <a:off x="1047289" y="3153820"/>
              <a:ext cx="2745845" cy="1353804"/>
              <a:chOff x="5484447" y="1821759"/>
              <a:chExt cx="2745845" cy="1353804"/>
            </a:xfrm>
            <a:grpFill/>
          </p:grpSpPr>
          <p:sp>
            <p:nvSpPr>
              <p:cNvPr id="8" name="Round Single Corner Rectangle 21"/>
              <p:cNvSpPr/>
              <p:nvPr/>
            </p:nvSpPr>
            <p:spPr>
              <a:xfrm flipH="1">
                <a:off x="5486208" y="1821759"/>
                <a:ext cx="927154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D1ED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rgbClr val="D1ED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Round Single Corner Rectangle 23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D1EDFE">
                  <a:alpha val="7764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" name="Isosceles Triangle 10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4" name="Isosceles Triangle 53"/>
              <p:cNvSpPr/>
              <p:nvPr/>
            </p:nvSpPr>
            <p:spPr>
              <a:xfrm rot="5400000">
                <a:off x="5441595" y="3009987"/>
                <a:ext cx="208428" cy="122723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807782" y="2545181"/>
            <a:ext cx="4554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Lato" panose="020F0502020204030203" pitchFamily="34" charset="0"/>
              </a:rPr>
              <a:t>STEP TIMELINE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34749" y="3136723"/>
            <a:ext cx="43410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 vivamus porttitor </a:t>
            </a:r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344706" y="4884674"/>
            <a:ext cx="3560546" cy="1010298"/>
            <a:chOff x="1344706" y="4884674"/>
            <a:chExt cx="3560546" cy="1010298"/>
          </a:xfrm>
        </p:grpSpPr>
        <p:sp>
          <p:nvSpPr>
            <p:cNvPr id="24" name="Rectangle 23"/>
            <p:cNvSpPr/>
            <p:nvPr/>
          </p:nvSpPr>
          <p:spPr>
            <a:xfrm>
              <a:off x="3293552" y="4884674"/>
              <a:ext cx="11865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ea typeface="Lato" panose="020F0502020204030203" pitchFamily="34" charset="0"/>
                  <a:cs typeface="Aharoni" panose="02010803020104030203" pitchFamily="2" charset="-79"/>
                </a:rPr>
                <a:t>Step One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 flipH="1">
              <a:off x="4643962" y="5072012"/>
              <a:ext cx="261290" cy="822960"/>
              <a:chOff x="1374514" y="1504950"/>
              <a:chExt cx="261290" cy="822960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 flipH="1" flipV="1">
                <a:off x="1374514" y="1504950"/>
                <a:ext cx="2" cy="82296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514" y="1504950"/>
                <a:ext cx="26129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Rectangle 25"/>
            <p:cNvSpPr/>
            <p:nvPr/>
          </p:nvSpPr>
          <p:spPr>
            <a:xfrm>
              <a:off x="1344706" y="5177636"/>
              <a:ext cx="3135389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id-ID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lacus nulla ac netus nibh aliquet, porttitor ligula justo libero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293552" y="3914703"/>
            <a:ext cx="3685008" cy="1010298"/>
            <a:chOff x="1220244" y="4884674"/>
            <a:chExt cx="3685008" cy="1010298"/>
          </a:xfrm>
        </p:grpSpPr>
        <p:sp>
          <p:nvSpPr>
            <p:cNvPr id="30" name="Rectangle 29"/>
            <p:cNvSpPr/>
            <p:nvPr/>
          </p:nvSpPr>
          <p:spPr>
            <a:xfrm>
              <a:off x="3288743" y="4884674"/>
              <a:ext cx="11913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ea typeface="Lato" panose="020F0502020204030203" pitchFamily="34" charset="0"/>
                  <a:cs typeface="Aharoni" panose="02010803020104030203" pitchFamily="2" charset="-79"/>
                </a:rPr>
                <a:t>Step Two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4643962" y="5072012"/>
              <a:ext cx="261290" cy="822960"/>
              <a:chOff x="1374514" y="1504950"/>
              <a:chExt cx="261290" cy="82296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flipH="1" flipV="1">
                <a:off x="1374514" y="1504950"/>
                <a:ext cx="2" cy="82296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1374514" y="1504950"/>
                <a:ext cx="26129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Rectangle 31"/>
            <p:cNvSpPr/>
            <p:nvPr/>
          </p:nvSpPr>
          <p:spPr>
            <a:xfrm>
              <a:off x="1220244" y="5177636"/>
              <a:ext cx="325985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id-ID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lacus nulla ac netus nibh aliquet, porttitor ligula justo libero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600994" y="2936535"/>
            <a:ext cx="3544975" cy="1010298"/>
            <a:chOff x="1360277" y="4884674"/>
            <a:chExt cx="3544975" cy="1010298"/>
          </a:xfrm>
        </p:grpSpPr>
        <p:sp>
          <p:nvSpPr>
            <p:cNvPr id="36" name="Rectangle 35"/>
            <p:cNvSpPr/>
            <p:nvPr/>
          </p:nvSpPr>
          <p:spPr>
            <a:xfrm>
              <a:off x="3102795" y="4884674"/>
              <a:ext cx="13773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ea typeface="Lato" panose="020F0502020204030203" pitchFamily="34" charset="0"/>
                  <a:cs typeface="Aharoni" panose="02010803020104030203" pitchFamily="2" charset="-79"/>
                </a:rPr>
                <a:t>Step Three</a:t>
              </a:r>
            </a:p>
          </p:txBody>
        </p:sp>
        <p:grpSp>
          <p:nvGrpSpPr>
            <p:cNvPr id="37" name="Group 36"/>
            <p:cNvGrpSpPr/>
            <p:nvPr/>
          </p:nvGrpSpPr>
          <p:grpSpPr>
            <a:xfrm flipH="1">
              <a:off x="4643962" y="5072012"/>
              <a:ext cx="261290" cy="822960"/>
              <a:chOff x="1374514" y="1504950"/>
              <a:chExt cx="261290" cy="822960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 flipH="1" flipV="1">
                <a:off x="1374514" y="1504950"/>
                <a:ext cx="2" cy="82296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1374514" y="1504950"/>
                <a:ext cx="26129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Rectangle 37"/>
            <p:cNvSpPr/>
            <p:nvPr/>
          </p:nvSpPr>
          <p:spPr>
            <a:xfrm>
              <a:off x="1360277" y="5177636"/>
              <a:ext cx="311981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id-ID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lacus nulla ac netus nibh aliquet, porttitor ligula justo libero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597281" y="2035126"/>
            <a:ext cx="3542588" cy="1010298"/>
            <a:chOff x="1362664" y="4884674"/>
            <a:chExt cx="3542588" cy="1010298"/>
          </a:xfrm>
        </p:grpSpPr>
        <p:sp>
          <p:nvSpPr>
            <p:cNvPr id="42" name="Rectangle 41"/>
            <p:cNvSpPr/>
            <p:nvPr/>
          </p:nvSpPr>
          <p:spPr>
            <a:xfrm>
              <a:off x="3218211" y="4884674"/>
              <a:ext cx="12618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ea typeface="Lato" panose="020F0502020204030203" pitchFamily="34" charset="0"/>
                  <a:cs typeface="Aharoni" panose="02010803020104030203" pitchFamily="2" charset="-79"/>
                </a:rPr>
                <a:t>Step Four</a:t>
              </a:r>
            </a:p>
          </p:txBody>
        </p:sp>
        <p:grpSp>
          <p:nvGrpSpPr>
            <p:cNvPr id="43" name="Group 42"/>
            <p:cNvGrpSpPr/>
            <p:nvPr/>
          </p:nvGrpSpPr>
          <p:grpSpPr>
            <a:xfrm flipH="1">
              <a:off x="4643962" y="5072012"/>
              <a:ext cx="261290" cy="822960"/>
              <a:chOff x="1374514" y="1504950"/>
              <a:chExt cx="261290" cy="822960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flipH="1" flipV="1">
                <a:off x="1374514" y="1504950"/>
                <a:ext cx="2" cy="82296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1374514" y="1504950"/>
                <a:ext cx="26129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Rectangle 43"/>
            <p:cNvSpPr/>
            <p:nvPr/>
          </p:nvSpPr>
          <p:spPr>
            <a:xfrm>
              <a:off x="1362664" y="5177636"/>
              <a:ext cx="311743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id-ID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lacus nulla ac netus nibh aliquet, porttitor ligula justo libero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48655" y="1753930"/>
            <a:ext cx="3947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id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Kozuka Gothic Pro H" panose="020B0800000000000000" pitchFamily="34" charset="-128"/>
                <a:cs typeface="Aharoni" panose="02010803020104030203" pitchFamily="2" charset="-79"/>
              </a:rPr>
              <a:t>INFOGRAPHIC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  <a:ea typeface="Kozuka Gothic Pro H" panose="020B0800000000000000" pitchFamily="34" charset="-128"/>
              <a:cs typeface="Aharoni" panose="02010803020104030203" pitchFamily="2" charset="-79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946651" y="6091668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Kozuka Gothic Pro H" panose="020B0800000000000000" pitchFamily="34" charset="-128"/>
                <a:cs typeface="Arial" panose="020B0604020202020204" pitchFamily="34" charset="0"/>
              </a:rPr>
              <a:t>20</a:t>
            </a:r>
            <a:r>
              <a:rPr lang="id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Kozuka Gothic Pro H" panose="020B0800000000000000" pitchFamily="34" charset="-128"/>
                <a:cs typeface="Arial" panose="020B0604020202020204" pitchFamily="34" charset="0"/>
              </a:rPr>
              <a:t>%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125420" y="511349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Kozuka Gothic Pro H" panose="020B0800000000000000" pitchFamily="34" charset="-128"/>
                <a:cs typeface="Arial" panose="020B0604020202020204" pitchFamily="34" charset="0"/>
              </a:rPr>
              <a:t>4</a:t>
            </a:r>
            <a:r>
              <a:rPr lang="id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Kozuka Gothic Pro H" panose="020B0800000000000000" pitchFamily="34" charset="-128"/>
                <a:cs typeface="Arial" panose="020B0604020202020204" pitchFamily="34" charset="0"/>
              </a:rPr>
              <a:t>0%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9220773" y="413360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Kozuka Gothic Pro H" panose="020B0800000000000000" pitchFamily="34" charset="-128"/>
                <a:cs typeface="Arial" panose="020B0604020202020204" pitchFamily="34" charset="0"/>
              </a:rPr>
              <a:t>6</a:t>
            </a:r>
            <a:r>
              <a:rPr lang="id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Kozuka Gothic Pro H" panose="020B0800000000000000" pitchFamily="34" charset="-128"/>
                <a:cs typeface="Arial" panose="020B0604020202020204" pitchFamily="34" charset="0"/>
              </a:rPr>
              <a:t>0%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1051698" y="317312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Kozuka Gothic Pro H" panose="020B0800000000000000" pitchFamily="34" charset="-128"/>
                <a:cs typeface="Arial" panose="020B0604020202020204" pitchFamily="34" charset="0"/>
              </a:rPr>
              <a:t>8</a:t>
            </a:r>
            <a:r>
              <a:rPr lang="id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Kozuka Gothic Pro H" panose="020B0800000000000000" pitchFamily="34" charset="-128"/>
                <a:cs typeface="Arial" panose="020B0604020202020204" pitchFamily="34" charset="0"/>
              </a:rPr>
              <a:t>0%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97097" y="2292285"/>
            <a:ext cx="4769712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1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BY STEP LOADING...</a:t>
            </a:r>
            <a:endParaRPr lang="en-US" sz="1400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63" name="Rectangle 62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71" name="Rectangle 70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25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69108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79671" y="3877307"/>
            <a:ext cx="10204058" cy="691261"/>
            <a:chOff x="2104181" y="3079098"/>
            <a:chExt cx="7983638" cy="691261"/>
          </a:xfrm>
        </p:grpSpPr>
        <p:sp>
          <p:nvSpPr>
            <p:cNvPr id="3" name="15 Cheurón"/>
            <p:cNvSpPr/>
            <p:nvPr/>
          </p:nvSpPr>
          <p:spPr>
            <a:xfrm>
              <a:off x="3582405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rgbClr val="D1ED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4" name="9 Cheurón"/>
            <p:cNvSpPr/>
            <p:nvPr/>
          </p:nvSpPr>
          <p:spPr>
            <a:xfrm>
              <a:off x="6538856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rgbClr val="D1ED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5" name="14 Cheurón"/>
            <p:cNvSpPr/>
            <p:nvPr/>
          </p:nvSpPr>
          <p:spPr>
            <a:xfrm>
              <a:off x="5060631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6" name="3 Cheurón"/>
            <p:cNvSpPr/>
            <p:nvPr/>
          </p:nvSpPr>
          <p:spPr>
            <a:xfrm>
              <a:off x="9495305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7" name="5 Cheurón"/>
            <p:cNvSpPr/>
            <p:nvPr/>
          </p:nvSpPr>
          <p:spPr>
            <a:xfrm>
              <a:off x="8509822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8" name="6 Cheurón"/>
            <p:cNvSpPr/>
            <p:nvPr/>
          </p:nvSpPr>
          <p:spPr>
            <a:xfrm>
              <a:off x="9002563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9" name="7 Cheurón"/>
            <p:cNvSpPr/>
            <p:nvPr/>
          </p:nvSpPr>
          <p:spPr>
            <a:xfrm>
              <a:off x="7524339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0" name="8 Cheurón"/>
            <p:cNvSpPr/>
            <p:nvPr/>
          </p:nvSpPr>
          <p:spPr>
            <a:xfrm>
              <a:off x="8017080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rgbClr val="D1ED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1" name="10 Cheurón"/>
            <p:cNvSpPr/>
            <p:nvPr/>
          </p:nvSpPr>
          <p:spPr>
            <a:xfrm>
              <a:off x="7031597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2" name="11 Cheurón"/>
            <p:cNvSpPr/>
            <p:nvPr/>
          </p:nvSpPr>
          <p:spPr>
            <a:xfrm>
              <a:off x="5553373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rgbClr val="D1ED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3" name="12 Cheurón"/>
            <p:cNvSpPr/>
            <p:nvPr/>
          </p:nvSpPr>
          <p:spPr>
            <a:xfrm>
              <a:off x="6046114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4" name="13 Cheurón"/>
            <p:cNvSpPr/>
            <p:nvPr/>
          </p:nvSpPr>
          <p:spPr>
            <a:xfrm>
              <a:off x="4567889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5" name="16 Cheurón"/>
            <p:cNvSpPr/>
            <p:nvPr/>
          </p:nvSpPr>
          <p:spPr>
            <a:xfrm>
              <a:off x="4075148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6" name="17 Cheurón"/>
            <p:cNvSpPr/>
            <p:nvPr/>
          </p:nvSpPr>
          <p:spPr>
            <a:xfrm>
              <a:off x="2596922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7" name="18 Cheurón"/>
            <p:cNvSpPr/>
            <p:nvPr/>
          </p:nvSpPr>
          <p:spPr>
            <a:xfrm>
              <a:off x="3089665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8" name="20 Cheurón"/>
            <p:cNvSpPr/>
            <p:nvPr/>
          </p:nvSpPr>
          <p:spPr>
            <a:xfrm>
              <a:off x="2104181" y="3079098"/>
              <a:ext cx="592514" cy="691261"/>
            </a:xfrm>
            <a:prstGeom prst="chevron">
              <a:avLst>
                <a:gd name="adj" fmla="val 39813"/>
              </a:avLst>
            </a:prstGeom>
            <a:solidFill>
              <a:srgbClr val="D1ED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1492327" y="4858339"/>
            <a:ext cx="10855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Aharoni" panose="02010803020104030203" pitchFamily="2" charset="-79"/>
              </a:rPr>
              <a:t>Step One</a:t>
            </a:r>
          </a:p>
        </p:txBody>
      </p:sp>
      <p:grpSp>
        <p:nvGrpSpPr>
          <p:cNvPr id="20" name="Group 19"/>
          <p:cNvGrpSpPr/>
          <p:nvPr/>
        </p:nvGrpSpPr>
        <p:grpSpPr>
          <a:xfrm flipV="1">
            <a:off x="1116394" y="4568568"/>
            <a:ext cx="261290" cy="822960"/>
            <a:chOff x="1374514" y="1504950"/>
            <a:chExt cx="261290" cy="822960"/>
          </a:xfrm>
        </p:grpSpPr>
        <p:cxnSp>
          <p:nvCxnSpPr>
            <p:cNvPr id="21" name="Straight Connector 20"/>
            <p:cNvCxnSpPr/>
            <p:nvPr/>
          </p:nvCxnSpPr>
          <p:spPr>
            <a:xfrm flipH="1" flipV="1">
              <a:off x="1374514" y="1504950"/>
              <a:ext cx="2" cy="82296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1492327" y="5151301"/>
            <a:ext cx="30908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3038181" y="3054347"/>
            <a:ext cx="261290" cy="822960"/>
            <a:chOff x="1374514" y="1504950"/>
            <a:chExt cx="261290" cy="822960"/>
          </a:xfrm>
        </p:grpSpPr>
        <p:cxnSp>
          <p:nvCxnSpPr>
            <p:cNvPr id="25" name="Straight Connector 24"/>
            <p:cNvCxnSpPr/>
            <p:nvPr/>
          </p:nvCxnSpPr>
          <p:spPr>
            <a:xfrm flipH="1" flipV="1">
              <a:off x="1374514" y="1504950"/>
              <a:ext cx="2" cy="82296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/>
          <p:cNvSpPr/>
          <p:nvPr/>
        </p:nvSpPr>
        <p:spPr>
          <a:xfrm>
            <a:off x="3456884" y="2862729"/>
            <a:ext cx="10815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Aharoni" panose="02010803020104030203" pitchFamily="2" charset="-79"/>
              </a:rPr>
              <a:t>Step Two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456884" y="3155691"/>
            <a:ext cx="30908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47753" y="4858339"/>
            <a:ext cx="12442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Aharoni" panose="02010803020104030203" pitchFamily="2" charset="-79"/>
              </a:rPr>
              <a:t>Step Three</a:t>
            </a:r>
          </a:p>
        </p:txBody>
      </p:sp>
      <p:grpSp>
        <p:nvGrpSpPr>
          <p:cNvPr id="30" name="Group 29"/>
          <p:cNvGrpSpPr/>
          <p:nvPr/>
        </p:nvGrpSpPr>
        <p:grpSpPr>
          <a:xfrm flipV="1">
            <a:off x="5309920" y="4568568"/>
            <a:ext cx="261290" cy="822960"/>
            <a:chOff x="1374514" y="1504950"/>
            <a:chExt cx="261290" cy="822960"/>
          </a:xfrm>
        </p:grpSpPr>
        <p:cxnSp>
          <p:nvCxnSpPr>
            <p:cNvPr id="31" name="Straight Connector 30"/>
            <p:cNvCxnSpPr/>
            <p:nvPr/>
          </p:nvCxnSpPr>
          <p:spPr>
            <a:xfrm flipH="1" flipV="1">
              <a:off x="1374514" y="1504950"/>
              <a:ext cx="2" cy="82296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32"/>
          <p:cNvSpPr/>
          <p:nvPr/>
        </p:nvSpPr>
        <p:spPr>
          <a:xfrm>
            <a:off x="5647753" y="5151301"/>
            <a:ext cx="30908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828998" y="3054347"/>
            <a:ext cx="261290" cy="822960"/>
            <a:chOff x="1374514" y="1504950"/>
            <a:chExt cx="261290" cy="822960"/>
          </a:xfrm>
        </p:grpSpPr>
        <p:cxnSp>
          <p:nvCxnSpPr>
            <p:cNvPr id="35" name="Straight Connector 34"/>
            <p:cNvCxnSpPr/>
            <p:nvPr/>
          </p:nvCxnSpPr>
          <p:spPr>
            <a:xfrm flipH="1" flipV="1">
              <a:off x="1374514" y="1504950"/>
              <a:ext cx="2" cy="82296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/>
          <p:cNvSpPr/>
          <p:nvPr/>
        </p:nvSpPr>
        <p:spPr>
          <a:xfrm>
            <a:off x="7247701" y="2862729"/>
            <a:ext cx="11416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Aharoni" panose="02010803020104030203" pitchFamily="2" charset="-79"/>
              </a:rPr>
              <a:t>Step Four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247701" y="3155691"/>
            <a:ext cx="30908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</a:t>
            </a:r>
          </a:p>
        </p:txBody>
      </p:sp>
      <p:sp>
        <p:nvSpPr>
          <p:cNvPr id="39" name="Rectangle 38"/>
          <p:cNvSpPr/>
          <p:nvPr/>
        </p:nvSpPr>
        <p:spPr>
          <a:xfrm>
            <a:off x="9053988" y="4858339"/>
            <a:ext cx="1096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Aharoni" panose="02010803020104030203" pitchFamily="2" charset="-79"/>
              </a:rPr>
              <a:t>Step Five</a:t>
            </a:r>
          </a:p>
        </p:txBody>
      </p:sp>
      <p:grpSp>
        <p:nvGrpSpPr>
          <p:cNvPr id="40" name="Group 39"/>
          <p:cNvGrpSpPr/>
          <p:nvPr/>
        </p:nvGrpSpPr>
        <p:grpSpPr>
          <a:xfrm flipV="1">
            <a:off x="8678055" y="4568568"/>
            <a:ext cx="261290" cy="822960"/>
            <a:chOff x="1374514" y="1504950"/>
            <a:chExt cx="261290" cy="822960"/>
          </a:xfrm>
        </p:grpSpPr>
        <p:cxnSp>
          <p:nvCxnSpPr>
            <p:cNvPr id="41" name="Straight Connector 40"/>
            <p:cNvCxnSpPr/>
            <p:nvPr/>
          </p:nvCxnSpPr>
          <p:spPr>
            <a:xfrm flipH="1" flipV="1">
              <a:off x="1374514" y="1504950"/>
              <a:ext cx="2" cy="82296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42"/>
          <p:cNvSpPr/>
          <p:nvPr/>
        </p:nvSpPr>
        <p:spPr>
          <a:xfrm>
            <a:off x="9053988" y="5151301"/>
            <a:ext cx="30908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215007" y="4124325"/>
            <a:ext cx="199642" cy="199642"/>
            <a:chOff x="3498967" y="3049909"/>
            <a:chExt cx="464344" cy="46434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5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7" name="AutoShape 139"/>
          <p:cNvSpPr>
            <a:spLocks/>
          </p:cNvSpPr>
          <p:nvPr/>
        </p:nvSpPr>
        <p:spPr bwMode="auto">
          <a:xfrm>
            <a:off x="3106475" y="4124325"/>
            <a:ext cx="209484" cy="203039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6914342" y="4122817"/>
            <a:ext cx="200240" cy="200240"/>
            <a:chOff x="7275629" y="3045147"/>
            <a:chExt cx="464344" cy="46434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9" name="AutoShape 56"/>
            <p:cNvSpPr>
              <a:spLocks/>
            </p:cNvSpPr>
            <p:nvPr/>
          </p:nvSpPr>
          <p:spPr bwMode="auto">
            <a:xfrm>
              <a:off x="7275629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0" name="AutoShape 57"/>
            <p:cNvSpPr>
              <a:spLocks/>
            </p:cNvSpPr>
            <p:nvPr/>
          </p:nvSpPr>
          <p:spPr bwMode="auto">
            <a:xfrm>
              <a:off x="7594717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1" name="AutoShape 58"/>
            <p:cNvSpPr>
              <a:spLocks/>
            </p:cNvSpPr>
            <p:nvPr/>
          </p:nvSpPr>
          <p:spPr bwMode="auto">
            <a:xfrm>
              <a:off x="7435173" y="304514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52" name="AutoShape 59"/>
          <p:cNvSpPr>
            <a:spLocks/>
          </p:cNvSpPr>
          <p:nvPr/>
        </p:nvSpPr>
        <p:spPr bwMode="auto">
          <a:xfrm>
            <a:off x="5630279" y="4122817"/>
            <a:ext cx="200582" cy="20024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8778028" y="4122817"/>
            <a:ext cx="200240" cy="200240"/>
            <a:chOff x="8204317" y="2115665"/>
            <a:chExt cx="464344" cy="46434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4" name="AutoShape 81"/>
            <p:cNvSpPr>
              <a:spLocks/>
            </p:cNvSpPr>
            <p:nvPr/>
          </p:nvSpPr>
          <p:spPr bwMode="auto">
            <a:xfrm>
              <a:off x="8204317" y="211566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82"/>
            <p:cNvSpPr>
              <a:spLocks/>
            </p:cNvSpPr>
            <p:nvPr/>
          </p:nvSpPr>
          <p:spPr bwMode="auto">
            <a:xfrm>
              <a:off x="8247973" y="249269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795152" y="2228139"/>
            <a:ext cx="2983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Lato" panose="020F0502020204030203" pitchFamily="34" charset="0"/>
              </a:rPr>
              <a:t>STREET IN RIGHT NOW</a:t>
            </a:r>
            <a:endParaRPr lang="en-US" sz="2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95153" y="1316653"/>
            <a:ext cx="3947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id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Kozuka Gothic Pro H" panose="020B0800000000000000" pitchFamily="34" charset="-128"/>
                <a:cs typeface="Aharoni" panose="02010803020104030203" pitchFamily="2" charset="-79"/>
              </a:rPr>
              <a:t>INFOGRAPHIC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  <a:ea typeface="Kozuka Gothic Pro H" panose="020B0800000000000000" pitchFamily="34" charset="-128"/>
              <a:cs typeface="Aharoni" panose="02010803020104030203" pitchFamily="2" charset="-79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97097" y="1938368"/>
            <a:ext cx="4769712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1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Mongolian Baiti" panose="03000500000000000000" pitchFamily="66" charset="0"/>
              </a:rPr>
              <a:t>STEP BY STEP LOADING...</a:t>
            </a:r>
            <a:endParaRPr lang="en-US" sz="1400" spc="300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  <a:ea typeface="Lato" panose="020F0502020204030203" pitchFamily="34" charset="0"/>
              <a:cs typeface="Mongolian Baiti" panose="03000500000000000000" pitchFamily="66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68" name="Rectangle 67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76" name="Rectangle 75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26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8" name="Straight Connector 77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6697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/>
          </p:nvPr>
        </p:nvGraphicFramePr>
        <p:xfrm>
          <a:off x="496795" y="1694827"/>
          <a:ext cx="5202518" cy="3468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693754" y="3650216"/>
            <a:ext cx="4825146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</a:t>
            </a: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whether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natural persons. individuals, whether natural 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an association or collection of individuals, whether natural persons.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93753" y="1855194"/>
            <a:ext cx="36948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haroni" panose="02010803020104030203" pitchFamily="2" charset="-79"/>
              </a:rPr>
              <a:t>C</a:t>
            </a:r>
            <a:r>
              <a:rPr lang="id-ID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haroni" panose="02010803020104030203" pitchFamily="2" charset="-79"/>
              </a:rPr>
              <a:t>HART DATA</a:t>
            </a:r>
          </a:p>
          <a:p>
            <a:r>
              <a:rPr lang="id-ID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haroni" panose="02010803020104030203" pitchFamily="2" charset="-79"/>
              </a:rPr>
              <a:t>STATISTIC.</a:t>
            </a:r>
            <a:endParaRPr lang="id-ID" sz="4000" b="1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  <a:cs typeface="Aharoni" panose="02010803020104030203" pitchFamily="2" charset="-79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693755" y="3259666"/>
            <a:ext cx="4025045" cy="390550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id-ID" sz="11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 PRESENTATION TEMPLATE</a:t>
            </a:r>
            <a:endParaRPr lang="en-US" sz="11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0" y="1714500"/>
            <a:ext cx="0" cy="3556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19" name="Rectangle 18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37" name="Rectangle 36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27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9" name="Straight Connector 38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476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/>
          <p:nvPr>
            <p:extLst/>
          </p:nvPr>
        </p:nvGraphicFramePr>
        <p:xfrm>
          <a:off x="687294" y="1833780"/>
          <a:ext cx="4785660" cy="319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734096" y="3942200"/>
            <a:ext cx="442696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</a:t>
            </a: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whether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natural persons. individuals, whether natural 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34094" y="1859340"/>
            <a:ext cx="43552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haroni" panose="02010803020104030203" pitchFamily="2" charset="-79"/>
              </a:rPr>
              <a:t>C</a:t>
            </a:r>
            <a:r>
              <a:rPr lang="id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haroni" panose="02010803020104030203" pitchFamily="2" charset="-79"/>
              </a:rPr>
              <a:t>HART TITLE</a:t>
            </a:r>
          </a:p>
          <a:p>
            <a:r>
              <a:rPr lang="id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haroni" panose="02010803020104030203" pitchFamily="2" charset="-79"/>
              </a:rPr>
              <a:t>STATISTIC.</a:t>
            </a:r>
            <a:endParaRPr lang="id-ID" sz="4800" b="1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  <a:cs typeface="Aharoni" panose="02010803020104030203" pitchFamily="2" charset="-79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734096" y="3522202"/>
            <a:ext cx="3566875" cy="390550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id-ID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 PRESENTATION TEMPLATE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18" name="Rectangle 17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9" name="Rectangle 28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28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9" name="Straight Connector 38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6096000" y="1714500"/>
            <a:ext cx="0" cy="3556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3314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217348" y="1806097"/>
            <a:ext cx="9260152" cy="4580836"/>
            <a:chOff x="3843499" y="3719582"/>
            <a:chExt cx="16665619" cy="8244192"/>
          </a:xfrm>
          <a:solidFill>
            <a:schemeClr val="bg2"/>
          </a:solidFill>
        </p:grpSpPr>
        <p:sp>
          <p:nvSpPr>
            <p:cNvPr id="6" name="Freeform 781"/>
            <p:cNvSpPr>
              <a:spLocks/>
            </p:cNvSpPr>
            <p:nvPr/>
          </p:nvSpPr>
          <p:spPr bwMode="auto">
            <a:xfrm>
              <a:off x="9818027" y="3757809"/>
              <a:ext cx="85988" cy="38227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7" name="Freeform 403"/>
            <p:cNvSpPr>
              <a:spLocks/>
            </p:cNvSpPr>
            <p:nvPr/>
          </p:nvSpPr>
          <p:spPr bwMode="auto">
            <a:xfrm>
              <a:off x="16859435" y="9558687"/>
              <a:ext cx="1904460" cy="1423937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rgbClr val="D1EDFE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8" name="Freeform 404"/>
            <p:cNvSpPr>
              <a:spLocks/>
            </p:cNvSpPr>
            <p:nvPr/>
          </p:nvSpPr>
          <p:spPr bwMode="auto">
            <a:xfrm>
              <a:off x="11416754" y="5927165"/>
              <a:ext cx="372610" cy="56384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2" name="Freeform 405"/>
            <p:cNvSpPr>
              <a:spLocks/>
            </p:cNvSpPr>
            <p:nvPr/>
          </p:nvSpPr>
          <p:spPr bwMode="auto">
            <a:xfrm>
              <a:off x="10566434" y="5337841"/>
              <a:ext cx="503186" cy="245289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3" name="Freeform 406"/>
            <p:cNvSpPr>
              <a:spLocks/>
            </p:cNvSpPr>
            <p:nvPr/>
          </p:nvSpPr>
          <p:spPr bwMode="auto">
            <a:xfrm>
              <a:off x="14085545" y="4439516"/>
              <a:ext cx="840765" cy="579771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4" name="Freeform 407"/>
            <p:cNvSpPr>
              <a:spLocks/>
            </p:cNvSpPr>
            <p:nvPr/>
          </p:nvSpPr>
          <p:spPr bwMode="auto">
            <a:xfrm>
              <a:off x="16241600" y="4197415"/>
              <a:ext cx="299364" cy="14972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5" name="Freeform 408"/>
            <p:cNvSpPr>
              <a:spLocks/>
            </p:cNvSpPr>
            <p:nvPr/>
          </p:nvSpPr>
          <p:spPr bwMode="auto">
            <a:xfrm>
              <a:off x="15999561" y="4111405"/>
              <a:ext cx="280256" cy="14972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6" name="Freeform 409"/>
            <p:cNvSpPr>
              <a:spLocks/>
            </p:cNvSpPr>
            <p:nvPr/>
          </p:nvSpPr>
          <p:spPr bwMode="auto">
            <a:xfrm>
              <a:off x="15916758" y="4120960"/>
              <a:ext cx="140127" cy="47785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7" name="Freeform 410"/>
            <p:cNvSpPr>
              <a:spLocks/>
            </p:cNvSpPr>
            <p:nvPr/>
          </p:nvSpPr>
          <p:spPr bwMode="auto">
            <a:xfrm>
              <a:off x="15942235" y="3990355"/>
              <a:ext cx="235667" cy="14972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8" name="Freeform 411"/>
            <p:cNvSpPr>
              <a:spLocks/>
            </p:cNvSpPr>
            <p:nvPr/>
          </p:nvSpPr>
          <p:spPr bwMode="auto">
            <a:xfrm>
              <a:off x="18426316" y="4579679"/>
              <a:ext cx="235667" cy="76452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9" name="Freeform 412"/>
            <p:cNvSpPr>
              <a:spLocks/>
            </p:cNvSpPr>
            <p:nvPr/>
          </p:nvSpPr>
          <p:spPr bwMode="auto">
            <a:xfrm>
              <a:off x="18126952" y="4729398"/>
              <a:ext cx="197453" cy="76452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0" name="Freeform 413"/>
            <p:cNvSpPr>
              <a:spLocks/>
            </p:cNvSpPr>
            <p:nvPr/>
          </p:nvSpPr>
          <p:spPr bwMode="auto">
            <a:xfrm>
              <a:off x="18136507" y="4694361"/>
              <a:ext cx="76432" cy="44598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1" name="Freeform 414"/>
            <p:cNvSpPr>
              <a:spLocks/>
            </p:cNvSpPr>
            <p:nvPr/>
          </p:nvSpPr>
          <p:spPr bwMode="auto">
            <a:xfrm>
              <a:off x="17932683" y="4560566"/>
              <a:ext cx="28662" cy="47785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2" name="Freeform 415"/>
            <p:cNvSpPr>
              <a:spLocks/>
            </p:cNvSpPr>
            <p:nvPr/>
          </p:nvSpPr>
          <p:spPr bwMode="auto">
            <a:xfrm>
              <a:off x="17932683" y="4700729"/>
              <a:ext cx="38217" cy="47785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3" name="Freeform 416"/>
            <p:cNvSpPr>
              <a:spLocks/>
            </p:cNvSpPr>
            <p:nvPr/>
          </p:nvSpPr>
          <p:spPr bwMode="auto">
            <a:xfrm>
              <a:off x="17996378" y="4525526"/>
              <a:ext cx="394905" cy="14972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4" name="Freeform 417"/>
            <p:cNvSpPr>
              <a:spLocks/>
            </p:cNvSpPr>
            <p:nvPr/>
          </p:nvSpPr>
          <p:spPr bwMode="auto">
            <a:xfrm>
              <a:off x="18222495" y="4570124"/>
              <a:ext cx="73248" cy="76452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5" name="Freeform 418"/>
            <p:cNvSpPr>
              <a:spLocks/>
            </p:cNvSpPr>
            <p:nvPr/>
          </p:nvSpPr>
          <p:spPr bwMode="auto">
            <a:xfrm>
              <a:off x="19445425" y="5076623"/>
              <a:ext cx="101909" cy="57338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6" name="Freeform 419"/>
            <p:cNvSpPr>
              <a:spLocks/>
            </p:cNvSpPr>
            <p:nvPr/>
          </p:nvSpPr>
          <p:spPr bwMode="auto">
            <a:xfrm>
              <a:off x="19247970" y="5898496"/>
              <a:ext cx="57323" cy="47785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7" name="Freeform 420"/>
            <p:cNvSpPr>
              <a:spLocks/>
            </p:cNvSpPr>
            <p:nvPr/>
          </p:nvSpPr>
          <p:spPr bwMode="auto">
            <a:xfrm>
              <a:off x="18005931" y="6172454"/>
              <a:ext cx="47770" cy="25484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8" name="Freeform 421"/>
            <p:cNvSpPr>
              <a:spLocks/>
            </p:cNvSpPr>
            <p:nvPr/>
          </p:nvSpPr>
          <p:spPr bwMode="auto">
            <a:xfrm>
              <a:off x="18846696" y="6452780"/>
              <a:ext cx="47770" cy="44598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9" name="Freeform 422"/>
            <p:cNvSpPr>
              <a:spLocks/>
            </p:cNvSpPr>
            <p:nvPr/>
          </p:nvSpPr>
          <p:spPr bwMode="auto">
            <a:xfrm>
              <a:off x="18818035" y="6526047"/>
              <a:ext cx="19109" cy="9556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0" name="Freeform 423"/>
            <p:cNvSpPr>
              <a:spLocks/>
            </p:cNvSpPr>
            <p:nvPr/>
          </p:nvSpPr>
          <p:spPr bwMode="auto">
            <a:xfrm>
              <a:off x="18687463" y="6675768"/>
              <a:ext cx="28662" cy="9556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1" name="Freeform 424"/>
            <p:cNvSpPr>
              <a:spLocks/>
            </p:cNvSpPr>
            <p:nvPr/>
          </p:nvSpPr>
          <p:spPr bwMode="auto">
            <a:xfrm>
              <a:off x="18575996" y="6723551"/>
              <a:ext cx="66879" cy="38227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2" name="Freeform 425"/>
            <p:cNvSpPr>
              <a:spLocks/>
            </p:cNvSpPr>
            <p:nvPr/>
          </p:nvSpPr>
          <p:spPr bwMode="auto">
            <a:xfrm>
              <a:off x="18502748" y="6761778"/>
              <a:ext cx="54139" cy="35042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3" name="Freeform 426"/>
            <p:cNvSpPr>
              <a:spLocks/>
            </p:cNvSpPr>
            <p:nvPr/>
          </p:nvSpPr>
          <p:spPr bwMode="auto">
            <a:xfrm>
              <a:off x="18454978" y="6790447"/>
              <a:ext cx="47770" cy="44598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4" name="Freeform 427"/>
            <p:cNvSpPr>
              <a:spLocks/>
            </p:cNvSpPr>
            <p:nvPr/>
          </p:nvSpPr>
          <p:spPr bwMode="auto">
            <a:xfrm>
              <a:off x="18445422" y="6854158"/>
              <a:ext cx="9553" cy="9556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5" name="Freeform 428"/>
            <p:cNvSpPr>
              <a:spLocks/>
            </p:cNvSpPr>
            <p:nvPr/>
          </p:nvSpPr>
          <p:spPr bwMode="auto">
            <a:xfrm>
              <a:off x="18397652" y="6815931"/>
              <a:ext cx="47770" cy="38227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6" name="Freeform 429"/>
            <p:cNvSpPr>
              <a:spLocks/>
            </p:cNvSpPr>
            <p:nvPr/>
          </p:nvSpPr>
          <p:spPr bwMode="auto">
            <a:xfrm>
              <a:off x="18053701" y="7163156"/>
              <a:ext cx="19109" cy="28669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17709756" y="6761778"/>
              <a:ext cx="697449" cy="662593"/>
              <a:chOff x="5961121" y="2686387"/>
              <a:chExt cx="288233" cy="273757"/>
            </a:xfrm>
            <a:grpFill/>
          </p:grpSpPr>
          <p:sp>
            <p:nvSpPr>
              <p:cNvPr id="402" name="Freeform 430"/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>
                  <a:latin typeface="Source Sans Pro Light" charset="0"/>
                </a:endParaRPr>
              </a:p>
            </p:txBody>
          </p:sp>
          <p:sp>
            <p:nvSpPr>
              <p:cNvPr id="403" name="Freeform 431"/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>
                  <a:latin typeface="Source Sans Pro Light" charset="0"/>
                </a:endParaRPr>
              </a:p>
            </p:txBody>
          </p:sp>
        </p:grpSp>
        <p:sp>
          <p:nvSpPr>
            <p:cNvPr id="38" name="Freeform 432"/>
            <p:cNvSpPr>
              <a:spLocks/>
            </p:cNvSpPr>
            <p:nvPr/>
          </p:nvSpPr>
          <p:spPr bwMode="auto">
            <a:xfrm>
              <a:off x="17884911" y="7370216"/>
              <a:ext cx="19109" cy="25484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9" name="Freeform 433"/>
            <p:cNvSpPr>
              <a:spLocks/>
            </p:cNvSpPr>
            <p:nvPr/>
          </p:nvSpPr>
          <p:spPr bwMode="auto">
            <a:xfrm>
              <a:off x="17773446" y="7370216"/>
              <a:ext cx="121018" cy="9238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40" name="Freeform 434"/>
            <p:cNvSpPr>
              <a:spLocks/>
            </p:cNvSpPr>
            <p:nvPr/>
          </p:nvSpPr>
          <p:spPr bwMode="auto">
            <a:xfrm>
              <a:off x="17652427" y="7405258"/>
              <a:ext cx="101909" cy="14972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41" name="Freeform 435"/>
            <p:cNvSpPr>
              <a:spLocks/>
            </p:cNvSpPr>
            <p:nvPr/>
          </p:nvSpPr>
          <p:spPr bwMode="auto">
            <a:xfrm>
              <a:off x="17550518" y="7771599"/>
              <a:ext cx="35033" cy="28669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42" name="Freeform 436"/>
            <p:cNvSpPr>
              <a:spLocks/>
            </p:cNvSpPr>
            <p:nvPr/>
          </p:nvSpPr>
          <p:spPr bwMode="auto">
            <a:xfrm>
              <a:off x="17633319" y="7679216"/>
              <a:ext cx="19109" cy="1592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43" name="Freeform 437"/>
            <p:cNvSpPr>
              <a:spLocks/>
            </p:cNvSpPr>
            <p:nvPr/>
          </p:nvSpPr>
          <p:spPr bwMode="auto">
            <a:xfrm>
              <a:off x="17381727" y="7873535"/>
              <a:ext cx="19109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44" name="Freeform 438"/>
            <p:cNvSpPr>
              <a:spLocks/>
            </p:cNvSpPr>
            <p:nvPr/>
          </p:nvSpPr>
          <p:spPr bwMode="auto">
            <a:xfrm>
              <a:off x="17203386" y="7838493"/>
              <a:ext cx="111465" cy="156092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45" name="Freeform 439"/>
            <p:cNvSpPr>
              <a:spLocks/>
            </p:cNvSpPr>
            <p:nvPr/>
          </p:nvSpPr>
          <p:spPr bwMode="auto">
            <a:xfrm>
              <a:off x="16652429" y="8099708"/>
              <a:ext cx="130574" cy="9238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46" name="Freeform 440"/>
            <p:cNvSpPr>
              <a:spLocks/>
            </p:cNvSpPr>
            <p:nvPr/>
          </p:nvSpPr>
          <p:spPr bwMode="auto">
            <a:xfrm>
              <a:off x="17184277" y="8163419"/>
              <a:ext cx="187897" cy="2644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47" name="Freeform 441"/>
            <p:cNvSpPr>
              <a:spLocks/>
            </p:cNvSpPr>
            <p:nvPr/>
          </p:nvSpPr>
          <p:spPr bwMode="auto">
            <a:xfrm>
              <a:off x="17343512" y="8389592"/>
              <a:ext cx="57323" cy="73269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48" name="Freeform 442"/>
            <p:cNvSpPr>
              <a:spLocks/>
            </p:cNvSpPr>
            <p:nvPr/>
          </p:nvSpPr>
          <p:spPr bwMode="auto">
            <a:xfrm>
              <a:off x="17381727" y="8453303"/>
              <a:ext cx="92356" cy="124237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49" name="Freeform 443"/>
            <p:cNvSpPr>
              <a:spLocks/>
            </p:cNvSpPr>
            <p:nvPr/>
          </p:nvSpPr>
          <p:spPr bwMode="auto">
            <a:xfrm>
              <a:off x="17212936" y="8399150"/>
              <a:ext cx="57323" cy="73269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50" name="Freeform 444"/>
            <p:cNvSpPr>
              <a:spLocks/>
            </p:cNvSpPr>
            <p:nvPr/>
          </p:nvSpPr>
          <p:spPr bwMode="auto">
            <a:xfrm>
              <a:off x="17279818" y="8472417"/>
              <a:ext cx="82803" cy="95566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51" name="Freeform 445"/>
            <p:cNvSpPr>
              <a:spLocks/>
            </p:cNvSpPr>
            <p:nvPr/>
          </p:nvSpPr>
          <p:spPr bwMode="auto">
            <a:xfrm>
              <a:off x="17298926" y="8529755"/>
              <a:ext cx="63695" cy="101936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52" name="Freeform 446"/>
            <p:cNvSpPr>
              <a:spLocks/>
            </p:cNvSpPr>
            <p:nvPr/>
          </p:nvSpPr>
          <p:spPr bwMode="auto">
            <a:xfrm>
              <a:off x="17353063" y="8520200"/>
              <a:ext cx="38217" cy="73269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53" name="Freeform 447"/>
            <p:cNvSpPr>
              <a:spLocks/>
            </p:cNvSpPr>
            <p:nvPr/>
          </p:nvSpPr>
          <p:spPr bwMode="auto">
            <a:xfrm>
              <a:off x="17372174" y="8567983"/>
              <a:ext cx="57323" cy="35042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54" name="Freeform 448"/>
            <p:cNvSpPr>
              <a:spLocks/>
            </p:cNvSpPr>
            <p:nvPr/>
          </p:nvSpPr>
          <p:spPr bwMode="auto">
            <a:xfrm>
              <a:off x="17372174" y="8593469"/>
              <a:ext cx="130574" cy="197506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55" name="Freeform 449"/>
            <p:cNvSpPr>
              <a:spLocks/>
            </p:cNvSpPr>
            <p:nvPr/>
          </p:nvSpPr>
          <p:spPr bwMode="auto">
            <a:xfrm>
              <a:off x="17289371" y="8631694"/>
              <a:ext cx="111465" cy="95566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56" name="Freeform 450"/>
            <p:cNvSpPr>
              <a:spLocks/>
            </p:cNvSpPr>
            <p:nvPr/>
          </p:nvSpPr>
          <p:spPr bwMode="auto">
            <a:xfrm>
              <a:off x="17063256" y="8539313"/>
              <a:ext cx="111465" cy="111494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57" name="Freeform 451"/>
            <p:cNvSpPr>
              <a:spLocks/>
            </p:cNvSpPr>
            <p:nvPr/>
          </p:nvSpPr>
          <p:spPr bwMode="auto">
            <a:xfrm>
              <a:off x="17391283" y="8399150"/>
              <a:ext cx="19109" cy="9556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58" name="Freeform 452"/>
            <p:cNvSpPr>
              <a:spLocks/>
            </p:cNvSpPr>
            <p:nvPr/>
          </p:nvSpPr>
          <p:spPr bwMode="auto">
            <a:xfrm>
              <a:off x="16037776" y="8781415"/>
              <a:ext cx="522294" cy="544729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59" name="Freeform 453"/>
            <p:cNvSpPr>
              <a:spLocks/>
            </p:cNvSpPr>
            <p:nvPr/>
          </p:nvSpPr>
          <p:spPr bwMode="auto">
            <a:xfrm>
              <a:off x="16130132" y="8978921"/>
              <a:ext cx="47770" cy="47785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60" name="Freeform 454"/>
            <p:cNvSpPr>
              <a:spLocks/>
            </p:cNvSpPr>
            <p:nvPr/>
          </p:nvSpPr>
          <p:spPr bwMode="auto">
            <a:xfrm>
              <a:off x="16197014" y="9090415"/>
              <a:ext cx="44586" cy="47785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61" name="Freeform 455"/>
            <p:cNvSpPr>
              <a:spLocks/>
            </p:cNvSpPr>
            <p:nvPr/>
          </p:nvSpPr>
          <p:spPr bwMode="auto">
            <a:xfrm>
              <a:off x="16512300" y="9119082"/>
              <a:ext cx="66879" cy="66896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62" name="Freeform 456"/>
            <p:cNvSpPr>
              <a:spLocks/>
            </p:cNvSpPr>
            <p:nvPr/>
          </p:nvSpPr>
          <p:spPr bwMode="auto">
            <a:xfrm>
              <a:off x="16617396" y="9166867"/>
              <a:ext cx="35033" cy="35042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63" name="Freeform 457"/>
            <p:cNvSpPr>
              <a:spLocks/>
            </p:cNvSpPr>
            <p:nvPr/>
          </p:nvSpPr>
          <p:spPr bwMode="auto">
            <a:xfrm>
              <a:off x="16521853" y="9326144"/>
              <a:ext cx="429938" cy="140163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64" name="Freeform 458"/>
            <p:cNvSpPr>
              <a:spLocks/>
            </p:cNvSpPr>
            <p:nvPr/>
          </p:nvSpPr>
          <p:spPr bwMode="auto">
            <a:xfrm>
              <a:off x="16840326" y="9361183"/>
              <a:ext cx="73248" cy="28669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65" name="Freeform 459"/>
            <p:cNvSpPr>
              <a:spLocks/>
            </p:cNvSpPr>
            <p:nvPr/>
          </p:nvSpPr>
          <p:spPr bwMode="auto">
            <a:xfrm>
              <a:off x="16942236" y="9428080"/>
              <a:ext cx="57323" cy="38227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66" name="Freeform 460"/>
            <p:cNvSpPr>
              <a:spLocks/>
            </p:cNvSpPr>
            <p:nvPr/>
          </p:nvSpPr>
          <p:spPr bwMode="auto">
            <a:xfrm>
              <a:off x="16999562" y="9437635"/>
              <a:ext cx="44586" cy="28669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67" name="Freeform 461"/>
            <p:cNvSpPr>
              <a:spLocks/>
            </p:cNvSpPr>
            <p:nvPr/>
          </p:nvSpPr>
          <p:spPr bwMode="auto">
            <a:xfrm>
              <a:off x="17034592" y="9437635"/>
              <a:ext cx="66879" cy="38227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68" name="Freeform 462"/>
            <p:cNvSpPr>
              <a:spLocks/>
            </p:cNvSpPr>
            <p:nvPr/>
          </p:nvSpPr>
          <p:spPr bwMode="auto">
            <a:xfrm>
              <a:off x="17082363" y="9428080"/>
              <a:ext cx="76432" cy="47785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69" name="Freeform 463"/>
            <p:cNvSpPr>
              <a:spLocks/>
            </p:cNvSpPr>
            <p:nvPr/>
          </p:nvSpPr>
          <p:spPr bwMode="auto">
            <a:xfrm>
              <a:off x="17184277" y="9437635"/>
              <a:ext cx="114649" cy="38227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70" name="Freeform 464"/>
            <p:cNvSpPr>
              <a:spLocks/>
            </p:cNvSpPr>
            <p:nvPr/>
          </p:nvSpPr>
          <p:spPr bwMode="auto">
            <a:xfrm>
              <a:off x="17149244" y="9491791"/>
              <a:ext cx="101909" cy="57338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71" name="Freeform 465"/>
            <p:cNvSpPr>
              <a:spLocks/>
            </p:cNvSpPr>
            <p:nvPr/>
          </p:nvSpPr>
          <p:spPr bwMode="auto">
            <a:xfrm>
              <a:off x="17474083" y="9192351"/>
              <a:ext cx="57323" cy="38227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72" name="Freeform 466"/>
            <p:cNvSpPr>
              <a:spLocks/>
            </p:cNvSpPr>
            <p:nvPr/>
          </p:nvSpPr>
          <p:spPr bwMode="auto">
            <a:xfrm>
              <a:off x="17569627" y="9185981"/>
              <a:ext cx="140127" cy="44598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73" name="Freeform 467"/>
            <p:cNvSpPr>
              <a:spLocks/>
            </p:cNvSpPr>
            <p:nvPr/>
          </p:nvSpPr>
          <p:spPr bwMode="auto">
            <a:xfrm>
              <a:off x="17139689" y="8969361"/>
              <a:ext cx="299364" cy="337667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74" name="Freeform 468"/>
            <p:cNvSpPr>
              <a:spLocks/>
            </p:cNvSpPr>
            <p:nvPr/>
          </p:nvSpPr>
          <p:spPr bwMode="auto">
            <a:xfrm>
              <a:off x="17540962" y="8950247"/>
              <a:ext cx="73248" cy="140163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75" name="Freeform 469"/>
            <p:cNvSpPr>
              <a:spLocks/>
            </p:cNvSpPr>
            <p:nvPr/>
          </p:nvSpPr>
          <p:spPr bwMode="auto">
            <a:xfrm>
              <a:off x="17579182" y="8931136"/>
              <a:ext cx="25477" cy="19114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76" name="Freeform 470"/>
            <p:cNvSpPr>
              <a:spLocks/>
            </p:cNvSpPr>
            <p:nvPr/>
          </p:nvSpPr>
          <p:spPr bwMode="auto">
            <a:xfrm>
              <a:off x="17681092" y="9052186"/>
              <a:ext cx="44586" cy="19114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77" name="Freeform 471"/>
            <p:cNvSpPr>
              <a:spLocks/>
            </p:cNvSpPr>
            <p:nvPr/>
          </p:nvSpPr>
          <p:spPr bwMode="auto">
            <a:xfrm>
              <a:off x="17690647" y="9061741"/>
              <a:ext cx="175160" cy="105124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78" name="Freeform 472"/>
            <p:cNvSpPr>
              <a:spLocks/>
            </p:cNvSpPr>
            <p:nvPr/>
          </p:nvSpPr>
          <p:spPr bwMode="auto">
            <a:xfrm>
              <a:off x="18521857" y="9240134"/>
              <a:ext cx="194268" cy="111494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79" name="Freeform 473"/>
            <p:cNvSpPr>
              <a:spLocks/>
            </p:cNvSpPr>
            <p:nvPr/>
          </p:nvSpPr>
          <p:spPr bwMode="auto">
            <a:xfrm>
              <a:off x="18802113" y="9297472"/>
              <a:ext cx="82803" cy="101936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80" name="Freeform 474"/>
            <p:cNvSpPr>
              <a:spLocks/>
            </p:cNvSpPr>
            <p:nvPr/>
          </p:nvSpPr>
          <p:spPr bwMode="auto">
            <a:xfrm>
              <a:off x="19044149" y="9485423"/>
              <a:ext cx="54139" cy="54153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81" name="Freeform 475"/>
            <p:cNvSpPr>
              <a:spLocks/>
            </p:cNvSpPr>
            <p:nvPr/>
          </p:nvSpPr>
          <p:spPr bwMode="auto">
            <a:xfrm>
              <a:off x="18986825" y="9399411"/>
              <a:ext cx="85988" cy="57338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82" name="Freeform 476"/>
            <p:cNvSpPr>
              <a:spLocks/>
            </p:cNvSpPr>
            <p:nvPr/>
          </p:nvSpPr>
          <p:spPr bwMode="auto">
            <a:xfrm>
              <a:off x="18904022" y="9361183"/>
              <a:ext cx="38217" cy="47785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83" name="Freeform 477"/>
            <p:cNvSpPr>
              <a:spLocks/>
            </p:cNvSpPr>
            <p:nvPr/>
          </p:nvSpPr>
          <p:spPr bwMode="auto">
            <a:xfrm>
              <a:off x="19247970" y="10017406"/>
              <a:ext cx="149680" cy="111494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84" name="Freeform 478"/>
            <p:cNvSpPr>
              <a:spLocks/>
            </p:cNvSpPr>
            <p:nvPr/>
          </p:nvSpPr>
          <p:spPr bwMode="auto">
            <a:xfrm>
              <a:off x="19649244" y="10727782"/>
              <a:ext cx="105096" cy="130608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85" name="Freeform 479"/>
            <p:cNvSpPr>
              <a:spLocks/>
            </p:cNvSpPr>
            <p:nvPr/>
          </p:nvSpPr>
          <p:spPr bwMode="auto">
            <a:xfrm>
              <a:off x="19677908" y="10848834"/>
              <a:ext cx="242036" cy="283514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86" name="Freeform 480"/>
            <p:cNvSpPr>
              <a:spLocks/>
            </p:cNvSpPr>
            <p:nvPr/>
          </p:nvSpPr>
          <p:spPr bwMode="auto">
            <a:xfrm>
              <a:off x="19359438" y="11055894"/>
              <a:ext cx="366243" cy="356781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87" name="Freeform 481"/>
            <p:cNvSpPr>
              <a:spLocks/>
            </p:cNvSpPr>
            <p:nvPr/>
          </p:nvSpPr>
          <p:spPr bwMode="auto">
            <a:xfrm>
              <a:off x="19416761" y="11412677"/>
              <a:ext cx="19109" cy="19114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88" name="Freeform 482"/>
            <p:cNvSpPr>
              <a:spLocks/>
            </p:cNvSpPr>
            <p:nvPr/>
          </p:nvSpPr>
          <p:spPr bwMode="auto">
            <a:xfrm>
              <a:off x="18343513" y="11065452"/>
              <a:ext cx="178346" cy="168835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89" name="Freeform 483"/>
            <p:cNvSpPr>
              <a:spLocks/>
            </p:cNvSpPr>
            <p:nvPr/>
          </p:nvSpPr>
          <p:spPr bwMode="auto">
            <a:xfrm>
              <a:off x="18483640" y="11017669"/>
              <a:ext cx="28662" cy="4778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90" name="Freeform 484"/>
            <p:cNvSpPr>
              <a:spLocks/>
            </p:cNvSpPr>
            <p:nvPr/>
          </p:nvSpPr>
          <p:spPr bwMode="auto">
            <a:xfrm>
              <a:off x="18295742" y="11017669"/>
              <a:ext cx="19109" cy="19114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91" name="Freeform 485"/>
            <p:cNvSpPr>
              <a:spLocks/>
            </p:cNvSpPr>
            <p:nvPr/>
          </p:nvSpPr>
          <p:spPr bwMode="auto">
            <a:xfrm>
              <a:off x="15384910" y="8593469"/>
              <a:ext cx="101909" cy="168835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92" name="Freeform 486"/>
            <p:cNvSpPr>
              <a:spLocks/>
            </p:cNvSpPr>
            <p:nvPr/>
          </p:nvSpPr>
          <p:spPr bwMode="auto">
            <a:xfrm>
              <a:off x="13665165" y="9606473"/>
              <a:ext cx="337579" cy="653035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93" name="Freeform 487"/>
            <p:cNvSpPr>
              <a:spLocks/>
            </p:cNvSpPr>
            <p:nvPr/>
          </p:nvSpPr>
          <p:spPr bwMode="auto">
            <a:xfrm>
              <a:off x="14413572" y="5028840"/>
              <a:ext cx="101909" cy="76452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94" name="Freeform 488"/>
            <p:cNvSpPr>
              <a:spLocks/>
            </p:cNvSpPr>
            <p:nvPr/>
          </p:nvSpPr>
          <p:spPr bwMode="auto">
            <a:xfrm>
              <a:off x="13926310" y="5086181"/>
              <a:ext cx="101909" cy="9238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95" name="Freeform 489"/>
            <p:cNvSpPr>
              <a:spLocks/>
            </p:cNvSpPr>
            <p:nvPr/>
          </p:nvSpPr>
          <p:spPr bwMode="auto">
            <a:xfrm>
              <a:off x="14945419" y="4767625"/>
              <a:ext cx="82803" cy="47785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96" name="Freeform 490"/>
            <p:cNvSpPr>
              <a:spLocks/>
            </p:cNvSpPr>
            <p:nvPr/>
          </p:nvSpPr>
          <p:spPr bwMode="auto">
            <a:xfrm>
              <a:off x="16811662" y="4675245"/>
              <a:ext cx="92356" cy="44598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97" name="Freeform 491"/>
            <p:cNvSpPr>
              <a:spLocks/>
            </p:cNvSpPr>
            <p:nvPr/>
          </p:nvSpPr>
          <p:spPr bwMode="auto">
            <a:xfrm>
              <a:off x="15868988" y="3999911"/>
              <a:ext cx="57323" cy="19114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98" name="Freeform 492"/>
            <p:cNvSpPr>
              <a:spLocks/>
            </p:cNvSpPr>
            <p:nvPr/>
          </p:nvSpPr>
          <p:spPr bwMode="auto">
            <a:xfrm>
              <a:off x="15346696" y="4805855"/>
              <a:ext cx="54139" cy="38227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99" name="Freeform 493"/>
            <p:cNvSpPr>
              <a:spLocks/>
            </p:cNvSpPr>
            <p:nvPr/>
          </p:nvSpPr>
          <p:spPr bwMode="auto">
            <a:xfrm>
              <a:off x="12098282" y="6892386"/>
              <a:ext cx="54139" cy="101936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00" name="Freeform 494"/>
            <p:cNvSpPr>
              <a:spLocks/>
            </p:cNvSpPr>
            <p:nvPr/>
          </p:nvSpPr>
          <p:spPr bwMode="auto">
            <a:xfrm>
              <a:off x="12079173" y="6984768"/>
              <a:ext cx="82803" cy="140163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01" name="Freeform 495"/>
            <p:cNvSpPr>
              <a:spLocks/>
            </p:cNvSpPr>
            <p:nvPr/>
          </p:nvSpPr>
          <p:spPr bwMode="auto">
            <a:xfrm>
              <a:off x="12273444" y="7153601"/>
              <a:ext cx="149680" cy="9238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02" name="Freeform 496"/>
            <p:cNvSpPr>
              <a:spLocks/>
            </p:cNvSpPr>
            <p:nvPr/>
          </p:nvSpPr>
          <p:spPr bwMode="auto">
            <a:xfrm>
              <a:off x="13161977" y="7284208"/>
              <a:ext cx="121018" cy="66896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03" name="Freeform 497"/>
            <p:cNvSpPr>
              <a:spLocks/>
            </p:cNvSpPr>
            <p:nvPr/>
          </p:nvSpPr>
          <p:spPr bwMode="auto">
            <a:xfrm>
              <a:off x="12760705" y="7293764"/>
              <a:ext cx="140127" cy="38227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04" name="Freeform 498"/>
            <p:cNvSpPr>
              <a:spLocks/>
            </p:cNvSpPr>
            <p:nvPr/>
          </p:nvSpPr>
          <p:spPr bwMode="auto">
            <a:xfrm>
              <a:off x="12693826" y="5917609"/>
              <a:ext cx="66879" cy="66896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05" name="Freeform 499"/>
            <p:cNvSpPr>
              <a:spLocks/>
            </p:cNvSpPr>
            <p:nvPr/>
          </p:nvSpPr>
          <p:spPr bwMode="auto">
            <a:xfrm>
              <a:off x="12703380" y="5892125"/>
              <a:ext cx="47770" cy="25484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06" name="Freeform 500"/>
            <p:cNvSpPr>
              <a:spLocks/>
            </p:cNvSpPr>
            <p:nvPr/>
          </p:nvSpPr>
          <p:spPr bwMode="auto">
            <a:xfrm>
              <a:off x="12509111" y="5955834"/>
              <a:ext cx="54139" cy="9238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07" name="Freeform 501"/>
            <p:cNvSpPr>
              <a:spLocks/>
            </p:cNvSpPr>
            <p:nvPr/>
          </p:nvSpPr>
          <p:spPr bwMode="auto">
            <a:xfrm>
              <a:off x="12591917" y="5796557"/>
              <a:ext cx="38217" cy="38227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08" name="Freeform 502"/>
            <p:cNvSpPr>
              <a:spLocks/>
            </p:cNvSpPr>
            <p:nvPr/>
          </p:nvSpPr>
          <p:spPr bwMode="auto">
            <a:xfrm>
              <a:off x="12219302" y="6086441"/>
              <a:ext cx="54139" cy="86010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09" name="Freeform 503"/>
            <p:cNvSpPr>
              <a:spLocks/>
            </p:cNvSpPr>
            <p:nvPr/>
          </p:nvSpPr>
          <p:spPr bwMode="auto">
            <a:xfrm>
              <a:off x="12152426" y="6105555"/>
              <a:ext cx="76432" cy="76452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10" name="Freeform 504"/>
            <p:cNvSpPr>
              <a:spLocks/>
            </p:cNvSpPr>
            <p:nvPr/>
          </p:nvSpPr>
          <p:spPr bwMode="auto">
            <a:xfrm>
              <a:off x="11818028" y="7070776"/>
              <a:ext cx="44586" cy="35042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11" name="Freeform 505"/>
            <p:cNvSpPr>
              <a:spLocks/>
            </p:cNvSpPr>
            <p:nvPr/>
          </p:nvSpPr>
          <p:spPr bwMode="auto">
            <a:xfrm>
              <a:off x="11359426" y="5927165"/>
              <a:ext cx="57323" cy="57338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12" name="Freeform 506"/>
            <p:cNvSpPr>
              <a:spLocks/>
            </p:cNvSpPr>
            <p:nvPr/>
          </p:nvSpPr>
          <p:spPr bwMode="auto">
            <a:xfrm>
              <a:off x="11388093" y="5994061"/>
              <a:ext cx="28662" cy="28669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13" name="Freeform 507"/>
            <p:cNvSpPr>
              <a:spLocks/>
            </p:cNvSpPr>
            <p:nvPr/>
          </p:nvSpPr>
          <p:spPr bwMode="auto">
            <a:xfrm>
              <a:off x="11416754" y="6022733"/>
              <a:ext cx="15924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14" name="Freeform 508"/>
            <p:cNvSpPr>
              <a:spLocks/>
            </p:cNvSpPr>
            <p:nvPr/>
          </p:nvSpPr>
          <p:spPr bwMode="auto">
            <a:xfrm>
              <a:off x="11416754" y="6048217"/>
              <a:ext cx="9553" cy="1911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15" name="Freeform 509"/>
            <p:cNvSpPr>
              <a:spLocks/>
            </p:cNvSpPr>
            <p:nvPr/>
          </p:nvSpPr>
          <p:spPr bwMode="auto">
            <a:xfrm>
              <a:off x="11416754" y="6067328"/>
              <a:ext cx="15924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16" name="Freeform 510"/>
            <p:cNvSpPr>
              <a:spLocks/>
            </p:cNvSpPr>
            <p:nvPr/>
          </p:nvSpPr>
          <p:spPr bwMode="auto">
            <a:xfrm>
              <a:off x="11490002" y="6207491"/>
              <a:ext cx="9553" cy="1911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17" name="Freeform 511"/>
            <p:cNvSpPr>
              <a:spLocks/>
            </p:cNvSpPr>
            <p:nvPr/>
          </p:nvSpPr>
          <p:spPr bwMode="auto">
            <a:xfrm>
              <a:off x="11630131" y="5787002"/>
              <a:ext cx="19109" cy="38227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18" name="Freeform 512"/>
            <p:cNvSpPr>
              <a:spLocks/>
            </p:cNvSpPr>
            <p:nvPr/>
          </p:nvSpPr>
          <p:spPr bwMode="auto">
            <a:xfrm>
              <a:off x="8260699" y="11747159"/>
              <a:ext cx="111465" cy="57338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19" name="Freeform 513"/>
            <p:cNvSpPr>
              <a:spLocks/>
            </p:cNvSpPr>
            <p:nvPr/>
          </p:nvSpPr>
          <p:spPr bwMode="auto">
            <a:xfrm>
              <a:off x="8251144" y="11804497"/>
              <a:ext cx="82803" cy="57338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20" name="Freeform 514"/>
            <p:cNvSpPr>
              <a:spLocks/>
            </p:cNvSpPr>
            <p:nvPr/>
          </p:nvSpPr>
          <p:spPr bwMode="auto">
            <a:xfrm>
              <a:off x="8241593" y="11731231"/>
              <a:ext cx="73248" cy="44598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21" name="Freeform 515"/>
            <p:cNvSpPr>
              <a:spLocks/>
            </p:cNvSpPr>
            <p:nvPr/>
          </p:nvSpPr>
          <p:spPr bwMode="auto">
            <a:xfrm>
              <a:off x="8203376" y="11766272"/>
              <a:ext cx="76432" cy="47785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22" name="Freeform 516"/>
            <p:cNvSpPr>
              <a:spLocks/>
            </p:cNvSpPr>
            <p:nvPr/>
          </p:nvSpPr>
          <p:spPr bwMode="auto">
            <a:xfrm>
              <a:off x="8184267" y="11702559"/>
              <a:ext cx="28662" cy="28669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23" name="Freeform 517"/>
            <p:cNvSpPr>
              <a:spLocks/>
            </p:cNvSpPr>
            <p:nvPr/>
          </p:nvSpPr>
          <p:spPr bwMode="auto">
            <a:xfrm>
              <a:off x="8184267" y="11626107"/>
              <a:ext cx="66879" cy="66896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24" name="Freeform 518"/>
            <p:cNvSpPr>
              <a:spLocks/>
            </p:cNvSpPr>
            <p:nvPr/>
          </p:nvSpPr>
          <p:spPr bwMode="auto">
            <a:xfrm>
              <a:off x="8174712" y="11505057"/>
              <a:ext cx="47770" cy="101936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25" name="Freeform 519"/>
            <p:cNvSpPr>
              <a:spLocks/>
            </p:cNvSpPr>
            <p:nvPr/>
          </p:nvSpPr>
          <p:spPr bwMode="auto">
            <a:xfrm>
              <a:off x="8165159" y="11587880"/>
              <a:ext cx="28662" cy="57338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26" name="Freeform 520"/>
            <p:cNvSpPr>
              <a:spLocks/>
            </p:cNvSpPr>
            <p:nvPr/>
          </p:nvSpPr>
          <p:spPr bwMode="auto">
            <a:xfrm>
              <a:off x="8165159" y="11466830"/>
              <a:ext cx="47770" cy="66896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27" name="Freeform 521"/>
            <p:cNvSpPr>
              <a:spLocks/>
            </p:cNvSpPr>
            <p:nvPr/>
          </p:nvSpPr>
          <p:spPr bwMode="auto">
            <a:xfrm>
              <a:off x="8212931" y="11282067"/>
              <a:ext cx="47770" cy="44598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28" name="Freeform 522"/>
            <p:cNvSpPr>
              <a:spLocks/>
            </p:cNvSpPr>
            <p:nvPr/>
          </p:nvSpPr>
          <p:spPr bwMode="auto">
            <a:xfrm>
              <a:off x="8222485" y="11113235"/>
              <a:ext cx="57323" cy="101936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29" name="Freeform 523"/>
            <p:cNvSpPr>
              <a:spLocks/>
            </p:cNvSpPr>
            <p:nvPr/>
          </p:nvSpPr>
          <p:spPr bwMode="auto">
            <a:xfrm>
              <a:off x="8410382" y="8462859"/>
              <a:ext cx="44586" cy="38227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30" name="Freeform 524"/>
            <p:cNvSpPr>
              <a:spLocks/>
            </p:cNvSpPr>
            <p:nvPr/>
          </p:nvSpPr>
          <p:spPr bwMode="auto">
            <a:xfrm>
              <a:off x="8811656" y="8520200"/>
              <a:ext cx="54139" cy="73269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31" name="Freeform 525"/>
            <p:cNvSpPr>
              <a:spLocks/>
            </p:cNvSpPr>
            <p:nvPr/>
          </p:nvSpPr>
          <p:spPr bwMode="auto">
            <a:xfrm>
              <a:off x="9324397" y="9026702"/>
              <a:ext cx="130574" cy="121050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32" name="Freeform 526"/>
            <p:cNvSpPr>
              <a:spLocks/>
            </p:cNvSpPr>
            <p:nvPr/>
          </p:nvSpPr>
          <p:spPr bwMode="auto">
            <a:xfrm>
              <a:off x="8560064" y="8163419"/>
              <a:ext cx="92356" cy="38227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33" name="Freeform 527"/>
            <p:cNvSpPr>
              <a:spLocks/>
            </p:cNvSpPr>
            <p:nvPr/>
          </p:nvSpPr>
          <p:spPr bwMode="auto">
            <a:xfrm>
              <a:off x="8034585" y="8153861"/>
              <a:ext cx="105096" cy="47785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34" name="Freeform 528"/>
            <p:cNvSpPr>
              <a:spLocks/>
            </p:cNvSpPr>
            <p:nvPr/>
          </p:nvSpPr>
          <p:spPr bwMode="auto">
            <a:xfrm>
              <a:off x="7747963" y="7940431"/>
              <a:ext cx="484077" cy="168835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35" name="Freeform 529"/>
            <p:cNvSpPr>
              <a:spLocks/>
            </p:cNvSpPr>
            <p:nvPr/>
          </p:nvSpPr>
          <p:spPr bwMode="auto">
            <a:xfrm>
              <a:off x="8034585" y="7838493"/>
              <a:ext cx="38217" cy="35042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36" name="Freeform 530"/>
            <p:cNvSpPr>
              <a:spLocks/>
            </p:cNvSpPr>
            <p:nvPr/>
          </p:nvSpPr>
          <p:spPr bwMode="auto">
            <a:xfrm>
              <a:off x="8270255" y="8032812"/>
              <a:ext cx="19109" cy="19114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37" name="Freeform 531"/>
            <p:cNvSpPr>
              <a:spLocks/>
            </p:cNvSpPr>
            <p:nvPr/>
          </p:nvSpPr>
          <p:spPr bwMode="auto">
            <a:xfrm>
              <a:off x="8830764" y="6656657"/>
              <a:ext cx="54139" cy="95566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38" name="Freeform 532"/>
            <p:cNvSpPr>
              <a:spLocks/>
            </p:cNvSpPr>
            <p:nvPr/>
          </p:nvSpPr>
          <p:spPr bwMode="auto">
            <a:xfrm>
              <a:off x="8856242" y="6704440"/>
              <a:ext cx="66879" cy="38227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39" name="Freeform 533"/>
            <p:cNvSpPr>
              <a:spLocks/>
            </p:cNvSpPr>
            <p:nvPr/>
          </p:nvSpPr>
          <p:spPr bwMode="auto">
            <a:xfrm>
              <a:off x="8671526" y="6666212"/>
              <a:ext cx="140127" cy="66896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40" name="Freeform 534"/>
            <p:cNvSpPr>
              <a:spLocks/>
            </p:cNvSpPr>
            <p:nvPr/>
          </p:nvSpPr>
          <p:spPr bwMode="auto">
            <a:xfrm>
              <a:off x="8700193" y="6481449"/>
              <a:ext cx="146495" cy="73269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41" name="Freeform 535"/>
            <p:cNvSpPr>
              <a:spLocks/>
            </p:cNvSpPr>
            <p:nvPr/>
          </p:nvSpPr>
          <p:spPr bwMode="auto">
            <a:xfrm>
              <a:off x="8932676" y="6385884"/>
              <a:ext cx="299364" cy="289884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42" name="Freeform 536"/>
            <p:cNvSpPr>
              <a:spLocks/>
            </p:cNvSpPr>
            <p:nvPr/>
          </p:nvSpPr>
          <p:spPr bwMode="auto">
            <a:xfrm>
              <a:off x="9174715" y="6592943"/>
              <a:ext cx="76432" cy="9238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43" name="Freeform 537"/>
            <p:cNvSpPr>
              <a:spLocks/>
            </p:cNvSpPr>
            <p:nvPr/>
          </p:nvSpPr>
          <p:spPr bwMode="auto">
            <a:xfrm>
              <a:off x="8652423" y="5694619"/>
              <a:ext cx="28662" cy="54153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44" name="Freeform 538"/>
            <p:cNvSpPr>
              <a:spLocks/>
            </p:cNvSpPr>
            <p:nvPr/>
          </p:nvSpPr>
          <p:spPr bwMode="auto">
            <a:xfrm>
              <a:off x="8512296" y="5787002"/>
              <a:ext cx="28662" cy="28669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45" name="Freeform 539"/>
            <p:cNvSpPr>
              <a:spLocks/>
            </p:cNvSpPr>
            <p:nvPr/>
          </p:nvSpPr>
          <p:spPr bwMode="auto">
            <a:xfrm>
              <a:off x="7868981" y="6283948"/>
              <a:ext cx="63695" cy="38227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46" name="Freeform 540"/>
            <p:cNvSpPr>
              <a:spLocks/>
            </p:cNvSpPr>
            <p:nvPr/>
          </p:nvSpPr>
          <p:spPr bwMode="auto">
            <a:xfrm>
              <a:off x="7970890" y="6057775"/>
              <a:ext cx="57323" cy="57338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47" name="Freeform 541"/>
            <p:cNvSpPr>
              <a:spLocks/>
            </p:cNvSpPr>
            <p:nvPr/>
          </p:nvSpPr>
          <p:spPr bwMode="auto">
            <a:xfrm>
              <a:off x="7942229" y="5656392"/>
              <a:ext cx="57323" cy="66896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48" name="Freeform 542"/>
            <p:cNvSpPr>
              <a:spLocks/>
            </p:cNvSpPr>
            <p:nvPr/>
          </p:nvSpPr>
          <p:spPr bwMode="auto">
            <a:xfrm>
              <a:off x="7782993" y="5618167"/>
              <a:ext cx="111465" cy="57338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49" name="Freeform 543"/>
            <p:cNvSpPr>
              <a:spLocks/>
            </p:cNvSpPr>
            <p:nvPr/>
          </p:nvSpPr>
          <p:spPr bwMode="auto">
            <a:xfrm>
              <a:off x="8018661" y="5583125"/>
              <a:ext cx="63695" cy="25484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50" name="Freeform 544"/>
            <p:cNvSpPr>
              <a:spLocks/>
            </p:cNvSpPr>
            <p:nvPr/>
          </p:nvSpPr>
          <p:spPr bwMode="auto">
            <a:xfrm>
              <a:off x="7623756" y="5395179"/>
              <a:ext cx="318473" cy="222990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51" name="Freeform 545"/>
            <p:cNvSpPr>
              <a:spLocks/>
            </p:cNvSpPr>
            <p:nvPr/>
          </p:nvSpPr>
          <p:spPr bwMode="auto">
            <a:xfrm>
              <a:off x="7747963" y="5376063"/>
              <a:ext cx="63695" cy="47785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52" name="Freeform 546"/>
            <p:cNvSpPr>
              <a:spLocks/>
            </p:cNvSpPr>
            <p:nvPr/>
          </p:nvSpPr>
          <p:spPr bwMode="auto">
            <a:xfrm>
              <a:off x="7728852" y="5385621"/>
              <a:ext cx="35033" cy="47785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53" name="Freeform 547"/>
            <p:cNvSpPr>
              <a:spLocks/>
            </p:cNvSpPr>
            <p:nvPr/>
          </p:nvSpPr>
          <p:spPr bwMode="auto">
            <a:xfrm>
              <a:off x="7642864" y="5207233"/>
              <a:ext cx="28662" cy="57338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54" name="Freeform 548"/>
            <p:cNvSpPr>
              <a:spLocks/>
            </p:cNvSpPr>
            <p:nvPr/>
          </p:nvSpPr>
          <p:spPr bwMode="auto">
            <a:xfrm>
              <a:off x="7502737" y="4719845"/>
              <a:ext cx="1343951" cy="984332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55" name="Freeform 549"/>
            <p:cNvSpPr>
              <a:spLocks/>
            </p:cNvSpPr>
            <p:nvPr/>
          </p:nvSpPr>
          <p:spPr bwMode="auto">
            <a:xfrm>
              <a:off x="8372164" y="5637283"/>
              <a:ext cx="57323" cy="19114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56" name="Freeform 550"/>
            <p:cNvSpPr>
              <a:spLocks/>
            </p:cNvSpPr>
            <p:nvPr/>
          </p:nvSpPr>
          <p:spPr bwMode="auto">
            <a:xfrm>
              <a:off x="8203376" y="5226347"/>
              <a:ext cx="76432" cy="19114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57" name="Freeform 551"/>
            <p:cNvSpPr>
              <a:spLocks/>
            </p:cNvSpPr>
            <p:nvPr/>
          </p:nvSpPr>
          <p:spPr bwMode="auto">
            <a:xfrm>
              <a:off x="8091911" y="5207233"/>
              <a:ext cx="111465" cy="9238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58" name="Freeform 552"/>
            <p:cNvSpPr>
              <a:spLocks/>
            </p:cNvSpPr>
            <p:nvPr/>
          </p:nvSpPr>
          <p:spPr bwMode="auto">
            <a:xfrm>
              <a:off x="7989999" y="5124408"/>
              <a:ext cx="63695" cy="35042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59" name="Freeform 553"/>
            <p:cNvSpPr>
              <a:spLocks/>
            </p:cNvSpPr>
            <p:nvPr/>
          </p:nvSpPr>
          <p:spPr bwMode="auto">
            <a:xfrm>
              <a:off x="8082358" y="5114850"/>
              <a:ext cx="57323" cy="28669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60" name="Freeform 554"/>
            <p:cNvSpPr>
              <a:spLocks/>
            </p:cNvSpPr>
            <p:nvPr/>
          </p:nvSpPr>
          <p:spPr bwMode="auto">
            <a:xfrm>
              <a:off x="8028216" y="5095739"/>
              <a:ext cx="44586" cy="19114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61" name="Freeform 555"/>
            <p:cNvSpPr>
              <a:spLocks/>
            </p:cNvSpPr>
            <p:nvPr/>
          </p:nvSpPr>
          <p:spPr bwMode="auto">
            <a:xfrm>
              <a:off x="7913567" y="4738956"/>
              <a:ext cx="245223" cy="105124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62" name="Freeform 556"/>
            <p:cNvSpPr>
              <a:spLocks/>
            </p:cNvSpPr>
            <p:nvPr/>
          </p:nvSpPr>
          <p:spPr bwMode="auto">
            <a:xfrm>
              <a:off x="5709742" y="6433669"/>
              <a:ext cx="270700" cy="178393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63" name="Freeform 557"/>
            <p:cNvSpPr>
              <a:spLocks/>
            </p:cNvSpPr>
            <p:nvPr/>
          </p:nvSpPr>
          <p:spPr bwMode="auto">
            <a:xfrm>
              <a:off x="5496368" y="6226607"/>
              <a:ext cx="121018" cy="130608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64" name="Freeform 558"/>
            <p:cNvSpPr>
              <a:spLocks/>
            </p:cNvSpPr>
            <p:nvPr/>
          </p:nvSpPr>
          <p:spPr bwMode="auto">
            <a:xfrm>
              <a:off x="5505923" y="6076886"/>
              <a:ext cx="38217" cy="38227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65" name="Freeform 559"/>
            <p:cNvSpPr>
              <a:spLocks/>
            </p:cNvSpPr>
            <p:nvPr/>
          </p:nvSpPr>
          <p:spPr bwMode="auto">
            <a:xfrm>
              <a:off x="5458150" y="6032291"/>
              <a:ext cx="57323" cy="54153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66" name="Freeform 560"/>
            <p:cNvSpPr>
              <a:spLocks/>
            </p:cNvSpPr>
            <p:nvPr/>
          </p:nvSpPr>
          <p:spPr bwMode="auto">
            <a:xfrm>
              <a:off x="5432673" y="6048217"/>
              <a:ext cx="35033" cy="57338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67" name="Freeform 561"/>
            <p:cNvSpPr>
              <a:spLocks/>
            </p:cNvSpPr>
            <p:nvPr/>
          </p:nvSpPr>
          <p:spPr bwMode="auto">
            <a:xfrm>
              <a:off x="5375347" y="5994061"/>
              <a:ext cx="47770" cy="101936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68" name="Freeform 562"/>
            <p:cNvSpPr>
              <a:spLocks/>
            </p:cNvSpPr>
            <p:nvPr/>
          </p:nvSpPr>
          <p:spPr bwMode="auto">
            <a:xfrm>
              <a:off x="5337130" y="5955834"/>
              <a:ext cx="66879" cy="66896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69" name="Freeform 563"/>
            <p:cNvSpPr>
              <a:spLocks/>
            </p:cNvSpPr>
            <p:nvPr/>
          </p:nvSpPr>
          <p:spPr bwMode="auto">
            <a:xfrm>
              <a:off x="5404009" y="5955834"/>
              <a:ext cx="63695" cy="86010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70" name="Freeform 564"/>
            <p:cNvSpPr>
              <a:spLocks/>
            </p:cNvSpPr>
            <p:nvPr/>
          </p:nvSpPr>
          <p:spPr bwMode="auto">
            <a:xfrm>
              <a:off x="5384900" y="5974948"/>
              <a:ext cx="28662" cy="9556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71" name="Freeform 565"/>
            <p:cNvSpPr>
              <a:spLocks/>
            </p:cNvSpPr>
            <p:nvPr/>
          </p:nvSpPr>
          <p:spPr bwMode="auto">
            <a:xfrm>
              <a:off x="4486812" y="5984506"/>
              <a:ext cx="124202" cy="63711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72" name="Freeform 566"/>
            <p:cNvSpPr>
              <a:spLocks/>
            </p:cNvSpPr>
            <p:nvPr/>
          </p:nvSpPr>
          <p:spPr bwMode="auto">
            <a:xfrm>
              <a:off x="4534582" y="5927165"/>
              <a:ext cx="76432" cy="66896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73" name="Freeform 567"/>
            <p:cNvSpPr>
              <a:spLocks/>
            </p:cNvSpPr>
            <p:nvPr/>
          </p:nvSpPr>
          <p:spPr bwMode="auto">
            <a:xfrm>
              <a:off x="4002734" y="6182007"/>
              <a:ext cx="92356" cy="35042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74" name="Freeform 568"/>
            <p:cNvSpPr>
              <a:spLocks/>
            </p:cNvSpPr>
            <p:nvPr/>
          </p:nvSpPr>
          <p:spPr bwMode="auto">
            <a:xfrm>
              <a:off x="3891269" y="6236163"/>
              <a:ext cx="54139" cy="47785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75" name="Freeform 569"/>
            <p:cNvSpPr>
              <a:spLocks/>
            </p:cNvSpPr>
            <p:nvPr/>
          </p:nvSpPr>
          <p:spPr bwMode="auto">
            <a:xfrm>
              <a:off x="7066431" y="5076623"/>
              <a:ext cx="194268" cy="121050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76" name="Freeform 570"/>
            <p:cNvSpPr>
              <a:spLocks/>
            </p:cNvSpPr>
            <p:nvPr/>
          </p:nvSpPr>
          <p:spPr bwMode="auto">
            <a:xfrm>
              <a:off x="6999554" y="5133964"/>
              <a:ext cx="47770" cy="35042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77" name="Freeform 571"/>
            <p:cNvSpPr>
              <a:spLocks/>
            </p:cNvSpPr>
            <p:nvPr/>
          </p:nvSpPr>
          <p:spPr bwMode="auto">
            <a:xfrm>
              <a:off x="6942228" y="5169003"/>
              <a:ext cx="19109" cy="19114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78" name="Freeform 572"/>
            <p:cNvSpPr>
              <a:spLocks/>
            </p:cNvSpPr>
            <p:nvPr/>
          </p:nvSpPr>
          <p:spPr bwMode="auto">
            <a:xfrm>
              <a:off x="6139678" y="4777183"/>
              <a:ext cx="859874" cy="420492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79" name="Freeform 573"/>
            <p:cNvSpPr>
              <a:spLocks/>
            </p:cNvSpPr>
            <p:nvPr/>
          </p:nvSpPr>
          <p:spPr bwMode="auto">
            <a:xfrm>
              <a:off x="6709745" y="4738956"/>
              <a:ext cx="130574" cy="86010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80" name="Freeform 574"/>
            <p:cNvSpPr>
              <a:spLocks/>
            </p:cNvSpPr>
            <p:nvPr/>
          </p:nvSpPr>
          <p:spPr bwMode="auto">
            <a:xfrm>
              <a:off x="6916751" y="4700729"/>
              <a:ext cx="296178" cy="273958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81" name="Freeform 575"/>
            <p:cNvSpPr>
              <a:spLocks/>
            </p:cNvSpPr>
            <p:nvPr/>
          </p:nvSpPr>
          <p:spPr bwMode="auto">
            <a:xfrm>
              <a:off x="7232037" y="4700729"/>
              <a:ext cx="261145" cy="20706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82" name="Freeform 576"/>
            <p:cNvSpPr>
              <a:spLocks/>
            </p:cNvSpPr>
            <p:nvPr/>
          </p:nvSpPr>
          <p:spPr bwMode="auto">
            <a:xfrm>
              <a:off x="5833947" y="4675245"/>
              <a:ext cx="503186" cy="308998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83" name="Freeform 577"/>
            <p:cNvSpPr>
              <a:spLocks/>
            </p:cNvSpPr>
            <p:nvPr/>
          </p:nvSpPr>
          <p:spPr bwMode="auto">
            <a:xfrm>
              <a:off x="6811655" y="4589235"/>
              <a:ext cx="66879" cy="38227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84" name="Freeform 578"/>
            <p:cNvSpPr>
              <a:spLocks/>
            </p:cNvSpPr>
            <p:nvPr/>
          </p:nvSpPr>
          <p:spPr bwMode="auto">
            <a:xfrm>
              <a:off x="6235221" y="4420403"/>
              <a:ext cx="560509" cy="264400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85" name="Freeform 579"/>
            <p:cNvSpPr>
              <a:spLocks/>
            </p:cNvSpPr>
            <p:nvPr/>
          </p:nvSpPr>
          <p:spPr bwMode="auto">
            <a:xfrm>
              <a:off x="6139678" y="4525526"/>
              <a:ext cx="95541" cy="63711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86" name="Freeform 580"/>
            <p:cNvSpPr>
              <a:spLocks/>
            </p:cNvSpPr>
            <p:nvPr/>
          </p:nvSpPr>
          <p:spPr bwMode="auto">
            <a:xfrm>
              <a:off x="5974074" y="4385363"/>
              <a:ext cx="343950" cy="159279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87" name="Freeform 581"/>
            <p:cNvSpPr>
              <a:spLocks/>
            </p:cNvSpPr>
            <p:nvPr/>
          </p:nvSpPr>
          <p:spPr bwMode="auto">
            <a:xfrm>
              <a:off x="6346686" y="4449069"/>
              <a:ext cx="73248" cy="19114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88" name="Freeform 582"/>
            <p:cNvSpPr>
              <a:spLocks/>
            </p:cNvSpPr>
            <p:nvPr/>
          </p:nvSpPr>
          <p:spPr bwMode="auto">
            <a:xfrm>
              <a:off x="6410381" y="4318467"/>
              <a:ext cx="197453" cy="9238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89" name="Freeform 583"/>
            <p:cNvSpPr>
              <a:spLocks/>
            </p:cNvSpPr>
            <p:nvPr/>
          </p:nvSpPr>
          <p:spPr bwMode="auto">
            <a:xfrm>
              <a:off x="6327577" y="4337578"/>
              <a:ext cx="73248" cy="38227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90" name="Freeform 584"/>
            <p:cNvSpPr>
              <a:spLocks/>
            </p:cNvSpPr>
            <p:nvPr/>
          </p:nvSpPr>
          <p:spPr bwMode="auto">
            <a:xfrm>
              <a:off x="6429489" y="4251568"/>
              <a:ext cx="197453" cy="66896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91" name="Freeform 585"/>
            <p:cNvSpPr>
              <a:spLocks/>
            </p:cNvSpPr>
            <p:nvPr/>
          </p:nvSpPr>
          <p:spPr bwMode="auto">
            <a:xfrm>
              <a:off x="6907195" y="4449069"/>
              <a:ext cx="261145" cy="178393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92" name="Freeform 586"/>
            <p:cNvSpPr>
              <a:spLocks/>
            </p:cNvSpPr>
            <p:nvPr/>
          </p:nvSpPr>
          <p:spPr bwMode="auto">
            <a:xfrm>
              <a:off x="6878534" y="4535082"/>
              <a:ext cx="82803" cy="25484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93" name="Freeform 587"/>
            <p:cNvSpPr>
              <a:spLocks/>
            </p:cNvSpPr>
            <p:nvPr/>
          </p:nvSpPr>
          <p:spPr bwMode="auto">
            <a:xfrm>
              <a:off x="6859425" y="4525526"/>
              <a:ext cx="76432" cy="19114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94" name="Freeform 588"/>
            <p:cNvSpPr>
              <a:spLocks/>
            </p:cNvSpPr>
            <p:nvPr/>
          </p:nvSpPr>
          <p:spPr bwMode="auto">
            <a:xfrm>
              <a:off x="6821208" y="4496854"/>
              <a:ext cx="95541" cy="47785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95" name="Freeform 589"/>
            <p:cNvSpPr>
              <a:spLocks/>
            </p:cNvSpPr>
            <p:nvPr/>
          </p:nvSpPr>
          <p:spPr bwMode="auto">
            <a:xfrm>
              <a:off x="6830763" y="4458630"/>
              <a:ext cx="66879" cy="47785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96" name="Freeform 590"/>
            <p:cNvSpPr>
              <a:spLocks/>
            </p:cNvSpPr>
            <p:nvPr/>
          </p:nvSpPr>
          <p:spPr bwMode="auto">
            <a:xfrm>
              <a:off x="6738407" y="4347133"/>
              <a:ext cx="111465" cy="82827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97" name="Freeform 591"/>
            <p:cNvSpPr>
              <a:spLocks/>
            </p:cNvSpPr>
            <p:nvPr/>
          </p:nvSpPr>
          <p:spPr bwMode="auto">
            <a:xfrm>
              <a:off x="6916751" y="4337578"/>
              <a:ext cx="82803" cy="28669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98" name="Freeform 592"/>
            <p:cNvSpPr>
              <a:spLocks/>
            </p:cNvSpPr>
            <p:nvPr/>
          </p:nvSpPr>
          <p:spPr bwMode="auto">
            <a:xfrm>
              <a:off x="6757513" y="4187857"/>
              <a:ext cx="334395" cy="178393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199" name="Freeform 593"/>
            <p:cNvSpPr>
              <a:spLocks/>
            </p:cNvSpPr>
            <p:nvPr/>
          </p:nvSpPr>
          <p:spPr bwMode="auto">
            <a:xfrm>
              <a:off x="7018660" y="4101847"/>
              <a:ext cx="101909" cy="47785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00" name="Freeform 594"/>
            <p:cNvSpPr>
              <a:spLocks/>
            </p:cNvSpPr>
            <p:nvPr/>
          </p:nvSpPr>
          <p:spPr bwMode="auto">
            <a:xfrm>
              <a:off x="7101463" y="4251568"/>
              <a:ext cx="187897" cy="105124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01" name="Freeform 595"/>
            <p:cNvSpPr>
              <a:spLocks/>
            </p:cNvSpPr>
            <p:nvPr/>
          </p:nvSpPr>
          <p:spPr bwMode="auto">
            <a:xfrm>
              <a:off x="7206560" y="4347133"/>
              <a:ext cx="165604" cy="47785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02" name="Freeform 596"/>
            <p:cNvSpPr>
              <a:spLocks/>
            </p:cNvSpPr>
            <p:nvPr/>
          </p:nvSpPr>
          <p:spPr bwMode="auto">
            <a:xfrm>
              <a:off x="7197007" y="4560566"/>
              <a:ext cx="156051" cy="105124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03" name="Freeform 597"/>
            <p:cNvSpPr>
              <a:spLocks/>
            </p:cNvSpPr>
            <p:nvPr/>
          </p:nvSpPr>
          <p:spPr bwMode="auto">
            <a:xfrm>
              <a:off x="7270254" y="4535082"/>
              <a:ext cx="38217" cy="25484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04" name="Freeform 598"/>
            <p:cNvSpPr>
              <a:spLocks/>
            </p:cNvSpPr>
            <p:nvPr/>
          </p:nvSpPr>
          <p:spPr bwMode="auto">
            <a:xfrm>
              <a:off x="7439043" y="4366247"/>
              <a:ext cx="82803" cy="54153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05" name="Freeform 599"/>
            <p:cNvSpPr>
              <a:spLocks/>
            </p:cNvSpPr>
            <p:nvPr/>
          </p:nvSpPr>
          <p:spPr bwMode="auto">
            <a:xfrm>
              <a:off x="7483629" y="4449069"/>
              <a:ext cx="28662" cy="38227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06" name="Freeform 600"/>
            <p:cNvSpPr>
              <a:spLocks/>
            </p:cNvSpPr>
            <p:nvPr/>
          </p:nvSpPr>
          <p:spPr bwMode="auto">
            <a:xfrm>
              <a:off x="7177896" y="4420403"/>
              <a:ext cx="831212" cy="254845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07" name="Freeform 601"/>
            <p:cNvSpPr>
              <a:spLocks/>
            </p:cNvSpPr>
            <p:nvPr/>
          </p:nvSpPr>
          <p:spPr bwMode="auto">
            <a:xfrm>
              <a:off x="7197007" y="3980797"/>
              <a:ext cx="550956" cy="347225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08" name="Freeform 602"/>
            <p:cNvSpPr>
              <a:spLocks/>
            </p:cNvSpPr>
            <p:nvPr/>
          </p:nvSpPr>
          <p:spPr bwMode="auto">
            <a:xfrm>
              <a:off x="7419934" y="3767367"/>
              <a:ext cx="1455416" cy="75815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09" name="Freeform 604"/>
            <p:cNvSpPr>
              <a:spLocks/>
            </p:cNvSpPr>
            <p:nvPr/>
          </p:nvSpPr>
          <p:spPr bwMode="auto">
            <a:xfrm>
              <a:off x="8101466" y="4187857"/>
              <a:ext cx="130574" cy="47785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10" name="Freeform 605"/>
            <p:cNvSpPr>
              <a:spLocks/>
            </p:cNvSpPr>
            <p:nvPr/>
          </p:nvSpPr>
          <p:spPr bwMode="auto">
            <a:xfrm>
              <a:off x="7738407" y="4226081"/>
              <a:ext cx="54142" cy="19114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11" name="Freeform 606"/>
            <p:cNvSpPr>
              <a:spLocks/>
            </p:cNvSpPr>
            <p:nvPr/>
          </p:nvSpPr>
          <p:spPr bwMode="auto">
            <a:xfrm>
              <a:off x="7980446" y="4515968"/>
              <a:ext cx="54142" cy="28672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12" name="Freeform 607"/>
            <p:cNvSpPr>
              <a:spLocks/>
            </p:cNvSpPr>
            <p:nvPr/>
          </p:nvSpPr>
          <p:spPr bwMode="auto">
            <a:xfrm>
              <a:off x="4805282" y="5815671"/>
              <a:ext cx="47770" cy="38227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13" name="Freeform 608"/>
            <p:cNvSpPr>
              <a:spLocks/>
            </p:cNvSpPr>
            <p:nvPr/>
          </p:nvSpPr>
          <p:spPr bwMode="auto">
            <a:xfrm>
              <a:off x="4872164" y="5806113"/>
              <a:ext cx="9556" cy="955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14" name="Freeform 609"/>
            <p:cNvSpPr>
              <a:spLocks/>
            </p:cNvSpPr>
            <p:nvPr/>
          </p:nvSpPr>
          <p:spPr bwMode="auto">
            <a:xfrm>
              <a:off x="3919931" y="5815671"/>
              <a:ext cx="63695" cy="57338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15" name="Freeform 610"/>
            <p:cNvSpPr>
              <a:spLocks/>
            </p:cNvSpPr>
            <p:nvPr/>
          </p:nvSpPr>
          <p:spPr bwMode="auto">
            <a:xfrm>
              <a:off x="17661981" y="9138193"/>
              <a:ext cx="19109" cy="955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16" name="Freeform 611"/>
            <p:cNvSpPr>
              <a:spLocks/>
            </p:cNvSpPr>
            <p:nvPr/>
          </p:nvSpPr>
          <p:spPr bwMode="auto">
            <a:xfrm>
              <a:off x="17540962" y="9119079"/>
              <a:ext cx="19109" cy="1911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17" name="Freeform 612"/>
            <p:cNvSpPr>
              <a:spLocks/>
            </p:cNvSpPr>
            <p:nvPr/>
          </p:nvSpPr>
          <p:spPr bwMode="auto">
            <a:xfrm>
              <a:off x="17961345" y="10785121"/>
              <a:ext cx="63695" cy="47785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18" name="Rectangle 613"/>
            <p:cNvSpPr>
              <a:spLocks noChangeArrowheads="1"/>
            </p:cNvSpPr>
            <p:nvPr/>
          </p:nvSpPr>
          <p:spPr bwMode="auto">
            <a:xfrm>
              <a:off x="12451788" y="5197675"/>
              <a:ext cx="3187" cy="3188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19" name="Freeform 614"/>
            <p:cNvSpPr>
              <a:spLocks/>
            </p:cNvSpPr>
            <p:nvPr/>
          </p:nvSpPr>
          <p:spPr bwMode="auto">
            <a:xfrm>
              <a:off x="9257516" y="10504795"/>
              <a:ext cx="95541" cy="82827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20" name="Freeform 615"/>
            <p:cNvSpPr>
              <a:spLocks/>
            </p:cNvSpPr>
            <p:nvPr/>
          </p:nvSpPr>
          <p:spPr bwMode="auto">
            <a:xfrm>
              <a:off x="7821211" y="6733109"/>
              <a:ext cx="66879" cy="28672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21" name="Freeform 616"/>
            <p:cNvSpPr>
              <a:spLocks/>
            </p:cNvSpPr>
            <p:nvPr/>
          </p:nvSpPr>
          <p:spPr bwMode="auto">
            <a:xfrm>
              <a:off x="8483629" y="11766268"/>
              <a:ext cx="168791" cy="14972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22" name="Freeform 617"/>
            <p:cNvSpPr>
              <a:spLocks/>
            </p:cNvSpPr>
            <p:nvPr/>
          </p:nvSpPr>
          <p:spPr bwMode="auto">
            <a:xfrm>
              <a:off x="8305288" y="11747159"/>
              <a:ext cx="280256" cy="216615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23" name="Freeform 618"/>
            <p:cNvSpPr>
              <a:spLocks/>
            </p:cNvSpPr>
            <p:nvPr/>
          </p:nvSpPr>
          <p:spPr bwMode="auto">
            <a:xfrm>
              <a:off x="8260699" y="8501084"/>
              <a:ext cx="710194" cy="516057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24" name="Freeform 619"/>
            <p:cNvSpPr>
              <a:spLocks/>
            </p:cNvSpPr>
            <p:nvPr/>
          </p:nvSpPr>
          <p:spPr bwMode="auto">
            <a:xfrm>
              <a:off x="8830764" y="8641249"/>
              <a:ext cx="242036" cy="356781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25" name="Freeform 620"/>
            <p:cNvSpPr>
              <a:spLocks/>
            </p:cNvSpPr>
            <p:nvPr/>
          </p:nvSpPr>
          <p:spPr bwMode="auto">
            <a:xfrm>
              <a:off x="8986815" y="8752743"/>
              <a:ext cx="207006" cy="216615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26" name="Freeform 621"/>
            <p:cNvSpPr>
              <a:spLocks/>
            </p:cNvSpPr>
            <p:nvPr/>
          </p:nvSpPr>
          <p:spPr bwMode="auto">
            <a:xfrm>
              <a:off x="9155606" y="8771859"/>
              <a:ext cx="149682" cy="168837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27" name="Freeform 622"/>
            <p:cNvSpPr>
              <a:spLocks/>
            </p:cNvSpPr>
            <p:nvPr/>
          </p:nvSpPr>
          <p:spPr bwMode="auto">
            <a:xfrm>
              <a:off x="7821211" y="8453303"/>
              <a:ext cx="754780" cy="786831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28" name="Freeform 623"/>
            <p:cNvSpPr>
              <a:spLocks/>
            </p:cNvSpPr>
            <p:nvPr/>
          </p:nvSpPr>
          <p:spPr bwMode="auto">
            <a:xfrm>
              <a:off x="7923120" y="8978916"/>
              <a:ext cx="261145" cy="3090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29" name="Freeform 624"/>
            <p:cNvSpPr>
              <a:spLocks/>
            </p:cNvSpPr>
            <p:nvPr/>
          </p:nvSpPr>
          <p:spPr bwMode="auto">
            <a:xfrm>
              <a:off x="7894458" y="9036257"/>
              <a:ext cx="598727" cy="888769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30" name="Freeform 625"/>
            <p:cNvSpPr>
              <a:spLocks/>
            </p:cNvSpPr>
            <p:nvPr/>
          </p:nvSpPr>
          <p:spPr bwMode="auto">
            <a:xfrm>
              <a:off x="8158790" y="9867685"/>
              <a:ext cx="407643" cy="1984597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31" name="Freeform 626"/>
            <p:cNvSpPr>
              <a:spLocks/>
            </p:cNvSpPr>
            <p:nvPr/>
          </p:nvSpPr>
          <p:spPr bwMode="auto">
            <a:xfrm>
              <a:off x="8435859" y="9485418"/>
              <a:ext cx="598727" cy="653038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32" name="Freeform 627"/>
            <p:cNvSpPr>
              <a:spLocks/>
            </p:cNvSpPr>
            <p:nvPr/>
          </p:nvSpPr>
          <p:spPr bwMode="auto">
            <a:xfrm>
              <a:off x="8773441" y="9950508"/>
              <a:ext cx="420383" cy="41412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33" name="Freeform 628"/>
            <p:cNvSpPr>
              <a:spLocks noEditPoints="1"/>
            </p:cNvSpPr>
            <p:nvPr/>
          </p:nvSpPr>
          <p:spPr bwMode="auto">
            <a:xfrm>
              <a:off x="8241593" y="8800526"/>
              <a:ext cx="1856688" cy="188265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rgbClr val="D1EDFE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34" name="Freeform 629"/>
            <p:cNvSpPr>
              <a:spLocks/>
            </p:cNvSpPr>
            <p:nvPr/>
          </p:nvSpPr>
          <p:spPr bwMode="auto">
            <a:xfrm>
              <a:off x="8961338" y="10485681"/>
              <a:ext cx="251592" cy="261215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35" name="Freeform 630"/>
            <p:cNvSpPr>
              <a:spLocks/>
            </p:cNvSpPr>
            <p:nvPr/>
          </p:nvSpPr>
          <p:spPr bwMode="auto">
            <a:xfrm>
              <a:off x="8241593" y="10074745"/>
              <a:ext cx="961783" cy="1672412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36" name="Freeform 631"/>
            <p:cNvSpPr>
              <a:spLocks/>
            </p:cNvSpPr>
            <p:nvPr/>
          </p:nvSpPr>
          <p:spPr bwMode="auto">
            <a:xfrm>
              <a:off x="7617387" y="8313140"/>
              <a:ext cx="203824" cy="226173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37" name="Freeform 632"/>
            <p:cNvSpPr>
              <a:spLocks/>
            </p:cNvSpPr>
            <p:nvPr/>
          </p:nvSpPr>
          <p:spPr bwMode="auto">
            <a:xfrm>
              <a:off x="7681084" y="8520197"/>
              <a:ext cx="159235" cy="140163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38" name="Freeform 633"/>
            <p:cNvSpPr>
              <a:spLocks/>
            </p:cNvSpPr>
            <p:nvPr/>
          </p:nvSpPr>
          <p:spPr bwMode="auto">
            <a:xfrm>
              <a:off x="7502737" y="8360921"/>
              <a:ext cx="105096" cy="82827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39" name="Freeform 634"/>
            <p:cNvSpPr>
              <a:spLocks/>
            </p:cNvSpPr>
            <p:nvPr/>
          </p:nvSpPr>
          <p:spPr bwMode="auto">
            <a:xfrm>
              <a:off x="7391272" y="8192091"/>
              <a:ext cx="187902" cy="216615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40" name="Freeform 635"/>
            <p:cNvSpPr>
              <a:spLocks/>
            </p:cNvSpPr>
            <p:nvPr/>
          </p:nvSpPr>
          <p:spPr bwMode="auto">
            <a:xfrm>
              <a:off x="6254330" y="7453043"/>
              <a:ext cx="1398093" cy="898324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41" name="Freeform 636"/>
            <p:cNvSpPr>
              <a:spLocks/>
            </p:cNvSpPr>
            <p:nvPr/>
          </p:nvSpPr>
          <p:spPr bwMode="auto">
            <a:xfrm>
              <a:off x="7531402" y="8287656"/>
              <a:ext cx="280256" cy="14972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42" name="Freeform 637"/>
            <p:cNvSpPr>
              <a:spLocks/>
            </p:cNvSpPr>
            <p:nvPr/>
          </p:nvSpPr>
          <p:spPr bwMode="auto">
            <a:xfrm>
              <a:off x="7531402" y="8163419"/>
              <a:ext cx="66879" cy="140163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43" name="Freeform 638"/>
            <p:cNvSpPr>
              <a:spLocks/>
            </p:cNvSpPr>
            <p:nvPr/>
          </p:nvSpPr>
          <p:spPr bwMode="auto">
            <a:xfrm>
              <a:off x="8232035" y="8080592"/>
              <a:ext cx="121018" cy="101936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44" name="Freeform 639"/>
            <p:cNvSpPr>
              <a:spLocks/>
            </p:cNvSpPr>
            <p:nvPr/>
          </p:nvSpPr>
          <p:spPr bwMode="auto">
            <a:xfrm>
              <a:off x="8343503" y="8080592"/>
              <a:ext cx="168791" cy="140163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45" name="Freeform 640"/>
            <p:cNvSpPr>
              <a:spLocks/>
            </p:cNvSpPr>
            <p:nvPr/>
          </p:nvSpPr>
          <p:spPr bwMode="auto">
            <a:xfrm>
              <a:off x="3843499" y="4965129"/>
              <a:ext cx="1812106" cy="1216878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46" name="Freeform 641"/>
            <p:cNvSpPr>
              <a:spLocks/>
            </p:cNvSpPr>
            <p:nvPr/>
          </p:nvSpPr>
          <p:spPr bwMode="auto">
            <a:xfrm>
              <a:off x="5888086" y="6516489"/>
              <a:ext cx="2697455" cy="1337930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47" name="Freeform 642"/>
            <p:cNvSpPr>
              <a:spLocks noEditPoints="1"/>
            </p:cNvSpPr>
            <p:nvPr/>
          </p:nvSpPr>
          <p:spPr bwMode="auto">
            <a:xfrm>
              <a:off x="5133309" y="4907791"/>
              <a:ext cx="3984080" cy="2048308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solidFill>
              <a:srgbClr val="D1EDFE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48" name="Freeform 643"/>
            <p:cNvSpPr>
              <a:spLocks/>
            </p:cNvSpPr>
            <p:nvPr/>
          </p:nvSpPr>
          <p:spPr bwMode="auto">
            <a:xfrm>
              <a:off x="17343512" y="9466307"/>
              <a:ext cx="95541" cy="82827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49" name="Freeform 644"/>
            <p:cNvSpPr>
              <a:spLocks/>
            </p:cNvSpPr>
            <p:nvPr/>
          </p:nvSpPr>
          <p:spPr bwMode="auto">
            <a:xfrm>
              <a:off x="17419944" y="9447193"/>
              <a:ext cx="121018" cy="44598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50" name="Freeform 645"/>
            <p:cNvSpPr>
              <a:spLocks/>
            </p:cNvSpPr>
            <p:nvPr/>
          </p:nvSpPr>
          <p:spPr bwMode="auto">
            <a:xfrm>
              <a:off x="12273444" y="6414553"/>
              <a:ext cx="289811" cy="159279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51" name="Freeform 646"/>
            <p:cNvSpPr>
              <a:spLocks/>
            </p:cNvSpPr>
            <p:nvPr/>
          </p:nvSpPr>
          <p:spPr bwMode="auto">
            <a:xfrm>
              <a:off x="12142870" y="6545160"/>
              <a:ext cx="347132" cy="14972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52" name="Freeform 647"/>
            <p:cNvSpPr>
              <a:spLocks/>
            </p:cNvSpPr>
            <p:nvPr/>
          </p:nvSpPr>
          <p:spPr bwMode="auto">
            <a:xfrm>
              <a:off x="12021850" y="6656654"/>
              <a:ext cx="531848" cy="516057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53" name="Freeform 648"/>
            <p:cNvSpPr>
              <a:spLocks/>
            </p:cNvSpPr>
            <p:nvPr/>
          </p:nvSpPr>
          <p:spPr bwMode="auto">
            <a:xfrm>
              <a:off x="12330767" y="6685324"/>
              <a:ext cx="251592" cy="235731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54" name="Freeform 649"/>
            <p:cNvSpPr>
              <a:spLocks/>
            </p:cNvSpPr>
            <p:nvPr/>
          </p:nvSpPr>
          <p:spPr bwMode="auto">
            <a:xfrm>
              <a:off x="11470893" y="6414553"/>
              <a:ext cx="617835" cy="531986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55" name="Freeform 650"/>
            <p:cNvSpPr>
              <a:spLocks/>
            </p:cNvSpPr>
            <p:nvPr/>
          </p:nvSpPr>
          <p:spPr bwMode="auto">
            <a:xfrm>
              <a:off x="11983632" y="6621615"/>
              <a:ext cx="207006" cy="140163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56" name="Freeform 651"/>
            <p:cNvSpPr>
              <a:spLocks/>
            </p:cNvSpPr>
            <p:nvPr/>
          </p:nvSpPr>
          <p:spPr bwMode="auto">
            <a:xfrm>
              <a:off x="11808475" y="6395439"/>
              <a:ext cx="194268" cy="121050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57" name="Freeform 652"/>
            <p:cNvSpPr>
              <a:spLocks/>
            </p:cNvSpPr>
            <p:nvPr/>
          </p:nvSpPr>
          <p:spPr bwMode="auto">
            <a:xfrm>
              <a:off x="11967711" y="6481449"/>
              <a:ext cx="35033" cy="35042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58" name="Freeform 653"/>
            <p:cNvSpPr>
              <a:spLocks/>
            </p:cNvSpPr>
            <p:nvPr/>
          </p:nvSpPr>
          <p:spPr bwMode="auto">
            <a:xfrm>
              <a:off x="11853061" y="6264832"/>
              <a:ext cx="187902" cy="168837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59" name="Freeform 654"/>
            <p:cNvSpPr>
              <a:spLocks/>
            </p:cNvSpPr>
            <p:nvPr/>
          </p:nvSpPr>
          <p:spPr bwMode="auto">
            <a:xfrm>
              <a:off x="12079173" y="5984503"/>
              <a:ext cx="140127" cy="20706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60" name="Freeform 655"/>
            <p:cNvSpPr>
              <a:spLocks/>
            </p:cNvSpPr>
            <p:nvPr/>
          </p:nvSpPr>
          <p:spPr bwMode="auto">
            <a:xfrm>
              <a:off x="11977264" y="6172454"/>
              <a:ext cx="417198" cy="484203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61" name="Freeform 656"/>
            <p:cNvSpPr>
              <a:spLocks/>
            </p:cNvSpPr>
            <p:nvPr/>
          </p:nvSpPr>
          <p:spPr bwMode="auto">
            <a:xfrm>
              <a:off x="12712935" y="6322173"/>
              <a:ext cx="831212" cy="49376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62" name="Freeform 657"/>
            <p:cNvSpPr>
              <a:spLocks/>
            </p:cNvSpPr>
            <p:nvPr/>
          </p:nvSpPr>
          <p:spPr bwMode="auto">
            <a:xfrm>
              <a:off x="12451788" y="6506933"/>
              <a:ext cx="280256" cy="114679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63" name="Freeform 658"/>
            <p:cNvSpPr>
              <a:spLocks/>
            </p:cNvSpPr>
            <p:nvPr/>
          </p:nvSpPr>
          <p:spPr bwMode="auto">
            <a:xfrm>
              <a:off x="12760703" y="6086441"/>
              <a:ext cx="439491" cy="328114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64" name="Freeform 659"/>
            <p:cNvSpPr>
              <a:spLocks/>
            </p:cNvSpPr>
            <p:nvPr/>
          </p:nvSpPr>
          <p:spPr bwMode="auto">
            <a:xfrm>
              <a:off x="12658794" y="6067328"/>
              <a:ext cx="270700" cy="178393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65" name="Freeform 660"/>
            <p:cNvSpPr>
              <a:spLocks/>
            </p:cNvSpPr>
            <p:nvPr/>
          </p:nvSpPr>
          <p:spPr bwMode="auto">
            <a:xfrm>
              <a:off x="12658794" y="5955834"/>
              <a:ext cx="334397" cy="168837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66" name="Freeform 661"/>
            <p:cNvSpPr>
              <a:spLocks/>
            </p:cNvSpPr>
            <p:nvPr/>
          </p:nvSpPr>
          <p:spPr bwMode="auto">
            <a:xfrm>
              <a:off x="12760703" y="5853898"/>
              <a:ext cx="222932" cy="140163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67" name="Freeform 662"/>
            <p:cNvSpPr>
              <a:spLocks/>
            </p:cNvSpPr>
            <p:nvPr/>
          </p:nvSpPr>
          <p:spPr bwMode="auto">
            <a:xfrm>
              <a:off x="12591917" y="6143782"/>
              <a:ext cx="149682" cy="73269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68" name="Freeform 663"/>
            <p:cNvSpPr>
              <a:spLocks/>
            </p:cNvSpPr>
            <p:nvPr/>
          </p:nvSpPr>
          <p:spPr bwMode="auto">
            <a:xfrm>
              <a:off x="12359429" y="6162893"/>
              <a:ext cx="445860" cy="391823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69" name="Freeform 664"/>
            <p:cNvSpPr>
              <a:spLocks/>
            </p:cNvSpPr>
            <p:nvPr/>
          </p:nvSpPr>
          <p:spPr bwMode="auto">
            <a:xfrm>
              <a:off x="12630129" y="6573832"/>
              <a:ext cx="429938" cy="280329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70" name="Freeform 665"/>
            <p:cNvSpPr>
              <a:spLocks/>
            </p:cNvSpPr>
            <p:nvPr/>
          </p:nvSpPr>
          <p:spPr bwMode="auto">
            <a:xfrm>
              <a:off x="12929494" y="6564274"/>
              <a:ext cx="156051" cy="187951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71" name="Freeform 666"/>
            <p:cNvSpPr>
              <a:spLocks/>
            </p:cNvSpPr>
            <p:nvPr/>
          </p:nvSpPr>
          <p:spPr bwMode="auto">
            <a:xfrm>
              <a:off x="12993189" y="6666210"/>
              <a:ext cx="92356" cy="95566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72" name="Freeform 667"/>
            <p:cNvSpPr>
              <a:spLocks/>
            </p:cNvSpPr>
            <p:nvPr/>
          </p:nvSpPr>
          <p:spPr bwMode="auto">
            <a:xfrm>
              <a:off x="12712935" y="6815931"/>
              <a:ext cx="299364" cy="178393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73" name="Freeform 668"/>
            <p:cNvSpPr>
              <a:spLocks/>
            </p:cNvSpPr>
            <p:nvPr/>
          </p:nvSpPr>
          <p:spPr bwMode="auto">
            <a:xfrm>
              <a:off x="12423124" y="6771334"/>
              <a:ext cx="168791" cy="140163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74" name="Freeform 669"/>
            <p:cNvSpPr>
              <a:spLocks/>
            </p:cNvSpPr>
            <p:nvPr/>
          </p:nvSpPr>
          <p:spPr bwMode="auto">
            <a:xfrm>
              <a:off x="12544142" y="6704437"/>
              <a:ext cx="207006" cy="251657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75" name="Freeform 670"/>
            <p:cNvSpPr>
              <a:spLocks/>
            </p:cNvSpPr>
            <p:nvPr/>
          </p:nvSpPr>
          <p:spPr bwMode="auto">
            <a:xfrm>
              <a:off x="12432679" y="6554719"/>
              <a:ext cx="328029" cy="178393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76" name="Freeform 671"/>
            <p:cNvSpPr>
              <a:spLocks/>
            </p:cNvSpPr>
            <p:nvPr/>
          </p:nvSpPr>
          <p:spPr bwMode="auto">
            <a:xfrm>
              <a:off x="12620574" y="6956097"/>
              <a:ext cx="289811" cy="29944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77" name="Freeform 672"/>
            <p:cNvSpPr>
              <a:spLocks/>
            </p:cNvSpPr>
            <p:nvPr/>
          </p:nvSpPr>
          <p:spPr bwMode="auto">
            <a:xfrm>
              <a:off x="12881724" y="6940166"/>
              <a:ext cx="140127" cy="9238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78" name="Freeform 673"/>
            <p:cNvSpPr>
              <a:spLocks/>
            </p:cNvSpPr>
            <p:nvPr/>
          </p:nvSpPr>
          <p:spPr bwMode="auto">
            <a:xfrm>
              <a:off x="12582361" y="6911499"/>
              <a:ext cx="82803" cy="168837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79" name="Freeform 674"/>
            <p:cNvSpPr>
              <a:spLocks/>
            </p:cNvSpPr>
            <p:nvPr/>
          </p:nvSpPr>
          <p:spPr bwMode="auto">
            <a:xfrm>
              <a:off x="12630129" y="6930613"/>
              <a:ext cx="121018" cy="82827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80" name="Freeform 675"/>
            <p:cNvSpPr>
              <a:spLocks/>
            </p:cNvSpPr>
            <p:nvPr/>
          </p:nvSpPr>
          <p:spPr bwMode="auto">
            <a:xfrm>
              <a:off x="13655610" y="6984764"/>
              <a:ext cx="178346" cy="14972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81" name="Freeform 676"/>
            <p:cNvSpPr>
              <a:spLocks/>
            </p:cNvSpPr>
            <p:nvPr/>
          </p:nvSpPr>
          <p:spPr bwMode="auto">
            <a:xfrm>
              <a:off x="13722489" y="7061218"/>
              <a:ext cx="923568" cy="78364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82" name="Freeform 677"/>
            <p:cNvSpPr>
              <a:spLocks/>
            </p:cNvSpPr>
            <p:nvPr/>
          </p:nvSpPr>
          <p:spPr bwMode="auto">
            <a:xfrm>
              <a:off x="13741597" y="7070776"/>
              <a:ext cx="73250" cy="54156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83" name="Freeform 678"/>
            <p:cNvSpPr>
              <a:spLocks/>
            </p:cNvSpPr>
            <p:nvPr/>
          </p:nvSpPr>
          <p:spPr bwMode="auto">
            <a:xfrm>
              <a:off x="13525034" y="6844600"/>
              <a:ext cx="328029" cy="168837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84" name="Freeform 679"/>
            <p:cNvSpPr>
              <a:spLocks/>
            </p:cNvSpPr>
            <p:nvPr/>
          </p:nvSpPr>
          <p:spPr bwMode="auto">
            <a:xfrm>
              <a:off x="13751153" y="6956097"/>
              <a:ext cx="251592" cy="197506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85" name="Freeform 680"/>
            <p:cNvSpPr>
              <a:spLocks/>
            </p:cNvSpPr>
            <p:nvPr/>
          </p:nvSpPr>
          <p:spPr bwMode="auto">
            <a:xfrm>
              <a:off x="13833954" y="7574093"/>
              <a:ext cx="82803" cy="95566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86" name="Freeform 681"/>
            <p:cNvSpPr>
              <a:spLocks/>
            </p:cNvSpPr>
            <p:nvPr/>
          </p:nvSpPr>
          <p:spPr bwMode="auto">
            <a:xfrm>
              <a:off x="13311662" y="7220495"/>
              <a:ext cx="324842" cy="251657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87" name="Freeform 682"/>
            <p:cNvSpPr>
              <a:spLocks/>
            </p:cNvSpPr>
            <p:nvPr/>
          </p:nvSpPr>
          <p:spPr bwMode="auto">
            <a:xfrm>
              <a:off x="13461341" y="7201383"/>
              <a:ext cx="464969" cy="439605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88" name="Freeform 683"/>
            <p:cNvSpPr>
              <a:spLocks/>
            </p:cNvSpPr>
            <p:nvPr/>
          </p:nvSpPr>
          <p:spPr bwMode="auto">
            <a:xfrm>
              <a:off x="12872168" y="6946541"/>
              <a:ext cx="885351" cy="337667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89" name="Freeform 684"/>
            <p:cNvSpPr>
              <a:spLocks/>
            </p:cNvSpPr>
            <p:nvPr/>
          </p:nvSpPr>
          <p:spPr bwMode="auto">
            <a:xfrm>
              <a:off x="13273442" y="7481712"/>
              <a:ext cx="980892" cy="786831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90" name="Freeform 685"/>
            <p:cNvSpPr>
              <a:spLocks/>
            </p:cNvSpPr>
            <p:nvPr/>
          </p:nvSpPr>
          <p:spPr bwMode="auto">
            <a:xfrm>
              <a:off x="13292551" y="7424369"/>
              <a:ext cx="194268" cy="20706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91" name="Freeform 686"/>
            <p:cNvSpPr>
              <a:spLocks/>
            </p:cNvSpPr>
            <p:nvPr/>
          </p:nvSpPr>
          <p:spPr bwMode="auto">
            <a:xfrm>
              <a:off x="13302106" y="7351105"/>
              <a:ext cx="73250" cy="82827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92" name="Freeform 687"/>
            <p:cNvSpPr>
              <a:spLocks/>
            </p:cNvSpPr>
            <p:nvPr/>
          </p:nvSpPr>
          <p:spPr bwMode="auto">
            <a:xfrm>
              <a:off x="13292551" y="7462599"/>
              <a:ext cx="28664" cy="66896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93" name="Freeform 688"/>
            <p:cNvSpPr>
              <a:spLocks/>
            </p:cNvSpPr>
            <p:nvPr/>
          </p:nvSpPr>
          <p:spPr bwMode="auto">
            <a:xfrm>
              <a:off x="13254336" y="7424369"/>
              <a:ext cx="76432" cy="245289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94" name="Freeform 689"/>
            <p:cNvSpPr>
              <a:spLocks/>
            </p:cNvSpPr>
            <p:nvPr/>
          </p:nvSpPr>
          <p:spPr bwMode="auto">
            <a:xfrm>
              <a:off x="14028220" y="7790708"/>
              <a:ext cx="47770" cy="73269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95" name="Freeform 690"/>
            <p:cNvSpPr>
              <a:spLocks/>
            </p:cNvSpPr>
            <p:nvPr/>
          </p:nvSpPr>
          <p:spPr bwMode="auto">
            <a:xfrm>
              <a:off x="13646057" y="8137935"/>
              <a:ext cx="496815" cy="315371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96" name="Freeform 691"/>
            <p:cNvSpPr>
              <a:spLocks/>
            </p:cNvSpPr>
            <p:nvPr/>
          </p:nvSpPr>
          <p:spPr bwMode="auto">
            <a:xfrm>
              <a:off x="14085545" y="7790708"/>
              <a:ext cx="382165" cy="458719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97" name="Freeform 692"/>
            <p:cNvSpPr>
              <a:spLocks/>
            </p:cNvSpPr>
            <p:nvPr/>
          </p:nvSpPr>
          <p:spPr bwMode="auto">
            <a:xfrm>
              <a:off x="14897646" y="6892386"/>
              <a:ext cx="512741" cy="222990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98" name="Freeform 693"/>
            <p:cNvSpPr>
              <a:spLocks/>
            </p:cNvSpPr>
            <p:nvPr/>
          </p:nvSpPr>
          <p:spPr bwMode="auto">
            <a:xfrm>
              <a:off x="14273445" y="6752222"/>
              <a:ext cx="831212" cy="487388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299" name="Freeform 694"/>
            <p:cNvSpPr>
              <a:spLocks/>
            </p:cNvSpPr>
            <p:nvPr/>
          </p:nvSpPr>
          <p:spPr bwMode="auto">
            <a:xfrm>
              <a:off x="14525037" y="7293764"/>
              <a:ext cx="0" cy="955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00" name="Freeform 695"/>
            <p:cNvSpPr>
              <a:spLocks/>
            </p:cNvSpPr>
            <p:nvPr/>
          </p:nvSpPr>
          <p:spPr bwMode="auto">
            <a:xfrm>
              <a:off x="14095099" y="6921055"/>
              <a:ext cx="681527" cy="401378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01" name="Freeform 696"/>
            <p:cNvSpPr>
              <a:spLocks/>
            </p:cNvSpPr>
            <p:nvPr/>
          </p:nvSpPr>
          <p:spPr bwMode="auto">
            <a:xfrm>
              <a:off x="14814846" y="7013435"/>
              <a:ext cx="372610" cy="251657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02" name="Freeform 697"/>
            <p:cNvSpPr>
              <a:spLocks/>
            </p:cNvSpPr>
            <p:nvPr/>
          </p:nvSpPr>
          <p:spPr bwMode="auto">
            <a:xfrm>
              <a:off x="14515484" y="7230053"/>
              <a:ext cx="773889" cy="691265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03" name="Freeform 698"/>
            <p:cNvSpPr>
              <a:spLocks/>
            </p:cNvSpPr>
            <p:nvPr/>
          </p:nvSpPr>
          <p:spPr bwMode="auto">
            <a:xfrm>
              <a:off x="14477266" y="7144043"/>
              <a:ext cx="700638" cy="49694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04" name="Freeform 699"/>
            <p:cNvSpPr>
              <a:spLocks/>
            </p:cNvSpPr>
            <p:nvPr/>
          </p:nvSpPr>
          <p:spPr bwMode="auto">
            <a:xfrm>
              <a:off x="14413572" y="6742664"/>
              <a:ext cx="25477" cy="38227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05" name="Freeform 700"/>
            <p:cNvSpPr>
              <a:spLocks noEditPoints="1"/>
            </p:cNvSpPr>
            <p:nvPr/>
          </p:nvSpPr>
          <p:spPr bwMode="auto">
            <a:xfrm>
              <a:off x="13824398" y="6153340"/>
              <a:ext cx="1894907" cy="907882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06" name="Freeform 701"/>
            <p:cNvSpPr>
              <a:spLocks/>
            </p:cNvSpPr>
            <p:nvPr/>
          </p:nvSpPr>
          <p:spPr bwMode="auto">
            <a:xfrm>
              <a:off x="14849878" y="7284206"/>
              <a:ext cx="1308918" cy="1395268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07" name="Freeform 702"/>
            <p:cNvSpPr>
              <a:spLocks/>
            </p:cNvSpPr>
            <p:nvPr/>
          </p:nvSpPr>
          <p:spPr bwMode="auto">
            <a:xfrm>
              <a:off x="15926311" y="7669658"/>
              <a:ext cx="382165" cy="917438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08" name="Freeform 703"/>
            <p:cNvSpPr>
              <a:spLocks/>
            </p:cNvSpPr>
            <p:nvPr/>
          </p:nvSpPr>
          <p:spPr bwMode="auto">
            <a:xfrm>
              <a:off x="15747967" y="7781150"/>
              <a:ext cx="213379" cy="261215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09" name="Freeform 704"/>
            <p:cNvSpPr>
              <a:spLocks/>
            </p:cNvSpPr>
            <p:nvPr/>
          </p:nvSpPr>
          <p:spPr bwMode="auto">
            <a:xfrm>
              <a:off x="16149241" y="8071036"/>
              <a:ext cx="391721" cy="719934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10" name="Freeform 705"/>
            <p:cNvSpPr>
              <a:spLocks/>
            </p:cNvSpPr>
            <p:nvPr/>
          </p:nvSpPr>
          <p:spPr bwMode="auto">
            <a:xfrm>
              <a:off x="16362618" y="7921315"/>
              <a:ext cx="356688" cy="729492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11" name="Freeform 706"/>
            <p:cNvSpPr>
              <a:spLocks/>
            </p:cNvSpPr>
            <p:nvPr/>
          </p:nvSpPr>
          <p:spPr bwMode="auto">
            <a:xfrm>
              <a:off x="16279815" y="7978656"/>
              <a:ext cx="343950" cy="420492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12" name="Freeform 707"/>
            <p:cNvSpPr>
              <a:spLocks/>
            </p:cNvSpPr>
            <p:nvPr/>
          </p:nvSpPr>
          <p:spPr bwMode="auto">
            <a:xfrm>
              <a:off x="17754337" y="9119079"/>
              <a:ext cx="420383" cy="356781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13" name="Freeform 708"/>
            <p:cNvSpPr>
              <a:spLocks/>
            </p:cNvSpPr>
            <p:nvPr/>
          </p:nvSpPr>
          <p:spPr bwMode="auto">
            <a:xfrm>
              <a:off x="18165166" y="9176423"/>
              <a:ext cx="477708" cy="382265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14" name="Freeform 709"/>
            <p:cNvSpPr>
              <a:spLocks/>
            </p:cNvSpPr>
            <p:nvPr/>
          </p:nvSpPr>
          <p:spPr bwMode="auto">
            <a:xfrm>
              <a:off x="16681089" y="8829198"/>
              <a:ext cx="477708" cy="420492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15" name="Freeform 710"/>
            <p:cNvSpPr>
              <a:spLocks/>
            </p:cNvSpPr>
            <p:nvPr/>
          </p:nvSpPr>
          <p:spPr bwMode="auto">
            <a:xfrm>
              <a:off x="16709750" y="8717701"/>
              <a:ext cx="458600" cy="29944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16" name="Freeform 711"/>
            <p:cNvSpPr>
              <a:spLocks/>
            </p:cNvSpPr>
            <p:nvPr/>
          </p:nvSpPr>
          <p:spPr bwMode="auto">
            <a:xfrm>
              <a:off x="15776631" y="7679214"/>
              <a:ext cx="159235" cy="9238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17" name="Freeform 712"/>
            <p:cNvSpPr>
              <a:spLocks/>
            </p:cNvSpPr>
            <p:nvPr/>
          </p:nvSpPr>
          <p:spPr bwMode="auto">
            <a:xfrm>
              <a:off x="15410388" y="7574093"/>
              <a:ext cx="347132" cy="216615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18" name="Freeform 713"/>
            <p:cNvSpPr>
              <a:spLocks/>
            </p:cNvSpPr>
            <p:nvPr/>
          </p:nvSpPr>
          <p:spPr bwMode="auto">
            <a:xfrm>
              <a:off x="16372171" y="8360921"/>
              <a:ext cx="261145" cy="216615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19" name="Freeform 714"/>
            <p:cNvSpPr>
              <a:spLocks/>
            </p:cNvSpPr>
            <p:nvPr/>
          </p:nvSpPr>
          <p:spPr bwMode="auto">
            <a:xfrm>
              <a:off x="16270259" y="8743185"/>
              <a:ext cx="207006" cy="245289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20" name="Freeform 715"/>
            <p:cNvSpPr>
              <a:spLocks/>
            </p:cNvSpPr>
            <p:nvPr/>
          </p:nvSpPr>
          <p:spPr bwMode="auto">
            <a:xfrm>
              <a:off x="15104655" y="6264832"/>
              <a:ext cx="2799367" cy="1825318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21" name="Freeform 716"/>
            <p:cNvSpPr>
              <a:spLocks/>
            </p:cNvSpPr>
            <p:nvPr/>
          </p:nvSpPr>
          <p:spPr bwMode="auto">
            <a:xfrm>
              <a:off x="15747967" y="6357215"/>
              <a:ext cx="1464969" cy="637107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22" name="Freeform 717"/>
            <p:cNvSpPr>
              <a:spLocks/>
            </p:cNvSpPr>
            <p:nvPr/>
          </p:nvSpPr>
          <p:spPr bwMode="auto">
            <a:xfrm>
              <a:off x="12219302" y="5133964"/>
              <a:ext cx="585987" cy="1009821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23" name="Freeform 718"/>
            <p:cNvSpPr>
              <a:spLocks/>
            </p:cNvSpPr>
            <p:nvPr/>
          </p:nvSpPr>
          <p:spPr bwMode="auto">
            <a:xfrm>
              <a:off x="12649240" y="5057512"/>
              <a:ext cx="503186" cy="786831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24" name="Freeform 719"/>
            <p:cNvSpPr>
              <a:spLocks/>
            </p:cNvSpPr>
            <p:nvPr/>
          </p:nvSpPr>
          <p:spPr bwMode="auto">
            <a:xfrm>
              <a:off x="11929493" y="4965129"/>
              <a:ext cx="1194269" cy="1000263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25" name="Freeform 720"/>
            <p:cNvSpPr>
              <a:spLocks noEditPoints="1"/>
            </p:cNvSpPr>
            <p:nvPr/>
          </p:nvSpPr>
          <p:spPr bwMode="auto">
            <a:xfrm>
              <a:off x="12945416" y="4366247"/>
              <a:ext cx="7563702" cy="2637633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solidFill>
              <a:srgbClr val="D1EDFE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26" name="Freeform 721"/>
            <p:cNvSpPr>
              <a:spLocks/>
            </p:cNvSpPr>
            <p:nvPr/>
          </p:nvSpPr>
          <p:spPr bwMode="auto">
            <a:xfrm>
              <a:off x="18193828" y="6226607"/>
              <a:ext cx="140127" cy="29944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27" name="Freeform 722"/>
            <p:cNvSpPr>
              <a:spLocks/>
            </p:cNvSpPr>
            <p:nvPr/>
          </p:nvSpPr>
          <p:spPr bwMode="auto">
            <a:xfrm>
              <a:off x="18222490" y="6516489"/>
              <a:ext cx="140127" cy="216615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28" name="Freeform 723"/>
            <p:cNvSpPr>
              <a:spLocks/>
            </p:cNvSpPr>
            <p:nvPr/>
          </p:nvSpPr>
          <p:spPr bwMode="auto">
            <a:xfrm>
              <a:off x="17483637" y="7153601"/>
              <a:ext cx="197453" cy="235731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29" name="Freeform 724"/>
            <p:cNvSpPr>
              <a:spLocks/>
            </p:cNvSpPr>
            <p:nvPr/>
          </p:nvSpPr>
          <p:spPr bwMode="auto">
            <a:xfrm>
              <a:off x="17400836" y="6901941"/>
              <a:ext cx="299364" cy="289887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30" name="Freeform 725"/>
            <p:cNvSpPr>
              <a:spLocks/>
            </p:cNvSpPr>
            <p:nvPr/>
          </p:nvSpPr>
          <p:spPr bwMode="auto">
            <a:xfrm>
              <a:off x="11209749" y="6162893"/>
              <a:ext cx="222932" cy="23254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31" name="Freeform 726"/>
            <p:cNvSpPr>
              <a:spLocks/>
            </p:cNvSpPr>
            <p:nvPr/>
          </p:nvSpPr>
          <p:spPr bwMode="auto">
            <a:xfrm>
              <a:off x="11321211" y="6153340"/>
              <a:ext cx="149682" cy="9238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32" name="Freeform 727"/>
            <p:cNvSpPr>
              <a:spLocks/>
            </p:cNvSpPr>
            <p:nvPr/>
          </p:nvSpPr>
          <p:spPr bwMode="auto">
            <a:xfrm>
              <a:off x="11267072" y="6854158"/>
              <a:ext cx="585987" cy="430050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33" name="Freeform 728"/>
            <p:cNvSpPr>
              <a:spLocks/>
            </p:cNvSpPr>
            <p:nvPr/>
          </p:nvSpPr>
          <p:spPr bwMode="auto">
            <a:xfrm>
              <a:off x="11267072" y="6946541"/>
              <a:ext cx="149682" cy="283516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34" name="Freeform 729"/>
            <p:cNvSpPr>
              <a:spLocks/>
            </p:cNvSpPr>
            <p:nvPr/>
          </p:nvSpPr>
          <p:spPr bwMode="auto">
            <a:xfrm>
              <a:off x="13069621" y="9510902"/>
              <a:ext cx="493633" cy="825058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35" name="Freeform 730"/>
            <p:cNvSpPr>
              <a:spLocks/>
            </p:cNvSpPr>
            <p:nvPr/>
          </p:nvSpPr>
          <p:spPr bwMode="auto">
            <a:xfrm>
              <a:off x="13181086" y="9485418"/>
              <a:ext cx="149682" cy="353598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36" name="Freeform 731"/>
            <p:cNvSpPr>
              <a:spLocks/>
            </p:cNvSpPr>
            <p:nvPr/>
          </p:nvSpPr>
          <p:spPr bwMode="auto">
            <a:xfrm>
              <a:off x="12674715" y="9418522"/>
              <a:ext cx="560509" cy="468277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37" name="Freeform 732"/>
            <p:cNvSpPr>
              <a:spLocks/>
            </p:cNvSpPr>
            <p:nvPr/>
          </p:nvSpPr>
          <p:spPr bwMode="auto">
            <a:xfrm>
              <a:off x="12247966" y="9839014"/>
              <a:ext cx="595542" cy="589329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38" name="Freeform 733"/>
            <p:cNvSpPr>
              <a:spLocks/>
            </p:cNvSpPr>
            <p:nvPr/>
          </p:nvSpPr>
          <p:spPr bwMode="auto">
            <a:xfrm>
              <a:off x="12263888" y="8781415"/>
              <a:ext cx="850321" cy="888769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39" name="Freeform 734"/>
            <p:cNvSpPr>
              <a:spLocks/>
            </p:cNvSpPr>
            <p:nvPr/>
          </p:nvSpPr>
          <p:spPr bwMode="auto">
            <a:xfrm>
              <a:off x="12254333" y="9307030"/>
              <a:ext cx="525479" cy="589329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40" name="Freeform 735"/>
            <p:cNvSpPr>
              <a:spLocks/>
            </p:cNvSpPr>
            <p:nvPr/>
          </p:nvSpPr>
          <p:spPr bwMode="auto">
            <a:xfrm>
              <a:off x="12591915" y="9867685"/>
              <a:ext cx="429938" cy="44916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41" name="Freeform 736"/>
            <p:cNvSpPr>
              <a:spLocks/>
            </p:cNvSpPr>
            <p:nvPr/>
          </p:nvSpPr>
          <p:spPr bwMode="auto">
            <a:xfrm>
              <a:off x="12824398" y="9775302"/>
              <a:ext cx="366243" cy="324926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42" name="Freeform 737"/>
            <p:cNvSpPr>
              <a:spLocks/>
            </p:cNvSpPr>
            <p:nvPr/>
          </p:nvSpPr>
          <p:spPr bwMode="auto">
            <a:xfrm>
              <a:off x="13069621" y="10259505"/>
              <a:ext cx="92356" cy="105124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43" name="Freeform 738"/>
            <p:cNvSpPr>
              <a:spLocks noEditPoints="1"/>
            </p:cNvSpPr>
            <p:nvPr/>
          </p:nvSpPr>
          <p:spPr bwMode="auto">
            <a:xfrm>
              <a:off x="12442232" y="10090673"/>
              <a:ext cx="738853" cy="646665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44" name="Freeform 739"/>
            <p:cNvSpPr>
              <a:spLocks/>
            </p:cNvSpPr>
            <p:nvPr/>
          </p:nvSpPr>
          <p:spPr bwMode="auto">
            <a:xfrm>
              <a:off x="12919938" y="10399671"/>
              <a:ext cx="121018" cy="124237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45" name="Freeform 740"/>
            <p:cNvSpPr>
              <a:spLocks/>
            </p:cNvSpPr>
            <p:nvPr/>
          </p:nvSpPr>
          <p:spPr bwMode="auto">
            <a:xfrm>
              <a:off x="12263888" y="9240129"/>
              <a:ext cx="47770" cy="76452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46" name="Freeform 741"/>
            <p:cNvSpPr>
              <a:spLocks/>
            </p:cNvSpPr>
            <p:nvPr/>
          </p:nvSpPr>
          <p:spPr bwMode="auto">
            <a:xfrm>
              <a:off x="12219300" y="8857867"/>
              <a:ext cx="324842" cy="420492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47" name="Freeform 742"/>
            <p:cNvSpPr>
              <a:spLocks/>
            </p:cNvSpPr>
            <p:nvPr/>
          </p:nvSpPr>
          <p:spPr bwMode="auto">
            <a:xfrm>
              <a:off x="12359429" y="8520197"/>
              <a:ext cx="595542" cy="420492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48" name="Freeform 743"/>
            <p:cNvSpPr>
              <a:spLocks/>
            </p:cNvSpPr>
            <p:nvPr/>
          </p:nvSpPr>
          <p:spPr bwMode="auto">
            <a:xfrm>
              <a:off x="11697008" y="7921315"/>
              <a:ext cx="1092359" cy="767717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solidFill>
              <a:srgbClr val="D1EDFE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49" name="Freeform 744"/>
            <p:cNvSpPr>
              <a:spLocks/>
            </p:cNvSpPr>
            <p:nvPr/>
          </p:nvSpPr>
          <p:spPr bwMode="auto">
            <a:xfrm>
              <a:off x="12684268" y="7940429"/>
              <a:ext cx="767517" cy="94610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50" name="Freeform 745"/>
            <p:cNvSpPr>
              <a:spLocks/>
            </p:cNvSpPr>
            <p:nvPr/>
          </p:nvSpPr>
          <p:spPr bwMode="auto">
            <a:xfrm>
              <a:off x="13356248" y="8182530"/>
              <a:ext cx="299364" cy="270773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51" name="Freeform 746"/>
            <p:cNvSpPr>
              <a:spLocks/>
            </p:cNvSpPr>
            <p:nvPr/>
          </p:nvSpPr>
          <p:spPr bwMode="auto">
            <a:xfrm>
              <a:off x="13200194" y="8313140"/>
              <a:ext cx="691083" cy="573398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52" name="Freeform 747"/>
            <p:cNvSpPr>
              <a:spLocks/>
            </p:cNvSpPr>
            <p:nvPr/>
          </p:nvSpPr>
          <p:spPr bwMode="auto">
            <a:xfrm>
              <a:off x="13235227" y="8481973"/>
              <a:ext cx="812103" cy="777272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53" name="Freeform 748"/>
            <p:cNvSpPr>
              <a:spLocks/>
            </p:cNvSpPr>
            <p:nvPr/>
          </p:nvSpPr>
          <p:spPr bwMode="auto">
            <a:xfrm>
              <a:off x="13601471" y="8437375"/>
              <a:ext cx="82803" cy="101936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54" name="Freeform 749"/>
            <p:cNvSpPr>
              <a:spLocks/>
            </p:cNvSpPr>
            <p:nvPr/>
          </p:nvSpPr>
          <p:spPr bwMode="auto">
            <a:xfrm>
              <a:off x="13040961" y="8848311"/>
              <a:ext cx="242036" cy="261215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55" name="Freeform 750"/>
            <p:cNvSpPr>
              <a:spLocks/>
            </p:cNvSpPr>
            <p:nvPr/>
          </p:nvSpPr>
          <p:spPr bwMode="auto">
            <a:xfrm>
              <a:off x="13012297" y="9147751"/>
              <a:ext cx="92356" cy="9238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56" name="Freeform 751"/>
            <p:cNvSpPr>
              <a:spLocks/>
            </p:cNvSpPr>
            <p:nvPr/>
          </p:nvSpPr>
          <p:spPr bwMode="auto">
            <a:xfrm>
              <a:off x="13012297" y="9090413"/>
              <a:ext cx="101909" cy="86010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57" name="Freeform 752"/>
            <p:cNvSpPr>
              <a:spLocks/>
            </p:cNvSpPr>
            <p:nvPr/>
          </p:nvSpPr>
          <p:spPr bwMode="auto">
            <a:xfrm>
              <a:off x="13031406" y="9061741"/>
              <a:ext cx="503186" cy="544729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58" name="Freeform 753"/>
            <p:cNvSpPr>
              <a:spLocks/>
            </p:cNvSpPr>
            <p:nvPr/>
          </p:nvSpPr>
          <p:spPr bwMode="auto">
            <a:xfrm>
              <a:off x="12117393" y="8931134"/>
              <a:ext cx="251592" cy="289887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59" name="Freeform 754"/>
            <p:cNvSpPr>
              <a:spLocks/>
            </p:cNvSpPr>
            <p:nvPr/>
          </p:nvSpPr>
          <p:spPr bwMode="auto">
            <a:xfrm>
              <a:off x="12133315" y="8931134"/>
              <a:ext cx="105096" cy="66896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60" name="Freeform 755"/>
            <p:cNvSpPr>
              <a:spLocks/>
            </p:cNvSpPr>
            <p:nvPr/>
          </p:nvSpPr>
          <p:spPr bwMode="auto">
            <a:xfrm>
              <a:off x="12098282" y="8427819"/>
              <a:ext cx="343950" cy="531986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61" name="Freeform 756"/>
            <p:cNvSpPr>
              <a:spLocks/>
            </p:cNvSpPr>
            <p:nvPr/>
          </p:nvSpPr>
          <p:spPr bwMode="auto">
            <a:xfrm>
              <a:off x="11732043" y="8453303"/>
              <a:ext cx="140127" cy="289887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62" name="Freeform 757"/>
            <p:cNvSpPr>
              <a:spLocks/>
            </p:cNvSpPr>
            <p:nvPr/>
          </p:nvSpPr>
          <p:spPr bwMode="auto">
            <a:xfrm>
              <a:off x="11827584" y="8380032"/>
              <a:ext cx="550956" cy="477833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63" name="Freeform 758"/>
            <p:cNvSpPr>
              <a:spLocks/>
            </p:cNvSpPr>
            <p:nvPr/>
          </p:nvSpPr>
          <p:spPr bwMode="auto">
            <a:xfrm>
              <a:off x="11432679" y="8322691"/>
              <a:ext cx="394905" cy="280329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64" name="Freeform 759"/>
            <p:cNvSpPr>
              <a:spLocks/>
            </p:cNvSpPr>
            <p:nvPr/>
          </p:nvSpPr>
          <p:spPr bwMode="auto">
            <a:xfrm>
              <a:off x="11697010" y="8529753"/>
              <a:ext cx="92356" cy="222990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65" name="Freeform 760"/>
            <p:cNvSpPr>
              <a:spLocks/>
            </p:cNvSpPr>
            <p:nvPr/>
          </p:nvSpPr>
          <p:spPr bwMode="auto">
            <a:xfrm>
              <a:off x="11295734" y="8539311"/>
              <a:ext cx="296178" cy="289887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66" name="Freeform 761"/>
            <p:cNvSpPr>
              <a:spLocks/>
            </p:cNvSpPr>
            <p:nvPr/>
          </p:nvSpPr>
          <p:spPr bwMode="auto">
            <a:xfrm>
              <a:off x="11547328" y="8529753"/>
              <a:ext cx="213379" cy="280329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67" name="Freeform 762"/>
            <p:cNvSpPr>
              <a:spLocks/>
            </p:cNvSpPr>
            <p:nvPr/>
          </p:nvSpPr>
          <p:spPr bwMode="auto">
            <a:xfrm>
              <a:off x="11079175" y="8558422"/>
              <a:ext cx="140127" cy="168835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68" name="Freeform 763"/>
            <p:cNvSpPr>
              <a:spLocks/>
            </p:cNvSpPr>
            <p:nvPr/>
          </p:nvSpPr>
          <p:spPr bwMode="auto">
            <a:xfrm>
              <a:off x="11161976" y="8631691"/>
              <a:ext cx="207006" cy="197506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69" name="Freeform 764"/>
            <p:cNvSpPr>
              <a:spLocks/>
            </p:cNvSpPr>
            <p:nvPr/>
          </p:nvSpPr>
          <p:spPr bwMode="auto">
            <a:xfrm>
              <a:off x="11015478" y="8443745"/>
              <a:ext cx="324842" cy="273958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70" name="Freeform 765"/>
            <p:cNvSpPr>
              <a:spLocks/>
            </p:cNvSpPr>
            <p:nvPr/>
          </p:nvSpPr>
          <p:spPr bwMode="auto">
            <a:xfrm>
              <a:off x="10929493" y="8453303"/>
              <a:ext cx="149682" cy="66896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71" name="Freeform 766"/>
            <p:cNvSpPr>
              <a:spLocks/>
            </p:cNvSpPr>
            <p:nvPr/>
          </p:nvSpPr>
          <p:spPr bwMode="auto">
            <a:xfrm>
              <a:off x="10919937" y="8389590"/>
              <a:ext cx="140127" cy="38227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72" name="Freeform 767"/>
            <p:cNvSpPr>
              <a:spLocks/>
            </p:cNvSpPr>
            <p:nvPr/>
          </p:nvSpPr>
          <p:spPr bwMode="auto">
            <a:xfrm>
              <a:off x="10900829" y="7733369"/>
              <a:ext cx="560509" cy="637107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73" name="Freeform 768"/>
            <p:cNvSpPr>
              <a:spLocks/>
            </p:cNvSpPr>
            <p:nvPr/>
          </p:nvSpPr>
          <p:spPr bwMode="auto">
            <a:xfrm>
              <a:off x="10900829" y="8258982"/>
              <a:ext cx="270700" cy="213435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74" name="Freeform 769"/>
            <p:cNvSpPr>
              <a:spLocks/>
            </p:cNvSpPr>
            <p:nvPr/>
          </p:nvSpPr>
          <p:spPr bwMode="auto">
            <a:xfrm>
              <a:off x="11136499" y="7838490"/>
              <a:ext cx="783439" cy="729492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75" name="Freeform 770"/>
            <p:cNvSpPr>
              <a:spLocks/>
            </p:cNvSpPr>
            <p:nvPr/>
          </p:nvSpPr>
          <p:spPr bwMode="auto">
            <a:xfrm>
              <a:off x="12814845" y="7500821"/>
              <a:ext cx="515923" cy="503317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76" name="Freeform 771"/>
            <p:cNvSpPr>
              <a:spLocks/>
            </p:cNvSpPr>
            <p:nvPr/>
          </p:nvSpPr>
          <p:spPr bwMode="auto">
            <a:xfrm>
              <a:off x="12050511" y="7210939"/>
              <a:ext cx="187902" cy="363153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77" name="Freeform 772"/>
            <p:cNvSpPr>
              <a:spLocks/>
            </p:cNvSpPr>
            <p:nvPr/>
          </p:nvSpPr>
          <p:spPr bwMode="auto">
            <a:xfrm>
              <a:off x="12133317" y="7424369"/>
              <a:ext cx="710194" cy="684895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78" name="Freeform 773"/>
            <p:cNvSpPr>
              <a:spLocks/>
            </p:cNvSpPr>
            <p:nvPr/>
          </p:nvSpPr>
          <p:spPr bwMode="auto">
            <a:xfrm>
              <a:off x="10910384" y="7714256"/>
              <a:ext cx="391721" cy="318556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79" name="Freeform 774"/>
            <p:cNvSpPr>
              <a:spLocks/>
            </p:cNvSpPr>
            <p:nvPr/>
          </p:nvSpPr>
          <p:spPr bwMode="auto">
            <a:xfrm>
              <a:off x="11098281" y="7265092"/>
              <a:ext cx="560509" cy="44916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80" name="Freeform 775"/>
            <p:cNvSpPr>
              <a:spLocks/>
            </p:cNvSpPr>
            <p:nvPr/>
          </p:nvSpPr>
          <p:spPr bwMode="auto">
            <a:xfrm>
              <a:off x="11295736" y="7220495"/>
              <a:ext cx="968154" cy="923808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81" name="Freeform 776"/>
            <p:cNvSpPr>
              <a:spLocks/>
            </p:cNvSpPr>
            <p:nvPr/>
          </p:nvSpPr>
          <p:spPr bwMode="auto">
            <a:xfrm>
              <a:off x="8295732" y="3719582"/>
              <a:ext cx="2850322" cy="212476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solidFill>
              <a:srgbClr val="D1EDFE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82" name="Freeform 777"/>
            <p:cNvSpPr>
              <a:spLocks/>
            </p:cNvSpPr>
            <p:nvPr/>
          </p:nvSpPr>
          <p:spPr bwMode="auto">
            <a:xfrm>
              <a:off x="9136497" y="5038398"/>
              <a:ext cx="149682" cy="105124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83" name="Freeform 778"/>
            <p:cNvSpPr>
              <a:spLocks/>
            </p:cNvSpPr>
            <p:nvPr/>
          </p:nvSpPr>
          <p:spPr bwMode="auto">
            <a:xfrm>
              <a:off x="9184270" y="4965129"/>
              <a:ext cx="38217" cy="19114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84" name="Freeform 779"/>
            <p:cNvSpPr>
              <a:spLocks/>
            </p:cNvSpPr>
            <p:nvPr/>
          </p:nvSpPr>
          <p:spPr bwMode="auto">
            <a:xfrm>
              <a:off x="9212932" y="3859745"/>
              <a:ext cx="101909" cy="57338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85" name="Freeform 780"/>
            <p:cNvSpPr>
              <a:spLocks/>
            </p:cNvSpPr>
            <p:nvPr/>
          </p:nvSpPr>
          <p:spPr bwMode="auto">
            <a:xfrm>
              <a:off x="9528218" y="3776918"/>
              <a:ext cx="76432" cy="44598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86" name="Freeform 782"/>
            <p:cNvSpPr>
              <a:spLocks/>
            </p:cNvSpPr>
            <p:nvPr/>
          </p:nvSpPr>
          <p:spPr bwMode="auto">
            <a:xfrm>
              <a:off x="10735225" y="3897972"/>
              <a:ext cx="54142" cy="38227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87" name="Freeform 783"/>
            <p:cNvSpPr>
              <a:spLocks/>
            </p:cNvSpPr>
            <p:nvPr/>
          </p:nvSpPr>
          <p:spPr bwMode="auto">
            <a:xfrm>
              <a:off x="10808475" y="3936197"/>
              <a:ext cx="47770" cy="9558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88" name="Freeform 784"/>
            <p:cNvSpPr>
              <a:spLocks/>
            </p:cNvSpPr>
            <p:nvPr/>
          </p:nvSpPr>
          <p:spPr bwMode="auto">
            <a:xfrm>
              <a:off x="10808475" y="4468183"/>
              <a:ext cx="38217" cy="66896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89" name="Freeform 785"/>
            <p:cNvSpPr>
              <a:spLocks/>
            </p:cNvSpPr>
            <p:nvPr/>
          </p:nvSpPr>
          <p:spPr bwMode="auto">
            <a:xfrm>
              <a:off x="10827583" y="4589232"/>
              <a:ext cx="63695" cy="38227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90" name="Freeform 786"/>
            <p:cNvSpPr>
              <a:spLocks/>
            </p:cNvSpPr>
            <p:nvPr/>
          </p:nvSpPr>
          <p:spPr bwMode="auto">
            <a:xfrm>
              <a:off x="10566434" y="4796294"/>
              <a:ext cx="159235" cy="9238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91" name="Freeform 787"/>
            <p:cNvSpPr>
              <a:spLocks/>
            </p:cNvSpPr>
            <p:nvPr/>
          </p:nvSpPr>
          <p:spPr bwMode="auto">
            <a:xfrm>
              <a:off x="10537774" y="4777183"/>
              <a:ext cx="82803" cy="28672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92" name="Freeform 788"/>
            <p:cNvSpPr>
              <a:spLocks/>
            </p:cNvSpPr>
            <p:nvPr/>
          </p:nvSpPr>
          <p:spPr bwMode="auto">
            <a:xfrm>
              <a:off x="10407201" y="4974685"/>
              <a:ext cx="121018" cy="63711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93" name="Freeform 789"/>
            <p:cNvSpPr>
              <a:spLocks/>
            </p:cNvSpPr>
            <p:nvPr/>
          </p:nvSpPr>
          <p:spPr bwMode="auto">
            <a:xfrm>
              <a:off x="9305288" y="5067067"/>
              <a:ext cx="38217" cy="57338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94" name="Freeform 790"/>
            <p:cNvSpPr>
              <a:spLocks/>
            </p:cNvSpPr>
            <p:nvPr/>
          </p:nvSpPr>
          <p:spPr bwMode="auto">
            <a:xfrm>
              <a:off x="9222485" y="4946016"/>
              <a:ext cx="35033" cy="38227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95" name="Freeform 791"/>
            <p:cNvSpPr>
              <a:spLocks/>
            </p:cNvSpPr>
            <p:nvPr/>
          </p:nvSpPr>
          <p:spPr bwMode="auto">
            <a:xfrm>
              <a:off x="10865798" y="4347133"/>
              <a:ext cx="19109" cy="19114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96" name="Freeform 792"/>
            <p:cNvSpPr>
              <a:spLocks/>
            </p:cNvSpPr>
            <p:nvPr/>
          </p:nvSpPr>
          <p:spPr bwMode="auto">
            <a:xfrm>
              <a:off x="10789366" y="4245195"/>
              <a:ext cx="28664" cy="15928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97" name="Freeform 793"/>
            <p:cNvSpPr>
              <a:spLocks/>
            </p:cNvSpPr>
            <p:nvPr/>
          </p:nvSpPr>
          <p:spPr bwMode="auto">
            <a:xfrm>
              <a:off x="10865798" y="4206968"/>
              <a:ext cx="25477" cy="28672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98" name="Freeform 794"/>
            <p:cNvSpPr>
              <a:spLocks/>
            </p:cNvSpPr>
            <p:nvPr/>
          </p:nvSpPr>
          <p:spPr bwMode="auto">
            <a:xfrm>
              <a:off x="8314841" y="4394916"/>
              <a:ext cx="47770" cy="6370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399" name="Freeform 795"/>
            <p:cNvSpPr>
              <a:spLocks/>
            </p:cNvSpPr>
            <p:nvPr/>
          </p:nvSpPr>
          <p:spPr bwMode="auto">
            <a:xfrm>
              <a:off x="8372164" y="4394916"/>
              <a:ext cx="57323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400" name="Freeform 796"/>
            <p:cNvSpPr>
              <a:spLocks/>
            </p:cNvSpPr>
            <p:nvPr/>
          </p:nvSpPr>
          <p:spPr bwMode="auto">
            <a:xfrm>
              <a:off x="9445417" y="3802407"/>
              <a:ext cx="38217" cy="19114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  <p:sp>
          <p:nvSpPr>
            <p:cNvPr id="401" name="Freeform 797"/>
            <p:cNvSpPr>
              <a:spLocks/>
            </p:cNvSpPr>
            <p:nvPr/>
          </p:nvSpPr>
          <p:spPr bwMode="auto">
            <a:xfrm>
              <a:off x="5467694" y="6086410"/>
              <a:ext cx="85988" cy="111494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Source Sans Pro Light" charset="0"/>
              </a:endParaRPr>
            </a:p>
          </p:txBody>
        </p:sp>
      </p:grpSp>
      <p:sp>
        <p:nvSpPr>
          <p:cNvPr id="407" name="Subtitle 2"/>
          <p:cNvSpPr txBox="1">
            <a:spLocks/>
          </p:cNvSpPr>
          <p:nvPr/>
        </p:nvSpPr>
        <p:spPr>
          <a:xfrm>
            <a:off x="2932351" y="682595"/>
            <a:ext cx="6327297" cy="5088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Open Sans" panose="020B0606030504020204" pitchFamily="34" charset="0"/>
                <a:cs typeface="Aharoni" panose="02010803020104030203" pitchFamily="2" charset="-79"/>
              </a:rPr>
              <a:t>GLOBAL MAP</a:t>
            </a:r>
          </a:p>
        </p:txBody>
      </p:sp>
    </p:spTree>
    <p:extLst>
      <p:ext uri="{BB962C8B-B14F-4D97-AF65-F5344CB8AC3E}">
        <p14:creationId xmlns:p14="http://schemas.microsoft.com/office/powerpoint/2010/main" val="29247664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-1" y="1873250"/>
            <a:ext cx="6322527" cy="37973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 rot="5400000">
            <a:off x="1880465" y="951011"/>
            <a:ext cx="2605535" cy="5342934"/>
            <a:chOff x="-452024" y="-337190"/>
            <a:chExt cx="2605535" cy="6209429"/>
          </a:xfrm>
        </p:grpSpPr>
        <p:sp>
          <p:nvSpPr>
            <p:cNvPr id="16" name="TextBox 15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WELCOME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SMART ART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1612923" y="2105805"/>
              <a:ext cx="6209429" cy="132343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PRESENTATION.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596900" y="4347791"/>
            <a:ext cx="50927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25311" y="4584857"/>
            <a:ext cx="494580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1239500" y="6165717"/>
            <a:ext cx="533400" cy="533400"/>
            <a:chOff x="11239500" y="6165717"/>
            <a:chExt cx="533400" cy="533400"/>
          </a:xfrm>
        </p:grpSpPr>
        <p:sp>
          <p:nvSpPr>
            <p:cNvPr id="24" name="Rectangle 23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264900" y="6165717"/>
              <a:ext cx="50800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3</a:t>
              </a:r>
              <a:endParaRPr lang="id-ID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7093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7121105" y="3920895"/>
            <a:ext cx="5070895" cy="57369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21105" y="2357242"/>
            <a:ext cx="5070895" cy="57369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ubtitle 2"/>
          <p:cNvSpPr txBox="1">
            <a:spLocks/>
          </p:cNvSpPr>
          <p:nvPr/>
        </p:nvSpPr>
        <p:spPr>
          <a:xfrm>
            <a:off x="2999449" y="741125"/>
            <a:ext cx="6327297" cy="5088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Open Sans" panose="020B0606030504020204" pitchFamily="34" charset="0"/>
                <a:cs typeface="Aharoni" panose="02010803020104030203" pitchFamily="2" charset="-79"/>
              </a:rPr>
              <a:t>EUROPE MAP</a:t>
            </a:r>
          </a:p>
        </p:txBody>
      </p:sp>
      <p:sp>
        <p:nvSpPr>
          <p:cNvPr id="83" name="Rectangle 82"/>
          <p:cNvSpPr/>
          <p:nvPr/>
        </p:nvSpPr>
        <p:spPr>
          <a:xfrm>
            <a:off x="7135207" y="4588438"/>
            <a:ext cx="42110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 vivamus porttitor dolor, conubia mollit. Sapien nam suspendisse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84" name="Rectangle 83"/>
          <p:cNvSpPr/>
          <p:nvPr/>
        </p:nvSpPr>
        <p:spPr>
          <a:xfrm>
            <a:off x="7135208" y="2983992"/>
            <a:ext cx="3958616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 vivamus porttitor dolor, conubia mollit. 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4" name="Subtitle 2"/>
          <p:cNvSpPr txBox="1">
            <a:spLocks/>
          </p:cNvSpPr>
          <p:nvPr/>
        </p:nvSpPr>
        <p:spPr>
          <a:xfrm>
            <a:off x="7135208" y="2381021"/>
            <a:ext cx="2658462" cy="76573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d-ID" sz="32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Open Sans" panose="020B0606030504020204" pitchFamily="34" charset="0"/>
                <a:cs typeface="Aharoni" panose="02010803020104030203" pitchFamily="2" charset="-79"/>
              </a:rPr>
              <a:t>$</a:t>
            </a:r>
            <a:r>
              <a:rPr lang="en-US" sz="32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Open Sans" panose="020B0606030504020204" pitchFamily="34" charset="0"/>
                <a:cs typeface="Aharoni" panose="02010803020104030203" pitchFamily="2" charset="-79"/>
              </a:rPr>
              <a:t>4766</a:t>
            </a:r>
            <a:r>
              <a:rPr lang="id-ID" sz="32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Open Sans" panose="020B0606030504020204" pitchFamily="34" charset="0"/>
                <a:cs typeface="Aharoni" panose="02010803020104030203" pitchFamily="2" charset="-79"/>
              </a:rPr>
              <a:t>BN</a:t>
            </a:r>
          </a:p>
        </p:txBody>
      </p:sp>
      <p:sp>
        <p:nvSpPr>
          <p:cNvPr id="166" name="Subtitle 2"/>
          <p:cNvSpPr txBox="1">
            <a:spLocks/>
          </p:cNvSpPr>
          <p:nvPr/>
        </p:nvSpPr>
        <p:spPr>
          <a:xfrm>
            <a:off x="7121105" y="3993837"/>
            <a:ext cx="2658462" cy="76573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d-ID" sz="32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Open Sans" panose="020B0606030504020204" pitchFamily="34" charset="0"/>
                <a:cs typeface="Aharoni" panose="02010803020104030203" pitchFamily="2" charset="-79"/>
              </a:rPr>
              <a:t>$</a:t>
            </a:r>
            <a:r>
              <a:rPr lang="en-US" sz="32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Open Sans" panose="020B0606030504020204" pitchFamily="34" charset="0"/>
                <a:cs typeface="Aharoni" panose="02010803020104030203" pitchFamily="2" charset="-79"/>
              </a:rPr>
              <a:t>384</a:t>
            </a:r>
            <a:r>
              <a:rPr lang="id-ID" sz="32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Open Sans" panose="020B0606030504020204" pitchFamily="34" charset="0"/>
                <a:cs typeface="Aharoni" panose="02010803020104030203" pitchFamily="2" charset="-79"/>
              </a:rPr>
              <a:t>BN</a:t>
            </a:r>
          </a:p>
        </p:txBody>
      </p:sp>
      <p:grpSp>
        <p:nvGrpSpPr>
          <p:cNvPr id="35" name="Group 34"/>
          <p:cNvGrpSpPr/>
          <p:nvPr/>
        </p:nvGrpSpPr>
        <p:grpSpPr>
          <a:xfrm rot="10800000">
            <a:off x="0" y="2236009"/>
            <a:ext cx="6319393" cy="4621991"/>
            <a:chOff x="2979926" y="-33603"/>
            <a:chExt cx="6221676" cy="4549336"/>
          </a:xfrm>
          <a:solidFill>
            <a:schemeClr val="bg1">
              <a:lumMod val="75000"/>
            </a:schemeClr>
          </a:solidFill>
        </p:grpSpPr>
        <p:sp>
          <p:nvSpPr>
            <p:cNvPr id="36" name="Freeform 100"/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8" name="Freeform 5"/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0" name="Freeform 84"/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1" name="Freeform 193"/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2" name="Freeform 47"/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3" name="Freeform 88"/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4" name="Freeform 197"/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6" name="Freeform 21"/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8" name="Freeform 51"/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9" name="Freeform 61"/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0" name="Freeform 63"/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" name="Freeform 144"/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2" name="Freeform 217"/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3" name="Freeform 219"/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5" name="Freeform 17"/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7" name="Freeform 31"/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8" name="Freeform 33"/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" name="Freeform 195"/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2" name="Freeform 212"/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" name="Freeform 221"/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4" name="Freeform 11"/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5" name="Freeform 13"/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D1EDFE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6" name="Freeform 19"/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8" name="Freeform 45"/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9" name="Freeform 78"/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0" name="Freeform 80"/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1" name="Freeform 86"/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2" name="Freeform 90"/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5" name="Freeform 92"/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6" name="Freeform 96"/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7" name="Freeform 102"/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solidFill>
              <a:srgbClr val="D1EDFE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8" name="Freeform 109"/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9" name="Freeform 139"/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solidFill>
              <a:srgbClr val="D1EDFE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0" name="Freeform 146"/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1" name="Freeform 210"/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solidFill>
              <a:srgbClr val="D1EDFE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2" name="Freeform 223"/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5" name="Freeform 235"/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87" name="Rectangle 86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30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9" name="Straight Connector 88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1178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524814" y="1154416"/>
            <a:ext cx="4651915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Aharoni" panose="02010803020104030203" pitchFamily="2" charset="-79"/>
              </a:rPr>
              <a:t>WRITE MESSAGE TEXT</a:t>
            </a:r>
          </a:p>
          <a:p>
            <a:r>
              <a:rPr lang="id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Aharoni" panose="02010803020104030203" pitchFamily="2" charset="-79"/>
              </a:rPr>
              <a:t>MANAGER </a:t>
            </a: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Aharoni" panose="02010803020104030203" pitchFamily="2" charset="-79"/>
              </a:rPr>
              <a:t>COMPANY</a:t>
            </a:r>
            <a:endParaRPr lang="id-ID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 "/>
              <a:ea typeface="Lato" panose="020F0502020204030203" pitchFamily="34" charset="0"/>
              <a:cs typeface="Aharoni" panose="02010803020104030203" pitchFamily="2" charset="-79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A46534C0-C511-4251-981B-865B0C946BA0}"/>
              </a:ext>
            </a:extLst>
          </p:cNvPr>
          <p:cNvSpPr>
            <a:spLocks noChangeAspect="1"/>
          </p:cNvSpPr>
          <p:nvPr/>
        </p:nvSpPr>
        <p:spPr>
          <a:xfrm>
            <a:off x="5715730" y="4075625"/>
            <a:ext cx="574241" cy="574238"/>
          </a:xfrm>
          <a:prstGeom prst="ellipse">
            <a:avLst/>
          </a:prstGeom>
          <a:solidFill>
            <a:srgbClr val="D1EDFE"/>
          </a:solidFill>
          <a:ln w="12700" cap="rnd">
            <a:noFill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96" dirty="0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D9577700-988F-4E43-B409-D150145FCED5}"/>
              </a:ext>
            </a:extLst>
          </p:cNvPr>
          <p:cNvSpPr>
            <a:spLocks noChangeAspect="1"/>
          </p:cNvSpPr>
          <p:nvPr/>
        </p:nvSpPr>
        <p:spPr>
          <a:xfrm>
            <a:off x="7248576" y="4075625"/>
            <a:ext cx="574241" cy="574238"/>
          </a:xfrm>
          <a:prstGeom prst="ellipse">
            <a:avLst/>
          </a:prstGeom>
          <a:solidFill>
            <a:srgbClr val="D1EDFE"/>
          </a:solidFill>
          <a:ln w="12700" cap="rnd">
            <a:noFill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96" dirty="0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98CA3F55-6D2F-4B3E-BBA9-DD1CACC9A875}"/>
              </a:ext>
            </a:extLst>
          </p:cNvPr>
          <p:cNvSpPr>
            <a:spLocks noChangeAspect="1"/>
          </p:cNvSpPr>
          <p:nvPr/>
        </p:nvSpPr>
        <p:spPr>
          <a:xfrm>
            <a:off x="8767051" y="4075625"/>
            <a:ext cx="574241" cy="574238"/>
          </a:xfrm>
          <a:prstGeom prst="ellipse">
            <a:avLst/>
          </a:prstGeom>
          <a:solidFill>
            <a:srgbClr val="D1EDFE"/>
          </a:solidFill>
          <a:ln w="12700" cap="rnd">
            <a:noFill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96" dirty="0"/>
          </a:p>
        </p:txBody>
      </p:sp>
      <p:sp>
        <p:nvSpPr>
          <p:cNvPr id="17" name="Freeform: Shape 18">
            <a:extLst>
              <a:ext uri="{FF2B5EF4-FFF2-40B4-BE49-F238E27FC236}">
                <a16:creationId xmlns="" xmlns:a16="http://schemas.microsoft.com/office/drawing/2014/main" id="{7A33ED23-E31A-418C-ADAD-ED743D9B6965}"/>
              </a:ext>
            </a:extLst>
          </p:cNvPr>
          <p:cNvSpPr>
            <a:spLocks noChangeAspect="1"/>
          </p:cNvSpPr>
          <p:nvPr/>
        </p:nvSpPr>
        <p:spPr>
          <a:xfrm>
            <a:off x="7418144" y="4243103"/>
            <a:ext cx="239267" cy="239274"/>
          </a:xfrm>
          <a:custGeom>
            <a:avLst/>
            <a:gdLst>
              <a:gd name="connsiteX0" fmla="*/ 3995486 w 4876642"/>
              <a:gd name="connsiteY0" fmla="*/ 4018149 h 4876800"/>
              <a:gd name="connsiteX1" fmla="*/ 4062819 w 4876642"/>
              <a:gd name="connsiteY1" fmla="*/ 4046029 h 4876800"/>
              <a:gd name="connsiteX2" fmla="*/ 4062819 w 4876642"/>
              <a:gd name="connsiteY2" fmla="*/ 4180704 h 4876800"/>
              <a:gd name="connsiteX3" fmla="*/ 2614666 w 4876642"/>
              <a:gd name="connsiteY3" fmla="*/ 4865341 h 4876800"/>
              <a:gd name="connsiteX4" fmla="*/ 2381113 w 4876642"/>
              <a:gd name="connsiteY4" fmla="*/ 4876800 h 4876800"/>
              <a:gd name="connsiteX5" fmla="*/ 1081246 w 4876642"/>
              <a:gd name="connsiteY5" fmla="*/ 4493143 h 4876800"/>
              <a:gd name="connsiteX6" fmla="*/ 1053366 w 4876642"/>
              <a:gd name="connsiteY6" fmla="*/ 4361393 h 4876800"/>
              <a:gd name="connsiteX7" fmla="*/ 1185126 w 4876642"/>
              <a:gd name="connsiteY7" fmla="*/ 4333513 h 4876800"/>
              <a:gd name="connsiteX8" fmla="*/ 3928154 w 4876642"/>
              <a:gd name="connsiteY8" fmla="*/ 4046039 h 4876800"/>
              <a:gd name="connsiteX9" fmla="*/ 3995486 w 4876642"/>
              <a:gd name="connsiteY9" fmla="*/ 4018149 h 4876800"/>
              <a:gd name="connsiteX10" fmla="*/ 763429 w 4876642"/>
              <a:gd name="connsiteY10" fmla="*/ 4018124 h 4876800"/>
              <a:gd name="connsiteX11" fmla="*/ 830748 w 4876642"/>
              <a:gd name="connsiteY11" fmla="*/ 4046049 h 4876800"/>
              <a:gd name="connsiteX12" fmla="*/ 830748 w 4876642"/>
              <a:gd name="connsiteY12" fmla="*/ 4180694 h 4876800"/>
              <a:gd name="connsiteX13" fmla="*/ 696103 w 4876642"/>
              <a:gd name="connsiteY13" fmla="*/ 4180694 h 4876800"/>
              <a:gd name="connsiteX14" fmla="*/ 696103 w 4876642"/>
              <a:gd name="connsiteY14" fmla="*/ 4046049 h 4876800"/>
              <a:gd name="connsiteX15" fmla="*/ 763429 w 4876642"/>
              <a:gd name="connsiteY15" fmla="*/ 4018124 h 4876800"/>
              <a:gd name="connsiteX16" fmla="*/ 2966490 w 4876642"/>
              <a:gd name="connsiteY16" fmla="*/ 3085547 h 4876800"/>
              <a:gd name="connsiteX17" fmla="*/ 2610417 w 4876642"/>
              <a:gd name="connsiteY17" fmla="*/ 3837184 h 4876800"/>
              <a:gd name="connsiteX18" fmla="*/ 2735862 w 4876642"/>
              <a:gd name="connsiteY18" fmla="*/ 3821916 h 4876800"/>
              <a:gd name="connsiteX19" fmla="*/ 2898034 w 4876642"/>
              <a:gd name="connsiteY19" fmla="*/ 3675126 h 4876800"/>
              <a:gd name="connsiteX20" fmla="*/ 3109537 w 4876642"/>
              <a:gd name="connsiteY20" fmla="*/ 3228594 h 4876800"/>
              <a:gd name="connsiteX21" fmla="*/ 3773468 w 4876642"/>
              <a:gd name="connsiteY21" fmla="*/ 1826990 h 4876800"/>
              <a:gd name="connsiteX22" fmla="*/ 3592188 w 4876642"/>
              <a:gd name="connsiteY22" fmla="*/ 1856765 h 4876800"/>
              <a:gd name="connsiteX23" fmla="*/ 3549392 w 4876642"/>
              <a:gd name="connsiteY23" fmla="*/ 1854975 h 4876800"/>
              <a:gd name="connsiteX24" fmla="*/ 3053082 w 4876642"/>
              <a:gd name="connsiteY24" fmla="*/ 2902782 h 4876800"/>
              <a:gd name="connsiteX25" fmla="*/ 3196129 w 4876642"/>
              <a:gd name="connsiteY25" fmla="*/ 3045828 h 4876800"/>
              <a:gd name="connsiteX26" fmla="*/ 1649697 w 4876642"/>
              <a:gd name="connsiteY26" fmla="*/ 1768735 h 4876800"/>
              <a:gd name="connsiteX27" fmla="*/ 1203099 w 4876642"/>
              <a:gd name="connsiteY27" fmla="*/ 1980285 h 4876800"/>
              <a:gd name="connsiteX28" fmla="*/ 1056309 w 4876642"/>
              <a:gd name="connsiteY28" fmla="*/ 2142411 h 4876800"/>
              <a:gd name="connsiteX29" fmla="*/ 1041050 w 4876642"/>
              <a:gd name="connsiteY29" fmla="*/ 2267836 h 4876800"/>
              <a:gd name="connsiteX30" fmla="*/ 1792763 w 4876642"/>
              <a:gd name="connsiteY30" fmla="*/ 1911801 h 4876800"/>
              <a:gd name="connsiteX31" fmla="*/ 3069503 w 4876642"/>
              <a:gd name="connsiteY31" fmla="*/ 1517761 h 4876800"/>
              <a:gd name="connsiteX32" fmla="*/ 2118546 w 4876642"/>
              <a:gd name="connsiteY32" fmla="*/ 1968246 h 4876800"/>
              <a:gd name="connsiteX33" fmla="*/ 2446216 w 4876642"/>
              <a:gd name="connsiteY33" fmla="*/ 2295915 h 4876800"/>
              <a:gd name="connsiteX34" fmla="*/ 2580880 w 4876642"/>
              <a:gd name="connsiteY34" fmla="*/ 2161251 h 4876800"/>
              <a:gd name="connsiteX35" fmla="*/ 2715554 w 4876642"/>
              <a:gd name="connsiteY35" fmla="*/ 2161213 h 4876800"/>
              <a:gd name="connsiteX36" fmla="*/ 2715592 w 4876642"/>
              <a:gd name="connsiteY36" fmla="*/ 2295887 h 4876800"/>
              <a:gd name="connsiteX37" fmla="*/ 2580890 w 4876642"/>
              <a:gd name="connsiteY37" fmla="*/ 2430589 h 4876800"/>
              <a:gd name="connsiteX38" fmla="*/ 2910074 w 4876642"/>
              <a:gd name="connsiteY38" fmla="*/ 2759754 h 4876800"/>
              <a:gd name="connsiteX39" fmla="*/ 3360864 w 4876642"/>
              <a:gd name="connsiteY39" fmla="*/ 1808112 h 4876800"/>
              <a:gd name="connsiteX40" fmla="*/ 3187509 w 4876642"/>
              <a:gd name="connsiteY40" fmla="*/ 1689316 h 4876800"/>
              <a:gd name="connsiteX41" fmla="*/ 3069503 w 4876642"/>
              <a:gd name="connsiteY41" fmla="*/ 1517761 h 4876800"/>
              <a:gd name="connsiteX42" fmla="*/ 3591503 w 4876642"/>
              <a:gd name="connsiteY42" fmla="*/ 1190089 h 4876800"/>
              <a:gd name="connsiteX43" fmla="*/ 3658873 w 4876642"/>
              <a:gd name="connsiteY43" fmla="*/ 1217942 h 4876800"/>
              <a:gd name="connsiteX44" fmla="*/ 3658873 w 4876642"/>
              <a:gd name="connsiteY44" fmla="*/ 1352683 h 4876800"/>
              <a:gd name="connsiteX45" fmla="*/ 3524132 w 4876642"/>
              <a:gd name="connsiteY45" fmla="*/ 1352683 h 4876800"/>
              <a:gd name="connsiteX46" fmla="*/ 3524132 w 4876642"/>
              <a:gd name="connsiteY46" fmla="*/ 1217942 h 4876800"/>
              <a:gd name="connsiteX47" fmla="*/ 3591503 w 4876642"/>
              <a:gd name="connsiteY47" fmla="*/ 1190089 h 4876800"/>
              <a:gd name="connsiteX48" fmla="*/ 3048720 w 4876642"/>
              <a:gd name="connsiteY48" fmla="*/ 1106024 h 4876800"/>
              <a:gd name="connsiteX49" fmla="*/ 1832472 w 4876642"/>
              <a:gd name="connsiteY49" fmla="*/ 1682162 h 4876800"/>
              <a:gd name="connsiteX50" fmla="*/ 1975557 w 4876642"/>
              <a:gd name="connsiteY50" fmla="*/ 1825238 h 4876800"/>
              <a:gd name="connsiteX51" fmla="*/ 3021831 w 4876642"/>
              <a:gd name="connsiteY51" fmla="*/ 1329595 h 4876800"/>
              <a:gd name="connsiteX52" fmla="*/ 3048720 w 4876642"/>
              <a:gd name="connsiteY52" fmla="*/ 1106024 h 4876800"/>
              <a:gd name="connsiteX53" fmla="*/ 763424 w 4876642"/>
              <a:gd name="connsiteY53" fmla="*/ 786087 h 4876800"/>
              <a:gd name="connsiteX54" fmla="*/ 830757 w 4876642"/>
              <a:gd name="connsiteY54" fmla="*/ 813969 h 4876800"/>
              <a:gd name="connsiteX55" fmla="*/ 830757 w 4876642"/>
              <a:gd name="connsiteY55" fmla="*/ 948652 h 4876800"/>
              <a:gd name="connsiteX56" fmla="*/ 543283 w 4876642"/>
              <a:gd name="connsiteY56" fmla="*/ 3691671 h 4876800"/>
              <a:gd name="connsiteX57" fmla="*/ 515404 w 4876642"/>
              <a:gd name="connsiteY57" fmla="*/ 3823431 h 4876800"/>
              <a:gd name="connsiteX58" fmla="*/ 463559 w 4876642"/>
              <a:gd name="connsiteY58" fmla="*/ 3838852 h 4876800"/>
              <a:gd name="connsiteX59" fmla="*/ 383644 w 4876642"/>
              <a:gd name="connsiteY59" fmla="*/ 3795551 h 4876800"/>
              <a:gd name="connsiteX60" fmla="*/ 11455 w 4876642"/>
              <a:gd name="connsiteY60" fmla="*/ 2262140 h 4876800"/>
              <a:gd name="connsiteX61" fmla="*/ 696083 w 4876642"/>
              <a:gd name="connsiteY61" fmla="*/ 813969 h 4876800"/>
              <a:gd name="connsiteX62" fmla="*/ 763424 w 4876642"/>
              <a:gd name="connsiteY62" fmla="*/ 786087 h 4876800"/>
              <a:gd name="connsiteX63" fmla="*/ 3726195 w 4876642"/>
              <a:gd name="connsiteY63" fmla="*/ 611962 h 4876800"/>
              <a:gd name="connsiteX64" fmla="*/ 3322163 w 4876642"/>
              <a:gd name="connsiteY64" fmla="*/ 1015993 h 4876800"/>
              <a:gd name="connsiteX65" fmla="*/ 3216969 w 4876642"/>
              <a:gd name="connsiteY65" fmla="*/ 1353979 h 4876800"/>
              <a:gd name="connsiteX66" fmla="*/ 3221761 w 4876642"/>
              <a:gd name="connsiteY66" fmla="*/ 1376219 h 4876800"/>
              <a:gd name="connsiteX67" fmla="*/ 3322154 w 4876642"/>
              <a:gd name="connsiteY67" fmla="*/ 1554661 h 4876800"/>
              <a:gd name="connsiteX68" fmla="*/ 3512683 w 4876642"/>
              <a:gd name="connsiteY68" fmla="*/ 1657997 h 4876800"/>
              <a:gd name="connsiteX69" fmla="*/ 3860831 w 4876642"/>
              <a:gd name="connsiteY69" fmla="*/ 1554651 h 4876800"/>
              <a:gd name="connsiteX70" fmla="*/ 4264862 w 4876642"/>
              <a:gd name="connsiteY70" fmla="*/ 1150629 h 4876800"/>
              <a:gd name="connsiteX71" fmla="*/ 4591122 w 4876642"/>
              <a:gd name="connsiteY71" fmla="*/ 190452 h 4876800"/>
              <a:gd name="connsiteX72" fmla="*/ 4523809 w 4876642"/>
              <a:gd name="connsiteY72" fmla="*/ 218370 h 4876800"/>
              <a:gd name="connsiteX73" fmla="*/ 4062837 w 4876642"/>
              <a:gd name="connsiteY73" fmla="*/ 679256 h 4876800"/>
              <a:gd name="connsiteX74" fmla="*/ 4197540 w 4876642"/>
              <a:gd name="connsiteY74" fmla="*/ 813968 h 4876800"/>
              <a:gd name="connsiteX75" fmla="*/ 4658435 w 4876642"/>
              <a:gd name="connsiteY75" fmla="*/ 352996 h 4876800"/>
              <a:gd name="connsiteX76" fmla="*/ 4658435 w 4876642"/>
              <a:gd name="connsiteY76" fmla="*/ 218351 h 4876800"/>
              <a:gd name="connsiteX77" fmla="*/ 4591122 w 4876642"/>
              <a:gd name="connsiteY77" fmla="*/ 190452 h 4876800"/>
              <a:gd name="connsiteX78" fmla="*/ 4591122 w 4876642"/>
              <a:gd name="connsiteY78" fmla="*/ 0 h 4876800"/>
              <a:gd name="connsiteX79" fmla="*/ 4793109 w 4876642"/>
              <a:gd name="connsiteY79" fmla="*/ 83677 h 4876800"/>
              <a:gd name="connsiteX80" fmla="*/ 4793119 w 4876642"/>
              <a:gd name="connsiteY80" fmla="*/ 487699 h 4876800"/>
              <a:gd name="connsiteX81" fmla="*/ 4332223 w 4876642"/>
              <a:gd name="connsiteY81" fmla="*/ 948671 h 4876800"/>
              <a:gd name="connsiteX82" fmla="*/ 4466869 w 4876642"/>
              <a:gd name="connsiteY82" fmla="*/ 1083316 h 4876800"/>
              <a:gd name="connsiteX83" fmla="*/ 4466869 w 4876642"/>
              <a:gd name="connsiteY83" fmla="*/ 1217990 h 4876800"/>
              <a:gd name="connsiteX84" fmla="*/ 4097899 w 4876642"/>
              <a:gd name="connsiteY84" fmla="*/ 1586960 h 4876800"/>
              <a:gd name="connsiteX85" fmla="*/ 3339118 w 4876642"/>
              <a:gd name="connsiteY85" fmla="*/ 3188865 h 4876800"/>
              <a:gd name="connsiteX86" fmla="*/ 3658196 w 4876642"/>
              <a:gd name="connsiteY86" fmla="*/ 3507953 h 4876800"/>
              <a:gd name="connsiteX87" fmla="*/ 3658196 w 4876642"/>
              <a:gd name="connsiteY87" fmla="*/ 3642627 h 4876800"/>
              <a:gd name="connsiteX88" fmla="*/ 3590864 w 4876642"/>
              <a:gd name="connsiteY88" fmla="*/ 3670516 h 4876800"/>
              <a:gd name="connsiteX89" fmla="*/ 3523532 w 4876642"/>
              <a:gd name="connsiteY89" fmla="*/ 3642627 h 4876800"/>
              <a:gd name="connsiteX90" fmla="*/ 3252545 w 4876642"/>
              <a:gd name="connsiteY90" fmla="*/ 3371640 h 4876800"/>
              <a:gd name="connsiteX91" fmla="*/ 3070151 w 4876642"/>
              <a:gd name="connsiteY91" fmla="*/ 3756717 h 4876800"/>
              <a:gd name="connsiteX92" fmla="*/ 2639021 w 4876642"/>
              <a:gd name="connsiteY92" fmla="*/ 4029046 h 4876800"/>
              <a:gd name="connsiteX93" fmla="*/ 2526121 w 4876642"/>
              <a:gd name="connsiteY93" fmla="*/ 4015197 h 4876800"/>
              <a:gd name="connsiteX94" fmla="*/ 2397753 w 4876642"/>
              <a:gd name="connsiteY94" fmla="*/ 4286164 h 4876800"/>
              <a:gd name="connsiteX95" fmla="*/ 2311628 w 4876642"/>
              <a:gd name="connsiteY95" fmla="*/ 4340657 h 4876800"/>
              <a:gd name="connsiteX96" fmla="*/ 2270937 w 4876642"/>
              <a:gd name="connsiteY96" fmla="*/ 4331465 h 4876800"/>
              <a:gd name="connsiteX97" fmla="*/ 2225636 w 4876642"/>
              <a:gd name="connsiteY97" fmla="*/ 4204649 h 4876800"/>
              <a:gd name="connsiteX98" fmla="*/ 2390390 w 4876642"/>
              <a:gd name="connsiteY98" fmla="*/ 3856853 h 4876800"/>
              <a:gd name="connsiteX99" fmla="*/ 2390580 w 4876642"/>
              <a:gd name="connsiteY99" fmla="*/ 3856396 h 4876800"/>
              <a:gd name="connsiteX100" fmla="*/ 2390809 w 4876642"/>
              <a:gd name="connsiteY100" fmla="*/ 3855958 h 4876800"/>
              <a:gd name="connsiteX101" fmla="*/ 2823473 w 4876642"/>
              <a:gd name="connsiteY101" fmla="*/ 2942568 h 4876800"/>
              <a:gd name="connsiteX102" fmla="*/ 2446206 w 4876642"/>
              <a:gd name="connsiteY102" fmla="*/ 2565301 h 4876800"/>
              <a:gd name="connsiteX103" fmla="*/ 2311504 w 4876642"/>
              <a:gd name="connsiteY103" fmla="*/ 2700004 h 4876800"/>
              <a:gd name="connsiteX104" fmla="*/ 2244191 w 4876642"/>
              <a:gd name="connsiteY104" fmla="*/ 2727874 h 4876800"/>
              <a:gd name="connsiteX105" fmla="*/ 2176839 w 4876642"/>
              <a:gd name="connsiteY105" fmla="*/ 2699966 h 4876800"/>
              <a:gd name="connsiteX106" fmla="*/ 2176877 w 4876642"/>
              <a:gd name="connsiteY106" fmla="*/ 2565292 h 4876800"/>
              <a:gd name="connsiteX107" fmla="*/ 2311542 w 4876642"/>
              <a:gd name="connsiteY107" fmla="*/ 2430628 h 4876800"/>
              <a:gd name="connsiteX108" fmla="*/ 1935771 w 4876642"/>
              <a:gd name="connsiteY108" fmla="*/ 2054857 h 4876800"/>
              <a:gd name="connsiteX109" fmla="*/ 1021876 w 4876642"/>
              <a:gd name="connsiteY109" fmla="*/ 2487682 h 4876800"/>
              <a:gd name="connsiteX110" fmla="*/ 673632 w 4876642"/>
              <a:gd name="connsiteY110" fmla="*/ 2652617 h 4876800"/>
              <a:gd name="connsiteX111" fmla="*/ 632942 w 4876642"/>
              <a:gd name="connsiteY111" fmla="*/ 2661799 h 4876800"/>
              <a:gd name="connsiteX112" fmla="*/ 546807 w 4876642"/>
              <a:gd name="connsiteY112" fmla="*/ 2607307 h 4876800"/>
              <a:gd name="connsiteX113" fmla="*/ 592117 w 4876642"/>
              <a:gd name="connsiteY113" fmla="*/ 2480481 h 4876800"/>
              <a:gd name="connsiteX114" fmla="*/ 862885 w 4876642"/>
              <a:gd name="connsiteY114" fmla="*/ 2352237 h 4876800"/>
              <a:gd name="connsiteX115" fmla="*/ 876963 w 4876642"/>
              <a:gd name="connsiteY115" fmla="*/ 2078364 h 4876800"/>
              <a:gd name="connsiteX116" fmla="*/ 1121574 w 4876642"/>
              <a:gd name="connsiteY116" fmla="*/ 1808188 h 4876800"/>
              <a:gd name="connsiteX117" fmla="*/ 1506708 w 4876642"/>
              <a:gd name="connsiteY117" fmla="*/ 1625755 h 4876800"/>
              <a:gd name="connsiteX118" fmla="*/ 1234226 w 4876642"/>
              <a:gd name="connsiteY118" fmla="*/ 1353274 h 4876800"/>
              <a:gd name="connsiteX119" fmla="*/ 1234226 w 4876642"/>
              <a:gd name="connsiteY119" fmla="*/ 1218600 h 4876800"/>
              <a:gd name="connsiteX120" fmla="*/ 1368900 w 4876642"/>
              <a:gd name="connsiteY120" fmla="*/ 1218600 h 4876800"/>
              <a:gd name="connsiteX121" fmla="*/ 1689464 w 4876642"/>
              <a:gd name="connsiteY121" fmla="*/ 1539164 h 4876800"/>
              <a:gd name="connsiteX122" fmla="*/ 3285797 w 4876642"/>
              <a:gd name="connsiteY122" fmla="*/ 782993 h 4876800"/>
              <a:gd name="connsiteX123" fmla="*/ 3658844 w 4876642"/>
              <a:gd name="connsiteY123" fmla="*/ 409946 h 4876800"/>
              <a:gd name="connsiteX124" fmla="*/ 3793518 w 4876642"/>
              <a:gd name="connsiteY124" fmla="*/ 409946 h 4876800"/>
              <a:gd name="connsiteX125" fmla="*/ 3928163 w 4876642"/>
              <a:gd name="connsiteY125" fmla="*/ 544592 h 4876800"/>
              <a:gd name="connsiteX126" fmla="*/ 4389144 w 4876642"/>
              <a:gd name="connsiteY126" fmla="*/ 83686 h 4876800"/>
              <a:gd name="connsiteX127" fmla="*/ 4591122 w 4876642"/>
              <a:gd name="connsiteY127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4876642" h="4876800">
                <a:moveTo>
                  <a:pt x="3995486" y="4018149"/>
                </a:moveTo>
                <a:cubicBezTo>
                  <a:pt x="4019853" y="4018148"/>
                  <a:pt x="4044221" y="4027442"/>
                  <a:pt x="4062819" y="4046029"/>
                </a:cubicBezTo>
                <a:cubicBezTo>
                  <a:pt x="4100004" y="4083225"/>
                  <a:pt x="4100004" y="4143527"/>
                  <a:pt x="4062819" y="4180704"/>
                </a:cubicBezTo>
                <a:cubicBezTo>
                  <a:pt x="3675094" y="4568438"/>
                  <a:pt x="3160792" y="4811573"/>
                  <a:pt x="2614666" y="4865341"/>
                </a:cubicBezTo>
                <a:cubicBezTo>
                  <a:pt x="2536856" y="4873000"/>
                  <a:pt x="2458866" y="4876800"/>
                  <a:pt x="2381113" y="4876800"/>
                </a:cubicBezTo>
                <a:cubicBezTo>
                  <a:pt x="1920665" y="4876800"/>
                  <a:pt x="1466494" y="4743850"/>
                  <a:pt x="1081246" y="4493143"/>
                </a:cubicBezTo>
                <a:cubicBezTo>
                  <a:pt x="1037164" y="4464453"/>
                  <a:pt x="1024686" y="4405474"/>
                  <a:pt x="1053366" y="4361393"/>
                </a:cubicBezTo>
                <a:cubicBezTo>
                  <a:pt x="1082065" y="4317311"/>
                  <a:pt x="1141034" y="4304814"/>
                  <a:pt x="1185126" y="4333513"/>
                </a:cubicBezTo>
                <a:cubicBezTo>
                  <a:pt x="2047071" y="4894431"/>
                  <a:pt x="3200663" y="4773530"/>
                  <a:pt x="3928154" y="4046039"/>
                </a:cubicBezTo>
                <a:cubicBezTo>
                  <a:pt x="3946752" y="4027447"/>
                  <a:pt x="3971119" y="4018150"/>
                  <a:pt x="3995486" y="4018149"/>
                </a:cubicBezTo>
                <a:close/>
                <a:moveTo>
                  <a:pt x="763429" y="4018124"/>
                </a:moveTo>
                <a:cubicBezTo>
                  <a:pt x="787804" y="4018124"/>
                  <a:pt x="812179" y="4027432"/>
                  <a:pt x="830748" y="4046049"/>
                </a:cubicBezTo>
                <a:cubicBezTo>
                  <a:pt x="867981" y="4083187"/>
                  <a:pt x="867981" y="4143566"/>
                  <a:pt x="830748" y="4180694"/>
                </a:cubicBezTo>
                <a:cubicBezTo>
                  <a:pt x="793610" y="4217927"/>
                  <a:pt x="733241" y="4217927"/>
                  <a:pt x="696103" y="4180694"/>
                </a:cubicBezTo>
                <a:cubicBezTo>
                  <a:pt x="658869" y="4143556"/>
                  <a:pt x="658869" y="4083187"/>
                  <a:pt x="696103" y="4046049"/>
                </a:cubicBezTo>
                <a:cubicBezTo>
                  <a:pt x="714676" y="4027432"/>
                  <a:pt x="739053" y="4018124"/>
                  <a:pt x="763429" y="4018124"/>
                </a:cubicBezTo>
                <a:close/>
                <a:moveTo>
                  <a:pt x="2966490" y="3085547"/>
                </a:moveTo>
                <a:lnTo>
                  <a:pt x="2610417" y="3837184"/>
                </a:lnTo>
                <a:cubicBezTo>
                  <a:pt x="2652327" y="3841518"/>
                  <a:pt x="2695019" y="3836499"/>
                  <a:pt x="2735862" y="3821916"/>
                </a:cubicBezTo>
                <a:cubicBezTo>
                  <a:pt x="2807766" y="3796246"/>
                  <a:pt x="2865354" y="3744106"/>
                  <a:pt x="2898034" y="3675126"/>
                </a:cubicBezTo>
                <a:lnTo>
                  <a:pt x="3109537" y="3228594"/>
                </a:lnTo>
                <a:close/>
                <a:moveTo>
                  <a:pt x="3773468" y="1826990"/>
                </a:moveTo>
                <a:cubicBezTo>
                  <a:pt x="3715365" y="1846516"/>
                  <a:pt x="3654215" y="1856765"/>
                  <a:pt x="3592188" y="1856765"/>
                </a:cubicBezTo>
                <a:cubicBezTo>
                  <a:pt x="3577957" y="1856765"/>
                  <a:pt x="3563679" y="1856041"/>
                  <a:pt x="3549392" y="1854975"/>
                </a:cubicBezTo>
                <a:lnTo>
                  <a:pt x="3053082" y="2902782"/>
                </a:lnTo>
                <a:lnTo>
                  <a:pt x="3196129" y="3045828"/>
                </a:lnTo>
                <a:close/>
                <a:moveTo>
                  <a:pt x="1649697" y="1768735"/>
                </a:moveTo>
                <a:lnTo>
                  <a:pt x="1203099" y="1980285"/>
                </a:lnTo>
                <a:cubicBezTo>
                  <a:pt x="1134118" y="2012966"/>
                  <a:pt x="1081979" y="2070544"/>
                  <a:pt x="1056309" y="2142411"/>
                </a:cubicBezTo>
                <a:cubicBezTo>
                  <a:pt x="1041716" y="2183254"/>
                  <a:pt x="1036687" y="2225935"/>
                  <a:pt x="1041050" y="2267836"/>
                </a:cubicBezTo>
                <a:lnTo>
                  <a:pt x="1792763" y="1911801"/>
                </a:lnTo>
                <a:close/>
                <a:moveTo>
                  <a:pt x="3069503" y="1517761"/>
                </a:moveTo>
                <a:lnTo>
                  <a:pt x="2118546" y="1968246"/>
                </a:lnTo>
                <a:lnTo>
                  <a:pt x="2446216" y="2295915"/>
                </a:lnTo>
                <a:lnTo>
                  <a:pt x="2580880" y="2161251"/>
                </a:lnTo>
                <a:cubicBezTo>
                  <a:pt x="2618076" y="2124065"/>
                  <a:pt x="2678350" y="2124046"/>
                  <a:pt x="2715554" y="2161213"/>
                </a:cubicBezTo>
                <a:cubicBezTo>
                  <a:pt x="2752749" y="2198398"/>
                  <a:pt x="2752769" y="2258692"/>
                  <a:pt x="2715592" y="2295887"/>
                </a:cubicBezTo>
                <a:lnTo>
                  <a:pt x="2580890" y="2430589"/>
                </a:lnTo>
                <a:lnTo>
                  <a:pt x="2910074" y="2759754"/>
                </a:lnTo>
                <a:lnTo>
                  <a:pt x="3360864" y="1808112"/>
                </a:lnTo>
                <a:cubicBezTo>
                  <a:pt x="3296694" y="1779813"/>
                  <a:pt x="3237953" y="1739751"/>
                  <a:pt x="3187509" y="1689316"/>
                </a:cubicBezTo>
                <a:cubicBezTo>
                  <a:pt x="3137578" y="1639405"/>
                  <a:pt x="3097783" y="1581274"/>
                  <a:pt x="3069503" y="1517761"/>
                </a:cubicBezTo>
                <a:close/>
                <a:moveTo>
                  <a:pt x="3591503" y="1190089"/>
                </a:moveTo>
                <a:cubicBezTo>
                  <a:pt x="3615880" y="1190089"/>
                  <a:pt x="3640256" y="1199373"/>
                  <a:pt x="3658873" y="1217942"/>
                </a:cubicBezTo>
                <a:cubicBezTo>
                  <a:pt x="3696011" y="1255175"/>
                  <a:pt x="3696011" y="1315450"/>
                  <a:pt x="3658873" y="1352683"/>
                </a:cubicBezTo>
                <a:cubicBezTo>
                  <a:pt x="3621640" y="1389821"/>
                  <a:pt x="3561366" y="1389821"/>
                  <a:pt x="3524132" y="1352683"/>
                </a:cubicBezTo>
                <a:cubicBezTo>
                  <a:pt x="3486994" y="1315450"/>
                  <a:pt x="3486994" y="1255175"/>
                  <a:pt x="3524132" y="1217942"/>
                </a:cubicBezTo>
                <a:cubicBezTo>
                  <a:pt x="3542749" y="1199373"/>
                  <a:pt x="3567126" y="1190089"/>
                  <a:pt x="3591503" y="1190089"/>
                </a:cubicBezTo>
                <a:close/>
                <a:moveTo>
                  <a:pt x="3048720" y="1106024"/>
                </a:moveTo>
                <a:lnTo>
                  <a:pt x="1832472" y="1682162"/>
                </a:lnTo>
                <a:lnTo>
                  <a:pt x="1975557" y="1825238"/>
                </a:lnTo>
                <a:lnTo>
                  <a:pt x="3021831" y="1329595"/>
                </a:lnTo>
                <a:cubicBezTo>
                  <a:pt x="3015811" y="1253223"/>
                  <a:pt x="3025145" y="1177347"/>
                  <a:pt x="3048720" y="1106024"/>
                </a:cubicBezTo>
                <a:close/>
                <a:moveTo>
                  <a:pt x="763424" y="786087"/>
                </a:moveTo>
                <a:cubicBezTo>
                  <a:pt x="787792" y="786087"/>
                  <a:pt x="812159" y="795381"/>
                  <a:pt x="830757" y="813969"/>
                </a:cubicBezTo>
                <a:cubicBezTo>
                  <a:pt x="867943" y="851164"/>
                  <a:pt x="867943" y="911467"/>
                  <a:pt x="830757" y="948652"/>
                </a:cubicBezTo>
                <a:cubicBezTo>
                  <a:pt x="103286" y="1676134"/>
                  <a:pt x="-17615" y="2829745"/>
                  <a:pt x="543283" y="3691671"/>
                </a:cubicBezTo>
                <a:cubicBezTo>
                  <a:pt x="571963" y="3735753"/>
                  <a:pt x="559485" y="3794742"/>
                  <a:pt x="515404" y="3823431"/>
                </a:cubicBezTo>
                <a:cubicBezTo>
                  <a:pt x="499373" y="3833870"/>
                  <a:pt x="481361" y="3838852"/>
                  <a:pt x="463559" y="3838852"/>
                </a:cubicBezTo>
                <a:cubicBezTo>
                  <a:pt x="432412" y="3838852"/>
                  <a:pt x="401904" y="3823593"/>
                  <a:pt x="383644" y="3795551"/>
                </a:cubicBezTo>
                <a:cubicBezTo>
                  <a:pt x="90617" y="3345266"/>
                  <a:pt x="-41561" y="2800693"/>
                  <a:pt x="11455" y="2262140"/>
                </a:cubicBezTo>
                <a:cubicBezTo>
                  <a:pt x="65233" y="1716005"/>
                  <a:pt x="308359" y="1201703"/>
                  <a:pt x="696083" y="813969"/>
                </a:cubicBezTo>
                <a:cubicBezTo>
                  <a:pt x="714685" y="795381"/>
                  <a:pt x="739055" y="786087"/>
                  <a:pt x="763424" y="786087"/>
                </a:cubicBezTo>
                <a:close/>
                <a:moveTo>
                  <a:pt x="3726195" y="611962"/>
                </a:moveTo>
                <a:lnTo>
                  <a:pt x="3322163" y="1015993"/>
                </a:lnTo>
                <a:cubicBezTo>
                  <a:pt x="3233152" y="1105014"/>
                  <a:pt x="3194414" y="1230563"/>
                  <a:pt x="3216969" y="1353979"/>
                </a:cubicBezTo>
                <a:cubicBezTo>
                  <a:pt x="3219522" y="1361303"/>
                  <a:pt x="3221056" y="1368761"/>
                  <a:pt x="3221761" y="1376219"/>
                </a:cubicBezTo>
                <a:cubicBezTo>
                  <a:pt x="3238248" y="1443618"/>
                  <a:pt x="3272672" y="1505159"/>
                  <a:pt x="3322154" y="1554661"/>
                </a:cubicBezTo>
                <a:cubicBezTo>
                  <a:pt x="3374675" y="1607153"/>
                  <a:pt x="3440559" y="1642891"/>
                  <a:pt x="3512683" y="1657997"/>
                </a:cubicBezTo>
                <a:cubicBezTo>
                  <a:pt x="3639355" y="1684639"/>
                  <a:pt x="3769467" y="1646015"/>
                  <a:pt x="3860831" y="1554651"/>
                </a:cubicBezTo>
                <a:lnTo>
                  <a:pt x="4264862" y="1150629"/>
                </a:lnTo>
                <a:close/>
                <a:moveTo>
                  <a:pt x="4591122" y="190452"/>
                </a:moveTo>
                <a:cubicBezTo>
                  <a:pt x="4565719" y="190452"/>
                  <a:pt x="4541821" y="200358"/>
                  <a:pt x="4523809" y="218370"/>
                </a:cubicBezTo>
                <a:lnTo>
                  <a:pt x="4062837" y="679256"/>
                </a:lnTo>
                <a:lnTo>
                  <a:pt x="4197540" y="813968"/>
                </a:lnTo>
                <a:lnTo>
                  <a:pt x="4658435" y="352996"/>
                </a:lnTo>
                <a:cubicBezTo>
                  <a:pt x="4695554" y="315877"/>
                  <a:pt x="4695554" y="255470"/>
                  <a:pt x="4658435" y="218351"/>
                </a:cubicBezTo>
                <a:cubicBezTo>
                  <a:pt x="4640452" y="200368"/>
                  <a:pt x="4616535" y="190452"/>
                  <a:pt x="4591122" y="190452"/>
                </a:cubicBezTo>
                <a:close/>
                <a:moveTo>
                  <a:pt x="4591122" y="0"/>
                </a:moveTo>
                <a:cubicBezTo>
                  <a:pt x="4667398" y="0"/>
                  <a:pt x="4739131" y="29718"/>
                  <a:pt x="4793109" y="83677"/>
                </a:cubicBezTo>
                <a:cubicBezTo>
                  <a:pt x="4904485" y="195072"/>
                  <a:pt x="4904485" y="376294"/>
                  <a:pt x="4793119" y="487699"/>
                </a:cubicBezTo>
                <a:lnTo>
                  <a:pt x="4332223" y="948671"/>
                </a:lnTo>
                <a:lnTo>
                  <a:pt x="4466869" y="1083316"/>
                </a:lnTo>
                <a:cubicBezTo>
                  <a:pt x="4504054" y="1120511"/>
                  <a:pt x="4504054" y="1180805"/>
                  <a:pt x="4466869" y="1217990"/>
                </a:cubicBezTo>
                <a:lnTo>
                  <a:pt x="4097899" y="1586960"/>
                </a:lnTo>
                <a:lnTo>
                  <a:pt x="3339118" y="3188865"/>
                </a:lnTo>
                <a:lnTo>
                  <a:pt x="3658196" y="3507953"/>
                </a:lnTo>
                <a:cubicBezTo>
                  <a:pt x="3695382" y="3545148"/>
                  <a:pt x="3695382" y="3605441"/>
                  <a:pt x="3658196" y="3642627"/>
                </a:cubicBezTo>
                <a:cubicBezTo>
                  <a:pt x="3639603" y="3661210"/>
                  <a:pt x="3615229" y="3670516"/>
                  <a:pt x="3590864" y="3670516"/>
                </a:cubicBezTo>
                <a:cubicBezTo>
                  <a:pt x="3566499" y="3670516"/>
                  <a:pt x="3542134" y="3661210"/>
                  <a:pt x="3523532" y="3642627"/>
                </a:cubicBezTo>
                <a:lnTo>
                  <a:pt x="3252545" y="3371640"/>
                </a:lnTo>
                <a:lnTo>
                  <a:pt x="3070151" y="3756717"/>
                </a:lnTo>
                <a:cubicBezTo>
                  <a:pt x="2988836" y="3928386"/>
                  <a:pt x="2817424" y="4029046"/>
                  <a:pt x="2639021" y="4029046"/>
                </a:cubicBezTo>
                <a:cubicBezTo>
                  <a:pt x="2601426" y="4029046"/>
                  <a:pt x="2563554" y="4024408"/>
                  <a:pt x="2526121" y="4015197"/>
                </a:cubicBezTo>
                <a:lnTo>
                  <a:pt x="2397753" y="4286164"/>
                </a:lnTo>
                <a:cubicBezTo>
                  <a:pt x="2381474" y="4320550"/>
                  <a:pt x="2347280" y="4340657"/>
                  <a:pt x="2311628" y="4340657"/>
                </a:cubicBezTo>
                <a:cubicBezTo>
                  <a:pt x="2297969" y="4340657"/>
                  <a:pt x="2284100" y="4337704"/>
                  <a:pt x="2270937" y="4331465"/>
                </a:cubicBezTo>
                <a:cubicBezTo>
                  <a:pt x="2223407" y="4308958"/>
                  <a:pt x="2203128" y="4252179"/>
                  <a:pt x="2225636" y="4204649"/>
                </a:cubicBezTo>
                <a:lnTo>
                  <a:pt x="2390390" y="3856853"/>
                </a:lnTo>
                <a:cubicBezTo>
                  <a:pt x="2390466" y="3856701"/>
                  <a:pt x="2390514" y="3856548"/>
                  <a:pt x="2390580" y="3856396"/>
                </a:cubicBezTo>
                <a:cubicBezTo>
                  <a:pt x="2390647" y="3856244"/>
                  <a:pt x="2390733" y="3856110"/>
                  <a:pt x="2390809" y="3855958"/>
                </a:cubicBezTo>
                <a:lnTo>
                  <a:pt x="2823473" y="2942568"/>
                </a:lnTo>
                <a:lnTo>
                  <a:pt x="2446206" y="2565301"/>
                </a:lnTo>
                <a:lnTo>
                  <a:pt x="2311504" y="2700004"/>
                </a:lnTo>
                <a:cubicBezTo>
                  <a:pt x="2292920" y="2718578"/>
                  <a:pt x="2268556" y="2727874"/>
                  <a:pt x="2244191" y="2727874"/>
                </a:cubicBezTo>
                <a:cubicBezTo>
                  <a:pt x="2219816" y="2727874"/>
                  <a:pt x="2195442" y="2718578"/>
                  <a:pt x="2176839" y="2699966"/>
                </a:cubicBezTo>
                <a:cubicBezTo>
                  <a:pt x="2139663" y="2662761"/>
                  <a:pt x="2139682" y="2602468"/>
                  <a:pt x="2176877" y="2565292"/>
                </a:cubicBezTo>
                <a:lnTo>
                  <a:pt x="2311542" y="2430628"/>
                </a:lnTo>
                <a:lnTo>
                  <a:pt x="1935771" y="2054857"/>
                </a:lnTo>
                <a:lnTo>
                  <a:pt x="1021876" y="2487682"/>
                </a:lnTo>
                <a:lnTo>
                  <a:pt x="673632" y="2652617"/>
                </a:lnTo>
                <a:cubicBezTo>
                  <a:pt x="660478" y="2658847"/>
                  <a:pt x="646610" y="2661799"/>
                  <a:pt x="632942" y="2661799"/>
                </a:cubicBezTo>
                <a:cubicBezTo>
                  <a:pt x="597280" y="2661799"/>
                  <a:pt x="563095" y="2641673"/>
                  <a:pt x="546807" y="2607307"/>
                </a:cubicBezTo>
                <a:cubicBezTo>
                  <a:pt x="524309" y="2559777"/>
                  <a:pt x="544588" y="2502989"/>
                  <a:pt x="592117" y="2480481"/>
                </a:cubicBezTo>
                <a:lnTo>
                  <a:pt x="862885" y="2352237"/>
                </a:lnTo>
                <a:cubicBezTo>
                  <a:pt x="840558" y="2262244"/>
                  <a:pt x="845063" y="2167671"/>
                  <a:pt x="876963" y="2078364"/>
                </a:cubicBezTo>
                <a:cubicBezTo>
                  <a:pt x="919739" y="1958597"/>
                  <a:pt x="1006617" y="1862652"/>
                  <a:pt x="1121574" y="1808188"/>
                </a:cubicBezTo>
                <a:lnTo>
                  <a:pt x="1506708" y="1625755"/>
                </a:lnTo>
                <a:lnTo>
                  <a:pt x="1234226" y="1353274"/>
                </a:lnTo>
                <a:cubicBezTo>
                  <a:pt x="1197041" y="1316079"/>
                  <a:pt x="1197041" y="1255785"/>
                  <a:pt x="1234226" y="1218600"/>
                </a:cubicBezTo>
                <a:cubicBezTo>
                  <a:pt x="1271431" y="1181424"/>
                  <a:pt x="1331705" y="1181424"/>
                  <a:pt x="1368900" y="1218600"/>
                </a:cubicBezTo>
                <a:lnTo>
                  <a:pt x="1689464" y="1539164"/>
                </a:lnTo>
                <a:lnTo>
                  <a:pt x="3285797" y="782993"/>
                </a:lnTo>
                <a:lnTo>
                  <a:pt x="3658844" y="409946"/>
                </a:lnTo>
                <a:cubicBezTo>
                  <a:pt x="3696048" y="372770"/>
                  <a:pt x="3756322" y="372770"/>
                  <a:pt x="3793518" y="409946"/>
                </a:cubicBezTo>
                <a:lnTo>
                  <a:pt x="3928163" y="544592"/>
                </a:lnTo>
                <a:lnTo>
                  <a:pt x="4389144" y="83686"/>
                </a:lnTo>
                <a:cubicBezTo>
                  <a:pt x="4443123" y="29718"/>
                  <a:pt x="4514846" y="0"/>
                  <a:pt x="459112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200"/>
          </a:p>
        </p:txBody>
      </p:sp>
      <p:sp>
        <p:nvSpPr>
          <p:cNvPr id="18" name="Freeform: Shape 19">
            <a:extLst>
              <a:ext uri="{FF2B5EF4-FFF2-40B4-BE49-F238E27FC236}">
                <a16:creationId xmlns="" xmlns:a16="http://schemas.microsoft.com/office/drawing/2014/main" id="{7E033192-B9EB-49DD-B80E-3C9D8429DDD7}"/>
              </a:ext>
            </a:extLst>
          </p:cNvPr>
          <p:cNvSpPr>
            <a:spLocks noChangeAspect="1"/>
          </p:cNvSpPr>
          <p:nvPr/>
        </p:nvSpPr>
        <p:spPr>
          <a:xfrm>
            <a:off x="5884261" y="4243111"/>
            <a:ext cx="239267" cy="239266"/>
          </a:xfrm>
          <a:custGeom>
            <a:avLst/>
            <a:gdLst>
              <a:gd name="connsiteX0" fmla="*/ 4495800 w 4876800"/>
              <a:gd name="connsiteY0" fmla="*/ 4495800 h 4876800"/>
              <a:gd name="connsiteX1" fmla="*/ 4495800 w 4876800"/>
              <a:gd name="connsiteY1" fmla="*/ 4686300 h 4876800"/>
              <a:gd name="connsiteX2" fmla="*/ 4686300 w 4876800"/>
              <a:gd name="connsiteY2" fmla="*/ 4686300 h 4876800"/>
              <a:gd name="connsiteX3" fmla="*/ 4686300 w 4876800"/>
              <a:gd name="connsiteY3" fmla="*/ 4495800 h 4876800"/>
              <a:gd name="connsiteX4" fmla="*/ 3800475 w 4876800"/>
              <a:gd name="connsiteY4" fmla="*/ 4495800 h 4876800"/>
              <a:gd name="connsiteX5" fmla="*/ 3990975 w 4876800"/>
              <a:gd name="connsiteY5" fmla="*/ 4495800 h 4876800"/>
              <a:gd name="connsiteX6" fmla="*/ 4086225 w 4876800"/>
              <a:gd name="connsiteY6" fmla="*/ 4591050 h 4876800"/>
              <a:gd name="connsiteX7" fmla="*/ 3990975 w 4876800"/>
              <a:gd name="connsiteY7" fmla="*/ 4686300 h 4876800"/>
              <a:gd name="connsiteX8" fmla="*/ 3800475 w 4876800"/>
              <a:gd name="connsiteY8" fmla="*/ 4686300 h 4876800"/>
              <a:gd name="connsiteX9" fmla="*/ 3705225 w 4876800"/>
              <a:gd name="connsiteY9" fmla="*/ 4591050 h 4876800"/>
              <a:gd name="connsiteX10" fmla="*/ 3800475 w 4876800"/>
              <a:gd name="connsiteY10" fmla="*/ 4495800 h 4876800"/>
              <a:gd name="connsiteX11" fmla="*/ 3200400 w 4876800"/>
              <a:gd name="connsiteY11" fmla="*/ 4495800 h 4876800"/>
              <a:gd name="connsiteX12" fmla="*/ 3390900 w 4876800"/>
              <a:gd name="connsiteY12" fmla="*/ 4495800 h 4876800"/>
              <a:gd name="connsiteX13" fmla="*/ 3486150 w 4876800"/>
              <a:gd name="connsiteY13" fmla="*/ 4591050 h 4876800"/>
              <a:gd name="connsiteX14" fmla="*/ 3390900 w 4876800"/>
              <a:gd name="connsiteY14" fmla="*/ 4686300 h 4876800"/>
              <a:gd name="connsiteX15" fmla="*/ 3200400 w 4876800"/>
              <a:gd name="connsiteY15" fmla="*/ 4686300 h 4876800"/>
              <a:gd name="connsiteX16" fmla="*/ 3105150 w 4876800"/>
              <a:gd name="connsiteY16" fmla="*/ 4591050 h 4876800"/>
              <a:gd name="connsiteX17" fmla="*/ 3200400 w 4876800"/>
              <a:gd name="connsiteY17" fmla="*/ 4495800 h 4876800"/>
              <a:gd name="connsiteX18" fmla="*/ 2628900 w 4876800"/>
              <a:gd name="connsiteY18" fmla="*/ 4495800 h 4876800"/>
              <a:gd name="connsiteX19" fmla="*/ 2819400 w 4876800"/>
              <a:gd name="connsiteY19" fmla="*/ 4495800 h 4876800"/>
              <a:gd name="connsiteX20" fmla="*/ 2914650 w 4876800"/>
              <a:gd name="connsiteY20" fmla="*/ 4591050 h 4876800"/>
              <a:gd name="connsiteX21" fmla="*/ 2819400 w 4876800"/>
              <a:gd name="connsiteY21" fmla="*/ 4686300 h 4876800"/>
              <a:gd name="connsiteX22" fmla="*/ 2628900 w 4876800"/>
              <a:gd name="connsiteY22" fmla="*/ 4686300 h 4876800"/>
              <a:gd name="connsiteX23" fmla="*/ 2533650 w 4876800"/>
              <a:gd name="connsiteY23" fmla="*/ 4591050 h 4876800"/>
              <a:gd name="connsiteX24" fmla="*/ 2628900 w 4876800"/>
              <a:gd name="connsiteY24" fmla="*/ 4495800 h 4876800"/>
              <a:gd name="connsiteX25" fmla="*/ 2057400 w 4876800"/>
              <a:gd name="connsiteY25" fmla="*/ 4495800 h 4876800"/>
              <a:gd name="connsiteX26" fmla="*/ 2247900 w 4876800"/>
              <a:gd name="connsiteY26" fmla="*/ 4495800 h 4876800"/>
              <a:gd name="connsiteX27" fmla="*/ 2343150 w 4876800"/>
              <a:gd name="connsiteY27" fmla="*/ 4591050 h 4876800"/>
              <a:gd name="connsiteX28" fmla="*/ 2247900 w 4876800"/>
              <a:gd name="connsiteY28" fmla="*/ 4686300 h 4876800"/>
              <a:gd name="connsiteX29" fmla="*/ 2057400 w 4876800"/>
              <a:gd name="connsiteY29" fmla="*/ 4686300 h 4876800"/>
              <a:gd name="connsiteX30" fmla="*/ 1962150 w 4876800"/>
              <a:gd name="connsiteY30" fmla="*/ 4591050 h 4876800"/>
              <a:gd name="connsiteX31" fmla="*/ 2057400 w 4876800"/>
              <a:gd name="connsiteY31" fmla="*/ 4495800 h 4876800"/>
              <a:gd name="connsiteX32" fmla="*/ 1485900 w 4876800"/>
              <a:gd name="connsiteY32" fmla="*/ 4495800 h 4876800"/>
              <a:gd name="connsiteX33" fmla="*/ 1676400 w 4876800"/>
              <a:gd name="connsiteY33" fmla="*/ 4495800 h 4876800"/>
              <a:gd name="connsiteX34" fmla="*/ 1771650 w 4876800"/>
              <a:gd name="connsiteY34" fmla="*/ 4591050 h 4876800"/>
              <a:gd name="connsiteX35" fmla="*/ 1676400 w 4876800"/>
              <a:gd name="connsiteY35" fmla="*/ 4686300 h 4876800"/>
              <a:gd name="connsiteX36" fmla="*/ 1485900 w 4876800"/>
              <a:gd name="connsiteY36" fmla="*/ 4686300 h 4876800"/>
              <a:gd name="connsiteX37" fmla="*/ 1390650 w 4876800"/>
              <a:gd name="connsiteY37" fmla="*/ 4591050 h 4876800"/>
              <a:gd name="connsiteX38" fmla="*/ 1485900 w 4876800"/>
              <a:gd name="connsiteY38" fmla="*/ 4495800 h 4876800"/>
              <a:gd name="connsiteX39" fmla="*/ 885825 w 4876800"/>
              <a:gd name="connsiteY39" fmla="*/ 4495800 h 4876800"/>
              <a:gd name="connsiteX40" fmla="*/ 1076325 w 4876800"/>
              <a:gd name="connsiteY40" fmla="*/ 4495800 h 4876800"/>
              <a:gd name="connsiteX41" fmla="*/ 1171575 w 4876800"/>
              <a:gd name="connsiteY41" fmla="*/ 4591050 h 4876800"/>
              <a:gd name="connsiteX42" fmla="*/ 1076325 w 4876800"/>
              <a:gd name="connsiteY42" fmla="*/ 4686300 h 4876800"/>
              <a:gd name="connsiteX43" fmla="*/ 885825 w 4876800"/>
              <a:gd name="connsiteY43" fmla="*/ 4686300 h 4876800"/>
              <a:gd name="connsiteX44" fmla="*/ 790575 w 4876800"/>
              <a:gd name="connsiteY44" fmla="*/ 4591050 h 4876800"/>
              <a:gd name="connsiteX45" fmla="*/ 885825 w 4876800"/>
              <a:gd name="connsiteY45" fmla="*/ 4495800 h 4876800"/>
              <a:gd name="connsiteX46" fmla="*/ 190500 w 4876800"/>
              <a:gd name="connsiteY46" fmla="*/ 4495800 h 4876800"/>
              <a:gd name="connsiteX47" fmla="*/ 190500 w 4876800"/>
              <a:gd name="connsiteY47" fmla="*/ 4686300 h 4876800"/>
              <a:gd name="connsiteX48" fmla="*/ 381000 w 4876800"/>
              <a:gd name="connsiteY48" fmla="*/ 4686300 h 4876800"/>
              <a:gd name="connsiteX49" fmla="*/ 381000 w 4876800"/>
              <a:gd name="connsiteY49" fmla="*/ 4495800 h 4876800"/>
              <a:gd name="connsiteX50" fmla="*/ 4400550 w 4876800"/>
              <a:gd name="connsiteY50" fmla="*/ 4305300 h 4876800"/>
              <a:gd name="connsiteX51" fmla="*/ 4781550 w 4876800"/>
              <a:gd name="connsiteY51" fmla="*/ 4305300 h 4876800"/>
              <a:gd name="connsiteX52" fmla="*/ 4876800 w 4876800"/>
              <a:gd name="connsiteY52" fmla="*/ 4400550 h 4876800"/>
              <a:gd name="connsiteX53" fmla="*/ 4876800 w 4876800"/>
              <a:gd name="connsiteY53" fmla="*/ 4781550 h 4876800"/>
              <a:gd name="connsiteX54" fmla="*/ 4781550 w 4876800"/>
              <a:gd name="connsiteY54" fmla="*/ 4876800 h 4876800"/>
              <a:gd name="connsiteX55" fmla="*/ 4400550 w 4876800"/>
              <a:gd name="connsiteY55" fmla="*/ 4876800 h 4876800"/>
              <a:gd name="connsiteX56" fmla="*/ 4305300 w 4876800"/>
              <a:gd name="connsiteY56" fmla="*/ 4781550 h 4876800"/>
              <a:gd name="connsiteX57" fmla="*/ 4305300 w 4876800"/>
              <a:gd name="connsiteY57" fmla="*/ 4400550 h 4876800"/>
              <a:gd name="connsiteX58" fmla="*/ 4400550 w 4876800"/>
              <a:gd name="connsiteY58" fmla="*/ 4305300 h 4876800"/>
              <a:gd name="connsiteX59" fmla="*/ 95250 w 4876800"/>
              <a:gd name="connsiteY59" fmla="*/ 4305300 h 4876800"/>
              <a:gd name="connsiteX60" fmla="*/ 476250 w 4876800"/>
              <a:gd name="connsiteY60" fmla="*/ 4305300 h 4876800"/>
              <a:gd name="connsiteX61" fmla="*/ 571500 w 4876800"/>
              <a:gd name="connsiteY61" fmla="*/ 4400550 h 4876800"/>
              <a:gd name="connsiteX62" fmla="*/ 571500 w 4876800"/>
              <a:gd name="connsiteY62" fmla="*/ 4781550 h 4876800"/>
              <a:gd name="connsiteX63" fmla="*/ 476250 w 4876800"/>
              <a:gd name="connsiteY63" fmla="*/ 4876800 h 4876800"/>
              <a:gd name="connsiteX64" fmla="*/ 95250 w 4876800"/>
              <a:gd name="connsiteY64" fmla="*/ 4876800 h 4876800"/>
              <a:gd name="connsiteX65" fmla="*/ 0 w 4876800"/>
              <a:gd name="connsiteY65" fmla="*/ 4781550 h 4876800"/>
              <a:gd name="connsiteX66" fmla="*/ 0 w 4876800"/>
              <a:gd name="connsiteY66" fmla="*/ 4400550 h 4876800"/>
              <a:gd name="connsiteX67" fmla="*/ 95250 w 4876800"/>
              <a:gd name="connsiteY67" fmla="*/ 4305300 h 4876800"/>
              <a:gd name="connsiteX68" fmla="*/ 4591050 w 4876800"/>
              <a:gd name="connsiteY68" fmla="*/ 3733800 h 4876800"/>
              <a:gd name="connsiteX69" fmla="*/ 4686300 w 4876800"/>
              <a:gd name="connsiteY69" fmla="*/ 3829050 h 4876800"/>
              <a:gd name="connsiteX70" fmla="*/ 4686300 w 4876800"/>
              <a:gd name="connsiteY70" fmla="*/ 4019550 h 4876800"/>
              <a:gd name="connsiteX71" fmla="*/ 4591050 w 4876800"/>
              <a:gd name="connsiteY71" fmla="*/ 4114800 h 4876800"/>
              <a:gd name="connsiteX72" fmla="*/ 4495800 w 4876800"/>
              <a:gd name="connsiteY72" fmla="*/ 4019550 h 4876800"/>
              <a:gd name="connsiteX73" fmla="*/ 4495800 w 4876800"/>
              <a:gd name="connsiteY73" fmla="*/ 3829050 h 4876800"/>
              <a:gd name="connsiteX74" fmla="*/ 4591050 w 4876800"/>
              <a:gd name="connsiteY74" fmla="*/ 3733800 h 4876800"/>
              <a:gd name="connsiteX75" fmla="*/ 285750 w 4876800"/>
              <a:gd name="connsiteY75" fmla="*/ 3733800 h 4876800"/>
              <a:gd name="connsiteX76" fmla="*/ 381000 w 4876800"/>
              <a:gd name="connsiteY76" fmla="*/ 3829050 h 4876800"/>
              <a:gd name="connsiteX77" fmla="*/ 381000 w 4876800"/>
              <a:gd name="connsiteY77" fmla="*/ 4019550 h 4876800"/>
              <a:gd name="connsiteX78" fmla="*/ 285750 w 4876800"/>
              <a:gd name="connsiteY78" fmla="*/ 4114800 h 4876800"/>
              <a:gd name="connsiteX79" fmla="*/ 190500 w 4876800"/>
              <a:gd name="connsiteY79" fmla="*/ 4019550 h 4876800"/>
              <a:gd name="connsiteX80" fmla="*/ 190500 w 4876800"/>
              <a:gd name="connsiteY80" fmla="*/ 3829050 h 4876800"/>
              <a:gd name="connsiteX81" fmla="*/ 285750 w 4876800"/>
              <a:gd name="connsiteY81" fmla="*/ 3733800 h 4876800"/>
              <a:gd name="connsiteX82" fmla="*/ 3200400 w 4876800"/>
              <a:gd name="connsiteY82" fmla="*/ 3324225 h 4876800"/>
              <a:gd name="connsiteX83" fmla="*/ 3295650 w 4876800"/>
              <a:gd name="connsiteY83" fmla="*/ 3419475 h 4876800"/>
              <a:gd name="connsiteX84" fmla="*/ 3200400 w 4876800"/>
              <a:gd name="connsiteY84" fmla="*/ 3514725 h 4876800"/>
              <a:gd name="connsiteX85" fmla="*/ 3105150 w 4876800"/>
              <a:gd name="connsiteY85" fmla="*/ 3419475 h 4876800"/>
              <a:gd name="connsiteX86" fmla="*/ 3200400 w 4876800"/>
              <a:gd name="connsiteY86" fmla="*/ 3324225 h 4876800"/>
              <a:gd name="connsiteX87" fmla="*/ 4591050 w 4876800"/>
              <a:gd name="connsiteY87" fmla="*/ 3133725 h 4876800"/>
              <a:gd name="connsiteX88" fmla="*/ 4686300 w 4876800"/>
              <a:gd name="connsiteY88" fmla="*/ 3228975 h 4876800"/>
              <a:gd name="connsiteX89" fmla="*/ 4686300 w 4876800"/>
              <a:gd name="connsiteY89" fmla="*/ 3419475 h 4876800"/>
              <a:gd name="connsiteX90" fmla="*/ 4591050 w 4876800"/>
              <a:gd name="connsiteY90" fmla="*/ 3514725 h 4876800"/>
              <a:gd name="connsiteX91" fmla="*/ 4495800 w 4876800"/>
              <a:gd name="connsiteY91" fmla="*/ 3419475 h 4876800"/>
              <a:gd name="connsiteX92" fmla="*/ 4495800 w 4876800"/>
              <a:gd name="connsiteY92" fmla="*/ 3228975 h 4876800"/>
              <a:gd name="connsiteX93" fmla="*/ 4591050 w 4876800"/>
              <a:gd name="connsiteY93" fmla="*/ 3133725 h 4876800"/>
              <a:gd name="connsiteX94" fmla="*/ 285750 w 4876800"/>
              <a:gd name="connsiteY94" fmla="*/ 3133725 h 4876800"/>
              <a:gd name="connsiteX95" fmla="*/ 381000 w 4876800"/>
              <a:gd name="connsiteY95" fmla="*/ 3228975 h 4876800"/>
              <a:gd name="connsiteX96" fmla="*/ 381000 w 4876800"/>
              <a:gd name="connsiteY96" fmla="*/ 3419475 h 4876800"/>
              <a:gd name="connsiteX97" fmla="*/ 285750 w 4876800"/>
              <a:gd name="connsiteY97" fmla="*/ 3514725 h 4876800"/>
              <a:gd name="connsiteX98" fmla="*/ 190500 w 4876800"/>
              <a:gd name="connsiteY98" fmla="*/ 3419475 h 4876800"/>
              <a:gd name="connsiteX99" fmla="*/ 190500 w 4876800"/>
              <a:gd name="connsiteY99" fmla="*/ 3228975 h 4876800"/>
              <a:gd name="connsiteX100" fmla="*/ 285750 w 4876800"/>
              <a:gd name="connsiteY100" fmla="*/ 3133725 h 4876800"/>
              <a:gd name="connsiteX101" fmla="*/ 4591050 w 4876800"/>
              <a:gd name="connsiteY101" fmla="*/ 2533650 h 4876800"/>
              <a:gd name="connsiteX102" fmla="*/ 4686300 w 4876800"/>
              <a:gd name="connsiteY102" fmla="*/ 2628900 h 4876800"/>
              <a:gd name="connsiteX103" fmla="*/ 4686300 w 4876800"/>
              <a:gd name="connsiteY103" fmla="*/ 2819400 h 4876800"/>
              <a:gd name="connsiteX104" fmla="*/ 4591050 w 4876800"/>
              <a:gd name="connsiteY104" fmla="*/ 2914650 h 4876800"/>
              <a:gd name="connsiteX105" fmla="*/ 4495800 w 4876800"/>
              <a:gd name="connsiteY105" fmla="*/ 2819400 h 4876800"/>
              <a:gd name="connsiteX106" fmla="*/ 4495800 w 4876800"/>
              <a:gd name="connsiteY106" fmla="*/ 2628900 h 4876800"/>
              <a:gd name="connsiteX107" fmla="*/ 4591050 w 4876800"/>
              <a:gd name="connsiteY107" fmla="*/ 2533650 h 4876800"/>
              <a:gd name="connsiteX108" fmla="*/ 285750 w 4876800"/>
              <a:gd name="connsiteY108" fmla="*/ 2533650 h 4876800"/>
              <a:gd name="connsiteX109" fmla="*/ 381000 w 4876800"/>
              <a:gd name="connsiteY109" fmla="*/ 2628900 h 4876800"/>
              <a:gd name="connsiteX110" fmla="*/ 381000 w 4876800"/>
              <a:gd name="connsiteY110" fmla="*/ 2819400 h 4876800"/>
              <a:gd name="connsiteX111" fmla="*/ 285750 w 4876800"/>
              <a:gd name="connsiteY111" fmla="*/ 2914650 h 4876800"/>
              <a:gd name="connsiteX112" fmla="*/ 190500 w 4876800"/>
              <a:gd name="connsiteY112" fmla="*/ 2819400 h 4876800"/>
              <a:gd name="connsiteX113" fmla="*/ 190500 w 4876800"/>
              <a:gd name="connsiteY113" fmla="*/ 2628900 h 4876800"/>
              <a:gd name="connsiteX114" fmla="*/ 285750 w 4876800"/>
              <a:gd name="connsiteY114" fmla="*/ 2533650 h 4876800"/>
              <a:gd name="connsiteX115" fmla="*/ 1770554 w 4876800"/>
              <a:gd name="connsiteY115" fmla="*/ 2095757 h 4876800"/>
              <a:gd name="connsiteX116" fmla="*/ 981075 w 4876800"/>
              <a:gd name="connsiteY116" fmla="*/ 2859767 h 4876800"/>
              <a:gd name="connsiteX117" fmla="*/ 981075 w 4876800"/>
              <a:gd name="connsiteY117" fmla="*/ 3324225 h 4876800"/>
              <a:gd name="connsiteX118" fmla="*/ 2628900 w 4876800"/>
              <a:gd name="connsiteY118" fmla="*/ 3324225 h 4876800"/>
              <a:gd name="connsiteX119" fmla="*/ 2724150 w 4876800"/>
              <a:gd name="connsiteY119" fmla="*/ 3419475 h 4876800"/>
              <a:gd name="connsiteX120" fmla="*/ 2628900 w 4876800"/>
              <a:gd name="connsiteY120" fmla="*/ 3514725 h 4876800"/>
              <a:gd name="connsiteX121" fmla="*/ 981075 w 4876800"/>
              <a:gd name="connsiteY121" fmla="*/ 3514725 h 4876800"/>
              <a:gd name="connsiteX122" fmla="*/ 981075 w 4876800"/>
              <a:gd name="connsiteY122" fmla="*/ 3924300 h 4876800"/>
              <a:gd name="connsiteX123" fmla="*/ 3895725 w 4876800"/>
              <a:gd name="connsiteY123" fmla="*/ 3924300 h 4876800"/>
              <a:gd name="connsiteX124" fmla="*/ 3895725 w 4876800"/>
              <a:gd name="connsiteY124" fmla="*/ 3514725 h 4876800"/>
              <a:gd name="connsiteX125" fmla="*/ 3581400 w 4876800"/>
              <a:gd name="connsiteY125" fmla="*/ 3514725 h 4876800"/>
              <a:gd name="connsiteX126" fmla="*/ 3486150 w 4876800"/>
              <a:gd name="connsiteY126" fmla="*/ 3419475 h 4876800"/>
              <a:gd name="connsiteX127" fmla="*/ 3581400 w 4876800"/>
              <a:gd name="connsiteY127" fmla="*/ 3324225 h 4876800"/>
              <a:gd name="connsiteX128" fmla="*/ 3895725 w 4876800"/>
              <a:gd name="connsiteY128" fmla="*/ 3324225 h 4876800"/>
              <a:gd name="connsiteX129" fmla="*/ 3895725 w 4876800"/>
              <a:gd name="connsiteY129" fmla="*/ 3077927 h 4876800"/>
              <a:gd name="connsiteX130" fmla="*/ 3105150 w 4876800"/>
              <a:gd name="connsiteY130" fmla="*/ 2287352 h 4876800"/>
              <a:gd name="connsiteX131" fmla="*/ 2663799 w 4876800"/>
              <a:gd name="connsiteY131" fmla="*/ 2728703 h 4876800"/>
              <a:gd name="connsiteX132" fmla="*/ 3000356 w 4876800"/>
              <a:gd name="connsiteY132" fmla="*/ 3084776 h 4876800"/>
              <a:gd name="connsiteX133" fmla="*/ 2996565 w 4876800"/>
              <a:gd name="connsiteY133" fmla="*/ 3219431 h 4876800"/>
              <a:gd name="connsiteX134" fmla="*/ 2931157 w 4876800"/>
              <a:gd name="connsiteY134" fmla="*/ 3245453 h 4876800"/>
              <a:gd name="connsiteX135" fmla="*/ 2861910 w 4876800"/>
              <a:gd name="connsiteY135" fmla="*/ 3215630 h 4876800"/>
              <a:gd name="connsiteX136" fmla="*/ 2370144 w 4876800"/>
              <a:gd name="connsiteY136" fmla="*/ 2695346 h 4876800"/>
              <a:gd name="connsiteX137" fmla="*/ 4591050 w 4876800"/>
              <a:gd name="connsiteY137" fmla="*/ 1962150 h 4876800"/>
              <a:gd name="connsiteX138" fmla="*/ 4686300 w 4876800"/>
              <a:gd name="connsiteY138" fmla="*/ 2057400 h 4876800"/>
              <a:gd name="connsiteX139" fmla="*/ 4686300 w 4876800"/>
              <a:gd name="connsiteY139" fmla="*/ 2247900 h 4876800"/>
              <a:gd name="connsiteX140" fmla="*/ 4591050 w 4876800"/>
              <a:gd name="connsiteY140" fmla="*/ 2343150 h 4876800"/>
              <a:gd name="connsiteX141" fmla="*/ 4495800 w 4876800"/>
              <a:gd name="connsiteY141" fmla="*/ 2247900 h 4876800"/>
              <a:gd name="connsiteX142" fmla="*/ 4495800 w 4876800"/>
              <a:gd name="connsiteY142" fmla="*/ 2057400 h 4876800"/>
              <a:gd name="connsiteX143" fmla="*/ 4591050 w 4876800"/>
              <a:gd name="connsiteY143" fmla="*/ 1962150 h 4876800"/>
              <a:gd name="connsiteX144" fmla="*/ 285750 w 4876800"/>
              <a:gd name="connsiteY144" fmla="*/ 1962150 h 4876800"/>
              <a:gd name="connsiteX145" fmla="*/ 381000 w 4876800"/>
              <a:gd name="connsiteY145" fmla="*/ 2057400 h 4876800"/>
              <a:gd name="connsiteX146" fmla="*/ 381000 w 4876800"/>
              <a:gd name="connsiteY146" fmla="*/ 2247900 h 4876800"/>
              <a:gd name="connsiteX147" fmla="*/ 285750 w 4876800"/>
              <a:gd name="connsiteY147" fmla="*/ 2343150 h 4876800"/>
              <a:gd name="connsiteX148" fmla="*/ 190500 w 4876800"/>
              <a:gd name="connsiteY148" fmla="*/ 2247900 h 4876800"/>
              <a:gd name="connsiteX149" fmla="*/ 190500 w 4876800"/>
              <a:gd name="connsiteY149" fmla="*/ 2057400 h 4876800"/>
              <a:gd name="connsiteX150" fmla="*/ 285750 w 4876800"/>
              <a:gd name="connsiteY150" fmla="*/ 1962150 h 4876800"/>
              <a:gd name="connsiteX151" fmla="*/ 2628900 w 4876800"/>
              <a:gd name="connsiteY151" fmla="*/ 1581150 h 4876800"/>
              <a:gd name="connsiteX152" fmla="*/ 2533650 w 4876800"/>
              <a:gd name="connsiteY152" fmla="*/ 1676400 h 4876800"/>
              <a:gd name="connsiteX153" fmla="*/ 2628900 w 4876800"/>
              <a:gd name="connsiteY153" fmla="*/ 1771650 h 4876800"/>
              <a:gd name="connsiteX154" fmla="*/ 2724150 w 4876800"/>
              <a:gd name="connsiteY154" fmla="*/ 1676400 h 4876800"/>
              <a:gd name="connsiteX155" fmla="*/ 2628900 w 4876800"/>
              <a:gd name="connsiteY155" fmla="*/ 1581150 h 4876800"/>
              <a:gd name="connsiteX156" fmla="*/ 4591050 w 4876800"/>
              <a:gd name="connsiteY156" fmla="*/ 1390650 h 4876800"/>
              <a:gd name="connsiteX157" fmla="*/ 4686300 w 4876800"/>
              <a:gd name="connsiteY157" fmla="*/ 1485900 h 4876800"/>
              <a:gd name="connsiteX158" fmla="*/ 4686300 w 4876800"/>
              <a:gd name="connsiteY158" fmla="*/ 1676400 h 4876800"/>
              <a:gd name="connsiteX159" fmla="*/ 4591050 w 4876800"/>
              <a:gd name="connsiteY159" fmla="*/ 1771650 h 4876800"/>
              <a:gd name="connsiteX160" fmla="*/ 4495800 w 4876800"/>
              <a:gd name="connsiteY160" fmla="*/ 1676400 h 4876800"/>
              <a:gd name="connsiteX161" fmla="*/ 4495800 w 4876800"/>
              <a:gd name="connsiteY161" fmla="*/ 1485900 h 4876800"/>
              <a:gd name="connsiteX162" fmla="*/ 4591050 w 4876800"/>
              <a:gd name="connsiteY162" fmla="*/ 1390650 h 4876800"/>
              <a:gd name="connsiteX163" fmla="*/ 2628900 w 4876800"/>
              <a:gd name="connsiteY163" fmla="*/ 1390650 h 4876800"/>
              <a:gd name="connsiteX164" fmla="*/ 2914650 w 4876800"/>
              <a:gd name="connsiteY164" fmla="*/ 1676400 h 4876800"/>
              <a:gd name="connsiteX165" fmla="*/ 2628900 w 4876800"/>
              <a:gd name="connsiteY165" fmla="*/ 1962150 h 4876800"/>
              <a:gd name="connsiteX166" fmla="*/ 2343150 w 4876800"/>
              <a:gd name="connsiteY166" fmla="*/ 1676400 h 4876800"/>
              <a:gd name="connsiteX167" fmla="*/ 2628900 w 4876800"/>
              <a:gd name="connsiteY167" fmla="*/ 1390650 h 4876800"/>
              <a:gd name="connsiteX168" fmla="*/ 285750 w 4876800"/>
              <a:gd name="connsiteY168" fmla="*/ 1390650 h 4876800"/>
              <a:gd name="connsiteX169" fmla="*/ 381000 w 4876800"/>
              <a:gd name="connsiteY169" fmla="*/ 1485900 h 4876800"/>
              <a:gd name="connsiteX170" fmla="*/ 381000 w 4876800"/>
              <a:gd name="connsiteY170" fmla="*/ 1676400 h 4876800"/>
              <a:gd name="connsiteX171" fmla="*/ 285750 w 4876800"/>
              <a:gd name="connsiteY171" fmla="*/ 1771650 h 4876800"/>
              <a:gd name="connsiteX172" fmla="*/ 190500 w 4876800"/>
              <a:gd name="connsiteY172" fmla="*/ 1676400 h 4876800"/>
              <a:gd name="connsiteX173" fmla="*/ 190500 w 4876800"/>
              <a:gd name="connsiteY173" fmla="*/ 1485900 h 4876800"/>
              <a:gd name="connsiteX174" fmla="*/ 285750 w 4876800"/>
              <a:gd name="connsiteY174" fmla="*/ 1390650 h 4876800"/>
              <a:gd name="connsiteX175" fmla="*/ 981075 w 4876800"/>
              <a:gd name="connsiteY175" fmla="*/ 981075 h 4876800"/>
              <a:gd name="connsiteX176" fmla="*/ 981075 w 4876800"/>
              <a:gd name="connsiteY176" fmla="*/ 2594677 h 4876800"/>
              <a:gd name="connsiteX177" fmla="*/ 1705413 w 4876800"/>
              <a:gd name="connsiteY177" fmla="*/ 1893703 h 4876800"/>
              <a:gd name="connsiteX178" fmla="*/ 1839001 w 4876800"/>
              <a:gd name="connsiteY178" fmla="*/ 1894799 h 4876800"/>
              <a:gd name="connsiteX179" fmla="*/ 2533650 w 4876800"/>
              <a:gd name="connsiteY179" fmla="*/ 2589447 h 4876800"/>
              <a:gd name="connsiteX180" fmla="*/ 3037789 w 4876800"/>
              <a:gd name="connsiteY180" fmla="*/ 2085289 h 4876800"/>
              <a:gd name="connsiteX181" fmla="*/ 3172501 w 4876800"/>
              <a:gd name="connsiteY181" fmla="*/ 2085289 h 4876800"/>
              <a:gd name="connsiteX182" fmla="*/ 3895725 w 4876800"/>
              <a:gd name="connsiteY182" fmla="*/ 2808513 h 4876800"/>
              <a:gd name="connsiteX183" fmla="*/ 3895725 w 4876800"/>
              <a:gd name="connsiteY183" fmla="*/ 981075 h 4876800"/>
              <a:gd name="connsiteX184" fmla="*/ 4591050 w 4876800"/>
              <a:gd name="connsiteY184" fmla="*/ 790575 h 4876800"/>
              <a:gd name="connsiteX185" fmla="*/ 4686300 w 4876800"/>
              <a:gd name="connsiteY185" fmla="*/ 885825 h 4876800"/>
              <a:gd name="connsiteX186" fmla="*/ 4686300 w 4876800"/>
              <a:gd name="connsiteY186" fmla="*/ 1076325 h 4876800"/>
              <a:gd name="connsiteX187" fmla="*/ 4591050 w 4876800"/>
              <a:gd name="connsiteY187" fmla="*/ 1171575 h 4876800"/>
              <a:gd name="connsiteX188" fmla="*/ 4495800 w 4876800"/>
              <a:gd name="connsiteY188" fmla="*/ 1076325 h 4876800"/>
              <a:gd name="connsiteX189" fmla="*/ 4495800 w 4876800"/>
              <a:gd name="connsiteY189" fmla="*/ 885825 h 4876800"/>
              <a:gd name="connsiteX190" fmla="*/ 4591050 w 4876800"/>
              <a:gd name="connsiteY190" fmla="*/ 790575 h 4876800"/>
              <a:gd name="connsiteX191" fmla="*/ 885825 w 4876800"/>
              <a:gd name="connsiteY191" fmla="*/ 790575 h 4876800"/>
              <a:gd name="connsiteX192" fmla="*/ 3990975 w 4876800"/>
              <a:gd name="connsiteY192" fmla="*/ 790575 h 4876800"/>
              <a:gd name="connsiteX193" fmla="*/ 4086225 w 4876800"/>
              <a:gd name="connsiteY193" fmla="*/ 885825 h 4876800"/>
              <a:gd name="connsiteX194" fmla="*/ 4086225 w 4876800"/>
              <a:gd name="connsiteY194" fmla="*/ 3038427 h 4876800"/>
              <a:gd name="connsiteX195" fmla="*/ 4086225 w 4876800"/>
              <a:gd name="connsiteY195" fmla="*/ 3038523 h 4876800"/>
              <a:gd name="connsiteX196" fmla="*/ 4086225 w 4876800"/>
              <a:gd name="connsiteY196" fmla="*/ 4019550 h 4876800"/>
              <a:gd name="connsiteX197" fmla="*/ 3990975 w 4876800"/>
              <a:gd name="connsiteY197" fmla="*/ 4114800 h 4876800"/>
              <a:gd name="connsiteX198" fmla="*/ 885825 w 4876800"/>
              <a:gd name="connsiteY198" fmla="*/ 4114800 h 4876800"/>
              <a:gd name="connsiteX199" fmla="*/ 790575 w 4876800"/>
              <a:gd name="connsiteY199" fmla="*/ 4019550 h 4876800"/>
              <a:gd name="connsiteX200" fmla="*/ 790575 w 4876800"/>
              <a:gd name="connsiteY200" fmla="*/ 885825 h 4876800"/>
              <a:gd name="connsiteX201" fmla="*/ 885825 w 4876800"/>
              <a:gd name="connsiteY201" fmla="*/ 790575 h 4876800"/>
              <a:gd name="connsiteX202" fmla="*/ 285750 w 4876800"/>
              <a:gd name="connsiteY202" fmla="*/ 790575 h 4876800"/>
              <a:gd name="connsiteX203" fmla="*/ 381000 w 4876800"/>
              <a:gd name="connsiteY203" fmla="*/ 885825 h 4876800"/>
              <a:gd name="connsiteX204" fmla="*/ 381000 w 4876800"/>
              <a:gd name="connsiteY204" fmla="*/ 1076325 h 4876800"/>
              <a:gd name="connsiteX205" fmla="*/ 285750 w 4876800"/>
              <a:gd name="connsiteY205" fmla="*/ 1171575 h 4876800"/>
              <a:gd name="connsiteX206" fmla="*/ 190500 w 4876800"/>
              <a:gd name="connsiteY206" fmla="*/ 1076325 h 4876800"/>
              <a:gd name="connsiteX207" fmla="*/ 190500 w 4876800"/>
              <a:gd name="connsiteY207" fmla="*/ 885825 h 4876800"/>
              <a:gd name="connsiteX208" fmla="*/ 285750 w 4876800"/>
              <a:gd name="connsiteY208" fmla="*/ 790575 h 4876800"/>
              <a:gd name="connsiteX209" fmla="*/ 4495800 w 4876800"/>
              <a:gd name="connsiteY209" fmla="*/ 190500 h 4876800"/>
              <a:gd name="connsiteX210" fmla="*/ 4495800 w 4876800"/>
              <a:gd name="connsiteY210" fmla="*/ 381000 h 4876800"/>
              <a:gd name="connsiteX211" fmla="*/ 4686300 w 4876800"/>
              <a:gd name="connsiteY211" fmla="*/ 381000 h 4876800"/>
              <a:gd name="connsiteX212" fmla="*/ 4686300 w 4876800"/>
              <a:gd name="connsiteY212" fmla="*/ 190500 h 4876800"/>
              <a:gd name="connsiteX213" fmla="*/ 3800475 w 4876800"/>
              <a:gd name="connsiteY213" fmla="*/ 190500 h 4876800"/>
              <a:gd name="connsiteX214" fmla="*/ 3990975 w 4876800"/>
              <a:gd name="connsiteY214" fmla="*/ 190500 h 4876800"/>
              <a:gd name="connsiteX215" fmla="*/ 4086225 w 4876800"/>
              <a:gd name="connsiteY215" fmla="*/ 285750 h 4876800"/>
              <a:gd name="connsiteX216" fmla="*/ 3990975 w 4876800"/>
              <a:gd name="connsiteY216" fmla="*/ 381000 h 4876800"/>
              <a:gd name="connsiteX217" fmla="*/ 3800475 w 4876800"/>
              <a:gd name="connsiteY217" fmla="*/ 381000 h 4876800"/>
              <a:gd name="connsiteX218" fmla="*/ 3705225 w 4876800"/>
              <a:gd name="connsiteY218" fmla="*/ 285750 h 4876800"/>
              <a:gd name="connsiteX219" fmla="*/ 3800475 w 4876800"/>
              <a:gd name="connsiteY219" fmla="*/ 190500 h 4876800"/>
              <a:gd name="connsiteX220" fmla="*/ 3200400 w 4876800"/>
              <a:gd name="connsiteY220" fmla="*/ 190500 h 4876800"/>
              <a:gd name="connsiteX221" fmla="*/ 3390900 w 4876800"/>
              <a:gd name="connsiteY221" fmla="*/ 190500 h 4876800"/>
              <a:gd name="connsiteX222" fmla="*/ 3486150 w 4876800"/>
              <a:gd name="connsiteY222" fmla="*/ 285750 h 4876800"/>
              <a:gd name="connsiteX223" fmla="*/ 3390900 w 4876800"/>
              <a:gd name="connsiteY223" fmla="*/ 381000 h 4876800"/>
              <a:gd name="connsiteX224" fmla="*/ 3200400 w 4876800"/>
              <a:gd name="connsiteY224" fmla="*/ 381000 h 4876800"/>
              <a:gd name="connsiteX225" fmla="*/ 3105150 w 4876800"/>
              <a:gd name="connsiteY225" fmla="*/ 285750 h 4876800"/>
              <a:gd name="connsiteX226" fmla="*/ 3200400 w 4876800"/>
              <a:gd name="connsiteY226" fmla="*/ 190500 h 4876800"/>
              <a:gd name="connsiteX227" fmla="*/ 2628900 w 4876800"/>
              <a:gd name="connsiteY227" fmla="*/ 190500 h 4876800"/>
              <a:gd name="connsiteX228" fmla="*/ 2819400 w 4876800"/>
              <a:gd name="connsiteY228" fmla="*/ 190500 h 4876800"/>
              <a:gd name="connsiteX229" fmla="*/ 2914650 w 4876800"/>
              <a:gd name="connsiteY229" fmla="*/ 285750 h 4876800"/>
              <a:gd name="connsiteX230" fmla="*/ 2819400 w 4876800"/>
              <a:gd name="connsiteY230" fmla="*/ 381000 h 4876800"/>
              <a:gd name="connsiteX231" fmla="*/ 2628900 w 4876800"/>
              <a:gd name="connsiteY231" fmla="*/ 381000 h 4876800"/>
              <a:gd name="connsiteX232" fmla="*/ 2533650 w 4876800"/>
              <a:gd name="connsiteY232" fmla="*/ 285750 h 4876800"/>
              <a:gd name="connsiteX233" fmla="*/ 2628900 w 4876800"/>
              <a:gd name="connsiteY233" fmla="*/ 190500 h 4876800"/>
              <a:gd name="connsiteX234" fmla="*/ 2057400 w 4876800"/>
              <a:gd name="connsiteY234" fmla="*/ 190500 h 4876800"/>
              <a:gd name="connsiteX235" fmla="*/ 2247900 w 4876800"/>
              <a:gd name="connsiteY235" fmla="*/ 190500 h 4876800"/>
              <a:gd name="connsiteX236" fmla="*/ 2343150 w 4876800"/>
              <a:gd name="connsiteY236" fmla="*/ 285750 h 4876800"/>
              <a:gd name="connsiteX237" fmla="*/ 2247900 w 4876800"/>
              <a:gd name="connsiteY237" fmla="*/ 381000 h 4876800"/>
              <a:gd name="connsiteX238" fmla="*/ 2057400 w 4876800"/>
              <a:gd name="connsiteY238" fmla="*/ 381000 h 4876800"/>
              <a:gd name="connsiteX239" fmla="*/ 1962150 w 4876800"/>
              <a:gd name="connsiteY239" fmla="*/ 285750 h 4876800"/>
              <a:gd name="connsiteX240" fmla="*/ 2057400 w 4876800"/>
              <a:gd name="connsiteY240" fmla="*/ 190500 h 4876800"/>
              <a:gd name="connsiteX241" fmla="*/ 1485900 w 4876800"/>
              <a:gd name="connsiteY241" fmla="*/ 190500 h 4876800"/>
              <a:gd name="connsiteX242" fmla="*/ 1676400 w 4876800"/>
              <a:gd name="connsiteY242" fmla="*/ 190500 h 4876800"/>
              <a:gd name="connsiteX243" fmla="*/ 1771650 w 4876800"/>
              <a:gd name="connsiteY243" fmla="*/ 285750 h 4876800"/>
              <a:gd name="connsiteX244" fmla="*/ 1676400 w 4876800"/>
              <a:gd name="connsiteY244" fmla="*/ 381000 h 4876800"/>
              <a:gd name="connsiteX245" fmla="*/ 1485900 w 4876800"/>
              <a:gd name="connsiteY245" fmla="*/ 381000 h 4876800"/>
              <a:gd name="connsiteX246" fmla="*/ 1390650 w 4876800"/>
              <a:gd name="connsiteY246" fmla="*/ 285750 h 4876800"/>
              <a:gd name="connsiteX247" fmla="*/ 1485900 w 4876800"/>
              <a:gd name="connsiteY247" fmla="*/ 190500 h 4876800"/>
              <a:gd name="connsiteX248" fmla="*/ 885825 w 4876800"/>
              <a:gd name="connsiteY248" fmla="*/ 190500 h 4876800"/>
              <a:gd name="connsiteX249" fmla="*/ 1076325 w 4876800"/>
              <a:gd name="connsiteY249" fmla="*/ 190500 h 4876800"/>
              <a:gd name="connsiteX250" fmla="*/ 1171575 w 4876800"/>
              <a:gd name="connsiteY250" fmla="*/ 285750 h 4876800"/>
              <a:gd name="connsiteX251" fmla="*/ 1076325 w 4876800"/>
              <a:gd name="connsiteY251" fmla="*/ 381000 h 4876800"/>
              <a:gd name="connsiteX252" fmla="*/ 885825 w 4876800"/>
              <a:gd name="connsiteY252" fmla="*/ 381000 h 4876800"/>
              <a:gd name="connsiteX253" fmla="*/ 790575 w 4876800"/>
              <a:gd name="connsiteY253" fmla="*/ 285750 h 4876800"/>
              <a:gd name="connsiteX254" fmla="*/ 885825 w 4876800"/>
              <a:gd name="connsiteY254" fmla="*/ 190500 h 4876800"/>
              <a:gd name="connsiteX255" fmla="*/ 190500 w 4876800"/>
              <a:gd name="connsiteY255" fmla="*/ 190500 h 4876800"/>
              <a:gd name="connsiteX256" fmla="*/ 190500 w 4876800"/>
              <a:gd name="connsiteY256" fmla="*/ 381000 h 4876800"/>
              <a:gd name="connsiteX257" fmla="*/ 381000 w 4876800"/>
              <a:gd name="connsiteY257" fmla="*/ 381000 h 4876800"/>
              <a:gd name="connsiteX258" fmla="*/ 381000 w 4876800"/>
              <a:gd name="connsiteY258" fmla="*/ 190500 h 4876800"/>
              <a:gd name="connsiteX259" fmla="*/ 4400550 w 4876800"/>
              <a:gd name="connsiteY259" fmla="*/ 0 h 4876800"/>
              <a:gd name="connsiteX260" fmla="*/ 4781550 w 4876800"/>
              <a:gd name="connsiteY260" fmla="*/ 0 h 4876800"/>
              <a:gd name="connsiteX261" fmla="*/ 4876800 w 4876800"/>
              <a:gd name="connsiteY261" fmla="*/ 95250 h 4876800"/>
              <a:gd name="connsiteX262" fmla="*/ 4876800 w 4876800"/>
              <a:gd name="connsiteY262" fmla="*/ 476250 h 4876800"/>
              <a:gd name="connsiteX263" fmla="*/ 4781550 w 4876800"/>
              <a:gd name="connsiteY263" fmla="*/ 571500 h 4876800"/>
              <a:gd name="connsiteX264" fmla="*/ 4400550 w 4876800"/>
              <a:gd name="connsiteY264" fmla="*/ 571500 h 4876800"/>
              <a:gd name="connsiteX265" fmla="*/ 4305300 w 4876800"/>
              <a:gd name="connsiteY265" fmla="*/ 476250 h 4876800"/>
              <a:gd name="connsiteX266" fmla="*/ 4305300 w 4876800"/>
              <a:gd name="connsiteY266" fmla="*/ 95250 h 4876800"/>
              <a:gd name="connsiteX267" fmla="*/ 4400550 w 4876800"/>
              <a:gd name="connsiteY267" fmla="*/ 0 h 4876800"/>
              <a:gd name="connsiteX268" fmla="*/ 95250 w 4876800"/>
              <a:gd name="connsiteY268" fmla="*/ 0 h 4876800"/>
              <a:gd name="connsiteX269" fmla="*/ 476250 w 4876800"/>
              <a:gd name="connsiteY269" fmla="*/ 0 h 4876800"/>
              <a:gd name="connsiteX270" fmla="*/ 571500 w 4876800"/>
              <a:gd name="connsiteY270" fmla="*/ 95250 h 4876800"/>
              <a:gd name="connsiteX271" fmla="*/ 571500 w 4876800"/>
              <a:gd name="connsiteY271" fmla="*/ 476250 h 4876800"/>
              <a:gd name="connsiteX272" fmla="*/ 476250 w 4876800"/>
              <a:gd name="connsiteY272" fmla="*/ 571500 h 4876800"/>
              <a:gd name="connsiteX273" fmla="*/ 95250 w 4876800"/>
              <a:gd name="connsiteY273" fmla="*/ 571500 h 4876800"/>
              <a:gd name="connsiteX274" fmla="*/ 0 w 4876800"/>
              <a:gd name="connsiteY274" fmla="*/ 476250 h 4876800"/>
              <a:gd name="connsiteX275" fmla="*/ 0 w 4876800"/>
              <a:gd name="connsiteY275" fmla="*/ 95250 h 4876800"/>
              <a:gd name="connsiteX276" fmla="*/ 95250 w 4876800"/>
              <a:gd name="connsiteY276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</a:cxnLst>
            <a:rect l="l" t="t" r="r" b="b"/>
            <a:pathLst>
              <a:path w="4876800" h="4876800">
                <a:moveTo>
                  <a:pt x="4495800" y="4495800"/>
                </a:moveTo>
                <a:lnTo>
                  <a:pt x="4495800" y="4686300"/>
                </a:lnTo>
                <a:lnTo>
                  <a:pt x="4686300" y="4686300"/>
                </a:lnTo>
                <a:lnTo>
                  <a:pt x="4686300" y="4495800"/>
                </a:lnTo>
                <a:close/>
                <a:moveTo>
                  <a:pt x="3800475" y="4495800"/>
                </a:moveTo>
                <a:lnTo>
                  <a:pt x="3990975" y="4495800"/>
                </a:lnTo>
                <a:cubicBezTo>
                  <a:pt x="4043572" y="4495800"/>
                  <a:pt x="4086225" y="4538443"/>
                  <a:pt x="4086225" y="4591050"/>
                </a:cubicBezTo>
                <a:cubicBezTo>
                  <a:pt x="4086225" y="4643656"/>
                  <a:pt x="4043572" y="4686300"/>
                  <a:pt x="3990975" y="4686300"/>
                </a:cubicBezTo>
                <a:lnTo>
                  <a:pt x="3800475" y="4686300"/>
                </a:lnTo>
                <a:cubicBezTo>
                  <a:pt x="3747878" y="4686300"/>
                  <a:pt x="3705225" y="4643656"/>
                  <a:pt x="3705225" y="4591050"/>
                </a:cubicBezTo>
                <a:cubicBezTo>
                  <a:pt x="3705225" y="4538443"/>
                  <a:pt x="3747878" y="4495800"/>
                  <a:pt x="3800475" y="4495800"/>
                </a:cubicBezTo>
                <a:close/>
                <a:moveTo>
                  <a:pt x="3200400" y="4495800"/>
                </a:moveTo>
                <a:lnTo>
                  <a:pt x="3390900" y="4495800"/>
                </a:lnTo>
                <a:cubicBezTo>
                  <a:pt x="3443497" y="4495800"/>
                  <a:pt x="3486150" y="4538443"/>
                  <a:pt x="3486150" y="4591050"/>
                </a:cubicBezTo>
                <a:cubicBezTo>
                  <a:pt x="3486150" y="4643656"/>
                  <a:pt x="3443497" y="4686300"/>
                  <a:pt x="3390900" y="4686300"/>
                </a:cubicBezTo>
                <a:lnTo>
                  <a:pt x="3200400" y="4686300"/>
                </a:lnTo>
                <a:cubicBezTo>
                  <a:pt x="3147803" y="4686300"/>
                  <a:pt x="3105150" y="4643656"/>
                  <a:pt x="3105150" y="4591050"/>
                </a:cubicBezTo>
                <a:cubicBezTo>
                  <a:pt x="3105150" y="4538443"/>
                  <a:pt x="3147803" y="4495800"/>
                  <a:pt x="3200400" y="4495800"/>
                </a:cubicBezTo>
                <a:close/>
                <a:moveTo>
                  <a:pt x="2628900" y="4495800"/>
                </a:moveTo>
                <a:lnTo>
                  <a:pt x="2819400" y="4495800"/>
                </a:lnTo>
                <a:cubicBezTo>
                  <a:pt x="2871997" y="4495800"/>
                  <a:pt x="2914650" y="4538443"/>
                  <a:pt x="2914650" y="4591050"/>
                </a:cubicBezTo>
                <a:cubicBezTo>
                  <a:pt x="2914650" y="4643656"/>
                  <a:pt x="2871997" y="4686300"/>
                  <a:pt x="2819400" y="4686300"/>
                </a:cubicBezTo>
                <a:lnTo>
                  <a:pt x="2628900" y="4686300"/>
                </a:lnTo>
                <a:cubicBezTo>
                  <a:pt x="2576303" y="4686300"/>
                  <a:pt x="2533650" y="4643656"/>
                  <a:pt x="2533650" y="4591050"/>
                </a:cubicBezTo>
                <a:cubicBezTo>
                  <a:pt x="2533650" y="4538443"/>
                  <a:pt x="2576303" y="4495800"/>
                  <a:pt x="2628900" y="4495800"/>
                </a:cubicBezTo>
                <a:close/>
                <a:moveTo>
                  <a:pt x="2057400" y="4495800"/>
                </a:moveTo>
                <a:lnTo>
                  <a:pt x="2247900" y="4495800"/>
                </a:lnTo>
                <a:cubicBezTo>
                  <a:pt x="2300497" y="4495800"/>
                  <a:pt x="2343150" y="4538443"/>
                  <a:pt x="2343150" y="4591050"/>
                </a:cubicBezTo>
                <a:cubicBezTo>
                  <a:pt x="2343150" y="4643656"/>
                  <a:pt x="2300497" y="4686300"/>
                  <a:pt x="2247900" y="4686300"/>
                </a:cubicBezTo>
                <a:lnTo>
                  <a:pt x="2057400" y="4686300"/>
                </a:lnTo>
                <a:cubicBezTo>
                  <a:pt x="2004803" y="4686300"/>
                  <a:pt x="1962150" y="4643656"/>
                  <a:pt x="1962150" y="4591050"/>
                </a:cubicBezTo>
                <a:cubicBezTo>
                  <a:pt x="1962150" y="4538443"/>
                  <a:pt x="2004803" y="4495800"/>
                  <a:pt x="2057400" y="4495800"/>
                </a:cubicBezTo>
                <a:close/>
                <a:moveTo>
                  <a:pt x="1485900" y="4495800"/>
                </a:moveTo>
                <a:lnTo>
                  <a:pt x="1676400" y="4495800"/>
                </a:lnTo>
                <a:cubicBezTo>
                  <a:pt x="1728997" y="4495800"/>
                  <a:pt x="1771650" y="4538443"/>
                  <a:pt x="1771650" y="4591050"/>
                </a:cubicBezTo>
                <a:cubicBezTo>
                  <a:pt x="1771650" y="4643656"/>
                  <a:pt x="1728997" y="4686300"/>
                  <a:pt x="1676400" y="4686300"/>
                </a:cubicBezTo>
                <a:lnTo>
                  <a:pt x="1485900" y="4686300"/>
                </a:lnTo>
                <a:cubicBezTo>
                  <a:pt x="1433303" y="4686300"/>
                  <a:pt x="1390650" y="4643656"/>
                  <a:pt x="1390650" y="4591050"/>
                </a:cubicBezTo>
                <a:cubicBezTo>
                  <a:pt x="1390650" y="4538443"/>
                  <a:pt x="1433303" y="4495800"/>
                  <a:pt x="1485900" y="4495800"/>
                </a:cubicBezTo>
                <a:close/>
                <a:moveTo>
                  <a:pt x="885825" y="4495800"/>
                </a:moveTo>
                <a:lnTo>
                  <a:pt x="1076325" y="4495800"/>
                </a:lnTo>
                <a:cubicBezTo>
                  <a:pt x="1128922" y="4495800"/>
                  <a:pt x="1171575" y="4538443"/>
                  <a:pt x="1171575" y="4591050"/>
                </a:cubicBezTo>
                <a:cubicBezTo>
                  <a:pt x="1171575" y="4643656"/>
                  <a:pt x="1128922" y="4686300"/>
                  <a:pt x="1076325" y="4686300"/>
                </a:cubicBezTo>
                <a:lnTo>
                  <a:pt x="885825" y="4686300"/>
                </a:lnTo>
                <a:cubicBezTo>
                  <a:pt x="833228" y="4686300"/>
                  <a:pt x="790575" y="4643656"/>
                  <a:pt x="790575" y="4591050"/>
                </a:cubicBezTo>
                <a:cubicBezTo>
                  <a:pt x="790575" y="4538443"/>
                  <a:pt x="833228" y="4495800"/>
                  <a:pt x="885825" y="4495800"/>
                </a:cubicBezTo>
                <a:close/>
                <a:moveTo>
                  <a:pt x="190500" y="4495800"/>
                </a:moveTo>
                <a:lnTo>
                  <a:pt x="190500" y="4686300"/>
                </a:lnTo>
                <a:lnTo>
                  <a:pt x="381000" y="4686300"/>
                </a:lnTo>
                <a:lnTo>
                  <a:pt x="381000" y="4495800"/>
                </a:lnTo>
                <a:close/>
                <a:moveTo>
                  <a:pt x="4400550" y="4305300"/>
                </a:moveTo>
                <a:lnTo>
                  <a:pt x="4781550" y="4305300"/>
                </a:lnTo>
                <a:cubicBezTo>
                  <a:pt x="4834147" y="4305300"/>
                  <a:pt x="4876800" y="4347943"/>
                  <a:pt x="4876800" y="4400550"/>
                </a:cubicBezTo>
                <a:lnTo>
                  <a:pt x="4876800" y="4781550"/>
                </a:lnTo>
                <a:cubicBezTo>
                  <a:pt x="4876800" y="4834156"/>
                  <a:pt x="4834147" y="4876800"/>
                  <a:pt x="4781550" y="4876800"/>
                </a:cubicBezTo>
                <a:lnTo>
                  <a:pt x="4400550" y="4876800"/>
                </a:lnTo>
                <a:cubicBezTo>
                  <a:pt x="4347953" y="4876800"/>
                  <a:pt x="4305300" y="4834156"/>
                  <a:pt x="4305300" y="4781550"/>
                </a:cubicBezTo>
                <a:lnTo>
                  <a:pt x="4305300" y="4400550"/>
                </a:lnTo>
                <a:cubicBezTo>
                  <a:pt x="4305300" y="4347943"/>
                  <a:pt x="4347953" y="4305300"/>
                  <a:pt x="4400550" y="4305300"/>
                </a:cubicBezTo>
                <a:close/>
                <a:moveTo>
                  <a:pt x="95250" y="4305300"/>
                </a:moveTo>
                <a:lnTo>
                  <a:pt x="476250" y="4305300"/>
                </a:lnTo>
                <a:cubicBezTo>
                  <a:pt x="528847" y="4305300"/>
                  <a:pt x="571500" y="4347943"/>
                  <a:pt x="571500" y="4400550"/>
                </a:cubicBezTo>
                <a:lnTo>
                  <a:pt x="571500" y="4781550"/>
                </a:lnTo>
                <a:cubicBezTo>
                  <a:pt x="571500" y="4834156"/>
                  <a:pt x="528847" y="4876800"/>
                  <a:pt x="476250" y="4876800"/>
                </a:cubicBezTo>
                <a:lnTo>
                  <a:pt x="95250" y="4876800"/>
                </a:lnTo>
                <a:cubicBezTo>
                  <a:pt x="42653" y="4876800"/>
                  <a:pt x="0" y="4834156"/>
                  <a:pt x="0" y="4781550"/>
                </a:cubicBezTo>
                <a:lnTo>
                  <a:pt x="0" y="4400550"/>
                </a:lnTo>
                <a:cubicBezTo>
                  <a:pt x="0" y="4347943"/>
                  <a:pt x="42653" y="4305300"/>
                  <a:pt x="95250" y="4305300"/>
                </a:cubicBezTo>
                <a:close/>
                <a:moveTo>
                  <a:pt x="4591050" y="3733800"/>
                </a:moveTo>
                <a:cubicBezTo>
                  <a:pt x="4643647" y="3733800"/>
                  <a:pt x="4686300" y="3776443"/>
                  <a:pt x="4686300" y="3829050"/>
                </a:cubicBezTo>
                <a:lnTo>
                  <a:pt x="4686300" y="4019550"/>
                </a:lnTo>
                <a:cubicBezTo>
                  <a:pt x="4686300" y="4072156"/>
                  <a:pt x="4643647" y="4114800"/>
                  <a:pt x="4591050" y="4114800"/>
                </a:cubicBezTo>
                <a:cubicBezTo>
                  <a:pt x="4538453" y="4114800"/>
                  <a:pt x="4495800" y="4072156"/>
                  <a:pt x="4495800" y="4019550"/>
                </a:cubicBezTo>
                <a:lnTo>
                  <a:pt x="4495800" y="3829050"/>
                </a:lnTo>
                <a:cubicBezTo>
                  <a:pt x="4495800" y="3776443"/>
                  <a:pt x="4538453" y="3733800"/>
                  <a:pt x="4591050" y="3733800"/>
                </a:cubicBezTo>
                <a:close/>
                <a:moveTo>
                  <a:pt x="285750" y="3733800"/>
                </a:moveTo>
                <a:cubicBezTo>
                  <a:pt x="338347" y="3733800"/>
                  <a:pt x="381000" y="3776443"/>
                  <a:pt x="381000" y="3829050"/>
                </a:cubicBezTo>
                <a:lnTo>
                  <a:pt x="381000" y="4019550"/>
                </a:lnTo>
                <a:cubicBezTo>
                  <a:pt x="381000" y="4072156"/>
                  <a:pt x="338347" y="4114800"/>
                  <a:pt x="285750" y="4114800"/>
                </a:cubicBezTo>
                <a:cubicBezTo>
                  <a:pt x="233153" y="4114800"/>
                  <a:pt x="190500" y="4072156"/>
                  <a:pt x="190500" y="4019550"/>
                </a:cubicBezTo>
                <a:lnTo>
                  <a:pt x="190500" y="3829050"/>
                </a:lnTo>
                <a:cubicBezTo>
                  <a:pt x="190500" y="3776443"/>
                  <a:pt x="233153" y="3733800"/>
                  <a:pt x="285750" y="3733800"/>
                </a:cubicBezTo>
                <a:close/>
                <a:moveTo>
                  <a:pt x="3200400" y="3324225"/>
                </a:moveTo>
                <a:cubicBezTo>
                  <a:pt x="3252978" y="3324225"/>
                  <a:pt x="3295650" y="3366897"/>
                  <a:pt x="3295650" y="3419475"/>
                </a:cubicBezTo>
                <a:cubicBezTo>
                  <a:pt x="3295650" y="3472053"/>
                  <a:pt x="3252978" y="3514725"/>
                  <a:pt x="3200400" y="3514725"/>
                </a:cubicBezTo>
                <a:cubicBezTo>
                  <a:pt x="3147822" y="3514725"/>
                  <a:pt x="3105150" y="3472053"/>
                  <a:pt x="3105150" y="3419475"/>
                </a:cubicBezTo>
                <a:cubicBezTo>
                  <a:pt x="3105150" y="3366897"/>
                  <a:pt x="3147822" y="3324225"/>
                  <a:pt x="3200400" y="3324225"/>
                </a:cubicBezTo>
                <a:close/>
                <a:moveTo>
                  <a:pt x="4591050" y="3133725"/>
                </a:moveTo>
                <a:cubicBezTo>
                  <a:pt x="4643647" y="3133725"/>
                  <a:pt x="4686300" y="3176368"/>
                  <a:pt x="4686300" y="3228975"/>
                </a:cubicBezTo>
                <a:lnTo>
                  <a:pt x="4686300" y="3419475"/>
                </a:lnTo>
                <a:cubicBezTo>
                  <a:pt x="4686300" y="3472081"/>
                  <a:pt x="4643647" y="3514725"/>
                  <a:pt x="4591050" y="3514725"/>
                </a:cubicBezTo>
                <a:cubicBezTo>
                  <a:pt x="4538453" y="3514725"/>
                  <a:pt x="4495800" y="3472081"/>
                  <a:pt x="4495800" y="3419475"/>
                </a:cubicBezTo>
                <a:lnTo>
                  <a:pt x="4495800" y="3228975"/>
                </a:lnTo>
                <a:cubicBezTo>
                  <a:pt x="4495800" y="3176368"/>
                  <a:pt x="4538453" y="3133725"/>
                  <a:pt x="4591050" y="3133725"/>
                </a:cubicBezTo>
                <a:close/>
                <a:moveTo>
                  <a:pt x="285750" y="3133725"/>
                </a:moveTo>
                <a:cubicBezTo>
                  <a:pt x="338347" y="3133725"/>
                  <a:pt x="381000" y="3176368"/>
                  <a:pt x="381000" y="3228975"/>
                </a:cubicBezTo>
                <a:lnTo>
                  <a:pt x="381000" y="3419475"/>
                </a:lnTo>
                <a:cubicBezTo>
                  <a:pt x="381000" y="3472081"/>
                  <a:pt x="338347" y="3514725"/>
                  <a:pt x="285750" y="3514725"/>
                </a:cubicBezTo>
                <a:cubicBezTo>
                  <a:pt x="233153" y="3514725"/>
                  <a:pt x="190500" y="3472081"/>
                  <a:pt x="190500" y="3419475"/>
                </a:cubicBezTo>
                <a:lnTo>
                  <a:pt x="190500" y="3228975"/>
                </a:lnTo>
                <a:cubicBezTo>
                  <a:pt x="190500" y="3176368"/>
                  <a:pt x="233153" y="3133725"/>
                  <a:pt x="285750" y="3133725"/>
                </a:cubicBezTo>
                <a:close/>
                <a:moveTo>
                  <a:pt x="4591050" y="2533650"/>
                </a:moveTo>
                <a:cubicBezTo>
                  <a:pt x="4643647" y="2533650"/>
                  <a:pt x="4686300" y="2576293"/>
                  <a:pt x="4686300" y="2628900"/>
                </a:cubicBezTo>
                <a:lnTo>
                  <a:pt x="4686300" y="2819400"/>
                </a:lnTo>
                <a:cubicBezTo>
                  <a:pt x="4686300" y="2872006"/>
                  <a:pt x="4643647" y="2914650"/>
                  <a:pt x="4591050" y="2914650"/>
                </a:cubicBezTo>
                <a:cubicBezTo>
                  <a:pt x="4538453" y="2914650"/>
                  <a:pt x="4495800" y="2872006"/>
                  <a:pt x="4495800" y="2819400"/>
                </a:cubicBezTo>
                <a:lnTo>
                  <a:pt x="4495800" y="2628900"/>
                </a:lnTo>
                <a:cubicBezTo>
                  <a:pt x="4495800" y="2576293"/>
                  <a:pt x="4538453" y="2533650"/>
                  <a:pt x="4591050" y="2533650"/>
                </a:cubicBezTo>
                <a:close/>
                <a:moveTo>
                  <a:pt x="285750" y="2533650"/>
                </a:moveTo>
                <a:cubicBezTo>
                  <a:pt x="338347" y="2533650"/>
                  <a:pt x="381000" y="2576293"/>
                  <a:pt x="381000" y="2628900"/>
                </a:cubicBezTo>
                <a:lnTo>
                  <a:pt x="381000" y="2819400"/>
                </a:lnTo>
                <a:cubicBezTo>
                  <a:pt x="381000" y="2872006"/>
                  <a:pt x="338347" y="2914650"/>
                  <a:pt x="285750" y="2914650"/>
                </a:cubicBezTo>
                <a:cubicBezTo>
                  <a:pt x="233153" y="2914650"/>
                  <a:pt x="190500" y="2872006"/>
                  <a:pt x="190500" y="2819400"/>
                </a:cubicBezTo>
                <a:lnTo>
                  <a:pt x="190500" y="2628900"/>
                </a:lnTo>
                <a:cubicBezTo>
                  <a:pt x="190500" y="2576293"/>
                  <a:pt x="233153" y="2533650"/>
                  <a:pt x="285750" y="2533650"/>
                </a:cubicBezTo>
                <a:close/>
                <a:moveTo>
                  <a:pt x="1770554" y="2095757"/>
                </a:moveTo>
                <a:lnTo>
                  <a:pt x="981075" y="2859767"/>
                </a:lnTo>
                <a:lnTo>
                  <a:pt x="981075" y="3324225"/>
                </a:lnTo>
                <a:lnTo>
                  <a:pt x="2628900" y="3324225"/>
                </a:lnTo>
                <a:cubicBezTo>
                  <a:pt x="2681497" y="3324225"/>
                  <a:pt x="2724150" y="3366868"/>
                  <a:pt x="2724150" y="3419475"/>
                </a:cubicBezTo>
                <a:cubicBezTo>
                  <a:pt x="2724150" y="3472082"/>
                  <a:pt x="2681497" y="3514725"/>
                  <a:pt x="2628900" y="3514725"/>
                </a:cubicBezTo>
                <a:lnTo>
                  <a:pt x="981075" y="3514725"/>
                </a:lnTo>
                <a:lnTo>
                  <a:pt x="981075" y="3924300"/>
                </a:lnTo>
                <a:lnTo>
                  <a:pt x="3895725" y="3924300"/>
                </a:lnTo>
                <a:lnTo>
                  <a:pt x="3895725" y="3514725"/>
                </a:lnTo>
                <a:lnTo>
                  <a:pt x="3581400" y="3514725"/>
                </a:lnTo>
                <a:cubicBezTo>
                  <a:pt x="3528803" y="3514725"/>
                  <a:pt x="3486150" y="3472082"/>
                  <a:pt x="3486150" y="3419475"/>
                </a:cubicBezTo>
                <a:cubicBezTo>
                  <a:pt x="3486150" y="3366868"/>
                  <a:pt x="3528803" y="3324225"/>
                  <a:pt x="3581400" y="3324225"/>
                </a:cubicBezTo>
                <a:lnTo>
                  <a:pt x="3895725" y="3324225"/>
                </a:lnTo>
                <a:lnTo>
                  <a:pt x="3895725" y="3077927"/>
                </a:lnTo>
                <a:lnTo>
                  <a:pt x="3105150" y="2287352"/>
                </a:lnTo>
                <a:lnTo>
                  <a:pt x="2663799" y="2728703"/>
                </a:lnTo>
                <a:lnTo>
                  <a:pt x="3000356" y="3084776"/>
                </a:lnTo>
                <a:cubicBezTo>
                  <a:pt x="3036494" y="3123009"/>
                  <a:pt x="3034798" y="3183293"/>
                  <a:pt x="2996565" y="3219431"/>
                </a:cubicBezTo>
                <a:cubicBezTo>
                  <a:pt x="2978163" y="3236824"/>
                  <a:pt x="2954636" y="3245453"/>
                  <a:pt x="2931157" y="3245453"/>
                </a:cubicBezTo>
                <a:cubicBezTo>
                  <a:pt x="2905868" y="3245453"/>
                  <a:pt x="2880646" y="3235452"/>
                  <a:pt x="2861910" y="3215630"/>
                </a:cubicBezTo>
                <a:lnTo>
                  <a:pt x="2370144" y="2695346"/>
                </a:lnTo>
                <a:close/>
                <a:moveTo>
                  <a:pt x="4591050" y="1962150"/>
                </a:moveTo>
                <a:cubicBezTo>
                  <a:pt x="4643647" y="1962150"/>
                  <a:pt x="4686300" y="2004793"/>
                  <a:pt x="4686300" y="2057400"/>
                </a:cubicBezTo>
                <a:lnTo>
                  <a:pt x="4686300" y="2247900"/>
                </a:lnTo>
                <a:cubicBezTo>
                  <a:pt x="4686300" y="2300506"/>
                  <a:pt x="4643647" y="2343150"/>
                  <a:pt x="4591050" y="2343150"/>
                </a:cubicBezTo>
                <a:cubicBezTo>
                  <a:pt x="4538453" y="2343150"/>
                  <a:pt x="4495800" y="2300506"/>
                  <a:pt x="4495800" y="2247900"/>
                </a:cubicBezTo>
                <a:lnTo>
                  <a:pt x="4495800" y="2057400"/>
                </a:lnTo>
                <a:cubicBezTo>
                  <a:pt x="4495800" y="2004793"/>
                  <a:pt x="4538453" y="1962150"/>
                  <a:pt x="4591050" y="1962150"/>
                </a:cubicBezTo>
                <a:close/>
                <a:moveTo>
                  <a:pt x="285750" y="1962150"/>
                </a:moveTo>
                <a:cubicBezTo>
                  <a:pt x="338347" y="1962150"/>
                  <a:pt x="381000" y="2004793"/>
                  <a:pt x="381000" y="2057400"/>
                </a:cubicBezTo>
                <a:lnTo>
                  <a:pt x="381000" y="2247900"/>
                </a:lnTo>
                <a:cubicBezTo>
                  <a:pt x="381000" y="2300506"/>
                  <a:pt x="338347" y="2343150"/>
                  <a:pt x="285750" y="2343150"/>
                </a:cubicBezTo>
                <a:cubicBezTo>
                  <a:pt x="233153" y="2343150"/>
                  <a:pt x="190500" y="2300506"/>
                  <a:pt x="190500" y="2247900"/>
                </a:cubicBezTo>
                <a:lnTo>
                  <a:pt x="190500" y="2057400"/>
                </a:lnTo>
                <a:cubicBezTo>
                  <a:pt x="190500" y="2004793"/>
                  <a:pt x="233153" y="1962150"/>
                  <a:pt x="285750" y="1962150"/>
                </a:cubicBezTo>
                <a:close/>
                <a:moveTo>
                  <a:pt x="2628900" y="1581150"/>
                </a:moveTo>
                <a:cubicBezTo>
                  <a:pt x="2576379" y="1581150"/>
                  <a:pt x="2533650" y="1623879"/>
                  <a:pt x="2533650" y="1676400"/>
                </a:cubicBezTo>
                <a:cubicBezTo>
                  <a:pt x="2533650" y="1728921"/>
                  <a:pt x="2576379" y="1771650"/>
                  <a:pt x="2628900" y="1771650"/>
                </a:cubicBezTo>
                <a:cubicBezTo>
                  <a:pt x="2681421" y="1771650"/>
                  <a:pt x="2724150" y="1728921"/>
                  <a:pt x="2724150" y="1676400"/>
                </a:cubicBezTo>
                <a:cubicBezTo>
                  <a:pt x="2724150" y="1623879"/>
                  <a:pt x="2681421" y="1581150"/>
                  <a:pt x="2628900" y="1581150"/>
                </a:cubicBezTo>
                <a:close/>
                <a:moveTo>
                  <a:pt x="4591050" y="1390650"/>
                </a:moveTo>
                <a:cubicBezTo>
                  <a:pt x="4643647" y="1390650"/>
                  <a:pt x="4686300" y="1433293"/>
                  <a:pt x="4686300" y="1485900"/>
                </a:cubicBezTo>
                <a:lnTo>
                  <a:pt x="4686300" y="1676400"/>
                </a:lnTo>
                <a:cubicBezTo>
                  <a:pt x="4686300" y="1729006"/>
                  <a:pt x="4643647" y="1771650"/>
                  <a:pt x="4591050" y="1771650"/>
                </a:cubicBezTo>
                <a:cubicBezTo>
                  <a:pt x="4538453" y="1771650"/>
                  <a:pt x="4495800" y="1729006"/>
                  <a:pt x="4495800" y="1676400"/>
                </a:cubicBezTo>
                <a:lnTo>
                  <a:pt x="4495800" y="1485900"/>
                </a:lnTo>
                <a:cubicBezTo>
                  <a:pt x="4495800" y="1433293"/>
                  <a:pt x="4538453" y="1390650"/>
                  <a:pt x="4591050" y="1390650"/>
                </a:cubicBezTo>
                <a:close/>
                <a:moveTo>
                  <a:pt x="2628900" y="1390650"/>
                </a:moveTo>
                <a:cubicBezTo>
                  <a:pt x="2786462" y="1390650"/>
                  <a:pt x="2914650" y="1518837"/>
                  <a:pt x="2914650" y="1676400"/>
                </a:cubicBezTo>
                <a:cubicBezTo>
                  <a:pt x="2914650" y="1833962"/>
                  <a:pt x="2786462" y="1962150"/>
                  <a:pt x="2628900" y="1962150"/>
                </a:cubicBezTo>
                <a:cubicBezTo>
                  <a:pt x="2471337" y="1962150"/>
                  <a:pt x="2343150" y="1833962"/>
                  <a:pt x="2343150" y="1676400"/>
                </a:cubicBezTo>
                <a:cubicBezTo>
                  <a:pt x="2343150" y="1518837"/>
                  <a:pt x="2471337" y="1390650"/>
                  <a:pt x="2628900" y="1390650"/>
                </a:cubicBezTo>
                <a:close/>
                <a:moveTo>
                  <a:pt x="285750" y="1390650"/>
                </a:moveTo>
                <a:cubicBezTo>
                  <a:pt x="338347" y="1390650"/>
                  <a:pt x="381000" y="1433293"/>
                  <a:pt x="381000" y="1485900"/>
                </a:cubicBezTo>
                <a:lnTo>
                  <a:pt x="381000" y="1676400"/>
                </a:lnTo>
                <a:cubicBezTo>
                  <a:pt x="381000" y="1729006"/>
                  <a:pt x="338347" y="1771650"/>
                  <a:pt x="285750" y="1771650"/>
                </a:cubicBezTo>
                <a:cubicBezTo>
                  <a:pt x="233153" y="1771650"/>
                  <a:pt x="190500" y="1729006"/>
                  <a:pt x="190500" y="1676400"/>
                </a:cubicBezTo>
                <a:lnTo>
                  <a:pt x="190500" y="1485900"/>
                </a:lnTo>
                <a:cubicBezTo>
                  <a:pt x="190500" y="1433293"/>
                  <a:pt x="233153" y="1390650"/>
                  <a:pt x="285750" y="1390650"/>
                </a:cubicBezTo>
                <a:close/>
                <a:moveTo>
                  <a:pt x="981075" y="981075"/>
                </a:moveTo>
                <a:lnTo>
                  <a:pt x="981075" y="2594677"/>
                </a:lnTo>
                <a:lnTo>
                  <a:pt x="1705413" y="1893703"/>
                </a:lnTo>
                <a:cubicBezTo>
                  <a:pt x="1742760" y="1857556"/>
                  <a:pt x="1802216" y="1858022"/>
                  <a:pt x="1839001" y="1894799"/>
                </a:cubicBezTo>
                <a:lnTo>
                  <a:pt x="2533650" y="2589447"/>
                </a:lnTo>
                <a:lnTo>
                  <a:pt x="3037789" y="2085289"/>
                </a:lnTo>
                <a:cubicBezTo>
                  <a:pt x="3075003" y="2048094"/>
                  <a:pt x="3135297" y="2048094"/>
                  <a:pt x="3172501" y="2085289"/>
                </a:cubicBezTo>
                <a:lnTo>
                  <a:pt x="3895725" y="2808513"/>
                </a:lnTo>
                <a:lnTo>
                  <a:pt x="3895725" y="981075"/>
                </a:lnTo>
                <a:close/>
                <a:moveTo>
                  <a:pt x="4591050" y="790575"/>
                </a:moveTo>
                <a:cubicBezTo>
                  <a:pt x="4643647" y="790575"/>
                  <a:pt x="4686300" y="833218"/>
                  <a:pt x="4686300" y="885825"/>
                </a:cubicBezTo>
                <a:lnTo>
                  <a:pt x="4686300" y="1076325"/>
                </a:lnTo>
                <a:cubicBezTo>
                  <a:pt x="4686300" y="1128931"/>
                  <a:pt x="4643647" y="1171575"/>
                  <a:pt x="4591050" y="1171575"/>
                </a:cubicBezTo>
                <a:cubicBezTo>
                  <a:pt x="4538453" y="1171575"/>
                  <a:pt x="4495800" y="1128931"/>
                  <a:pt x="4495800" y="1076325"/>
                </a:cubicBezTo>
                <a:lnTo>
                  <a:pt x="4495800" y="885825"/>
                </a:lnTo>
                <a:cubicBezTo>
                  <a:pt x="4495800" y="833218"/>
                  <a:pt x="4538453" y="790575"/>
                  <a:pt x="4591050" y="790575"/>
                </a:cubicBezTo>
                <a:close/>
                <a:moveTo>
                  <a:pt x="885825" y="790575"/>
                </a:moveTo>
                <a:lnTo>
                  <a:pt x="3990975" y="790575"/>
                </a:lnTo>
                <a:cubicBezTo>
                  <a:pt x="4043572" y="790575"/>
                  <a:pt x="4086225" y="833218"/>
                  <a:pt x="4086225" y="885825"/>
                </a:cubicBezTo>
                <a:lnTo>
                  <a:pt x="4086225" y="3038427"/>
                </a:lnTo>
                <a:cubicBezTo>
                  <a:pt x="4086225" y="3038456"/>
                  <a:pt x="4086225" y="3038494"/>
                  <a:pt x="4086225" y="3038523"/>
                </a:cubicBezTo>
                <a:lnTo>
                  <a:pt x="4086225" y="4019550"/>
                </a:lnTo>
                <a:cubicBezTo>
                  <a:pt x="4086225" y="4072157"/>
                  <a:pt x="4043572" y="4114800"/>
                  <a:pt x="3990975" y="4114800"/>
                </a:cubicBezTo>
                <a:lnTo>
                  <a:pt x="885825" y="4114800"/>
                </a:lnTo>
                <a:cubicBezTo>
                  <a:pt x="833228" y="4114800"/>
                  <a:pt x="790575" y="4072157"/>
                  <a:pt x="790575" y="4019550"/>
                </a:cubicBezTo>
                <a:lnTo>
                  <a:pt x="790575" y="885825"/>
                </a:lnTo>
                <a:cubicBezTo>
                  <a:pt x="790575" y="833218"/>
                  <a:pt x="833228" y="790575"/>
                  <a:pt x="885825" y="790575"/>
                </a:cubicBezTo>
                <a:close/>
                <a:moveTo>
                  <a:pt x="285750" y="790575"/>
                </a:moveTo>
                <a:cubicBezTo>
                  <a:pt x="338347" y="790575"/>
                  <a:pt x="381000" y="833218"/>
                  <a:pt x="381000" y="885825"/>
                </a:cubicBezTo>
                <a:lnTo>
                  <a:pt x="381000" y="1076325"/>
                </a:lnTo>
                <a:cubicBezTo>
                  <a:pt x="381000" y="1128931"/>
                  <a:pt x="338347" y="1171575"/>
                  <a:pt x="285750" y="1171575"/>
                </a:cubicBezTo>
                <a:cubicBezTo>
                  <a:pt x="233153" y="1171575"/>
                  <a:pt x="190500" y="1128931"/>
                  <a:pt x="190500" y="1076325"/>
                </a:cubicBezTo>
                <a:lnTo>
                  <a:pt x="190500" y="885825"/>
                </a:lnTo>
                <a:cubicBezTo>
                  <a:pt x="190500" y="833218"/>
                  <a:pt x="233153" y="790575"/>
                  <a:pt x="285750" y="790575"/>
                </a:cubicBezTo>
                <a:close/>
                <a:moveTo>
                  <a:pt x="4495800" y="190500"/>
                </a:moveTo>
                <a:lnTo>
                  <a:pt x="4495800" y="381000"/>
                </a:lnTo>
                <a:lnTo>
                  <a:pt x="4686300" y="381000"/>
                </a:lnTo>
                <a:lnTo>
                  <a:pt x="4686300" y="190500"/>
                </a:lnTo>
                <a:close/>
                <a:moveTo>
                  <a:pt x="3800475" y="190500"/>
                </a:moveTo>
                <a:lnTo>
                  <a:pt x="3990975" y="190500"/>
                </a:lnTo>
                <a:cubicBezTo>
                  <a:pt x="4043572" y="190500"/>
                  <a:pt x="4086225" y="233143"/>
                  <a:pt x="4086225" y="285750"/>
                </a:cubicBezTo>
                <a:cubicBezTo>
                  <a:pt x="4086225" y="338356"/>
                  <a:pt x="4043572" y="381000"/>
                  <a:pt x="3990975" y="381000"/>
                </a:cubicBezTo>
                <a:lnTo>
                  <a:pt x="3800475" y="381000"/>
                </a:lnTo>
                <a:cubicBezTo>
                  <a:pt x="3747878" y="381000"/>
                  <a:pt x="3705225" y="338356"/>
                  <a:pt x="3705225" y="285750"/>
                </a:cubicBezTo>
                <a:cubicBezTo>
                  <a:pt x="3705225" y="233143"/>
                  <a:pt x="3747878" y="190500"/>
                  <a:pt x="3800475" y="190500"/>
                </a:cubicBezTo>
                <a:close/>
                <a:moveTo>
                  <a:pt x="3200400" y="190500"/>
                </a:moveTo>
                <a:lnTo>
                  <a:pt x="3390900" y="190500"/>
                </a:lnTo>
                <a:cubicBezTo>
                  <a:pt x="3443497" y="190500"/>
                  <a:pt x="3486150" y="233143"/>
                  <a:pt x="3486150" y="285750"/>
                </a:cubicBezTo>
                <a:cubicBezTo>
                  <a:pt x="3486150" y="338356"/>
                  <a:pt x="3443497" y="381000"/>
                  <a:pt x="3390900" y="381000"/>
                </a:cubicBezTo>
                <a:lnTo>
                  <a:pt x="3200400" y="381000"/>
                </a:lnTo>
                <a:cubicBezTo>
                  <a:pt x="3147803" y="381000"/>
                  <a:pt x="3105150" y="338356"/>
                  <a:pt x="3105150" y="285750"/>
                </a:cubicBezTo>
                <a:cubicBezTo>
                  <a:pt x="3105150" y="233143"/>
                  <a:pt x="3147803" y="190500"/>
                  <a:pt x="3200400" y="190500"/>
                </a:cubicBezTo>
                <a:close/>
                <a:moveTo>
                  <a:pt x="2628900" y="190500"/>
                </a:moveTo>
                <a:lnTo>
                  <a:pt x="2819400" y="190500"/>
                </a:lnTo>
                <a:cubicBezTo>
                  <a:pt x="2871997" y="190500"/>
                  <a:pt x="2914650" y="233143"/>
                  <a:pt x="2914650" y="285750"/>
                </a:cubicBezTo>
                <a:cubicBezTo>
                  <a:pt x="2914650" y="338356"/>
                  <a:pt x="2871997" y="381000"/>
                  <a:pt x="2819400" y="381000"/>
                </a:cubicBezTo>
                <a:lnTo>
                  <a:pt x="2628900" y="381000"/>
                </a:lnTo>
                <a:cubicBezTo>
                  <a:pt x="2576303" y="381000"/>
                  <a:pt x="2533650" y="338356"/>
                  <a:pt x="2533650" y="285750"/>
                </a:cubicBezTo>
                <a:cubicBezTo>
                  <a:pt x="2533650" y="233143"/>
                  <a:pt x="2576303" y="190500"/>
                  <a:pt x="2628900" y="190500"/>
                </a:cubicBezTo>
                <a:close/>
                <a:moveTo>
                  <a:pt x="2057400" y="190500"/>
                </a:moveTo>
                <a:lnTo>
                  <a:pt x="2247900" y="190500"/>
                </a:lnTo>
                <a:cubicBezTo>
                  <a:pt x="2300497" y="190500"/>
                  <a:pt x="2343150" y="233143"/>
                  <a:pt x="2343150" y="285750"/>
                </a:cubicBezTo>
                <a:cubicBezTo>
                  <a:pt x="2343150" y="338356"/>
                  <a:pt x="2300497" y="381000"/>
                  <a:pt x="2247900" y="381000"/>
                </a:cubicBezTo>
                <a:lnTo>
                  <a:pt x="2057400" y="381000"/>
                </a:lnTo>
                <a:cubicBezTo>
                  <a:pt x="2004803" y="381000"/>
                  <a:pt x="1962150" y="338356"/>
                  <a:pt x="1962150" y="285750"/>
                </a:cubicBezTo>
                <a:cubicBezTo>
                  <a:pt x="1962150" y="233143"/>
                  <a:pt x="2004803" y="190500"/>
                  <a:pt x="2057400" y="190500"/>
                </a:cubicBezTo>
                <a:close/>
                <a:moveTo>
                  <a:pt x="1485900" y="190500"/>
                </a:moveTo>
                <a:lnTo>
                  <a:pt x="1676400" y="190500"/>
                </a:lnTo>
                <a:cubicBezTo>
                  <a:pt x="1728997" y="190500"/>
                  <a:pt x="1771650" y="233143"/>
                  <a:pt x="1771650" y="285750"/>
                </a:cubicBezTo>
                <a:cubicBezTo>
                  <a:pt x="1771650" y="338356"/>
                  <a:pt x="1728997" y="381000"/>
                  <a:pt x="1676400" y="381000"/>
                </a:cubicBezTo>
                <a:lnTo>
                  <a:pt x="1485900" y="381000"/>
                </a:lnTo>
                <a:cubicBezTo>
                  <a:pt x="1433303" y="381000"/>
                  <a:pt x="1390650" y="338356"/>
                  <a:pt x="1390650" y="285750"/>
                </a:cubicBezTo>
                <a:cubicBezTo>
                  <a:pt x="1390650" y="233143"/>
                  <a:pt x="1433303" y="190500"/>
                  <a:pt x="1485900" y="190500"/>
                </a:cubicBezTo>
                <a:close/>
                <a:moveTo>
                  <a:pt x="885825" y="190500"/>
                </a:moveTo>
                <a:lnTo>
                  <a:pt x="1076325" y="190500"/>
                </a:lnTo>
                <a:cubicBezTo>
                  <a:pt x="1128922" y="190500"/>
                  <a:pt x="1171575" y="233143"/>
                  <a:pt x="1171575" y="285750"/>
                </a:cubicBezTo>
                <a:cubicBezTo>
                  <a:pt x="1171575" y="338356"/>
                  <a:pt x="1128922" y="381000"/>
                  <a:pt x="1076325" y="381000"/>
                </a:cubicBezTo>
                <a:lnTo>
                  <a:pt x="885825" y="381000"/>
                </a:lnTo>
                <a:cubicBezTo>
                  <a:pt x="833228" y="381000"/>
                  <a:pt x="790575" y="338356"/>
                  <a:pt x="790575" y="285750"/>
                </a:cubicBezTo>
                <a:cubicBezTo>
                  <a:pt x="790575" y="233143"/>
                  <a:pt x="833228" y="190500"/>
                  <a:pt x="885825" y="190500"/>
                </a:cubicBezTo>
                <a:close/>
                <a:moveTo>
                  <a:pt x="190500" y="190500"/>
                </a:moveTo>
                <a:lnTo>
                  <a:pt x="190500" y="381000"/>
                </a:lnTo>
                <a:lnTo>
                  <a:pt x="381000" y="381000"/>
                </a:lnTo>
                <a:lnTo>
                  <a:pt x="381000" y="190500"/>
                </a:lnTo>
                <a:close/>
                <a:moveTo>
                  <a:pt x="4400550" y="0"/>
                </a:moveTo>
                <a:lnTo>
                  <a:pt x="4781550" y="0"/>
                </a:lnTo>
                <a:cubicBezTo>
                  <a:pt x="4834147" y="0"/>
                  <a:pt x="4876800" y="42643"/>
                  <a:pt x="4876800" y="95250"/>
                </a:cubicBezTo>
                <a:lnTo>
                  <a:pt x="4876800" y="476250"/>
                </a:lnTo>
                <a:cubicBezTo>
                  <a:pt x="4876800" y="528856"/>
                  <a:pt x="4834147" y="571500"/>
                  <a:pt x="4781550" y="571500"/>
                </a:cubicBezTo>
                <a:lnTo>
                  <a:pt x="4400550" y="571500"/>
                </a:lnTo>
                <a:cubicBezTo>
                  <a:pt x="4347953" y="571500"/>
                  <a:pt x="4305300" y="528856"/>
                  <a:pt x="4305300" y="476250"/>
                </a:cubicBezTo>
                <a:lnTo>
                  <a:pt x="4305300" y="95250"/>
                </a:lnTo>
                <a:cubicBezTo>
                  <a:pt x="4305300" y="42643"/>
                  <a:pt x="4347953" y="0"/>
                  <a:pt x="4400550" y="0"/>
                </a:cubicBezTo>
                <a:close/>
                <a:moveTo>
                  <a:pt x="95250" y="0"/>
                </a:moveTo>
                <a:lnTo>
                  <a:pt x="476250" y="0"/>
                </a:lnTo>
                <a:cubicBezTo>
                  <a:pt x="528847" y="0"/>
                  <a:pt x="571500" y="42643"/>
                  <a:pt x="571500" y="95250"/>
                </a:cubicBezTo>
                <a:lnTo>
                  <a:pt x="571500" y="476250"/>
                </a:lnTo>
                <a:cubicBezTo>
                  <a:pt x="571500" y="528856"/>
                  <a:pt x="528847" y="571500"/>
                  <a:pt x="476250" y="571500"/>
                </a:cubicBezTo>
                <a:lnTo>
                  <a:pt x="95250" y="571500"/>
                </a:lnTo>
                <a:cubicBezTo>
                  <a:pt x="42653" y="571500"/>
                  <a:pt x="0" y="528856"/>
                  <a:pt x="0" y="476250"/>
                </a:cubicBezTo>
                <a:lnTo>
                  <a:pt x="0" y="95250"/>
                </a:lnTo>
                <a:cubicBezTo>
                  <a:pt x="0" y="42643"/>
                  <a:pt x="42653" y="0"/>
                  <a:pt x="9525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200"/>
          </a:p>
        </p:txBody>
      </p:sp>
      <p:sp>
        <p:nvSpPr>
          <p:cNvPr id="19" name="Freeform: Shape 20">
            <a:extLst>
              <a:ext uri="{FF2B5EF4-FFF2-40B4-BE49-F238E27FC236}">
                <a16:creationId xmlns="" xmlns:a16="http://schemas.microsoft.com/office/drawing/2014/main" id="{F19767CE-B240-47AD-9722-BAF0BB24EC87}"/>
              </a:ext>
            </a:extLst>
          </p:cNvPr>
          <p:cNvSpPr>
            <a:spLocks noChangeAspect="1"/>
          </p:cNvSpPr>
          <p:nvPr/>
        </p:nvSpPr>
        <p:spPr>
          <a:xfrm>
            <a:off x="8932778" y="4246105"/>
            <a:ext cx="239267" cy="233269"/>
          </a:xfrm>
          <a:custGeom>
            <a:avLst/>
            <a:gdLst>
              <a:gd name="connsiteX0" fmla="*/ 503896 w 4876800"/>
              <a:gd name="connsiteY0" fmla="*/ 4155427 h 4754571"/>
              <a:gd name="connsiteX1" fmla="*/ 571286 w 4876800"/>
              <a:gd name="connsiteY1" fmla="*/ 4183280 h 4754571"/>
              <a:gd name="connsiteX2" fmla="*/ 571286 w 4876800"/>
              <a:gd name="connsiteY2" fmla="*/ 4318059 h 4754571"/>
              <a:gd name="connsiteX3" fmla="*/ 436507 w 4876800"/>
              <a:gd name="connsiteY3" fmla="*/ 4318059 h 4754571"/>
              <a:gd name="connsiteX4" fmla="*/ 436507 w 4876800"/>
              <a:gd name="connsiteY4" fmla="*/ 4183280 h 4754571"/>
              <a:gd name="connsiteX5" fmla="*/ 503896 w 4876800"/>
              <a:gd name="connsiteY5" fmla="*/ 4155427 h 4754571"/>
              <a:gd name="connsiteX6" fmla="*/ 1278017 w 4876800"/>
              <a:gd name="connsiteY6" fmla="*/ 3367575 h 4754571"/>
              <a:gd name="connsiteX7" fmla="*/ 1345707 w 4876800"/>
              <a:gd name="connsiteY7" fmla="*/ 3394639 h 4754571"/>
              <a:gd name="connsiteX8" fmla="*/ 1347354 w 4876800"/>
              <a:gd name="connsiteY8" fmla="*/ 3529332 h 4754571"/>
              <a:gd name="connsiteX9" fmla="*/ 841482 w 4876800"/>
              <a:gd name="connsiteY9" fmla="*/ 4047778 h 4754571"/>
              <a:gd name="connsiteX10" fmla="*/ 773302 w 4876800"/>
              <a:gd name="connsiteY10" fmla="*/ 4076515 h 4754571"/>
              <a:gd name="connsiteX11" fmla="*/ 706789 w 4876800"/>
              <a:gd name="connsiteY11" fmla="*/ 4049435 h 4754571"/>
              <a:gd name="connsiteX12" fmla="*/ 705141 w 4876800"/>
              <a:gd name="connsiteY12" fmla="*/ 3914742 h 4754571"/>
              <a:gd name="connsiteX13" fmla="*/ 1211014 w 4876800"/>
              <a:gd name="connsiteY13" fmla="*/ 3396296 h 4754571"/>
              <a:gd name="connsiteX14" fmla="*/ 1278017 w 4876800"/>
              <a:gd name="connsiteY14" fmla="*/ 3367575 h 4754571"/>
              <a:gd name="connsiteX15" fmla="*/ 1410371 w 4876800"/>
              <a:gd name="connsiteY15" fmla="*/ 2920399 h 4754571"/>
              <a:gd name="connsiteX16" fmla="*/ 321664 w 4876800"/>
              <a:gd name="connsiteY16" fmla="*/ 3895426 h 4754571"/>
              <a:gd name="connsiteX17" fmla="*/ 321349 w 4876800"/>
              <a:gd name="connsiteY17" fmla="*/ 3895683 h 4754571"/>
              <a:gd name="connsiteX18" fmla="*/ 321073 w 4876800"/>
              <a:gd name="connsiteY18" fmla="*/ 3895950 h 4754571"/>
              <a:gd name="connsiteX19" fmla="*/ 301823 w 4876800"/>
              <a:gd name="connsiteY19" fmla="*/ 3913952 h 4754571"/>
              <a:gd name="connsiteX20" fmla="*/ 301842 w 4876800"/>
              <a:gd name="connsiteY20" fmla="*/ 4452734 h 4754571"/>
              <a:gd name="connsiteX21" fmla="*/ 571238 w 4876800"/>
              <a:gd name="connsiteY21" fmla="*/ 4564062 h 4754571"/>
              <a:gd name="connsiteX22" fmla="*/ 840643 w 4876800"/>
              <a:gd name="connsiteY22" fmla="*/ 4452734 h 4754571"/>
              <a:gd name="connsiteX23" fmla="*/ 858426 w 4876800"/>
              <a:gd name="connsiteY23" fmla="*/ 4433731 h 4754571"/>
              <a:gd name="connsiteX24" fmla="*/ 1822432 w 4876800"/>
              <a:gd name="connsiteY24" fmla="*/ 3332460 h 4754571"/>
              <a:gd name="connsiteX25" fmla="*/ 4646843 w 4876800"/>
              <a:gd name="connsiteY25" fmla="*/ 1616493 h 4754571"/>
              <a:gd name="connsiteX26" fmla="*/ 4714194 w 4876800"/>
              <a:gd name="connsiteY26" fmla="*/ 1644382 h 4754571"/>
              <a:gd name="connsiteX27" fmla="*/ 4714194 w 4876800"/>
              <a:gd name="connsiteY27" fmla="*/ 1779094 h 4754571"/>
              <a:gd name="connsiteX28" fmla="*/ 4579511 w 4876800"/>
              <a:gd name="connsiteY28" fmla="*/ 1913778 h 4754571"/>
              <a:gd name="connsiteX29" fmla="*/ 4512160 w 4876800"/>
              <a:gd name="connsiteY29" fmla="*/ 1941676 h 4754571"/>
              <a:gd name="connsiteX30" fmla="*/ 4444808 w 4876800"/>
              <a:gd name="connsiteY30" fmla="*/ 1913778 h 4754571"/>
              <a:gd name="connsiteX31" fmla="*/ 4444808 w 4876800"/>
              <a:gd name="connsiteY31" fmla="*/ 1779066 h 4754571"/>
              <a:gd name="connsiteX32" fmla="*/ 4579492 w 4876800"/>
              <a:gd name="connsiteY32" fmla="*/ 1644382 h 4754571"/>
              <a:gd name="connsiteX33" fmla="*/ 4646843 w 4876800"/>
              <a:gd name="connsiteY33" fmla="*/ 1616493 h 4754571"/>
              <a:gd name="connsiteX34" fmla="*/ 1413934 w 4876800"/>
              <a:gd name="connsiteY34" fmla="*/ 1576965 h 4754571"/>
              <a:gd name="connsiteX35" fmla="*/ 1346506 w 4876800"/>
              <a:gd name="connsiteY35" fmla="*/ 1644344 h 4754571"/>
              <a:gd name="connsiteX36" fmla="*/ 1346535 w 4876800"/>
              <a:gd name="connsiteY36" fmla="*/ 2048443 h 4754571"/>
              <a:gd name="connsiteX37" fmla="*/ 1615997 w 4876800"/>
              <a:gd name="connsiteY37" fmla="*/ 2317905 h 4754571"/>
              <a:gd name="connsiteX38" fmla="*/ 1699684 w 4876800"/>
              <a:gd name="connsiteY38" fmla="*/ 2519940 h 4754571"/>
              <a:gd name="connsiteX39" fmla="*/ 1615997 w 4876800"/>
              <a:gd name="connsiteY39" fmla="*/ 2721984 h 4754571"/>
              <a:gd name="connsiteX40" fmla="*/ 1548674 w 4876800"/>
              <a:gd name="connsiteY40" fmla="*/ 2789307 h 4754571"/>
              <a:gd name="connsiteX41" fmla="*/ 1952791 w 4876800"/>
              <a:gd name="connsiteY41" fmla="*/ 3193424 h 4754571"/>
              <a:gd name="connsiteX42" fmla="*/ 2020124 w 4876800"/>
              <a:gd name="connsiteY42" fmla="*/ 3126092 h 4754571"/>
              <a:gd name="connsiteX43" fmla="*/ 2424193 w 4876800"/>
              <a:gd name="connsiteY43" fmla="*/ 3126092 h 4754571"/>
              <a:gd name="connsiteX44" fmla="*/ 2693646 w 4876800"/>
              <a:gd name="connsiteY44" fmla="*/ 3395449 h 4754571"/>
              <a:gd name="connsiteX45" fmla="*/ 2895671 w 4876800"/>
              <a:gd name="connsiteY45" fmla="*/ 3479221 h 4754571"/>
              <a:gd name="connsiteX46" fmla="*/ 3097668 w 4876800"/>
              <a:gd name="connsiteY46" fmla="*/ 3395487 h 4754571"/>
              <a:gd name="connsiteX47" fmla="*/ 3165086 w 4876800"/>
              <a:gd name="connsiteY47" fmla="*/ 3328117 h 4754571"/>
              <a:gd name="connsiteX48" fmla="*/ 4512173 w 4876800"/>
              <a:gd name="connsiteY48" fmla="*/ 942970 h 4754571"/>
              <a:gd name="connsiteX49" fmla="*/ 4579521 w 4876800"/>
              <a:gd name="connsiteY49" fmla="*/ 970879 h 4754571"/>
              <a:gd name="connsiteX50" fmla="*/ 4579511 w 4876800"/>
              <a:gd name="connsiteY50" fmla="*/ 1105591 h 4754571"/>
              <a:gd name="connsiteX51" fmla="*/ 4175365 w 4876800"/>
              <a:gd name="connsiteY51" fmla="*/ 1509642 h 4754571"/>
              <a:gd name="connsiteX52" fmla="*/ 4108024 w 4876800"/>
              <a:gd name="connsiteY52" fmla="*/ 1537531 h 4754571"/>
              <a:gd name="connsiteX53" fmla="*/ 4040663 w 4876800"/>
              <a:gd name="connsiteY53" fmla="*/ 1509623 h 4754571"/>
              <a:gd name="connsiteX54" fmla="*/ 4040672 w 4876800"/>
              <a:gd name="connsiteY54" fmla="*/ 1374911 h 4754571"/>
              <a:gd name="connsiteX55" fmla="*/ 4444818 w 4876800"/>
              <a:gd name="connsiteY55" fmla="*/ 970860 h 4754571"/>
              <a:gd name="connsiteX56" fmla="*/ 4512173 w 4876800"/>
              <a:gd name="connsiteY56" fmla="*/ 942970 h 4754571"/>
              <a:gd name="connsiteX57" fmla="*/ 4781527 w 4876800"/>
              <a:gd name="connsiteY57" fmla="*/ 673556 h 4754571"/>
              <a:gd name="connsiteX58" fmla="*/ 4848868 w 4876800"/>
              <a:gd name="connsiteY58" fmla="*/ 701416 h 4754571"/>
              <a:gd name="connsiteX59" fmla="*/ 4848868 w 4876800"/>
              <a:gd name="connsiteY59" fmla="*/ 836100 h 4754571"/>
              <a:gd name="connsiteX60" fmla="*/ 4714185 w 4876800"/>
              <a:gd name="connsiteY60" fmla="*/ 836100 h 4754571"/>
              <a:gd name="connsiteX61" fmla="*/ 4714185 w 4876800"/>
              <a:gd name="connsiteY61" fmla="*/ 701416 h 4754571"/>
              <a:gd name="connsiteX62" fmla="*/ 4781527 w 4876800"/>
              <a:gd name="connsiteY62" fmla="*/ 673556 h 4754571"/>
              <a:gd name="connsiteX63" fmla="*/ 2491516 w 4876800"/>
              <a:gd name="connsiteY63" fmla="*/ 499420 h 4754571"/>
              <a:gd name="connsiteX64" fmla="*/ 1548665 w 4876800"/>
              <a:gd name="connsiteY64" fmla="*/ 1442272 h 4754571"/>
              <a:gd name="connsiteX65" fmla="*/ 3299826 w 4876800"/>
              <a:gd name="connsiteY65" fmla="*/ 3193433 h 4754571"/>
              <a:gd name="connsiteX66" fmla="*/ 4242687 w 4876800"/>
              <a:gd name="connsiteY66" fmla="*/ 2250573 h 4754571"/>
              <a:gd name="connsiteX67" fmla="*/ 4040672 w 4876800"/>
              <a:gd name="connsiteY67" fmla="*/ 2048557 h 4754571"/>
              <a:gd name="connsiteX68" fmla="*/ 3569193 w 4876800"/>
              <a:gd name="connsiteY68" fmla="*/ 2519949 h 4754571"/>
              <a:gd name="connsiteX69" fmla="*/ 3501852 w 4876800"/>
              <a:gd name="connsiteY69" fmla="*/ 2547848 h 4754571"/>
              <a:gd name="connsiteX70" fmla="*/ 3434491 w 4876800"/>
              <a:gd name="connsiteY70" fmla="*/ 2519940 h 4754571"/>
              <a:gd name="connsiteX71" fmla="*/ 3434501 w 4876800"/>
              <a:gd name="connsiteY71" fmla="*/ 2385237 h 4754571"/>
              <a:gd name="connsiteX72" fmla="*/ 3905960 w 4876800"/>
              <a:gd name="connsiteY72" fmla="*/ 1913854 h 4754571"/>
              <a:gd name="connsiteX73" fmla="*/ 3636516 w 4876800"/>
              <a:gd name="connsiteY73" fmla="*/ 1644411 h 4754571"/>
              <a:gd name="connsiteX74" fmla="*/ 3165048 w 4876800"/>
              <a:gd name="connsiteY74" fmla="*/ 2115803 h 4754571"/>
              <a:gd name="connsiteX75" fmla="*/ 3097706 w 4876800"/>
              <a:gd name="connsiteY75" fmla="*/ 2143702 h 4754571"/>
              <a:gd name="connsiteX76" fmla="*/ 3030345 w 4876800"/>
              <a:gd name="connsiteY76" fmla="*/ 2115794 h 4754571"/>
              <a:gd name="connsiteX77" fmla="*/ 3030355 w 4876800"/>
              <a:gd name="connsiteY77" fmla="*/ 1981091 h 4754571"/>
              <a:gd name="connsiteX78" fmla="*/ 3501814 w 4876800"/>
              <a:gd name="connsiteY78" fmla="*/ 1509708 h 4754571"/>
              <a:gd name="connsiteX79" fmla="*/ 3232466 w 4876800"/>
              <a:gd name="connsiteY79" fmla="*/ 1240360 h 4754571"/>
              <a:gd name="connsiteX80" fmla="*/ 2760988 w 4876800"/>
              <a:gd name="connsiteY80" fmla="*/ 1711753 h 4754571"/>
              <a:gd name="connsiteX81" fmla="*/ 2693646 w 4876800"/>
              <a:gd name="connsiteY81" fmla="*/ 1739652 h 4754571"/>
              <a:gd name="connsiteX82" fmla="*/ 2626285 w 4876800"/>
              <a:gd name="connsiteY82" fmla="*/ 1711743 h 4754571"/>
              <a:gd name="connsiteX83" fmla="*/ 2626295 w 4876800"/>
              <a:gd name="connsiteY83" fmla="*/ 1577041 h 4754571"/>
              <a:gd name="connsiteX84" fmla="*/ 3097763 w 4876800"/>
              <a:gd name="connsiteY84" fmla="*/ 1105658 h 4754571"/>
              <a:gd name="connsiteX85" fmla="*/ 2828320 w 4876800"/>
              <a:gd name="connsiteY85" fmla="*/ 836215 h 4754571"/>
              <a:gd name="connsiteX86" fmla="*/ 2356842 w 4876800"/>
              <a:gd name="connsiteY86" fmla="*/ 1307607 h 4754571"/>
              <a:gd name="connsiteX87" fmla="*/ 2289500 w 4876800"/>
              <a:gd name="connsiteY87" fmla="*/ 1335506 h 4754571"/>
              <a:gd name="connsiteX88" fmla="*/ 2222139 w 4876800"/>
              <a:gd name="connsiteY88" fmla="*/ 1307598 h 4754571"/>
              <a:gd name="connsiteX89" fmla="*/ 2222149 w 4876800"/>
              <a:gd name="connsiteY89" fmla="*/ 1172895 h 4754571"/>
              <a:gd name="connsiteX90" fmla="*/ 2693608 w 4876800"/>
              <a:gd name="connsiteY90" fmla="*/ 701512 h 4754571"/>
              <a:gd name="connsiteX91" fmla="*/ 4242695 w 4876800"/>
              <a:gd name="connsiteY91" fmla="*/ 404150 h 4754571"/>
              <a:gd name="connsiteX92" fmla="*/ 4310048 w 4876800"/>
              <a:gd name="connsiteY92" fmla="*/ 432040 h 4754571"/>
              <a:gd name="connsiteX93" fmla="*/ 4310048 w 4876800"/>
              <a:gd name="connsiteY93" fmla="*/ 566752 h 4754571"/>
              <a:gd name="connsiteX94" fmla="*/ 3771219 w 4876800"/>
              <a:gd name="connsiteY94" fmla="*/ 1105581 h 4754571"/>
              <a:gd name="connsiteX95" fmla="*/ 3703867 w 4876800"/>
              <a:gd name="connsiteY95" fmla="*/ 1133480 h 4754571"/>
              <a:gd name="connsiteX96" fmla="*/ 3636516 w 4876800"/>
              <a:gd name="connsiteY96" fmla="*/ 1105581 h 4754571"/>
              <a:gd name="connsiteX97" fmla="*/ 3636507 w 4876800"/>
              <a:gd name="connsiteY97" fmla="*/ 970869 h 4754571"/>
              <a:gd name="connsiteX98" fmla="*/ 4175336 w 4876800"/>
              <a:gd name="connsiteY98" fmla="*/ 432040 h 4754571"/>
              <a:gd name="connsiteX99" fmla="*/ 4242695 w 4876800"/>
              <a:gd name="connsiteY99" fmla="*/ 404150 h 4754571"/>
              <a:gd name="connsiteX100" fmla="*/ 2491535 w 4876800"/>
              <a:gd name="connsiteY100" fmla="*/ 269468 h 4754571"/>
              <a:gd name="connsiteX101" fmla="*/ 2558886 w 4876800"/>
              <a:gd name="connsiteY101" fmla="*/ 297366 h 4754571"/>
              <a:gd name="connsiteX102" fmla="*/ 2894976 w 4876800"/>
              <a:gd name="connsiteY102" fmla="*/ 633456 h 4754571"/>
              <a:gd name="connsiteX103" fmla="*/ 2896348 w 4876800"/>
              <a:gd name="connsiteY103" fmla="*/ 634828 h 4754571"/>
              <a:gd name="connsiteX104" fmla="*/ 3299112 w 4876800"/>
              <a:gd name="connsiteY104" fmla="*/ 1037592 h 4754571"/>
              <a:gd name="connsiteX105" fmla="*/ 3300503 w 4876800"/>
              <a:gd name="connsiteY105" fmla="*/ 1038983 h 4754571"/>
              <a:gd name="connsiteX106" fmla="*/ 3703153 w 4876800"/>
              <a:gd name="connsiteY106" fmla="*/ 1441633 h 4754571"/>
              <a:gd name="connsiteX107" fmla="*/ 3704563 w 4876800"/>
              <a:gd name="connsiteY107" fmla="*/ 1443043 h 4754571"/>
              <a:gd name="connsiteX108" fmla="*/ 4107242 w 4876800"/>
              <a:gd name="connsiteY108" fmla="*/ 1845722 h 4754571"/>
              <a:gd name="connsiteX109" fmla="*/ 4108766 w 4876800"/>
              <a:gd name="connsiteY109" fmla="*/ 1847246 h 4754571"/>
              <a:gd name="connsiteX110" fmla="*/ 4444732 w 4876800"/>
              <a:gd name="connsiteY110" fmla="*/ 2183202 h 4754571"/>
              <a:gd name="connsiteX111" fmla="*/ 4444722 w 4876800"/>
              <a:gd name="connsiteY111" fmla="*/ 2317914 h 4754571"/>
              <a:gd name="connsiteX112" fmla="*/ 3367168 w 4876800"/>
              <a:gd name="connsiteY112" fmla="*/ 3395478 h 4754571"/>
              <a:gd name="connsiteX113" fmla="*/ 3232361 w 4876800"/>
              <a:gd name="connsiteY113" fmla="*/ 3530180 h 4754571"/>
              <a:gd name="connsiteX114" fmla="*/ 2895662 w 4876800"/>
              <a:gd name="connsiteY114" fmla="*/ 3669712 h 4754571"/>
              <a:gd name="connsiteX115" fmla="*/ 2558925 w 4876800"/>
              <a:gd name="connsiteY115" fmla="*/ 3530132 h 4754571"/>
              <a:gd name="connsiteX116" fmla="*/ 2289491 w 4876800"/>
              <a:gd name="connsiteY116" fmla="*/ 3260804 h 4754571"/>
              <a:gd name="connsiteX117" fmla="*/ 2154817 w 4876800"/>
              <a:gd name="connsiteY117" fmla="*/ 3260794 h 4754571"/>
              <a:gd name="connsiteX118" fmla="*/ 2022362 w 4876800"/>
              <a:gd name="connsiteY118" fmla="*/ 3393258 h 4754571"/>
              <a:gd name="connsiteX119" fmla="*/ 1001749 w 4876800"/>
              <a:gd name="connsiteY119" fmla="*/ 4559214 h 4754571"/>
              <a:gd name="connsiteX120" fmla="*/ 1001615 w 4876800"/>
              <a:gd name="connsiteY120" fmla="*/ 4559357 h 4754571"/>
              <a:gd name="connsiteX121" fmla="*/ 1001558 w 4876800"/>
              <a:gd name="connsiteY121" fmla="*/ 4559433 h 4754571"/>
              <a:gd name="connsiteX122" fmla="*/ 975317 w 4876800"/>
              <a:gd name="connsiteY122" fmla="*/ 4587465 h 4754571"/>
              <a:gd name="connsiteX123" fmla="*/ 571228 w 4876800"/>
              <a:gd name="connsiteY123" fmla="*/ 4754571 h 4754571"/>
              <a:gd name="connsiteX124" fmla="*/ 167121 w 4876800"/>
              <a:gd name="connsiteY124" fmla="*/ 4587446 h 4754571"/>
              <a:gd name="connsiteX125" fmla="*/ 167121 w 4876800"/>
              <a:gd name="connsiteY125" fmla="*/ 3779221 h 4754571"/>
              <a:gd name="connsiteX126" fmla="*/ 194419 w 4876800"/>
              <a:gd name="connsiteY126" fmla="*/ 3753646 h 4754571"/>
              <a:gd name="connsiteX127" fmla="*/ 194553 w 4876800"/>
              <a:gd name="connsiteY127" fmla="*/ 3753522 h 4754571"/>
              <a:gd name="connsiteX128" fmla="*/ 1348411 w 4876800"/>
              <a:gd name="connsiteY128" fmla="*/ 2720136 h 4754571"/>
              <a:gd name="connsiteX129" fmla="*/ 1481295 w 4876800"/>
              <a:gd name="connsiteY129" fmla="*/ 2587262 h 4754571"/>
              <a:gd name="connsiteX130" fmla="*/ 1509184 w 4876800"/>
              <a:gd name="connsiteY130" fmla="*/ 2519930 h 4754571"/>
              <a:gd name="connsiteX131" fmla="*/ 1481295 w 4876800"/>
              <a:gd name="connsiteY131" fmla="*/ 2452608 h 4754571"/>
              <a:gd name="connsiteX132" fmla="*/ 1211823 w 4876800"/>
              <a:gd name="connsiteY132" fmla="*/ 2183145 h 4754571"/>
              <a:gd name="connsiteX133" fmla="*/ 1211804 w 4876800"/>
              <a:gd name="connsiteY133" fmla="*/ 1509632 h 4754571"/>
              <a:gd name="connsiteX134" fmla="*/ 1346630 w 4876800"/>
              <a:gd name="connsiteY134" fmla="*/ 1374892 h 4754571"/>
              <a:gd name="connsiteX135" fmla="*/ 2424184 w 4876800"/>
              <a:gd name="connsiteY135" fmla="*/ 297366 h 4754571"/>
              <a:gd name="connsiteX136" fmla="*/ 2491535 w 4876800"/>
              <a:gd name="connsiteY136" fmla="*/ 269468 h 4754571"/>
              <a:gd name="connsiteX137" fmla="*/ 3569183 w 4876800"/>
              <a:gd name="connsiteY137" fmla="*/ 269467 h 4754571"/>
              <a:gd name="connsiteX138" fmla="*/ 3636535 w 4876800"/>
              <a:gd name="connsiteY138" fmla="*/ 297357 h 4754571"/>
              <a:gd name="connsiteX139" fmla="*/ 3636535 w 4876800"/>
              <a:gd name="connsiteY139" fmla="*/ 432069 h 4754571"/>
              <a:gd name="connsiteX140" fmla="*/ 3367168 w 4876800"/>
              <a:gd name="connsiteY140" fmla="*/ 701436 h 4754571"/>
              <a:gd name="connsiteX141" fmla="*/ 3299817 w 4876800"/>
              <a:gd name="connsiteY141" fmla="*/ 729335 h 4754571"/>
              <a:gd name="connsiteX142" fmla="*/ 3232456 w 4876800"/>
              <a:gd name="connsiteY142" fmla="*/ 701436 h 4754571"/>
              <a:gd name="connsiteX143" fmla="*/ 3232456 w 4876800"/>
              <a:gd name="connsiteY143" fmla="*/ 566724 h 4754571"/>
              <a:gd name="connsiteX144" fmla="*/ 3501823 w 4876800"/>
              <a:gd name="connsiteY144" fmla="*/ 297357 h 4754571"/>
              <a:gd name="connsiteX145" fmla="*/ 3569183 w 4876800"/>
              <a:gd name="connsiteY145" fmla="*/ 269467 h 4754571"/>
              <a:gd name="connsiteX146" fmla="*/ 4512102 w 4876800"/>
              <a:gd name="connsiteY146" fmla="*/ 134727 h 4754571"/>
              <a:gd name="connsiteX147" fmla="*/ 4579491 w 4876800"/>
              <a:gd name="connsiteY147" fmla="*/ 162587 h 4754571"/>
              <a:gd name="connsiteX148" fmla="*/ 4579491 w 4876800"/>
              <a:gd name="connsiteY148" fmla="*/ 297271 h 4754571"/>
              <a:gd name="connsiteX149" fmla="*/ 4444712 w 4876800"/>
              <a:gd name="connsiteY149" fmla="*/ 297271 h 4754571"/>
              <a:gd name="connsiteX150" fmla="*/ 4444712 w 4876800"/>
              <a:gd name="connsiteY150" fmla="*/ 162587 h 4754571"/>
              <a:gd name="connsiteX151" fmla="*/ 4512102 w 4876800"/>
              <a:gd name="connsiteY151" fmla="*/ 134727 h 4754571"/>
              <a:gd name="connsiteX152" fmla="*/ 3838590 w 4876800"/>
              <a:gd name="connsiteY152" fmla="*/ 44 h 4754571"/>
              <a:gd name="connsiteX153" fmla="*/ 3905979 w 4876800"/>
              <a:gd name="connsiteY153" fmla="*/ 27904 h 4754571"/>
              <a:gd name="connsiteX154" fmla="*/ 3905979 w 4876800"/>
              <a:gd name="connsiteY154" fmla="*/ 162588 h 4754571"/>
              <a:gd name="connsiteX155" fmla="*/ 3771200 w 4876800"/>
              <a:gd name="connsiteY155" fmla="*/ 162588 h 4754571"/>
              <a:gd name="connsiteX156" fmla="*/ 3771200 w 4876800"/>
              <a:gd name="connsiteY156" fmla="*/ 27904 h 4754571"/>
              <a:gd name="connsiteX157" fmla="*/ 3838590 w 4876800"/>
              <a:gd name="connsiteY157" fmla="*/ 44 h 4754571"/>
              <a:gd name="connsiteX158" fmla="*/ 3030355 w 4876800"/>
              <a:gd name="connsiteY158" fmla="*/ 0 h 4754571"/>
              <a:gd name="connsiteX159" fmla="*/ 3097707 w 4876800"/>
              <a:gd name="connsiteY159" fmla="*/ 27885 h 4754571"/>
              <a:gd name="connsiteX160" fmla="*/ 3097707 w 4876800"/>
              <a:gd name="connsiteY160" fmla="*/ 162597 h 4754571"/>
              <a:gd name="connsiteX161" fmla="*/ 2963023 w 4876800"/>
              <a:gd name="connsiteY161" fmla="*/ 297281 h 4754571"/>
              <a:gd name="connsiteX162" fmla="*/ 2895672 w 4876800"/>
              <a:gd name="connsiteY162" fmla="*/ 325180 h 4754571"/>
              <a:gd name="connsiteX163" fmla="*/ 2828321 w 4876800"/>
              <a:gd name="connsiteY163" fmla="*/ 297281 h 4754571"/>
              <a:gd name="connsiteX164" fmla="*/ 2828321 w 4876800"/>
              <a:gd name="connsiteY164" fmla="*/ 162569 h 4754571"/>
              <a:gd name="connsiteX165" fmla="*/ 2963004 w 4876800"/>
              <a:gd name="connsiteY165" fmla="*/ 27885 h 4754571"/>
              <a:gd name="connsiteX166" fmla="*/ 3030355 w 4876800"/>
              <a:gd name="connsiteY166" fmla="*/ 0 h 4754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</a:cxnLst>
            <a:rect l="l" t="t" r="r" b="b"/>
            <a:pathLst>
              <a:path w="4876800" h="4754571">
                <a:moveTo>
                  <a:pt x="503896" y="4155427"/>
                </a:moveTo>
                <a:cubicBezTo>
                  <a:pt x="528280" y="4155427"/>
                  <a:pt x="552664" y="4164711"/>
                  <a:pt x="571286" y="4183280"/>
                </a:cubicBezTo>
                <a:cubicBezTo>
                  <a:pt x="608424" y="4220523"/>
                  <a:pt x="608424" y="4280816"/>
                  <a:pt x="571286" y="4318059"/>
                </a:cubicBezTo>
                <a:cubicBezTo>
                  <a:pt x="534043" y="4355206"/>
                  <a:pt x="473750" y="4355206"/>
                  <a:pt x="436507" y="4318059"/>
                </a:cubicBezTo>
                <a:cubicBezTo>
                  <a:pt x="399360" y="4280816"/>
                  <a:pt x="399360" y="4220523"/>
                  <a:pt x="436507" y="4183280"/>
                </a:cubicBezTo>
                <a:cubicBezTo>
                  <a:pt x="455128" y="4164711"/>
                  <a:pt x="479512" y="4155427"/>
                  <a:pt x="503896" y="4155427"/>
                </a:cubicBezTo>
                <a:close/>
                <a:moveTo>
                  <a:pt x="1278017" y="3367575"/>
                </a:moveTo>
                <a:cubicBezTo>
                  <a:pt x="1302391" y="3367276"/>
                  <a:pt x="1326880" y="3376275"/>
                  <a:pt x="1345707" y="3394639"/>
                </a:cubicBezTo>
                <a:cubicBezTo>
                  <a:pt x="1383340" y="3431386"/>
                  <a:pt x="1384092" y="3491689"/>
                  <a:pt x="1347354" y="3529332"/>
                </a:cubicBezTo>
                <a:lnTo>
                  <a:pt x="841482" y="4047778"/>
                </a:lnTo>
                <a:cubicBezTo>
                  <a:pt x="822822" y="4066914"/>
                  <a:pt x="798076" y="4076515"/>
                  <a:pt x="773302" y="4076515"/>
                </a:cubicBezTo>
                <a:cubicBezTo>
                  <a:pt x="749318" y="4076515"/>
                  <a:pt x="725315" y="4067504"/>
                  <a:pt x="706789" y="4049435"/>
                </a:cubicBezTo>
                <a:cubicBezTo>
                  <a:pt x="669146" y="4012688"/>
                  <a:pt x="668403" y="3952385"/>
                  <a:pt x="705141" y="3914742"/>
                </a:cubicBezTo>
                <a:lnTo>
                  <a:pt x="1211014" y="3396296"/>
                </a:lnTo>
                <a:cubicBezTo>
                  <a:pt x="1229382" y="3377470"/>
                  <a:pt x="1253642" y="3367874"/>
                  <a:pt x="1278017" y="3367575"/>
                </a:cubicBezTo>
                <a:close/>
                <a:moveTo>
                  <a:pt x="1410371" y="2920399"/>
                </a:moveTo>
                <a:lnTo>
                  <a:pt x="321664" y="3895426"/>
                </a:lnTo>
                <a:cubicBezTo>
                  <a:pt x="321559" y="3895521"/>
                  <a:pt x="321454" y="3895588"/>
                  <a:pt x="321349" y="3895683"/>
                </a:cubicBezTo>
                <a:cubicBezTo>
                  <a:pt x="321254" y="3895769"/>
                  <a:pt x="321168" y="3895864"/>
                  <a:pt x="321073" y="3895950"/>
                </a:cubicBezTo>
                <a:cubicBezTo>
                  <a:pt x="314034" y="3902160"/>
                  <a:pt x="307738" y="3908047"/>
                  <a:pt x="301823" y="3913952"/>
                </a:cubicBezTo>
                <a:cubicBezTo>
                  <a:pt x="153290" y="4062475"/>
                  <a:pt x="153290" y="4304182"/>
                  <a:pt x="301842" y="4452734"/>
                </a:cubicBezTo>
                <a:cubicBezTo>
                  <a:pt x="373632" y="4524533"/>
                  <a:pt x="469301" y="4564062"/>
                  <a:pt x="571238" y="4564062"/>
                </a:cubicBezTo>
                <a:cubicBezTo>
                  <a:pt x="673174" y="4564062"/>
                  <a:pt x="768844" y="4524533"/>
                  <a:pt x="840643" y="4452734"/>
                </a:cubicBezTo>
                <a:cubicBezTo>
                  <a:pt x="846434" y="4446952"/>
                  <a:pt x="852244" y="4440732"/>
                  <a:pt x="858426" y="4433731"/>
                </a:cubicBezTo>
                <a:lnTo>
                  <a:pt x="1822432" y="3332460"/>
                </a:lnTo>
                <a:close/>
                <a:moveTo>
                  <a:pt x="4646843" y="1616493"/>
                </a:moveTo>
                <a:cubicBezTo>
                  <a:pt x="4671220" y="1616493"/>
                  <a:pt x="4695596" y="1625789"/>
                  <a:pt x="4714194" y="1644382"/>
                </a:cubicBezTo>
                <a:cubicBezTo>
                  <a:pt x="4751389" y="1681587"/>
                  <a:pt x="4751389" y="1741899"/>
                  <a:pt x="4714194" y="1779094"/>
                </a:cubicBezTo>
                <a:lnTo>
                  <a:pt x="4579511" y="1913778"/>
                </a:lnTo>
                <a:cubicBezTo>
                  <a:pt x="4560918" y="1932370"/>
                  <a:pt x="4536534" y="1941676"/>
                  <a:pt x="4512160" y="1941676"/>
                </a:cubicBezTo>
                <a:cubicBezTo>
                  <a:pt x="4487785" y="1941676"/>
                  <a:pt x="4463410" y="1932370"/>
                  <a:pt x="4444808" y="1913778"/>
                </a:cubicBezTo>
                <a:cubicBezTo>
                  <a:pt x="4407613" y="1876573"/>
                  <a:pt x="4407613" y="1816261"/>
                  <a:pt x="4444808" y="1779066"/>
                </a:cubicBezTo>
                <a:lnTo>
                  <a:pt x="4579492" y="1644382"/>
                </a:lnTo>
                <a:cubicBezTo>
                  <a:pt x="4598090" y="1625789"/>
                  <a:pt x="4622466" y="1616493"/>
                  <a:pt x="4646843" y="1616493"/>
                </a:cubicBezTo>
                <a:close/>
                <a:moveTo>
                  <a:pt x="1413934" y="1576965"/>
                </a:moveTo>
                <a:lnTo>
                  <a:pt x="1346506" y="1644344"/>
                </a:lnTo>
                <a:cubicBezTo>
                  <a:pt x="1235159" y="1755758"/>
                  <a:pt x="1235149" y="1937067"/>
                  <a:pt x="1346535" y="2048443"/>
                </a:cubicBezTo>
                <a:lnTo>
                  <a:pt x="1615997" y="2317905"/>
                </a:lnTo>
                <a:cubicBezTo>
                  <a:pt x="1669956" y="2371873"/>
                  <a:pt x="1699684" y="2443625"/>
                  <a:pt x="1699684" y="2519940"/>
                </a:cubicBezTo>
                <a:cubicBezTo>
                  <a:pt x="1699684" y="2596254"/>
                  <a:pt x="1669966" y="2668006"/>
                  <a:pt x="1615997" y="2721984"/>
                </a:cubicBezTo>
                <a:lnTo>
                  <a:pt x="1548674" y="2789307"/>
                </a:lnTo>
                <a:lnTo>
                  <a:pt x="1952791" y="3193424"/>
                </a:lnTo>
                <a:lnTo>
                  <a:pt x="2020124" y="3126092"/>
                </a:lnTo>
                <a:cubicBezTo>
                  <a:pt x="2131528" y="3014706"/>
                  <a:pt x="2312798" y="3014697"/>
                  <a:pt x="2424193" y="3126092"/>
                </a:cubicBezTo>
                <a:lnTo>
                  <a:pt x="2693646" y="3395449"/>
                </a:lnTo>
                <a:cubicBezTo>
                  <a:pt x="2747643" y="3449484"/>
                  <a:pt x="2819376" y="3479221"/>
                  <a:pt x="2895671" y="3479221"/>
                </a:cubicBezTo>
                <a:cubicBezTo>
                  <a:pt x="2971967" y="3479221"/>
                  <a:pt x="3043709" y="3449484"/>
                  <a:pt x="3097668" y="3395487"/>
                </a:cubicBezTo>
                <a:lnTo>
                  <a:pt x="3165086" y="3328117"/>
                </a:lnTo>
                <a:close/>
                <a:moveTo>
                  <a:pt x="4512173" y="942970"/>
                </a:moveTo>
                <a:cubicBezTo>
                  <a:pt x="4536549" y="942971"/>
                  <a:pt x="4560924" y="952272"/>
                  <a:pt x="4579521" y="970879"/>
                </a:cubicBezTo>
                <a:cubicBezTo>
                  <a:pt x="4616706" y="1008093"/>
                  <a:pt x="4616706" y="1068396"/>
                  <a:pt x="4579511" y="1105591"/>
                </a:cubicBezTo>
                <a:lnTo>
                  <a:pt x="4175365" y="1509642"/>
                </a:lnTo>
                <a:cubicBezTo>
                  <a:pt x="4156773" y="1528225"/>
                  <a:pt x="4132398" y="1537531"/>
                  <a:pt x="4108024" y="1537531"/>
                </a:cubicBezTo>
                <a:cubicBezTo>
                  <a:pt x="4083640" y="1537531"/>
                  <a:pt x="4059265" y="1528225"/>
                  <a:pt x="4040663" y="1509623"/>
                </a:cubicBezTo>
                <a:cubicBezTo>
                  <a:pt x="4003468" y="1472408"/>
                  <a:pt x="4003468" y="1412106"/>
                  <a:pt x="4040672" y="1374911"/>
                </a:cubicBezTo>
                <a:lnTo>
                  <a:pt x="4444818" y="970860"/>
                </a:lnTo>
                <a:cubicBezTo>
                  <a:pt x="4463420" y="952267"/>
                  <a:pt x="4487797" y="942969"/>
                  <a:pt x="4512173" y="942970"/>
                </a:cubicBezTo>
                <a:close/>
                <a:moveTo>
                  <a:pt x="4781527" y="673556"/>
                </a:moveTo>
                <a:cubicBezTo>
                  <a:pt x="4805910" y="673556"/>
                  <a:pt x="4830295" y="682842"/>
                  <a:pt x="4848868" y="701416"/>
                </a:cubicBezTo>
                <a:cubicBezTo>
                  <a:pt x="4886111" y="738659"/>
                  <a:pt x="4886111" y="798952"/>
                  <a:pt x="4848868" y="836100"/>
                </a:cubicBezTo>
                <a:cubicBezTo>
                  <a:pt x="4811721" y="873343"/>
                  <a:pt x="4751332" y="873343"/>
                  <a:pt x="4714185" y="836100"/>
                </a:cubicBezTo>
                <a:cubicBezTo>
                  <a:pt x="4676942" y="798952"/>
                  <a:pt x="4676942" y="738659"/>
                  <a:pt x="4714185" y="701416"/>
                </a:cubicBezTo>
                <a:cubicBezTo>
                  <a:pt x="4732758" y="682842"/>
                  <a:pt x="4757142" y="673556"/>
                  <a:pt x="4781527" y="673556"/>
                </a:cubicBezTo>
                <a:close/>
                <a:moveTo>
                  <a:pt x="2491516" y="499420"/>
                </a:moveTo>
                <a:lnTo>
                  <a:pt x="1548665" y="1442272"/>
                </a:lnTo>
                <a:lnTo>
                  <a:pt x="3299826" y="3193433"/>
                </a:lnTo>
                <a:lnTo>
                  <a:pt x="4242687" y="2250573"/>
                </a:lnTo>
                <a:lnTo>
                  <a:pt x="4040672" y="2048557"/>
                </a:lnTo>
                <a:lnTo>
                  <a:pt x="3569193" y="2519949"/>
                </a:lnTo>
                <a:cubicBezTo>
                  <a:pt x="3550601" y="2538542"/>
                  <a:pt x="3526226" y="2547848"/>
                  <a:pt x="3501852" y="2547848"/>
                </a:cubicBezTo>
                <a:cubicBezTo>
                  <a:pt x="3477468" y="2547848"/>
                  <a:pt x="3453093" y="2538542"/>
                  <a:pt x="3434491" y="2519940"/>
                </a:cubicBezTo>
                <a:cubicBezTo>
                  <a:pt x="3397296" y="2482735"/>
                  <a:pt x="3397296" y="2422423"/>
                  <a:pt x="3434501" y="2385237"/>
                </a:cubicBezTo>
                <a:lnTo>
                  <a:pt x="3905960" y="1913854"/>
                </a:lnTo>
                <a:lnTo>
                  <a:pt x="3636516" y="1644411"/>
                </a:lnTo>
                <a:lnTo>
                  <a:pt x="3165048" y="2115803"/>
                </a:lnTo>
                <a:cubicBezTo>
                  <a:pt x="3146455" y="2134396"/>
                  <a:pt x="3122081" y="2143702"/>
                  <a:pt x="3097706" y="2143702"/>
                </a:cubicBezTo>
                <a:cubicBezTo>
                  <a:pt x="3073322" y="2143702"/>
                  <a:pt x="3048948" y="2134396"/>
                  <a:pt x="3030345" y="2115794"/>
                </a:cubicBezTo>
                <a:cubicBezTo>
                  <a:pt x="2993150" y="2078589"/>
                  <a:pt x="2993150" y="2018277"/>
                  <a:pt x="3030355" y="1981091"/>
                </a:cubicBezTo>
                <a:lnTo>
                  <a:pt x="3501814" y="1509708"/>
                </a:lnTo>
                <a:lnTo>
                  <a:pt x="3232466" y="1240360"/>
                </a:lnTo>
                <a:lnTo>
                  <a:pt x="2760988" y="1711753"/>
                </a:lnTo>
                <a:cubicBezTo>
                  <a:pt x="2742395" y="1730346"/>
                  <a:pt x="2718020" y="1739652"/>
                  <a:pt x="2693646" y="1739652"/>
                </a:cubicBezTo>
                <a:cubicBezTo>
                  <a:pt x="2669262" y="1739652"/>
                  <a:pt x="2644888" y="1730346"/>
                  <a:pt x="2626285" y="1711743"/>
                </a:cubicBezTo>
                <a:cubicBezTo>
                  <a:pt x="2589090" y="1674539"/>
                  <a:pt x="2589090" y="1614226"/>
                  <a:pt x="2626295" y="1577041"/>
                </a:cubicBezTo>
                <a:lnTo>
                  <a:pt x="3097763" y="1105658"/>
                </a:lnTo>
                <a:lnTo>
                  <a:pt x="2828320" y="836215"/>
                </a:lnTo>
                <a:lnTo>
                  <a:pt x="2356842" y="1307607"/>
                </a:lnTo>
                <a:cubicBezTo>
                  <a:pt x="2338249" y="1326200"/>
                  <a:pt x="2313875" y="1335506"/>
                  <a:pt x="2289500" y="1335506"/>
                </a:cubicBezTo>
                <a:cubicBezTo>
                  <a:pt x="2265116" y="1335506"/>
                  <a:pt x="2240742" y="1326200"/>
                  <a:pt x="2222139" y="1307598"/>
                </a:cubicBezTo>
                <a:cubicBezTo>
                  <a:pt x="2184944" y="1270393"/>
                  <a:pt x="2184944" y="1210080"/>
                  <a:pt x="2222149" y="1172895"/>
                </a:cubicBezTo>
                <a:lnTo>
                  <a:pt x="2693608" y="701512"/>
                </a:lnTo>
                <a:close/>
                <a:moveTo>
                  <a:pt x="4242695" y="404150"/>
                </a:moveTo>
                <a:cubicBezTo>
                  <a:pt x="4267073" y="404150"/>
                  <a:pt x="4291450" y="413447"/>
                  <a:pt x="4310048" y="432040"/>
                </a:cubicBezTo>
                <a:cubicBezTo>
                  <a:pt x="4347243" y="469245"/>
                  <a:pt x="4347243" y="529557"/>
                  <a:pt x="4310048" y="566752"/>
                </a:cubicBezTo>
                <a:lnTo>
                  <a:pt x="3771219" y="1105581"/>
                </a:lnTo>
                <a:cubicBezTo>
                  <a:pt x="3752626" y="1124174"/>
                  <a:pt x="3728242" y="1133480"/>
                  <a:pt x="3703867" y="1133480"/>
                </a:cubicBezTo>
                <a:cubicBezTo>
                  <a:pt x="3679493" y="1133480"/>
                  <a:pt x="3655119" y="1124174"/>
                  <a:pt x="3636516" y="1105581"/>
                </a:cubicBezTo>
                <a:cubicBezTo>
                  <a:pt x="3599321" y="1068386"/>
                  <a:pt x="3599321" y="1008064"/>
                  <a:pt x="3636507" y="970869"/>
                </a:cubicBezTo>
                <a:lnTo>
                  <a:pt x="4175336" y="432040"/>
                </a:lnTo>
                <a:cubicBezTo>
                  <a:pt x="4193938" y="413447"/>
                  <a:pt x="4218317" y="404150"/>
                  <a:pt x="4242695" y="404150"/>
                </a:cubicBezTo>
                <a:close/>
                <a:moveTo>
                  <a:pt x="2491535" y="269468"/>
                </a:moveTo>
                <a:cubicBezTo>
                  <a:pt x="2516795" y="269468"/>
                  <a:pt x="2541027" y="279507"/>
                  <a:pt x="2558886" y="297366"/>
                </a:cubicBezTo>
                <a:lnTo>
                  <a:pt x="2894976" y="633456"/>
                </a:lnTo>
                <a:cubicBezTo>
                  <a:pt x="2895443" y="633913"/>
                  <a:pt x="2895900" y="634370"/>
                  <a:pt x="2896348" y="634828"/>
                </a:cubicBezTo>
                <a:lnTo>
                  <a:pt x="3299112" y="1037592"/>
                </a:lnTo>
                <a:cubicBezTo>
                  <a:pt x="3299579" y="1038050"/>
                  <a:pt x="3300046" y="1038516"/>
                  <a:pt x="3300503" y="1038983"/>
                </a:cubicBezTo>
                <a:lnTo>
                  <a:pt x="3703153" y="1441633"/>
                </a:lnTo>
                <a:cubicBezTo>
                  <a:pt x="3703629" y="1442100"/>
                  <a:pt x="3704096" y="1442567"/>
                  <a:pt x="3704563" y="1443043"/>
                </a:cubicBezTo>
                <a:lnTo>
                  <a:pt x="4107242" y="1845722"/>
                </a:lnTo>
                <a:cubicBezTo>
                  <a:pt x="4107756" y="1846227"/>
                  <a:pt x="4108261" y="1846732"/>
                  <a:pt x="4108766" y="1847246"/>
                </a:cubicBezTo>
                <a:lnTo>
                  <a:pt x="4444732" y="2183202"/>
                </a:lnTo>
                <a:cubicBezTo>
                  <a:pt x="4481917" y="2220407"/>
                  <a:pt x="4481917" y="2280719"/>
                  <a:pt x="4444722" y="2317914"/>
                </a:cubicBezTo>
                <a:lnTo>
                  <a:pt x="3367168" y="3395478"/>
                </a:lnTo>
                <a:lnTo>
                  <a:pt x="3232361" y="3530180"/>
                </a:lnTo>
                <a:cubicBezTo>
                  <a:pt x="3142454" y="3620144"/>
                  <a:pt x="3022858" y="3669712"/>
                  <a:pt x="2895662" y="3669712"/>
                </a:cubicBezTo>
                <a:cubicBezTo>
                  <a:pt x="2768465" y="3669712"/>
                  <a:pt x="2648869" y="3620144"/>
                  <a:pt x="2558925" y="3530132"/>
                </a:cubicBezTo>
                <a:lnTo>
                  <a:pt x="2289491" y="3260804"/>
                </a:lnTo>
                <a:cubicBezTo>
                  <a:pt x="2252353" y="3223675"/>
                  <a:pt x="2191945" y="3223666"/>
                  <a:pt x="2154817" y="3260794"/>
                </a:cubicBezTo>
                <a:lnTo>
                  <a:pt x="2022362" y="3393258"/>
                </a:lnTo>
                <a:lnTo>
                  <a:pt x="1001749" y="4559214"/>
                </a:lnTo>
                <a:cubicBezTo>
                  <a:pt x="1001711" y="4559261"/>
                  <a:pt x="1001663" y="4559309"/>
                  <a:pt x="1001615" y="4559357"/>
                </a:cubicBezTo>
                <a:cubicBezTo>
                  <a:pt x="1001596" y="4559385"/>
                  <a:pt x="1001577" y="4559414"/>
                  <a:pt x="1001558" y="4559433"/>
                </a:cubicBezTo>
                <a:cubicBezTo>
                  <a:pt x="992614" y="4569586"/>
                  <a:pt x="984032" y="4578759"/>
                  <a:pt x="975317" y="4587465"/>
                </a:cubicBezTo>
                <a:cubicBezTo>
                  <a:pt x="867561" y="4695221"/>
                  <a:pt x="724038" y="4754571"/>
                  <a:pt x="571228" y="4754571"/>
                </a:cubicBezTo>
                <a:cubicBezTo>
                  <a:pt x="418409" y="4754571"/>
                  <a:pt x="274896" y="4695212"/>
                  <a:pt x="167121" y="4587446"/>
                </a:cubicBezTo>
                <a:cubicBezTo>
                  <a:pt x="-55707" y="4364618"/>
                  <a:pt x="-55707" y="4002049"/>
                  <a:pt x="167121" y="3779221"/>
                </a:cubicBezTo>
                <a:cubicBezTo>
                  <a:pt x="175693" y="3770658"/>
                  <a:pt x="184647" y="3762285"/>
                  <a:pt x="194419" y="3753646"/>
                </a:cubicBezTo>
                <a:cubicBezTo>
                  <a:pt x="194467" y="3753608"/>
                  <a:pt x="194505" y="3753560"/>
                  <a:pt x="194553" y="3753522"/>
                </a:cubicBezTo>
                <a:lnTo>
                  <a:pt x="1348411" y="2720136"/>
                </a:lnTo>
                <a:lnTo>
                  <a:pt x="1481295" y="2587262"/>
                </a:lnTo>
                <a:cubicBezTo>
                  <a:pt x="1499278" y="2569279"/>
                  <a:pt x="1509184" y="2545362"/>
                  <a:pt x="1509184" y="2519930"/>
                </a:cubicBezTo>
                <a:cubicBezTo>
                  <a:pt x="1509184" y="2494498"/>
                  <a:pt x="1499278" y="2470600"/>
                  <a:pt x="1481295" y="2452608"/>
                </a:cubicBezTo>
                <a:lnTo>
                  <a:pt x="1211823" y="2183145"/>
                </a:lnTo>
                <a:cubicBezTo>
                  <a:pt x="1026190" y="1997512"/>
                  <a:pt x="1026180" y="1695370"/>
                  <a:pt x="1211804" y="1509632"/>
                </a:cubicBezTo>
                <a:lnTo>
                  <a:pt x="1346630" y="1374892"/>
                </a:lnTo>
                <a:lnTo>
                  <a:pt x="2424184" y="297366"/>
                </a:lnTo>
                <a:cubicBezTo>
                  <a:pt x="2442043" y="279507"/>
                  <a:pt x="2466275" y="269468"/>
                  <a:pt x="2491535" y="269468"/>
                </a:cubicBezTo>
                <a:close/>
                <a:moveTo>
                  <a:pt x="3569183" y="269467"/>
                </a:moveTo>
                <a:cubicBezTo>
                  <a:pt x="3593561" y="269467"/>
                  <a:pt x="3617937" y="278764"/>
                  <a:pt x="3636535" y="297357"/>
                </a:cubicBezTo>
                <a:cubicBezTo>
                  <a:pt x="3673730" y="334562"/>
                  <a:pt x="3673730" y="394874"/>
                  <a:pt x="3636535" y="432069"/>
                </a:cubicBezTo>
                <a:lnTo>
                  <a:pt x="3367168" y="701436"/>
                </a:lnTo>
                <a:cubicBezTo>
                  <a:pt x="3348575" y="720029"/>
                  <a:pt x="3324191" y="729335"/>
                  <a:pt x="3299817" y="729335"/>
                </a:cubicBezTo>
                <a:cubicBezTo>
                  <a:pt x="3275442" y="729335"/>
                  <a:pt x="3251068" y="720029"/>
                  <a:pt x="3232456" y="701436"/>
                </a:cubicBezTo>
                <a:cubicBezTo>
                  <a:pt x="3195261" y="664231"/>
                  <a:pt x="3195261" y="603919"/>
                  <a:pt x="3232456" y="566724"/>
                </a:cubicBezTo>
                <a:lnTo>
                  <a:pt x="3501823" y="297357"/>
                </a:lnTo>
                <a:cubicBezTo>
                  <a:pt x="3520426" y="278764"/>
                  <a:pt x="3544805" y="269467"/>
                  <a:pt x="3569183" y="269467"/>
                </a:cubicBezTo>
                <a:close/>
                <a:moveTo>
                  <a:pt x="4512102" y="134727"/>
                </a:moveTo>
                <a:cubicBezTo>
                  <a:pt x="4536486" y="134727"/>
                  <a:pt x="4560870" y="144013"/>
                  <a:pt x="4579491" y="162587"/>
                </a:cubicBezTo>
                <a:cubicBezTo>
                  <a:pt x="4616648" y="199830"/>
                  <a:pt x="4616648" y="260123"/>
                  <a:pt x="4579491" y="297271"/>
                </a:cubicBezTo>
                <a:cubicBezTo>
                  <a:pt x="4542249" y="334514"/>
                  <a:pt x="4481955" y="334514"/>
                  <a:pt x="4444712" y="297271"/>
                </a:cubicBezTo>
                <a:cubicBezTo>
                  <a:pt x="4407565" y="260123"/>
                  <a:pt x="4407565" y="199830"/>
                  <a:pt x="4444712" y="162587"/>
                </a:cubicBezTo>
                <a:cubicBezTo>
                  <a:pt x="4463334" y="144013"/>
                  <a:pt x="4487718" y="134727"/>
                  <a:pt x="4512102" y="134727"/>
                </a:cubicBezTo>
                <a:close/>
                <a:moveTo>
                  <a:pt x="3838590" y="44"/>
                </a:moveTo>
                <a:cubicBezTo>
                  <a:pt x="3862974" y="44"/>
                  <a:pt x="3887358" y="9330"/>
                  <a:pt x="3905979" y="27904"/>
                </a:cubicBezTo>
                <a:cubicBezTo>
                  <a:pt x="3943136" y="65147"/>
                  <a:pt x="3943136" y="125440"/>
                  <a:pt x="3905979" y="162588"/>
                </a:cubicBezTo>
                <a:cubicBezTo>
                  <a:pt x="3868736" y="199831"/>
                  <a:pt x="3808443" y="199831"/>
                  <a:pt x="3771200" y="162588"/>
                </a:cubicBezTo>
                <a:cubicBezTo>
                  <a:pt x="3734053" y="125440"/>
                  <a:pt x="3734053" y="65147"/>
                  <a:pt x="3771200" y="27904"/>
                </a:cubicBezTo>
                <a:cubicBezTo>
                  <a:pt x="3789822" y="9330"/>
                  <a:pt x="3814206" y="44"/>
                  <a:pt x="3838590" y="44"/>
                </a:cubicBezTo>
                <a:close/>
                <a:moveTo>
                  <a:pt x="3030355" y="0"/>
                </a:moveTo>
                <a:cubicBezTo>
                  <a:pt x="3054732" y="1"/>
                  <a:pt x="3079109" y="9297"/>
                  <a:pt x="3097707" y="27885"/>
                </a:cubicBezTo>
                <a:cubicBezTo>
                  <a:pt x="3134911" y="65090"/>
                  <a:pt x="3134902" y="125402"/>
                  <a:pt x="3097707" y="162597"/>
                </a:cubicBezTo>
                <a:lnTo>
                  <a:pt x="2963023" y="297281"/>
                </a:lnTo>
                <a:cubicBezTo>
                  <a:pt x="2944430" y="315874"/>
                  <a:pt x="2920046" y="325180"/>
                  <a:pt x="2895672" y="325180"/>
                </a:cubicBezTo>
                <a:cubicBezTo>
                  <a:pt x="2871297" y="325180"/>
                  <a:pt x="2846923" y="315883"/>
                  <a:pt x="2828321" y="297281"/>
                </a:cubicBezTo>
                <a:cubicBezTo>
                  <a:pt x="2791116" y="260076"/>
                  <a:pt x="2791126" y="199764"/>
                  <a:pt x="2828321" y="162569"/>
                </a:cubicBezTo>
                <a:lnTo>
                  <a:pt x="2963004" y="27885"/>
                </a:lnTo>
                <a:cubicBezTo>
                  <a:pt x="2981601" y="9292"/>
                  <a:pt x="3005978" y="-2"/>
                  <a:pt x="303035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200"/>
          </a:p>
        </p:txBody>
      </p:sp>
      <p:sp>
        <p:nvSpPr>
          <p:cNvPr id="23" name="TextBox 22"/>
          <p:cNvSpPr txBox="1"/>
          <p:nvPr/>
        </p:nvSpPr>
        <p:spPr>
          <a:xfrm flipH="1">
            <a:off x="5524814" y="2756647"/>
            <a:ext cx="389205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25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24814" y="2337125"/>
            <a:ext cx="232993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Lato" panose="020F0502020204030203" pitchFamily="34" charset="0"/>
              </a:rPr>
              <a:t>ABOUT OUR COMPANY</a:t>
            </a:r>
          </a:p>
        </p:txBody>
      </p:sp>
      <p:sp>
        <p:nvSpPr>
          <p:cNvPr id="25" name="TextBox 24"/>
          <p:cNvSpPr txBox="1"/>
          <p:nvPr/>
        </p:nvSpPr>
        <p:spPr>
          <a:xfrm flipH="1">
            <a:off x="5440316" y="4749292"/>
            <a:ext cx="1113614" cy="443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7030455" y="4749292"/>
            <a:ext cx="1108277" cy="443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8484371" y="4749291"/>
            <a:ext cx="1136079" cy="443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20" name="Rectangle 19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31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2" name="Straight Connector 21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726337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D8E81397-3180-4BAC-B751-8FD63B4356A7}"/>
              </a:ext>
            </a:extLst>
          </p:cNvPr>
          <p:cNvGrpSpPr/>
          <p:nvPr/>
        </p:nvGrpSpPr>
        <p:grpSpPr>
          <a:xfrm>
            <a:off x="422104" y="1914469"/>
            <a:ext cx="5673896" cy="3105254"/>
            <a:chOff x="529397" y="1830630"/>
            <a:chExt cx="6250138" cy="3420624"/>
          </a:xfrm>
        </p:grpSpPr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3900A6AE-901F-4D98-A9A4-DDCC53CF9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397" y="1830630"/>
              <a:ext cx="6250138" cy="3420624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43C964EC-16EE-4D8F-8ECD-C7B6271CF152}"/>
                </a:ext>
              </a:extLst>
            </p:cNvPr>
            <p:cNvSpPr/>
            <p:nvPr/>
          </p:nvSpPr>
          <p:spPr>
            <a:xfrm>
              <a:off x="1396319" y="1985572"/>
              <a:ext cx="4521408" cy="284813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99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D8913E46-AFCA-42B8-A1A6-2A7AC3C30FEE}"/>
              </a:ext>
            </a:extLst>
          </p:cNvPr>
          <p:cNvSpPr/>
          <p:nvPr/>
        </p:nvSpPr>
        <p:spPr>
          <a:xfrm>
            <a:off x="4240938" y="4640106"/>
            <a:ext cx="503517" cy="8724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599"/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667AC6A6-5D70-4BF8-94EB-14C541C7526C}"/>
              </a:ext>
            </a:extLst>
          </p:cNvPr>
          <p:cNvSpPr/>
          <p:nvPr/>
        </p:nvSpPr>
        <p:spPr>
          <a:xfrm>
            <a:off x="6587199" y="3379865"/>
            <a:ext cx="126326" cy="12632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9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0D2FF380-0319-4953-9E86-E490C00EC0C7}"/>
              </a:ext>
            </a:extLst>
          </p:cNvPr>
          <p:cNvSpPr/>
          <p:nvPr/>
        </p:nvSpPr>
        <p:spPr>
          <a:xfrm>
            <a:off x="6587199" y="4500597"/>
            <a:ext cx="126326" cy="12632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9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48FC1155-9A58-4093-B098-8DD21592C95A}"/>
              </a:ext>
            </a:extLst>
          </p:cNvPr>
          <p:cNvSpPr txBox="1"/>
          <p:nvPr/>
        </p:nvSpPr>
        <p:spPr>
          <a:xfrm>
            <a:off x="6587197" y="3427585"/>
            <a:ext cx="1473160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haroni" panose="02010803020104030203" pitchFamily="2" charset="-79"/>
              </a:rPr>
              <a:t>SAMPLES TEXT</a:t>
            </a:r>
            <a:endParaRPr lang="vi-VN" sz="1500" b="1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  <a:cs typeface="Aharoni" panose="02010803020104030203" pitchFamily="2" charset="-79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279E42FD-9D79-478E-9277-54DA9C310B85}"/>
              </a:ext>
            </a:extLst>
          </p:cNvPr>
          <p:cNvSpPr txBox="1"/>
          <p:nvPr/>
        </p:nvSpPr>
        <p:spPr>
          <a:xfrm flipH="1">
            <a:off x="6587196" y="3677154"/>
            <a:ext cx="3872515" cy="5245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elitLorem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C45E1162-0C6E-4E8E-96F2-FD5F13BA180F}"/>
              </a:ext>
            </a:extLst>
          </p:cNvPr>
          <p:cNvSpPr txBox="1"/>
          <p:nvPr/>
        </p:nvSpPr>
        <p:spPr>
          <a:xfrm>
            <a:off x="6587197" y="4548692"/>
            <a:ext cx="1473160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haroni" panose="02010803020104030203" pitchFamily="2" charset="-79"/>
              </a:rPr>
              <a:t>SAMPLES TEXT</a:t>
            </a:r>
            <a:endParaRPr lang="vi-VN" sz="1500" b="1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  <a:cs typeface="Aharoni" panose="02010803020104030203" pitchFamily="2" charset="-79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E6C12F8C-6E51-44F3-A95B-4D3DDAA942DB}"/>
              </a:ext>
            </a:extLst>
          </p:cNvPr>
          <p:cNvSpPr txBox="1"/>
          <p:nvPr/>
        </p:nvSpPr>
        <p:spPr>
          <a:xfrm flipH="1">
            <a:off x="6587196" y="4798261"/>
            <a:ext cx="3872515" cy="5245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87198" y="1529281"/>
            <a:ext cx="4651915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Aharoni" panose="02010803020104030203" pitchFamily="2" charset="-79"/>
              </a:rPr>
              <a:t>WRITE MESSAGE TEXT</a:t>
            </a:r>
          </a:p>
          <a:p>
            <a:r>
              <a:rPr lang="id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Lato" panose="020F0502020204030203" pitchFamily="34" charset="0"/>
                <a:cs typeface="Aharoni" panose="02010803020104030203" pitchFamily="2" charset="-79"/>
              </a:rPr>
              <a:t>TEAM WORK NOW</a:t>
            </a:r>
          </a:p>
        </p:txBody>
      </p:sp>
      <p:sp>
        <p:nvSpPr>
          <p:cNvPr id="22" name="TextBox 21"/>
          <p:cNvSpPr txBox="1"/>
          <p:nvPr/>
        </p:nvSpPr>
        <p:spPr>
          <a:xfrm flipH="1">
            <a:off x="6587197" y="2624627"/>
            <a:ext cx="415700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25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27" name="Rectangle 26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52" name="Rectangle 51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32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4" name="Straight Connector 53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67009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A46534C0-C511-4251-981B-865B0C946BA0}"/>
              </a:ext>
            </a:extLst>
          </p:cNvPr>
          <p:cNvSpPr>
            <a:spLocks noChangeAspect="1"/>
          </p:cNvSpPr>
          <p:nvPr/>
        </p:nvSpPr>
        <p:spPr>
          <a:xfrm>
            <a:off x="1430134" y="4427817"/>
            <a:ext cx="574241" cy="57423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rnd">
            <a:noFill/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96" dirty="0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D9577700-988F-4E43-B409-D150145FCED5}"/>
              </a:ext>
            </a:extLst>
          </p:cNvPr>
          <p:cNvSpPr>
            <a:spLocks noChangeAspect="1"/>
          </p:cNvSpPr>
          <p:nvPr/>
        </p:nvSpPr>
        <p:spPr>
          <a:xfrm>
            <a:off x="2962980" y="4427817"/>
            <a:ext cx="574241" cy="57423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rnd">
            <a:noFill/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96" dirty="0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98CA3F55-6D2F-4B3E-BBA9-DD1CACC9A875}"/>
              </a:ext>
            </a:extLst>
          </p:cNvPr>
          <p:cNvSpPr>
            <a:spLocks noChangeAspect="1"/>
          </p:cNvSpPr>
          <p:nvPr/>
        </p:nvSpPr>
        <p:spPr>
          <a:xfrm>
            <a:off x="4481455" y="4427817"/>
            <a:ext cx="574241" cy="57423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rnd">
            <a:noFill/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96" dirty="0"/>
          </a:p>
        </p:txBody>
      </p:sp>
      <p:sp>
        <p:nvSpPr>
          <p:cNvPr id="19" name="Freeform: Shape 18">
            <a:extLst>
              <a:ext uri="{FF2B5EF4-FFF2-40B4-BE49-F238E27FC236}">
                <a16:creationId xmlns="" xmlns:a16="http://schemas.microsoft.com/office/drawing/2014/main" id="{7A33ED23-E31A-418C-ADAD-ED743D9B6965}"/>
              </a:ext>
            </a:extLst>
          </p:cNvPr>
          <p:cNvSpPr>
            <a:spLocks noChangeAspect="1"/>
          </p:cNvSpPr>
          <p:nvPr/>
        </p:nvSpPr>
        <p:spPr>
          <a:xfrm>
            <a:off x="3132548" y="4595295"/>
            <a:ext cx="239267" cy="239274"/>
          </a:xfrm>
          <a:custGeom>
            <a:avLst/>
            <a:gdLst>
              <a:gd name="connsiteX0" fmla="*/ 3995486 w 4876642"/>
              <a:gd name="connsiteY0" fmla="*/ 4018149 h 4876800"/>
              <a:gd name="connsiteX1" fmla="*/ 4062819 w 4876642"/>
              <a:gd name="connsiteY1" fmla="*/ 4046029 h 4876800"/>
              <a:gd name="connsiteX2" fmla="*/ 4062819 w 4876642"/>
              <a:gd name="connsiteY2" fmla="*/ 4180704 h 4876800"/>
              <a:gd name="connsiteX3" fmla="*/ 2614666 w 4876642"/>
              <a:gd name="connsiteY3" fmla="*/ 4865341 h 4876800"/>
              <a:gd name="connsiteX4" fmla="*/ 2381113 w 4876642"/>
              <a:gd name="connsiteY4" fmla="*/ 4876800 h 4876800"/>
              <a:gd name="connsiteX5" fmla="*/ 1081246 w 4876642"/>
              <a:gd name="connsiteY5" fmla="*/ 4493143 h 4876800"/>
              <a:gd name="connsiteX6" fmla="*/ 1053366 w 4876642"/>
              <a:gd name="connsiteY6" fmla="*/ 4361393 h 4876800"/>
              <a:gd name="connsiteX7" fmla="*/ 1185126 w 4876642"/>
              <a:gd name="connsiteY7" fmla="*/ 4333513 h 4876800"/>
              <a:gd name="connsiteX8" fmla="*/ 3928154 w 4876642"/>
              <a:gd name="connsiteY8" fmla="*/ 4046039 h 4876800"/>
              <a:gd name="connsiteX9" fmla="*/ 3995486 w 4876642"/>
              <a:gd name="connsiteY9" fmla="*/ 4018149 h 4876800"/>
              <a:gd name="connsiteX10" fmla="*/ 763429 w 4876642"/>
              <a:gd name="connsiteY10" fmla="*/ 4018124 h 4876800"/>
              <a:gd name="connsiteX11" fmla="*/ 830748 w 4876642"/>
              <a:gd name="connsiteY11" fmla="*/ 4046049 h 4876800"/>
              <a:gd name="connsiteX12" fmla="*/ 830748 w 4876642"/>
              <a:gd name="connsiteY12" fmla="*/ 4180694 h 4876800"/>
              <a:gd name="connsiteX13" fmla="*/ 696103 w 4876642"/>
              <a:gd name="connsiteY13" fmla="*/ 4180694 h 4876800"/>
              <a:gd name="connsiteX14" fmla="*/ 696103 w 4876642"/>
              <a:gd name="connsiteY14" fmla="*/ 4046049 h 4876800"/>
              <a:gd name="connsiteX15" fmla="*/ 763429 w 4876642"/>
              <a:gd name="connsiteY15" fmla="*/ 4018124 h 4876800"/>
              <a:gd name="connsiteX16" fmla="*/ 2966490 w 4876642"/>
              <a:gd name="connsiteY16" fmla="*/ 3085547 h 4876800"/>
              <a:gd name="connsiteX17" fmla="*/ 2610417 w 4876642"/>
              <a:gd name="connsiteY17" fmla="*/ 3837184 h 4876800"/>
              <a:gd name="connsiteX18" fmla="*/ 2735862 w 4876642"/>
              <a:gd name="connsiteY18" fmla="*/ 3821916 h 4876800"/>
              <a:gd name="connsiteX19" fmla="*/ 2898034 w 4876642"/>
              <a:gd name="connsiteY19" fmla="*/ 3675126 h 4876800"/>
              <a:gd name="connsiteX20" fmla="*/ 3109537 w 4876642"/>
              <a:gd name="connsiteY20" fmla="*/ 3228594 h 4876800"/>
              <a:gd name="connsiteX21" fmla="*/ 3773468 w 4876642"/>
              <a:gd name="connsiteY21" fmla="*/ 1826990 h 4876800"/>
              <a:gd name="connsiteX22" fmla="*/ 3592188 w 4876642"/>
              <a:gd name="connsiteY22" fmla="*/ 1856765 h 4876800"/>
              <a:gd name="connsiteX23" fmla="*/ 3549392 w 4876642"/>
              <a:gd name="connsiteY23" fmla="*/ 1854975 h 4876800"/>
              <a:gd name="connsiteX24" fmla="*/ 3053082 w 4876642"/>
              <a:gd name="connsiteY24" fmla="*/ 2902782 h 4876800"/>
              <a:gd name="connsiteX25" fmla="*/ 3196129 w 4876642"/>
              <a:gd name="connsiteY25" fmla="*/ 3045828 h 4876800"/>
              <a:gd name="connsiteX26" fmla="*/ 1649697 w 4876642"/>
              <a:gd name="connsiteY26" fmla="*/ 1768735 h 4876800"/>
              <a:gd name="connsiteX27" fmla="*/ 1203099 w 4876642"/>
              <a:gd name="connsiteY27" fmla="*/ 1980285 h 4876800"/>
              <a:gd name="connsiteX28" fmla="*/ 1056309 w 4876642"/>
              <a:gd name="connsiteY28" fmla="*/ 2142411 h 4876800"/>
              <a:gd name="connsiteX29" fmla="*/ 1041050 w 4876642"/>
              <a:gd name="connsiteY29" fmla="*/ 2267836 h 4876800"/>
              <a:gd name="connsiteX30" fmla="*/ 1792763 w 4876642"/>
              <a:gd name="connsiteY30" fmla="*/ 1911801 h 4876800"/>
              <a:gd name="connsiteX31" fmla="*/ 3069503 w 4876642"/>
              <a:gd name="connsiteY31" fmla="*/ 1517761 h 4876800"/>
              <a:gd name="connsiteX32" fmla="*/ 2118546 w 4876642"/>
              <a:gd name="connsiteY32" fmla="*/ 1968246 h 4876800"/>
              <a:gd name="connsiteX33" fmla="*/ 2446216 w 4876642"/>
              <a:gd name="connsiteY33" fmla="*/ 2295915 h 4876800"/>
              <a:gd name="connsiteX34" fmla="*/ 2580880 w 4876642"/>
              <a:gd name="connsiteY34" fmla="*/ 2161251 h 4876800"/>
              <a:gd name="connsiteX35" fmla="*/ 2715554 w 4876642"/>
              <a:gd name="connsiteY35" fmla="*/ 2161213 h 4876800"/>
              <a:gd name="connsiteX36" fmla="*/ 2715592 w 4876642"/>
              <a:gd name="connsiteY36" fmla="*/ 2295887 h 4876800"/>
              <a:gd name="connsiteX37" fmla="*/ 2580890 w 4876642"/>
              <a:gd name="connsiteY37" fmla="*/ 2430589 h 4876800"/>
              <a:gd name="connsiteX38" fmla="*/ 2910074 w 4876642"/>
              <a:gd name="connsiteY38" fmla="*/ 2759754 h 4876800"/>
              <a:gd name="connsiteX39" fmla="*/ 3360864 w 4876642"/>
              <a:gd name="connsiteY39" fmla="*/ 1808112 h 4876800"/>
              <a:gd name="connsiteX40" fmla="*/ 3187509 w 4876642"/>
              <a:gd name="connsiteY40" fmla="*/ 1689316 h 4876800"/>
              <a:gd name="connsiteX41" fmla="*/ 3069503 w 4876642"/>
              <a:gd name="connsiteY41" fmla="*/ 1517761 h 4876800"/>
              <a:gd name="connsiteX42" fmla="*/ 3591503 w 4876642"/>
              <a:gd name="connsiteY42" fmla="*/ 1190089 h 4876800"/>
              <a:gd name="connsiteX43" fmla="*/ 3658873 w 4876642"/>
              <a:gd name="connsiteY43" fmla="*/ 1217942 h 4876800"/>
              <a:gd name="connsiteX44" fmla="*/ 3658873 w 4876642"/>
              <a:gd name="connsiteY44" fmla="*/ 1352683 h 4876800"/>
              <a:gd name="connsiteX45" fmla="*/ 3524132 w 4876642"/>
              <a:gd name="connsiteY45" fmla="*/ 1352683 h 4876800"/>
              <a:gd name="connsiteX46" fmla="*/ 3524132 w 4876642"/>
              <a:gd name="connsiteY46" fmla="*/ 1217942 h 4876800"/>
              <a:gd name="connsiteX47" fmla="*/ 3591503 w 4876642"/>
              <a:gd name="connsiteY47" fmla="*/ 1190089 h 4876800"/>
              <a:gd name="connsiteX48" fmla="*/ 3048720 w 4876642"/>
              <a:gd name="connsiteY48" fmla="*/ 1106024 h 4876800"/>
              <a:gd name="connsiteX49" fmla="*/ 1832472 w 4876642"/>
              <a:gd name="connsiteY49" fmla="*/ 1682162 h 4876800"/>
              <a:gd name="connsiteX50" fmla="*/ 1975557 w 4876642"/>
              <a:gd name="connsiteY50" fmla="*/ 1825238 h 4876800"/>
              <a:gd name="connsiteX51" fmla="*/ 3021831 w 4876642"/>
              <a:gd name="connsiteY51" fmla="*/ 1329595 h 4876800"/>
              <a:gd name="connsiteX52" fmla="*/ 3048720 w 4876642"/>
              <a:gd name="connsiteY52" fmla="*/ 1106024 h 4876800"/>
              <a:gd name="connsiteX53" fmla="*/ 763424 w 4876642"/>
              <a:gd name="connsiteY53" fmla="*/ 786087 h 4876800"/>
              <a:gd name="connsiteX54" fmla="*/ 830757 w 4876642"/>
              <a:gd name="connsiteY54" fmla="*/ 813969 h 4876800"/>
              <a:gd name="connsiteX55" fmla="*/ 830757 w 4876642"/>
              <a:gd name="connsiteY55" fmla="*/ 948652 h 4876800"/>
              <a:gd name="connsiteX56" fmla="*/ 543283 w 4876642"/>
              <a:gd name="connsiteY56" fmla="*/ 3691671 h 4876800"/>
              <a:gd name="connsiteX57" fmla="*/ 515404 w 4876642"/>
              <a:gd name="connsiteY57" fmla="*/ 3823431 h 4876800"/>
              <a:gd name="connsiteX58" fmla="*/ 463559 w 4876642"/>
              <a:gd name="connsiteY58" fmla="*/ 3838852 h 4876800"/>
              <a:gd name="connsiteX59" fmla="*/ 383644 w 4876642"/>
              <a:gd name="connsiteY59" fmla="*/ 3795551 h 4876800"/>
              <a:gd name="connsiteX60" fmla="*/ 11455 w 4876642"/>
              <a:gd name="connsiteY60" fmla="*/ 2262140 h 4876800"/>
              <a:gd name="connsiteX61" fmla="*/ 696083 w 4876642"/>
              <a:gd name="connsiteY61" fmla="*/ 813969 h 4876800"/>
              <a:gd name="connsiteX62" fmla="*/ 763424 w 4876642"/>
              <a:gd name="connsiteY62" fmla="*/ 786087 h 4876800"/>
              <a:gd name="connsiteX63" fmla="*/ 3726195 w 4876642"/>
              <a:gd name="connsiteY63" fmla="*/ 611962 h 4876800"/>
              <a:gd name="connsiteX64" fmla="*/ 3322163 w 4876642"/>
              <a:gd name="connsiteY64" fmla="*/ 1015993 h 4876800"/>
              <a:gd name="connsiteX65" fmla="*/ 3216969 w 4876642"/>
              <a:gd name="connsiteY65" fmla="*/ 1353979 h 4876800"/>
              <a:gd name="connsiteX66" fmla="*/ 3221761 w 4876642"/>
              <a:gd name="connsiteY66" fmla="*/ 1376219 h 4876800"/>
              <a:gd name="connsiteX67" fmla="*/ 3322154 w 4876642"/>
              <a:gd name="connsiteY67" fmla="*/ 1554661 h 4876800"/>
              <a:gd name="connsiteX68" fmla="*/ 3512683 w 4876642"/>
              <a:gd name="connsiteY68" fmla="*/ 1657997 h 4876800"/>
              <a:gd name="connsiteX69" fmla="*/ 3860831 w 4876642"/>
              <a:gd name="connsiteY69" fmla="*/ 1554651 h 4876800"/>
              <a:gd name="connsiteX70" fmla="*/ 4264862 w 4876642"/>
              <a:gd name="connsiteY70" fmla="*/ 1150629 h 4876800"/>
              <a:gd name="connsiteX71" fmla="*/ 4591122 w 4876642"/>
              <a:gd name="connsiteY71" fmla="*/ 190452 h 4876800"/>
              <a:gd name="connsiteX72" fmla="*/ 4523809 w 4876642"/>
              <a:gd name="connsiteY72" fmla="*/ 218370 h 4876800"/>
              <a:gd name="connsiteX73" fmla="*/ 4062837 w 4876642"/>
              <a:gd name="connsiteY73" fmla="*/ 679256 h 4876800"/>
              <a:gd name="connsiteX74" fmla="*/ 4197540 w 4876642"/>
              <a:gd name="connsiteY74" fmla="*/ 813968 h 4876800"/>
              <a:gd name="connsiteX75" fmla="*/ 4658435 w 4876642"/>
              <a:gd name="connsiteY75" fmla="*/ 352996 h 4876800"/>
              <a:gd name="connsiteX76" fmla="*/ 4658435 w 4876642"/>
              <a:gd name="connsiteY76" fmla="*/ 218351 h 4876800"/>
              <a:gd name="connsiteX77" fmla="*/ 4591122 w 4876642"/>
              <a:gd name="connsiteY77" fmla="*/ 190452 h 4876800"/>
              <a:gd name="connsiteX78" fmla="*/ 4591122 w 4876642"/>
              <a:gd name="connsiteY78" fmla="*/ 0 h 4876800"/>
              <a:gd name="connsiteX79" fmla="*/ 4793109 w 4876642"/>
              <a:gd name="connsiteY79" fmla="*/ 83677 h 4876800"/>
              <a:gd name="connsiteX80" fmla="*/ 4793119 w 4876642"/>
              <a:gd name="connsiteY80" fmla="*/ 487699 h 4876800"/>
              <a:gd name="connsiteX81" fmla="*/ 4332223 w 4876642"/>
              <a:gd name="connsiteY81" fmla="*/ 948671 h 4876800"/>
              <a:gd name="connsiteX82" fmla="*/ 4466869 w 4876642"/>
              <a:gd name="connsiteY82" fmla="*/ 1083316 h 4876800"/>
              <a:gd name="connsiteX83" fmla="*/ 4466869 w 4876642"/>
              <a:gd name="connsiteY83" fmla="*/ 1217990 h 4876800"/>
              <a:gd name="connsiteX84" fmla="*/ 4097899 w 4876642"/>
              <a:gd name="connsiteY84" fmla="*/ 1586960 h 4876800"/>
              <a:gd name="connsiteX85" fmla="*/ 3339118 w 4876642"/>
              <a:gd name="connsiteY85" fmla="*/ 3188865 h 4876800"/>
              <a:gd name="connsiteX86" fmla="*/ 3658196 w 4876642"/>
              <a:gd name="connsiteY86" fmla="*/ 3507953 h 4876800"/>
              <a:gd name="connsiteX87" fmla="*/ 3658196 w 4876642"/>
              <a:gd name="connsiteY87" fmla="*/ 3642627 h 4876800"/>
              <a:gd name="connsiteX88" fmla="*/ 3590864 w 4876642"/>
              <a:gd name="connsiteY88" fmla="*/ 3670516 h 4876800"/>
              <a:gd name="connsiteX89" fmla="*/ 3523532 w 4876642"/>
              <a:gd name="connsiteY89" fmla="*/ 3642627 h 4876800"/>
              <a:gd name="connsiteX90" fmla="*/ 3252545 w 4876642"/>
              <a:gd name="connsiteY90" fmla="*/ 3371640 h 4876800"/>
              <a:gd name="connsiteX91" fmla="*/ 3070151 w 4876642"/>
              <a:gd name="connsiteY91" fmla="*/ 3756717 h 4876800"/>
              <a:gd name="connsiteX92" fmla="*/ 2639021 w 4876642"/>
              <a:gd name="connsiteY92" fmla="*/ 4029046 h 4876800"/>
              <a:gd name="connsiteX93" fmla="*/ 2526121 w 4876642"/>
              <a:gd name="connsiteY93" fmla="*/ 4015197 h 4876800"/>
              <a:gd name="connsiteX94" fmla="*/ 2397753 w 4876642"/>
              <a:gd name="connsiteY94" fmla="*/ 4286164 h 4876800"/>
              <a:gd name="connsiteX95" fmla="*/ 2311628 w 4876642"/>
              <a:gd name="connsiteY95" fmla="*/ 4340657 h 4876800"/>
              <a:gd name="connsiteX96" fmla="*/ 2270937 w 4876642"/>
              <a:gd name="connsiteY96" fmla="*/ 4331465 h 4876800"/>
              <a:gd name="connsiteX97" fmla="*/ 2225636 w 4876642"/>
              <a:gd name="connsiteY97" fmla="*/ 4204649 h 4876800"/>
              <a:gd name="connsiteX98" fmla="*/ 2390390 w 4876642"/>
              <a:gd name="connsiteY98" fmla="*/ 3856853 h 4876800"/>
              <a:gd name="connsiteX99" fmla="*/ 2390580 w 4876642"/>
              <a:gd name="connsiteY99" fmla="*/ 3856396 h 4876800"/>
              <a:gd name="connsiteX100" fmla="*/ 2390809 w 4876642"/>
              <a:gd name="connsiteY100" fmla="*/ 3855958 h 4876800"/>
              <a:gd name="connsiteX101" fmla="*/ 2823473 w 4876642"/>
              <a:gd name="connsiteY101" fmla="*/ 2942568 h 4876800"/>
              <a:gd name="connsiteX102" fmla="*/ 2446206 w 4876642"/>
              <a:gd name="connsiteY102" fmla="*/ 2565301 h 4876800"/>
              <a:gd name="connsiteX103" fmla="*/ 2311504 w 4876642"/>
              <a:gd name="connsiteY103" fmla="*/ 2700004 h 4876800"/>
              <a:gd name="connsiteX104" fmla="*/ 2244191 w 4876642"/>
              <a:gd name="connsiteY104" fmla="*/ 2727874 h 4876800"/>
              <a:gd name="connsiteX105" fmla="*/ 2176839 w 4876642"/>
              <a:gd name="connsiteY105" fmla="*/ 2699966 h 4876800"/>
              <a:gd name="connsiteX106" fmla="*/ 2176877 w 4876642"/>
              <a:gd name="connsiteY106" fmla="*/ 2565292 h 4876800"/>
              <a:gd name="connsiteX107" fmla="*/ 2311542 w 4876642"/>
              <a:gd name="connsiteY107" fmla="*/ 2430628 h 4876800"/>
              <a:gd name="connsiteX108" fmla="*/ 1935771 w 4876642"/>
              <a:gd name="connsiteY108" fmla="*/ 2054857 h 4876800"/>
              <a:gd name="connsiteX109" fmla="*/ 1021876 w 4876642"/>
              <a:gd name="connsiteY109" fmla="*/ 2487682 h 4876800"/>
              <a:gd name="connsiteX110" fmla="*/ 673632 w 4876642"/>
              <a:gd name="connsiteY110" fmla="*/ 2652617 h 4876800"/>
              <a:gd name="connsiteX111" fmla="*/ 632942 w 4876642"/>
              <a:gd name="connsiteY111" fmla="*/ 2661799 h 4876800"/>
              <a:gd name="connsiteX112" fmla="*/ 546807 w 4876642"/>
              <a:gd name="connsiteY112" fmla="*/ 2607307 h 4876800"/>
              <a:gd name="connsiteX113" fmla="*/ 592117 w 4876642"/>
              <a:gd name="connsiteY113" fmla="*/ 2480481 h 4876800"/>
              <a:gd name="connsiteX114" fmla="*/ 862885 w 4876642"/>
              <a:gd name="connsiteY114" fmla="*/ 2352237 h 4876800"/>
              <a:gd name="connsiteX115" fmla="*/ 876963 w 4876642"/>
              <a:gd name="connsiteY115" fmla="*/ 2078364 h 4876800"/>
              <a:gd name="connsiteX116" fmla="*/ 1121574 w 4876642"/>
              <a:gd name="connsiteY116" fmla="*/ 1808188 h 4876800"/>
              <a:gd name="connsiteX117" fmla="*/ 1506708 w 4876642"/>
              <a:gd name="connsiteY117" fmla="*/ 1625755 h 4876800"/>
              <a:gd name="connsiteX118" fmla="*/ 1234226 w 4876642"/>
              <a:gd name="connsiteY118" fmla="*/ 1353274 h 4876800"/>
              <a:gd name="connsiteX119" fmla="*/ 1234226 w 4876642"/>
              <a:gd name="connsiteY119" fmla="*/ 1218600 h 4876800"/>
              <a:gd name="connsiteX120" fmla="*/ 1368900 w 4876642"/>
              <a:gd name="connsiteY120" fmla="*/ 1218600 h 4876800"/>
              <a:gd name="connsiteX121" fmla="*/ 1689464 w 4876642"/>
              <a:gd name="connsiteY121" fmla="*/ 1539164 h 4876800"/>
              <a:gd name="connsiteX122" fmla="*/ 3285797 w 4876642"/>
              <a:gd name="connsiteY122" fmla="*/ 782993 h 4876800"/>
              <a:gd name="connsiteX123" fmla="*/ 3658844 w 4876642"/>
              <a:gd name="connsiteY123" fmla="*/ 409946 h 4876800"/>
              <a:gd name="connsiteX124" fmla="*/ 3793518 w 4876642"/>
              <a:gd name="connsiteY124" fmla="*/ 409946 h 4876800"/>
              <a:gd name="connsiteX125" fmla="*/ 3928163 w 4876642"/>
              <a:gd name="connsiteY125" fmla="*/ 544592 h 4876800"/>
              <a:gd name="connsiteX126" fmla="*/ 4389144 w 4876642"/>
              <a:gd name="connsiteY126" fmla="*/ 83686 h 4876800"/>
              <a:gd name="connsiteX127" fmla="*/ 4591122 w 4876642"/>
              <a:gd name="connsiteY127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4876642" h="4876800">
                <a:moveTo>
                  <a:pt x="3995486" y="4018149"/>
                </a:moveTo>
                <a:cubicBezTo>
                  <a:pt x="4019853" y="4018148"/>
                  <a:pt x="4044221" y="4027442"/>
                  <a:pt x="4062819" y="4046029"/>
                </a:cubicBezTo>
                <a:cubicBezTo>
                  <a:pt x="4100004" y="4083225"/>
                  <a:pt x="4100004" y="4143527"/>
                  <a:pt x="4062819" y="4180704"/>
                </a:cubicBezTo>
                <a:cubicBezTo>
                  <a:pt x="3675094" y="4568438"/>
                  <a:pt x="3160792" y="4811573"/>
                  <a:pt x="2614666" y="4865341"/>
                </a:cubicBezTo>
                <a:cubicBezTo>
                  <a:pt x="2536856" y="4873000"/>
                  <a:pt x="2458866" y="4876800"/>
                  <a:pt x="2381113" y="4876800"/>
                </a:cubicBezTo>
                <a:cubicBezTo>
                  <a:pt x="1920665" y="4876800"/>
                  <a:pt x="1466494" y="4743850"/>
                  <a:pt x="1081246" y="4493143"/>
                </a:cubicBezTo>
                <a:cubicBezTo>
                  <a:pt x="1037164" y="4464453"/>
                  <a:pt x="1024686" y="4405474"/>
                  <a:pt x="1053366" y="4361393"/>
                </a:cubicBezTo>
                <a:cubicBezTo>
                  <a:pt x="1082065" y="4317311"/>
                  <a:pt x="1141034" y="4304814"/>
                  <a:pt x="1185126" y="4333513"/>
                </a:cubicBezTo>
                <a:cubicBezTo>
                  <a:pt x="2047071" y="4894431"/>
                  <a:pt x="3200663" y="4773530"/>
                  <a:pt x="3928154" y="4046039"/>
                </a:cubicBezTo>
                <a:cubicBezTo>
                  <a:pt x="3946752" y="4027447"/>
                  <a:pt x="3971119" y="4018150"/>
                  <a:pt x="3995486" y="4018149"/>
                </a:cubicBezTo>
                <a:close/>
                <a:moveTo>
                  <a:pt x="763429" y="4018124"/>
                </a:moveTo>
                <a:cubicBezTo>
                  <a:pt x="787804" y="4018124"/>
                  <a:pt x="812179" y="4027432"/>
                  <a:pt x="830748" y="4046049"/>
                </a:cubicBezTo>
                <a:cubicBezTo>
                  <a:pt x="867981" y="4083187"/>
                  <a:pt x="867981" y="4143566"/>
                  <a:pt x="830748" y="4180694"/>
                </a:cubicBezTo>
                <a:cubicBezTo>
                  <a:pt x="793610" y="4217927"/>
                  <a:pt x="733241" y="4217927"/>
                  <a:pt x="696103" y="4180694"/>
                </a:cubicBezTo>
                <a:cubicBezTo>
                  <a:pt x="658869" y="4143556"/>
                  <a:pt x="658869" y="4083187"/>
                  <a:pt x="696103" y="4046049"/>
                </a:cubicBezTo>
                <a:cubicBezTo>
                  <a:pt x="714676" y="4027432"/>
                  <a:pt x="739053" y="4018124"/>
                  <a:pt x="763429" y="4018124"/>
                </a:cubicBezTo>
                <a:close/>
                <a:moveTo>
                  <a:pt x="2966490" y="3085547"/>
                </a:moveTo>
                <a:lnTo>
                  <a:pt x="2610417" y="3837184"/>
                </a:lnTo>
                <a:cubicBezTo>
                  <a:pt x="2652327" y="3841518"/>
                  <a:pt x="2695019" y="3836499"/>
                  <a:pt x="2735862" y="3821916"/>
                </a:cubicBezTo>
                <a:cubicBezTo>
                  <a:pt x="2807766" y="3796246"/>
                  <a:pt x="2865354" y="3744106"/>
                  <a:pt x="2898034" y="3675126"/>
                </a:cubicBezTo>
                <a:lnTo>
                  <a:pt x="3109537" y="3228594"/>
                </a:lnTo>
                <a:close/>
                <a:moveTo>
                  <a:pt x="3773468" y="1826990"/>
                </a:moveTo>
                <a:cubicBezTo>
                  <a:pt x="3715365" y="1846516"/>
                  <a:pt x="3654215" y="1856765"/>
                  <a:pt x="3592188" y="1856765"/>
                </a:cubicBezTo>
                <a:cubicBezTo>
                  <a:pt x="3577957" y="1856765"/>
                  <a:pt x="3563679" y="1856041"/>
                  <a:pt x="3549392" y="1854975"/>
                </a:cubicBezTo>
                <a:lnTo>
                  <a:pt x="3053082" y="2902782"/>
                </a:lnTo>
                <a:lnTo>
                  <a:pt x="3196129" y="3045828"/>
                </a:lnTo>
                <a:close/>
                <a:moveTo>
                  <a:pt x="1649697" y="1768735"/>
                </a:moveTo>
                <a:lnTo>
                  <a:pt x="1203099" y="1980285"/>
                </a:lnTo>
                <a:cubicBezTo>
                  <a:pt x="1134118" y="2012966"/>
                  <a:pt x="1081979" y="2070544"/>
                  <a:pt x="1056309" y="2142411"/>
                </a:cubicBezTo>
                <a:cubicBezTo>
                  <a:pt x="1041716" y="2183254"/>
                  <a:pt x="1036687" y="2225935"/>
                  <a:pt x="1041050" y="2267836"/>
                </a:cubicBezTo>
                <a:lnTo>
                  <a:pt x="1792763" y="1911801"/>
                </a:lnTo>
                <a:close/>
                <a:moveTo>
                  <a:pt x="3069503" y="1517761"/>
                </a:moveTo>
                <a:lnTo>
                  <a:pt x="2118546" y="1968246"/>
                </a:lnTo>
                <a:lnTo>
                  <a:pt x="2446216" y="2295915"/>
                </a:lnTo>
                <a:lnTo>
                  <a:pt x="2580880" y="2161251"/>
                </a:lnTo>
                <a:cubicBezTo>
                  <a:pt x="2618076" y="2124065"/>
                  <a:pt x="2678350" y="2124046"/>
                  <a:pt x="2715554" y="2161213"/>
                </a:cubicBezTo>
                <a:cubicBezTo>
                  <a:pt x="2752749" y="2198398"/>
                  <a:pt x="2752769" y="2258692"/>
                  <a:pt x="2715592" y="2295887"/>
                </a:cubicBezTo>
                <a:lnTo>
                  <a:pt x="2580890" y="2430589"/>
                </a:lnTo>
                <a:lnTo>
                  <a:pt x="2910074" y="2759754"/>
                </a:lnTo>
                <a:lnTo>
                  <a:pt x="3360864" y="1808112"/>
                </a:lnTo>
                <a:cubicBezTo>
                  <a:pt x="3296694" y="1779813"/>
                  <a:pt x="3237953" y="1739751"/>
                  <a:pt x="3187509" y="1689316"/>
                </a:cubicBezTo>
                <a:cubicBezTo>
                  <a:pt x="3137578" y="1639405"/>
                  <a:pt x="3097783" y="1581274"/>
                  <a:pt x="3069503" y="1517761"/>
                </a:cubicBezTo>
                <a:close/>
                <a:moveTo>
                  <a:pt x="3591503" y="1190089"/>
                </a:moveTo>
                <a:cubicBezTo>
                  <a:pt x="3615880" y="1190089"/>
                  <a:pt x="3640256" y="1199373"/>
                  <a:pt x="3658873" y="1217942"/>
                </a:cubicBezTo>
                <a:cubicBezTo>
                  <a:pt x="3696011" y="1255175"/>
                  <a:pt x="3696011" y="1315450"/>
                  <a:pt x="3658873" y="1352683"/>
                </a:cubicBezTo>
                <a:cubicBezTo>
                  <a:pt x="3621640" y="1389821"/>
                  <a:pt x="3561366" y="1389821"/>
                  <a:pt x="3524132" y="1352683"/>
                </a:cubicBezTo>
                <a:cubicBezTo>
                  <a:pt x="3486994" y="1315450"/>
                  <a:pt x="3486994" y="1255175"/>
                  <a:pt x="3524132" y="1217942"/>
                </a:cubicBezTo>
                <a:cubicBezTo>
                  <a:pt x="3542749" y="1199373"/>
                  <a:pt x="3567126" y="1190089"/>
                  <a:pt x="3591503" y="1190089"/>
                </a:cubicBezTo>
                <a:close/>
                <a:moveTo>
                  <a:pt x="3048720" y="1106024"/>
                </a:moveTo>
                <a:lnTo>
                  <a:pt x="1832472" y="1682162"/>
                </a:lnTo>
                <a:lnTo>
                  <a:pt x="1975557" y="1825238"/>
                </a:lnTo>
                <a:lnTo>
                  <a:pt x="3021831" y="1329595"/>
                </a:lnTo>
                <a:cubicBezTo>
                  <a:pt x="3015811" y="1253223"/>
                  <a:pt x="3025145" y="1177347"/>
                  <a:pt x="3048720" y="1106024"/>
                </a:cubicBezTo>
                <a:close/>
                <a:moveTo>
                  <a:pt x="763424" y="786087"/>
                </a:moveTo>
                <a:cubicBezTo>
                  <a:pt x="787792" y="786087"/>
                  <a:pt x="812159" y="795381"/>
                  <a:pt x="830757" y="813969"/>
                </a:cubicBezTo>
                <a:cubicBezTo>
                  <a:pt x="867943" y="851164"/>
                  <a:pt x="867943" y="911467"/>
                  <a:pt x="830757" y="948652"/>
                </a:cubicBezTo>
                <a:cubicBezTo>
                  <a:pt x="103286" y="1676134"/>
                  <a:pt x="-17615" y="2829745"/>
                  <a:pt x="543283" y="3691671"/>
                </a:cubicBezTo>
                <a:cubicBezTo>
                  <a:pt x="571963" y="3735753"/>
                  <a:pt x="559485" y="3794742"/>
                  <a:pt x="515404" y="3823431"/>
                </a:cubicBezTo>
                <a:cubicBezTo>
                  <a:pt x="499373" y="3833870"/>
                  <a:pt x="481361" y="3838852"/>
                  <a:pt x="463559" y="3838852"/>
                </a:cubicBezTo>
                <a:cubicBezTo>
                  <a:pt x="432412" y="3838852"/>
                  <a:pt x="401904" y="3823593"/>
                  <a:pt x="383644" y="3795551"/>
                </a:cubicBezTo>
                <a:cubicBezTo>
                  <a:pt x="90617" y="3345266"/>
                  <a:pt x="-41561" y="2800693"/>
                  <a:pt x="11455" y="2262140"/>
                </a:cubicBezTo>
                <a:cubicBezTo>
                  <a:pt x="65233" y="1716005"/>
                  <a:pt x="308359" y="1201703"/>
                  <a:pt x="696083" y="813969"/>
                </a:cubicBezTo>
                <a:cubicBezTo>
                  <a:pt x="714685" y="795381"/>
                  <a:pt x="739055" y="786087"/>
                  <a:pt x="763424" y="786087"/>
                </a:cubicBezTo>
                <a:close/>
                <a:moveTo>
                  <a:pt x="3726195" y="611962"/>
                </a:moveTo>
                <a:lnTo>
                  <a:pt x="3322163" y="1015993"/>
                </a:lnTo>
                <a:cubicBezTo>
                  <a:pt x="3233152" y="1105014"/>
                  <a:pt x="3194414" y="1230563"/>
                  <a:pt x="3216969" y="1353979"/>
                </a:cubicBezTo>
                <a:cubicBezTo>
                  <a:pt x="3219522" y="1361303"/>
                  <a:pt x="3221056" y="1368761"/>
                  <a:pt x="3221761" y="1376219"/>
                </a:cubicBezTo>
                <a:cubicBezTo>
                  <a:pt x="3238248" y="1443618"/>
                  <a:pt x="3272672" y="1505159"/>
                  <a:pt x="3322154" y="1554661"/>
                </a:cubicBezTo>
                <a:cubicBezTo>
                  <a:pt x="3374675" y="1607153"/>
                  <a:pt x="3440559" y="1642891"/>
                  <a:pt x="3512683" y="1657997"/>
                </a:cubicBezTo>
                <a:cubicBezTo>
                  <a:pt x="3639355" y="1684639"/>
                  <a:pt x="3769467" y="1646015"/>
                  <a:pt x="3860831" y="1554651"/>
                </a:cubicBezTo>
                <a:lnTo>
                  <a:pt x="4264862" y="1150629"/>
                </a:lnTo>
                <a:close/>
                <a:moveTo>
                  <a:pt x="4591122" y="190452"/>
                </a:moveTo>
                <a:cubicBezTo>
                  <a:pt x="4565719" y="190452"/>
                  <a:pt x="4541821" y="200358"/>
                  <a:pt x="4523809" y="218370"/>
                </a:cubicBezTo>
                <a:lnTo>
                  <a:pt x="4062837" y="679256"/>
                </a:lnTo>
                <a:lnTo>
                  <a:pt x="4197540" y="813968"/>
                </a:lnTo>
                <a:lnTo>
                  <a:pt x="4658435" y="352996"/>
                </a:lnTo>
                <a:cubicBezTo>
                  <a:pt x="4695554" y="315877"/>
                  <a:pt x="4695554" y="255470"/>
                  <a:pt x="4658435" y="218351"/>
                </a:cubicBezTo>
                <a:cubicBezTo>
                  <a:pt x="4640452" y="200368"/>
                  <a:pt x="4616535" y="190452"/>
                  <a:pt x="4591122" y="190452"/>
                </a:cubicBezTo>
                <a:close/>
                <a:moveTo>
                  <a:pt x="4591122" y="0"/>
                </a:moveTo>
                <a:cubicBezTo>
                  <a:pt x="4667398" y="0"/>
                  <a:pt x="4739131" y="29718"/>
                  <a:pt x="4793109" y="83677"/>
                </a:cubicBezTo>
                <a:cubicBezTo>
                  <a:pt x="4904485" y="195072"/>
                  <a:pt x="4904485" y="376294"/>
                  <a:pt x="4793119" y="487699"/>
                </a:cubicBezTo>
                <a:lnTo>
                  <a:pt x="4332223" y="948671"/>
                </a:lnTo>
                <a:lnTo>
                  <a:pt x="4466869" y="1083316"/>
                </a:lnTo>
                <a:cubicBezTo>
                  <a:pt x="4504054" y="1120511"/>
                  <a:pt x="4504054" y="1180805"/>
                  <a:pt x="4466869" y="1217990"/>
                </a:cubicBezTo>
                <a:lnTo>
                  <a:pt x="4097899" y="1586960"/>
                </a:lnTo>
                <a:lnTo>
                  <a:pt x="3339118" y="3188865"/>
                </a:lnTo>
                <a:lnTo>
                  <a:pt x="3658196" y="3507953"/>
                </a:lnTo>
                <a:cubicBezTo>
                  <a:pt x="3695382" y="3545148"/>
                  <a:pt x="3695382" y="3605441"/>
                  <a:pt x="3658196" y="3642627"/>
                </a:cubicBezTo>
                <a:cubicBezTo>
                  <a:pt x="3639603" y="3661210"/>
                  <a:pt x="3615229" y="3670516"/>
                  <a:pt x="3590864" y="3670516"/>
                </a:cubicBezTo>
                <a:cubicBezTo>
                  <a:pt x="3566499" y="3670516"/>
                  <a:pt x="3542134" y="3661210"/>
                  <a:pt x="3523532" y="3642627"/>
                </a:cubicBezTo>
                <a:lnTo>
                  <a:pt x="3252545" y="3371640"/>
                </a:lnTo>
                <a:lnTo>
                  <a:pt x="3070151" y="3756717"/>
                </a:lnTo>
                <a:cubicBezTo>
                  <a:pt x="2988836" y="3928386"/>
                  <a:pt x="2817424" y="4029046"/>
                  <a:pt x="2639021" y="4029046"/>
                </a:cubicBezTo>
                <a:cubicBezTo>
                  <a:pt x="2601426" y="4029046"/>
                  <a:pt x="2563554" y="4024408"/>
                  <a:pt x="2526121" y="4015197"/>
                </a:cubicBezTo>
                <a:lnTo>
                  <a:pt x="2397753" y="4286164"/>
                </a:lnTo>
                <a:cubicBezTo>
                  <a:pt x="2381474" y="4320550"/>
                  <a:pt x="2347280" y="4340657"/>
                  <a:pt x="2311628" y="4340657"/>
                </a:cubicBezTo>
                <a:cubicBezTo>
                  <a:pt x="2297969" y="4340657"/>
                  <a:pt x="2284100" y="4337704"/>
                  <a:pt x="2270937" y="4331465"/>
                </a:cubicBezTo>
                <a:cubicBezTo>
                  <a:pt x="2223407" y="4308958"/>
                  <a:pt x="2203128" y="4252179"/>
                  <a:pt x="2225636" y="4204649"/>
                </a:cubicBezTo>
                <a:lnTo>
                  <a:pt x="2390390" y="3856853"/>
                </a:lnTo>
                <a:cubicBezTo>
                  <a:pt x="2390466" y="3856701"/>
                  <a:pt x="2390514" y="3856548"/>
                  <a:pt x="2390580" y="3856396"/>
                </a:cubicBezTo>
                <a:cubicBezTo>
                  <a:pt x="2390647" y="3856244"/>
                  <a:pt x="2390733" y="3856110"/>
                  <a:pt x="2390809" y="3855958"/>
                </a:cubicBezTo>
                <a:lnTo>
                  <a:pt x="2823473" y="2942568"/>
                </a:lnTo>
                <a:lnTo>
                  <a:pt x="2446206" y="2565301"/>
                </a:lnTo>
                <a:lnTo>
                  <a:pt x="2311504" y="2700004"/>
                </a:lnTo>
                <a:cubicBezTo>
                  <a:pt x="2292920" y="2718578"/>
                  <a:pt x="2268556" y="2727874"/>
                  <a:pt x="2244191" y="2727874"/>
                </a:cubicBezTo>
                <a:cubicBezTo>
                  <a:pt x="2219816" y="2727874"/>
                  <a:pt x="2195442" y="2718578"/>
                  <a:pt x="2176839" y="2699966"/>
                </a:cubicBezTo>
                <a:cubicBezTo>
                  <a:pt x="2139663" y="2662761"/>
                  <a:pt x="2139682" y="2602468"/>
                  <a:pt x="2176877" y="2565292"/>
                </a:cubicBezTo>
                <a:lnTo>
                  <a:pt x="2311542" y="2430628"/>
                </a:lnTo>
                <a:lnTo>
                  <a:pt x="1935771" y="2054857"/>
                </a:lnTo>
                <a:lnTo>
                  <a:pt x="1021876" y="2487682"/>
                </a:lnTo>
                <a:lnTo>
                  <a:pt x="673632" y="2652617"/>
                </a:lnTo>
                <a:cubicBezTo>
                  <a:pt x="660478" y="2658847"/>
                  <a:pt x="646610" y="2661799"/>
                  <a:pt x="632942" y="2661799"/>
                </a:cubicBezTo>
                <a:cubicBezTo>
                  <a:pt x="597280" y="2661799"/>
                  <a:pt x="563095" y="2641673"/>
                  <a:pt x="546807" y="2607307"/>
                </a:cubicBezTo>
                <a:cubicBezTo>
                  <a:pt x="524309" y="2559777"/>
                  <a:pt x="544588" y="2502989"/>
                  <a:pt x="592117" y="2480481"/>
                </a:cubicBezTo>
                <a:lnTo>
                  <a:pt x="862885" y="2352237"/>
                </a:lnTo>
                <a:cubicBezTo>
                  <a:pt x="840558" y="2262244"/>
                  <a:pt x="845063" y="2167671"/>
                  <a:pt x="876963" y="2078364"/>
                </a:cubicBezTo>
                <a:cubicBezTo>
                  <a:pt x="919739" y="1958597"/>
                  <a:pt x="1006617" y="1862652"/>
                  <a:pt x="1121574" y="1808188"/>
                </a:cubicBezTo>
                <a:lnTo>
                  <a:pt x="1506708" y="1625755"/>
                </a:lnTo>
                <a:lnTo>
                  <a:pt x="1234226" y="1353274"/>
                </a:lnTo>
                <a:cubicBezTo>
                  <a:pt x="1197041" y="1316079"/>
                  <a:pt x="1197041" y="1255785"/>
                  <a:pt x="1234226" y="1218600"/>
                </a:cubicBezTo>
                <a:cubicBezTo>
                  <a:pt x="1271431" y="1181424"/>
                  <a:pt x="1331705" y="1181424"/>
                  <a:pt x="1368900" y="1218600"/>
                </a:cubicBezTo>
                <a:lnTo>
                  <a:pt x="1689464" y="1539164"/>
                </a:lnTo>
                <a:lnTo>
                  <a:pt x="3285797" y="782993"/>
                </a:lnTo>
                <a:lnTo>
                  <a:pt x="3658844" y="409946"/>
                </a:lnTo>
                <a:cubicBezTo>
                  <a:pt x="3696048" y="372770"/>
                  <a:pt x="3756322" y="372770"/>
                  <a:pt x="3793518" y="409946"/>
                </a:cubicBezTo>
                <a:lnTo>
                  <a:pt x="3928163" y="544592"/>
                </a:lnTo>
                <a:lnTo>
                  <a:pt x="4389144" y="83686"/>
                </a:lnTo>
                <a:cubicBezTo>
                  <a:pt x="4443123" y="29718"/>
                  <a:pt x="4514846" y="0"/>
                  <a:pt x="4591122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200"/>
          </a:p>
        </p:txBody>
      </p:sp>
      <p:sp>
        <p:nvSpPr>
          <p:cNvPr id="20" name="Freeform: Shape 19">
            <a:extLst>
              <a:ext uri="{FF2B5EF4-FFF2-40B4-BE49-F238E27FC236}">
                <a16:creationId xmlns="" xmlns:a16="http://schemas.microsoft.com/office/drawing/2014/main" id="{7E033192-B9EB-49DD-B80E-3C9D8429DDD7}"/>
              </a:ext>
            </a:extLst>
          </p:cNvPr>
          <p:cNvSpPr>
            <a:spLocks noChangeAspect="1"/>
          </p:cNvSpPr>
          <p:nvPr/>
        </p:nvSpPr>
        <p:spPr>
          <a:xfrm>
            <a:off x="1598665" y="4595303"/>
            <a:ext cx="239267" cy="239266"/>
          </a:xfrm>
          <a:custGeom>
            <a:avLst/>
            <a:gdLst>
              <a:gd name="connsiteX0" fmla="*/ 4495800 w 4876800"/>
              <a:gd name="connsiteY0" fmla="*/ 4495800 h 4876800"/>
              <a:gd name="connsiteX1" fmla="*/ 4495800 w 4876800"/>
              <a:gd name="connsiteY1" fmla="*/ 4686300 h 4876800"/>
              <a:gd name="connsiteX2" fmla="*/ 4686300 w 4876800"/>
              <a:gd name="connsiteY2" fmla="*/ 4686300 h 4876800"/>
              <a:gd name="connsiteX3" fmla="*/ 4686300 w 4876800"/>
              <a:gd name="connsiteY3" fmla="*/ 4495800 h 4876800"/>
              <a:gd name="connsiteX4" fmla="*/ 3800475 w 4876800"/>
              <a:gd name="connsiteY4" fmla="*/ 4495800 h 4876800"/>
              <a:gd name="connsiteX5" fmla="*/ 3990975 w 4876800"/>
              <a:gd name="connsiteY5" fmla="*/ 4495800 h 4876800"/>
              <a:gd name="connsiteX6" fmla="*/ 4086225 w 4876800"/>
              <a:gd name="connsiteY6" fmla="*/ 4591050 h 4876800"/>
              <a:gd name="connsiteX7" fmla="*/ 3990975 w 4876800"/>
              <a:gd name="connsiteY7" fmla="*/ 4686300 h 4876800"/>
              <a:gd name="connsiteX8" fmla="*/ 3800475 w 4876800"/>
              <a:gd name="connsiteY8" fmla="*/ 4686300 h 4876800"/>
              <a:gd name="connsiteX9" fmla="*/ 3705225 w 4876800"/>
              <a:gd name="connsiteY9" fmla="*/ 4591050 h 4876800"/>
              <a:gd name="connsiteX10" fmla="*/ 3800475 w 4876800"/>
              <a:gd name="connsiteY10" fmla="*/ 4495800 h 4876800"/>
              <a:gd name="connsiteX11" fmla="*/ 3200400 w 4876800"/>
              <a:gd name="connsiteY11" fmla="*/ 4495800 h 4876800"/>
              <a:gd name="connsiteX12" fmla="*/ 3390900 w 4876800"/>
              <a:gd name="connsiteY12" fmla="*/ 4495800 h 4876800"/>
              <a:gd name="connsiteX13" fmla="*/ 3486150 w 4876800"/>
              <a:gd name="connsiteY13" fmla="*/ 4591050 h 4876800"/>
              <a:gd name="connsiteX14" fmla="*/ 3390900 w 4876800"/>
              <a:gd name="connsiteY14" fmla="*/ 4686300 h 4876800"/>
              <a:gd name="connsiteX15" fmla="*/ 3200400 w 4876800"/>
              <a:gd name="connsiteY15" fmla="*/ 4686300 h 4876800"/>
              <a:gd name="connsiteX16" fmla="*/ 3105150 w 4876800"/>
              <a:gd name="connsiteY16" fmla="*/ 4591050 h 4876800"/>
              <a:gd name="connsiteX17" fmla="*/ 3200400 w 4876800"/>
              <a:gd name="connsiteY17" fmla="*/ 4495800 h 4876800"/>
              <a:gd name="connsiteX18" fmla="*/ 2628900 w 4876800"/>
              <a:gd name="connsiteY18" fmla="*/ 4495800 h 4876800"/>
              <a:gd name="connsiteX19" fmla="*/ 2819400 w 4876800"/>
              <a:gd name="connsiteY19" fmla="*/ 4495800 h 4876800"/>
              <a:gd name="connsiteX20" fmla="*/ 2914650 w 4876800"/>
              <a:gd name="connsiteY20" fmla="*/ 4591050 h 4876800"/>
              <a:gd name="connsiteX21" fmla="*/ 2819400 w 4876800"/>
              <a:gd name="connsiteY21" fmla="*/ 4686300 h 4876800"/>
              <a:gd name="connsiteX22" fmla="*/ 2628900 w 4876800"/>
              <a:gd name="connsiteY22" fmla="*/ 4686300 h 4876800"/>
              <a:gd name="connsiteX23" fmla="*/ 2533650 w 4876800"/>
              <a:gd name="connsiteY23" fmla="*/ 4591050 h 4876800"/>
              <a:gd name="connsiteX24" fmla="*/ 2628900 w 4876800"/>
              <a:gd name="connsiteY24" fmla="*/ 4495800 h 4876800"/>
              <a:gd name="connsiteX25" fmla="*/ 2057400 w 4876800"/>
              <a:gd name="connsiteY25" fmla="*/ 4495800 h 4876800"/>
              <a:gd name="connsiteX26" fmla="*/ 2247900 w 4876800"/>
              <a:gd name="connsiteY26" fmla="*/ 4495800 h 4876800"/>
              <a:gd name="connsiteX27" fmla="*/ 2343150 w 4876800"/>
              <a:gd name="connsiteY27" fmla="*/ 4591050 h 4876800"/>
              <a:gd name="connsiteX28" fmla="*/ 2247900 w 4876800"/>
              <a:gd name="connsiteY28" fmla="*/ 4686300 h 4876800"/>
              <a:gd name="connsiteX29" fmla="*/ 2057400 w 4876800"/>
              <a:gd name="connsiteY29" fmla="*/ 4686300 h 4876800"/>
              <a:gd name="connsiteX30" fmla="*/ 1962150 w 4876800"/>
              <a:gd name="connsiteY30" fmla="*/ 4591050 h 4876800"/>
              <a:gd name="connsiteX31" fmla="*/ 2057400 w 4876800"/>
              <a:gd name="connsiteY31" fmla="*/ 4495800 h 4876800"/>
              <a:gd name="connsiteX32" fmla="*/ 1485900 w 4876800"/>
              <a:gd name="connsiteY32" fmla="*/ 4495800 h 4876800"/>
              <a:gd name="connsiteX33" fmla="*/ 1676400 w 4876800"/>
              <a:gd name="connsiteY33" fmla="*/ 4495800 h 4876800"/>
              <a:gd name="connsiteX34" fmla="*/ 1771650 w 4876800"/>
              <a:gd name="connsiteY34" fmla="*/ 4591050 h 4876800"/>
              <a:gd name="connsiteX35" fmla="*/ 1676400 w 4876800"/>
              <a:gd name="connsiteY35" fmla="*/ 4686300 h 4876800"/>
              <a:gd name="connsiteX36" fmla="*/ 1485900 w 4876800"/>
              <a:gd name="connsiteY36" fmla="*/ 4686300 h 4876800"/>
              <a:gd name="connsiteX37" fmla="*/ 1390650 w 4876800"/>
              <a:gd name="connsiteY37" fmla="*/ 4591050 h 4876800"/>
              <a:gd name="connsiteX38" fmla="*/ 1485900 w 4876800"/>
              <a:gd name="connsiteY38" fmla="*/ 4495800 h 4876800"/>
              <a:gd name="connsiteX39" fmla="*/ 885825 w 4876800"/>
              <a:gd name="connsiteY39" fmla="*/ 4495800 h 4876800"/>
              <a:gd name="connsiteX40" fmla="*/ 1076325 w 4876800"/>
              <a:gd name="connsiteY40" fmla="*/ 4495800 h 4876800"/>
              <a:gd name="connsiteX41" fmla="*/ 1171575 w 4876800"/>
              <a:gd name="connsiteY41" fmla="*/ 4591050 h 4876800"/>
              <a:gd name="connsiteX42" fmla="*/ 1076325 w 4876800"/>
              <a:gd name="connsiteY42" fmla="*/ 4686300 h 4876800"/>
              <a:gd name="connsiteX43" fmla="*/ 885825 w 4876800"/>
              <a:gd name="connsiteY43" fmla="*/ 4686300 h 4876800"/>
              <a:gd name="connsiteX44" fmla="*/ 790575 w 4876800"/>
              <a:gd name="connsiteY44" fmla="*/ 4591050 h 4876800"/>
              <a:gd name="connsiteX45" fmla="*/ 885825 w 4876800"/>
              <a:gd name="connsiteY45" fmla="*/ 4495800 h 4876800"/>
              <a:gd name="connsiteX46" fmla="*/ 190500 w 4876800"/>
              <a:gd name="connsiteY46" fmla="*/ 4495800 h 4876800"/>
              <a:gd name="connsiteX47" fmla="*/ 190500 w 4876800"/>
              <a:gd name="connsiteY47" fmla="*/ 4686300 h 4876800"/>
              <a:gd name="connsiteX48" fmla="*/ 381000 w 4876800"/>
              <a:gd name="connsiteY48" fmla="*/ 4686300 h 4876800"/>
              <a:gd name="connsiteX49" fmla="*/ 381000 w 4876800"/>
              <a:gd name="connsiteY49" fmla="*/ 4495800 h 4876800"/>
              <a:gd name="connsiteX50" fmla="*/ 4400550 w 4876800"/>
              <a:gd name="connsiteY50" fmla="*/ 4305300 h 4876800"/>
              <a:gd name="connsiteX51" fmla="*/ 4781550 w 4876800"/>
              <a:gd name="connsiteY51" fmla="*/ 4305300 h 4876800"/>
              <a:gd name="connsiteX52" fmla="*/ 4876800 w 4876800"/>
              <a:gd name="connsiteY52" fmla="*/ 4400550 h 4876800"/>
              <a:gd name="connsiteX53" fmla="*/ 4876800 w 4876800"/>
              <a:gd name="connsiteY53" fmla="*/ 4781550 h 4876800"/>
              <a:gd name="connsiteX54" fmla="*/ 4781550 w 4876800"/>
              <a:gd name="connsiteY54" fmla="*/ 4876800 h 4876800"/>
              <a:gd name="connsiteX55" fmla="*/ 4400550 w 4876800"/>
              <a:gd name="connsiteY55" fmla="*/ 4876800 h 4876800"/>
              <a:gd name="connsiteX56" fmla="*/ 4305300 w 4876800"/>
              <a:gd name="connsiteY56" fmla="*/ 4781550 h 4876800"/>
              <a:gd name="connsiteX57" fmla="*/ 4305300 w 4876800"/>
              <a:gd name="connsiteY57" fmla="*/ 4400550 h 4876800"/>
              <a:gd name="connsiteX58" fmla="*/ 4400550 w 4876800"/>
              <a:gd name="connsiteY58" fmla="*/ 4305300 h 4876800"/>
              <a:gd name="connsiteX59" fmla="*/ 95250 w 4876800"/>
              <a:gd name="connsiteY59" fmla="*/ 4305300 h 4876800"/>
              <a:gd name="connsiteX60" fmla="*/ 476250 w 4876800"/>
              <a:gd name="connsiteY60" fmla="*/ 4305300 h 4876800"/>
              <a:gd name="connsiteX61" fmla="*/ 571500 w 4876800"/>
              <a:gd name="connsiteY61" fmla="*/ 4400550 h 4876800"/>
              <a:gd name="connsiteX62" fmla="*/ 571500 w 4876800"/>
              <a:gd name="connsiteY62" fmla="*/ 4781550 h 4876800"/>
              <a:gd name="connsiteX63" fmla="*/ 476250 w 4876800"/>
              <a:gd name="connsiteY63" fmla="*/ 4876800 h 4876800"/>
              <a:gd name="connsiteX64" fmla="*/ 95250 w 4876800"/>
              <a:gd name="connsiteY64" fmla="*/ 4876800 h 4876800"/>
              <a:gd name="connsiteX65" fmla="*/ 0 w 4876800"/>
              <a:gd name="connsiteY65" fmla="*/ 4781550 h 4876800"/>
              <a:gd name="connsiteX66" fmla="*/ 0 w 4876800"/>
              <a:gd name="connsiteY66" fmla="*/ 4400550 h 4876800"/>
              <a:gd name="connsiteX67" fmla="*/ 95250 w 4876800"/>
              <a:gd name="connsiteY67" fmla="*/ 4305300 h 4876800"/>
              <a:gd name="connsiteX68" fmla="*/ 4591050 w 4876800"/>
              <a:gd name="connsiteY68" fmla="*/ 3733800 h 4876800"/>
              <a:gd name="connsiteX69" fmla="*/ 4686300 w 4876800"/>
              <a:gd name="connsiteY69" fmla="*/ 3829050 h 4876800"/>
              <a:gd name="connsiteX70" fmla="*/ 4686300 w 4876800"/>
              <a:gd name="connsiteY70" fmla="*/ 4019550 h 4876800"/>
              <a:gd name="connsiteX71" fmla="*/ 4591050 w 4876800"/>
              <a:gd name="connsiteY71" fmla="*/ 4114800 h 4876800"/>
              <a:gd name="connsiteX72" fmla="*/ 4495800 w 4876800"/>
              <a:gd name="connsiteY72" fmla="*/ 4019550 h 4876800"/>
              <a:gd name="connsiteX73" fmla="*/ 4495800 w 4876800"/>
              <a:gd name="connsiteY73" fmla="*/ 3829050 h 4876800"/>
              <a:gd name="connsiteX74" fmla="*/ 4591050 w 4876800"/>
              <a:gd name="connsiteY74" fmla="*/ 3733800 h 4876800"/>
              <a:gd name="connsiteX75" fmla="*/ 285750 w 4876800"/>
              <a:gd name="connsiteY75" fmla="*/ 3733800 h 4876800"/>
              <a:gd name="connsiteX76" fmla="*/ 381000 w 4876800"/>
              <a:gd name="connsiteY76" fmla="*/ 3829050 h 4876800"/>
              <a:gd name="connsiteX77" fmla="*/ 381000 w 4876800"/>
              <a:gd name="connsiteY77" fmla="*/ 4019550 h 4876800"/>
              <a:gd name="connsiteX78" fmla="*/ 285750 w 4876800"/>
              <a:gd name="connsiteY78" fmla="*/ 4114800 h 4876800"/>
              <a:gd name="connsiteX79" fmla="*/ 190500 w 4876800"/>
              <a:gd name="connsiteY79" fmla="*/ 4019550 h 4876800"/>
              <a:gd name="connsiteX80" fmla="*/ 190500 w 4876800"/>
              <a:gd name="connsiteY80" fmla="*/ 3829050 h 4876800"/>
              <a:gd name="connsiteX81" fmla="*/ 285750 w 4876800"/>
              <a:gd name="connsiteY81" fmla="*/ 3733800 h 4876800"/>
              <a:gd name="connsiteX82" fmla="*/ 3200400 w 4876800"/>
              <a:gd name="connsiteY82" fmla="*/ 3324225 h 4876800"/>
              <a:gd name="connsiteX83" fmla="*/ 3295650 w 4876800"/>
              <a:gd name="connsiteY83" fmla="*/ 3419475 h 4876800"/>
              <a:gd name="connsiteX84" fmla="*/ 3200400 w 4876800"/>
              <a:gd name="connsiteY84" fmla="*/ 3514725 h 4876800"/>
              <a:gd name="connsiteX85" fmla="*/ 3105150 w 4876800"/>
              <a:gd name="connsiteY85" fmla="*/ 3419475 h 4876800"/>
              <a:gd name="connsiteX86" fmla="*/ 3200400 w 4876800"/>
              <a:gd name="connsiteY86" fmla="*/ 3324225 h 4876800"/>
              <a:gd name="connsiteX87" fmla="*/ 4591050 w 4876800"/>
              <a:gd name="connsiteY87" fmla="*/ 3133725 h 4876800"/>
              <a:gd name="connsiteX88" fmla="*/ 4686300 w 4876800"/>
              <a:gd name="connsiteY88" fmla="*/ 3228975 h 4876800"/>
              <a:gd name="connsiteX89" fmla="*/ 4686300 w 4876800"/>
              <a:gd name="connsiteY89" fmla="*/ 3419475 h 4876800"/>
              <a:gd name="connsiteX90" fmla="*/ 4591050 w 4876800"/>
              <a:gd name="connsiteY90" fmla="*/ 3514725 h 4876800"/>
              <a:gd name="connsiteX91" fmla="*/ 4495800 w 4876800"/>
              <a:gd name="connsiteY91" fmla="*/ 3419475 h 4876800"/>
              <a:gd name="connsiteX92" fmla="*/ 4495800 w 4876800"/>
              <a:gd name="connsiteY92" fmla="*/ 3228975 h 4876800"/>
              <a:gd name="connsiteX93" fmla="*/ 4591050 w 4876800"/>
              <a:gd name="connsiteY93" fmla="*/ 3133725 h 4876800"/>
              <a:gd name="connsiteX94" fmla="*/ 285750 w 4876800"/>
              <a:gd name="connsiteY94" fmla="*/ 3133725 h 4876800"/>
              <a:gd name="connsiteX95" fmla="*/ 381000 w 4876800"/>
              <a:gd name="connsiteY95" fmla="*/ 3228975 h 4876800"/>
              <a:gd name="connsiteX96" fmla="*/ 381000 w 4876800"/>
              <a:gd name="connsiteY96" fmla="*/ 3419475 h 4876800"/>
              <a:gd name="connsiteX97" fmla="*/ 285750 w 4876800"/>
              <a:gd name="connsiteY97" fmla="*/ 3514725 h 4876800"/>
              <a:gd name="connsiteX98" fmla="*/ 190500 w 4876800"/>
              <a:gd name="connsiteY98" fmla="*/ 3419475 h 4876800"/>
              <a:gd name="connsiteX99" fmla="*/ 190500 w 4876800"/>
              <a:gd name="connsiteY99" fmla="*/ 3228975 h 4876800"/>
              <a:gd name="connsiteX100" fmla="*/ 285750 w 4876800"/>
              <a:gd name="connsiteY100" fmla="*/ 3133725 h 4876800"/>
              <a:gd name="connsiteX101" fmla="*/ 4591050 w 4876800"/>
              <a:gd name="connsiteY101" fmla="*/ 2533650 h 4876800"/>
              <a:gd name="connsiteX102" fmla="*/ 4686300 w 4876800"/>
              <a:gd name="connsiteY102" fmla="*/ 2628900 h 4876800"/>
              <a:gd name="connsiteX103" fmla="*/ 4686300 w 4876800"/>
              <a:gd name="connsiteY103" fmla="*/ 2819400 h 4876800"/>
              <a:gd name="connsiteX104" fmla="*/ 4591050 w 4876800"/>
              <a:gd name="connsiteY104" fmla="*/ 2914650 h 4876800"/>
              <a:gd name="connsiteX105" fmla="*/ 4495800 w 4876800"/>
              <a:gd name="connsiteY105" fmla="*/ 2819400 h 4876800"/>
              <a:gd name="connsiteX106" fmla="*/ 4495800 w 4876800"/>
              <a:gd name="connsiteY106" fmla="*/ 2628900 h 4876800"/>
              <a:gd name="connsiteX107" fmla="*/ 4591050 w 4876800"/>
              <a:gd name="connsiteY107" fmla="*/ 2533650 h 4876800"/>
              <a:gd name="connsiteX108" fmla="*/ 285750 w 4876800"/>
              <a:gd name="connsiteY108" fmla="*/ 2533650 h 4876800"/>
              <a:gd name="connsiteX109" fmla="*/ 381000 w 4876800"/>
              <a:gd name="connsiteY109" fmla="*/ 2628900 h 4876800"/>
              <a:gd name="connsiteX110" fmla="*/ 381000 w 4876800"/>
              <a:gd name="connsiteY110" fmla="*/ 2819400 h 4876800"/>
              <a:gd name="connsiteX111" fmla="*/ 285750 w 4876800"/>
              <a:gd name="connsiteY111" fmla="*/ 2914650 h 4876800"/>
              <a:gd name="connsiteX112" fmla="*/ 190500 w 4876800"/>
              <a:gd name="connsiteY112" fmla="*/ 2819400 h 4876800"/>
              <a:gd name="connsiteX113" fmla="*/ 190500 w 4876800"/>
              <a:gd name="connsiteY113" fmla="*/ 2628900 h 4876800"/>
              <a:gd name="connsiteX114" fmla="*/ 285750 w 4876800"/>
              <a:gd name="connsiteY114" fmla="*/ 2533650 h 4876800"/>
              <a:gd name="connsiteX115" fmla="*/ 1770554 w 4876800"/>
              <a:gd name="connsiteY115" fmla="*/ 2095757 h 4876800"/>
              <a:gd name="connsiteX116" fmla="*/ 981075 w 4876800"/>
              <a:gd name="connsiteY116" fmla="*/ 2859767 h 4876800"/>
              <a:gd name="connsiteX117" fmla="*/ 981075 w 4876800"/>
              <a:gd name="connsiteY117" fmla="*/ 3324225 h 4876800"/>
              <a:gd name="connsiteX118" fmla="*/ 2628900 w 4876800"/>
              <a:gd name="connsiteY118" fmla="*/ 3324225 h 4876800"/>
              <a:gd name="connsiteX119" fmla="*/ 2724150 w 4876800"/>
              <a:gd name="connsiteY119" fmla="*/ 3419475 h 4876800"/>
              <a:gd name="connsiteX120" fmla="*/ 2628900 w 4876800"/>
              <a:gd name="connsiteY120" fmla="*/ 3514725 h 4876800"/>
              <a:gd name="connsiteX121" fmla="*/ 981075 w 4876800"/>
              <a:gd name="connsiteY121" fmla="*/ 3514725 h 4876800"/>
              <a:gd name="connsiteX122" fmla="*/ 981075 w 4876800"/>
              <a:gd name="connsiteY122" fmla="*/ 3924300 h 4876800"/>
              <a:gd name="connsiteX123" fmla="*/ 3895725 w 4876800"/>
              <a:gd name="connsiteY123" fmla="*/ 3924300 h 4876800"/>
              <a:gd name="connsiteX124" fmla="*/ 3895725 w 4876800"/>
              <a:gd name="connsiteY124" fmla="*/ 3514725 h 4876800"/>
              <a:gd name="connsiteX125" fmla="*/ 3581400 w 4876800"/>
              <a:gd name="connsiteY125" fmla="*/ 3514725 h 4876800"/>
              <a:gd name="connsiteX126" fmla="*/ 3486150 w 4876800"/>
              <a:gd name="connsiteY126" fmla="*/ 3419475 h 4876800"/>
              <a:gd name="connsiteX127" fmla="*/ 3581400 w 4876800"/>
              <a:gd name="connsiteY127" fmla="*/ 3324225 h 4876800"/>
              <a:gd name="connsiteX128" fmla="*/ 3895725 w 4876800"/>
              <a:gd name="connsiteY128" fmla="*/ 3324225 h 4876800"/>
              <a:gd name="connsiteX129" fmla="*/ 3895725 w 4876800"/>
              <a:gd name="connsiteY129" fmla="*/ 3077927 h 4876800"/>
              <a:gd name="connsiteX130" fmla="*/ 3105150 w 4876800"/>
              <a:gd name="connsiteY130" fmla="*/ 2287352 h 4876800"/>
              <a:gd name="connsiteX131" fmla="*/ 2663799 w 4876800"/>
              <a:gd name="connsiteY131" fmla="*/ 2728703 h 4876800"/>
              <a:gd name="connsiteX132" fmla="*/ 3000356 w 4876800"/>
              <a:gd name="connsiteY132" fmla="*/ 3084776 h 4876800"/>
              <a:gd name="connsiteX133" fmla="*/ 2996565 w 4876800"/>
              <a:gd name="connsiteY133" fmla="*/ 3219431 h 4876800"/>
              <a:gd name="connsiteX134" fmla="*/ 2931157 w 4876800"/>
              <a:gd name="connsiteY134" fmla="*/ 3245453 h 4876800"/>
              <a:gd name="connsiteX135" fmla="*/ 2861910 w 4876800"/>
              <a:gd name="connsiteY135" fmla="*/ 3215630 h 4876800"/>
              <a:gd name="connsiteX136" fmla="*/ 2370144 w 4876800"/>
              <a:gd name="connsiteY136" fmla="*/ 2695346 h 4876800"/>
              <a:gd name="connsiteX137" fmla="*/ 4591050 w 4876800"/>
              <a:gd name="connsiteY137" fmla="*/ 1962150 h 4876800"/>
              <a:gd name="connsiteX138" fmla="*/ 4686300 w 4876800"/>
              <a:gd name="connsiteY138" fmla="*/ 2057400 h 4876800"/>
              <a:gd name="connsiteX139" fmla="*/ 4686300 w 4876800"/>
              <a:gd name="connsiteY139" fmla="*/ 2247900 h 4876800"/>
              <a:gd name="connsiteX140" fmla="*/ 4591050 w 4876800"/>
              <a:gd name="connsiteY140" fmla="*/ 2343150 h 4876800"/>
              <a:gd name="connsiteX141" fmla="*/ 4495800 w 4876800"/>
              <a:gd name="connsiteY141" fmla="*/ 2247900 h 4876800"/>
              <a:gd name="connsiteX142" fmla="*/ 4495800 w 4876800"/>
              <a:gd name="connsiteY142" fmla="*/ 2057400 h 4876800"/>
              <a:gd name="connsiteX143" fmla="*/ 4591050 w 4876800"/>
              <a:gd name="connsiteY143" fmla="*/ 1962150 h 4876800"/>
              <a:gd name="connsiteX144" fmla="*/ 285750 w 4876800"/>
              <a:gd name="connsiteY144" fmla="*/ 1962150 h 4876800"/>
              <a:gd name="connsiteX145" fmla="*/ 381000 w 4876800"/>
              <a:gd name="connsiteY145" fmla="*/ 2057400 h 4876800"/>
              <a:gd name="connsiteX146" fmla="*/ 381000 w 4876800"/>
              <a:gd name="connsiteY146" fmla="*/ 2247900 h 4876800"/>
              <a:gd name="connsiteX147" fmla="*/ 285750 w 4876800"/>
              <a:gd name="connsiteY147" fmla="*/ 2343150 h 4876800"/>
              <a:gd name="connsiteX148" fmla="*/ 190500 w 4876800"/>
              <a:gd name="connsiteY148" fmla="*/ 2247900 h 4876800"/>
              <a:gd name="connsiteX149" fmla="*/ 190500 w 4876800"/>
              <a:gd name="connsiteY149" fmla="*/ 2057400 h 4876800"/>
              <a:gd name="connsiteX150" fmla="*/ 285750 w 4876800"/>
              <a:gd name="connsiteY150" fmla="*/ 1962150 h 4876800"/>
              <a:gd name="connsiteX151" fmla="*/ 2628900 w 4876800"/>
              <a:gd name="connsiteY151" fmla="*/ 1581150 h 4876800"/>
              <a:gd name="connsiteX152" fmla="*/ 2533650 w 4876800"/>
              <a:gd name="connsiteY152" fmla="*/ 1676400 h 4876800"/>
              <a:gd name="connsiteX153" fmla="*/ 2628900 w 4876800"/>
              <a:gd name="connsiteY153" fmla="*/ 1771650 h 4876800"/>
              <a:gd name="connsiteX154" fmla="*/ 2724150 w 4876800"/>
              <a:gd name="connsiteY154" fmla="*/ 1676400 h 4876800"/>
              <a:gd name="connsiteX155" fmla="*/ 2628900 w 4876800"/>
              <a:gd name="connsiteY155" fmla="*/ 1581150 h 4876800"/>
              <a:gd name="connsiteX156" fmla="*/ 4591050 w 4876800"/>
              <a:gd name="connsiteY156" fmla="*/ 1390650 h 4876800"/>
              <a:gd name="connsiteX157" fmla="*/ 4686300 w 4876800"/>
              <a:gd name="connsiteY157" fmla="*/ 1485900 h 4876800"/>
              <a:gd name="connsiteX158" fmla="*/ 4686300 w 4876800"/>
              <a:gd name="connsiteY158" fmla="*/ 1676400 h 4876800"/>
              <a:gd name="connsiteX159" fmla="*/ 4591050 w 4876800"/>
              <a:gd name="connsiteY159" fmla="*/ 1771650 h 4876800"/>
              <a:gd name="connsiteX160" fmla="*/ 4495800 w 4876800"/>
              <a:gd name="connsiteY160" fmla="*/ 1676400 h 4876800"/>
              <a:gd name="connsiteX161" fmla="*/ 4495800 w 4876800"/>
              <a:gd name="connsiteY161" fmla="*/ 1485900 h 4876800"/>
              <a:gd name="connsiteX162" fmla="*/ 4591050 w 4876800"/>
              <a:gd name="connsiteY162" fmla="*/ 1390650 h 4876800"/>
              <a:gd name="connsiteX163" fmla="*/ 2628900 w 4876800"/>
              <a:gd name="connsiteY163" fmla="*/ 1390650 h 4876800"/>
              <a:gd name="connsiteX164" fmla="*/ 2914650 w 4876800"/>
              <a:gd name="connsiteY164" fmla="*/ 1676400 h 4876800"/>
              <a:gd name="connsiteX165" fmla="*/ 2628900 w 4876800"/>
              <a:gd name="connsiteY165" fmla="*/ 1962150 h 4876800"/>
              <a:gd name="connsiteX166" fmla="*/ 2343150 w 4876800"/>
              <a:gd name="connsiteY166" fmla="*/ 1676400 h 4876800"/>
              <a:gd name="connsiteX167" fmla="*/ 2628900 w 4876800"/>
              <a:gd name="connsiteY167" fmla="*/ 1390650 h 4876800"/>
              <a:gd name="connsiteX168" fmla="*/ 285750 w 4876800"/>
              <a:gd name="connsiteY168" fmla="*/ 1390650 h 4876800"/>
              <a:gd name="connsiteX169" fmla="*/ 381000 w 4876800"/>
              <a:gd name="connsiteY169" fmla="*/ 1485900 h 4876800"/>
              <a:gd name="connsiteX170" fmla="*/ 381000 w 4876800"/>
              <a:gd name="connsiteY170" fmla="*/ 1676400 h 4876800"/>
              <a:gd name="connsiteX171" fmla="*/ 285750 w 4876800"/>
              <a:gd name="connsiteY171" fmla="*/ 1771650 h 4876800"/>
              <a:gd name="connsiteX172" fmla="*/ 190500 w 4876800"/>
              <a:gd name="connsiteY172" fmla="*/ 1676400 h 4876800"/>
              <a:gd name="connsiteX173" fmla="*/ 190500 w 4876800"/>
              <a:gd name="connsiteY173" fmla="*/ 1485900 h 4876800"/>
              <a:gd name="connsiteX174" fmla="*/ 285750 w 4876800"/>
              <a:gd name="connsiteY174" fmla="*/ 1390650 h 4876800"/>
              <a:gd name="connsiteX175" fmla="*/ 981075 w 4876800"/>
              <a:gd name="connsiteY175" fmla="*/ 981075 h 4876800"/>
              <a:gd name="connsiteX176" fmla="*/ 981075 w 4876800"/>
              <a:gd name="connsiteY176" fmla="*/ 2594677 h 4876800"/>
              <a:gd name="connsiteX177" fmla="*/ 1705413 w 4876800"/>
              <a:gd name="connsiteY177" fmla="*/ 1893703 h 4876800"/>
              <a:gd name="connsiteX178" fmla="*/ 1839001 w 4876800"/>
              <a:gd name="connsiteY178" fmla="*/ 1894799 h 4876800"/>
              <a:gd name="connsiteX179" fmla="*/ 2533650 w 4876800"/>
              <a:gd name="connsiteY179" fmla="*/ 2589447 h 4876800"/>
              <a:gd name="connsiteX180" fmla="*/ 3037789 w 4876800"/>
              <a:gd name="connsiteY180" fmla="*/ 2085289 h 4876800"/>
              <a:gd name="connsiteX181" fmla="*/ 3172501 w 4876800"/>
              <a:gd name="connsiteY181" fmla="*/ 2085289 h 4876800"/>
              <a:gd name="connsiteX182" fmla="*/ 3895725 w 4876800"/>
              <a:gd name="connsiteY182" fmla="*/ 2808513 h 4876800"/>
              <a:gd name="connsiteX183" fmla="*/ 3895725 w 4876800"/>
              <a:gd name="connsiteY183" fmla="*/ 981075 h 4876800"/>
              <a:gd name="connsiteX184" fmla="*/ 4591050 w 4876800"/>
              <a:gd name="connsiteY184" fmla="*/ 790575 h 4876800"/>
              <a:gd name="connsiteX185" fmla="*/ 4686300 w 4876800"/>
              <a:gd name="connsiteY185" fmla="*/ 885825 h 4876800"/>
              <a:gd name="connsiteX186" fmla="*/ 4686300 w 4876800"/>
              <a:gd name="connsiteY186" fmla="*/ 1076325 h 4876800"/>
              <a:gd name="connsiteX187" fmla="*/ 4591050 w 4876800"/>
              <a:gd name="connsiteY187" fmla="*/ 1171575 h 4876800"/>
              <a:gd name="connsiteX188" fmla="*/ 4495800 w 4876800"/>
              <a:gd name="connsiteY188" fmla="*/ 1076325 h 4876800"/>
              <a:gd name="connsiteX189" fmla="*/ 4495800 w 4876800"/>
              <a:gd name="connsiteY189" fmla="*/ 885825 h 4876800"/>
              <a:gd name="connsiteX190" fmla="*/ 4591050 w 4876800"/>
              <a:gd name="connsiteY190" fmla="*/ 790575 h 4876800"/>
              <a:gd name="connsiteX191" fmla="*/ 885825 w 4876800"/>
              <a:gd name="connsiteY191" fmla="*/ 790575 h 4876800"/>
              <a:gd name="connsiteX192" fmla="*/ 3990975 w 4876800"/>
              <a:gd name="connsiteY192" fmla="*/ 790575 h 4876800"/>
              <a:gd name="connsiteX193" fmla="*/ 4086225 w 4876800"/>
              <a:gd name="connsiteY193" fmla="*/ 885825 h 4876800"/>
              <a:gd name="connsiteX194" fmla="*/ 4086225 w 4876800"/>
              <a:gd name="connsiteY194" fmla="*/ 3038427 h 4876800"/>
              <a:gd name="connsiteX195" fmla="*/ 4086225 w 4876800"/>
              <a:gd name="connsiteY195" fmla="*/ 3038523 h 4876800"/>
              <a:gd name="connsiteX196" fmla="*/ 4086225 w 4876800"/>
              <a:gd name="connsiteY196" fmla="*/ 4019550 h 4876800"/>
              <a:gd name="connsiteX197" fmla="*/ 3990975 w 4876800"/>
              <a:gd name="connsiteY197" fmla="*/ 4114800 h 4876800"/>
              <a:gd name="connsiteX198" fmla="*/ 885825 w 4876800"/>
              <a:gd name="connsiteY198" fmla="*/ 4114800 h 4876800"/>
              <a:gd name="connsiteX199" fmla="*/ 790575 w 4876800"/>
              <a:gd name="connsiteY199" fmla="*/ 4019550 h 4876800"/>
              <a:gd name="connsiteX200" fmla="*/ 790575 w 4876800"/>
              <a:gd name="connsiteY200" fmla="*/ 885825 h 4876800"/>
              <a:gd name="connsiteX201" fmla="*/ 885825 w 4876800"/>
              <a:gd name="connsiteY201" fmla="*/ 790575 h 4876800"/>
              <a:gd name="connsiteX202" fmla="*/ 285750 w 4876800"/>
              <a:gd name="connsiteY202" fmla="*/ 790575 h 4876800"/>
              <a:gd name="connsiteX203" fmla="*/ 381000 w 4876800"/>
              <a:gd name="connsiteY203" fmla="*/ 885825 h 4876800"/>
              <a:gd name="connsiteX204" fmla="*/ 381000 w 4876800"/>
              <a:gd name="connsiteY204" fmla="*/ 1076325 h 4876800"/>
              <a:gd name="connsiteX205" fmla="*/ 285750 w 4876800"/>
              <a:gd name="connsiteY205" fmla="*/ 1171575 h 4876800"/>
              <a:gd name="connsiteX206" fmla="*/ 190500 w 4876800"/>
              <a:gd name="connsiteY206" fmla="*/ 1076325 h 4876800"/>
              <a:gd name="connsiteX207" fmla="*/ 190500 w 4876800"/>
              <a:gd name="connsiteY207" fmla="*/ 885825 h 4876800"/>
              <a:gd name="connsiteX208" fmla="*/ 285750 w 4876800"/>
              <a:gd name="connsiteY208" fmla="*/ 790575 h 4876800"/>
              <a:gd name="connsiteX209" fmla="*/ 4495800 w 4876800"/>
              <a:gd name="connsiteY209" fmla="*/ 190500 h 4876800"/>
              <a:gd name="connsiteX210" fmla="*/ 4495800 w 4876800"/>
              <a:gd name="connsiteY210" fmla="*/ 381000 h 4876800"/>
              <a:gd name="connsiteX211" fmla="*/ 4686300 w 4876800"/>
              <a:gd name="connsiteY211" fmla="*/ 381000 h 4876800"/>
              <a:gd name="connsiteX212" fmla="*/ 4686300 w 4876800"/>
              <a:gd name="connsiteY212" fmla="*/ 190500 h 4876800"/>
              <a:gd name="connsiteX213" fmla="*/ 3800475 w 4876800"/>
              <a:gd name="connsiteY213" fmla="*/ 190500 h 4876800"/>
              <a:gd name="connsiteX214" fmla="*/ 3990975 w 4876800"/>
              <a:gd name="connsiteY214" fmla="*/ 190500 h 4876800"/>
              <a:gd name="connsiteX215" fmla="*/ 4086225 w 4876800"/>
              <a:gd name="connsiteY215" fmla="*/ 285750 h 4876800"/>
              <a:gd name="connsiteX216" fmla="*/ 3990975 w 4876800"/>
              <a:gd name="connsiteY216" fmla="*/ 381000 h 4876800"/>
              <a:gd name="connsiteX217" fmla="*/ 3800475 w 4876800"/>
              <a:gd name="connsiteY217" fmla="*/ 381000 h 4876800"/>
              <a:gd name="connsiteX218" fmla="*/ 3705225 w 4876800"/>
              <a:gd name="connsiteY218" fmla="*/ 285750 h 4876800"/>
              <a:gd name="connsiteX219" fmla="*/ 3800475 w 4876800"/>
              <a:gd name="connsiteY219" fmla="*/ 190500 h 4876800"/>
              <a:gd name="connsiteX220" fmla="*/ 3200400 w 4876800"/>
              <a:gd name="connsiteY220" fmla="*/ 190500 h 4876800"/>
              <a:gd name="connsiteX221" fmla="*/ 3390900 w 4876800"/>
              <a:gd name="connsiteY221" fmla="*/ 190500 h 4876800"/>
              <a:gd name="connsiteX222" fmla="*/ 3486150 w 4876800"/>
              <a:gd name="connsiteY222" fmla="*/ 285750 h 4876800"/>
              <a:gd name="connsiteX223" fmla="*/ 3390900 w 4876800"/>
              <a:gd name="connsiteY223" fmla="*/ 381000 h 4876800"/>
              <a:gd name="connsiteX224" fmla="*/ 3200400 w 4876800"/>
              <a:gd name="connsiteY224" fmla="*/ 381000 h 4876800"/>
              <a:gd name="connsiteX225" fmla="*/ 3105150 w 4876800"/>
              <a:gd name="connsiteY225" fmla="*/ 285750 h 4876800"/>
              <a:gd name="connsiteX226" fmla="*/ 3200400 w 4876800"/>
              <a:gd name="connsiteY226" fmla="*/ 190500 h 4876800"/>
              <a:gd name="connsiteX227" fmla="*/ 2628900 w 4876800"/>
              <a:gd name="connsiteY227" fmla="*/ 190500 h 4876800"/>
              <a:gd name="connsiteX228" fmla="*/ 2819400 w 4876800"/>
              <a:gd name="connsiteY228" fmla="*/ 190500 h 4876800"/>
              <a:gd name="connsiteX229" fmla="*/ 2914650 w 4876800"/>
              <a:gd name="connsiteY229" fmla="*/ 285750 h 4876800"/>
              <a:gd name="connsiteX230" fmla="*/ 2819400 w 4876800"/>
              <a:gd name="connsiteY230" fmla="*/ 381000 h 4876800"/>
              <a:gd name="connsiteX231" fmla="*/ 2628900 w 4876800"/>
              <a:gd name="connsiteY231" fmla="*/ 381000 h 4876800"/>
              <a:gd name="connsiteX232" fmla="*/ 2533650 w 4876800"/>
              <a:gd name="connsiteY232" fmla="*/ 285750 h 4876800"/>
              <a:gd name="connsiteX233" fmla="*/ 2628900 w 4876800"/>
              <a:gd name="connsiteY233" fmla="*/ 190500 h 4876800"/>
              <a:gd name="connsiteX234" fmla="*/ 2057400 w 4876800"/>
              <a:gd name="connsiteY234" fmla="*/ 190500 h 4876800"/>
              <a:gd name="connsiteX235" fmla="*/ 2247900 w 4876800"/>
              <a:gd name="connsiteY235" fmla="*/ 190500 h 4876800"/>
              <a:gd name="connsiteX236" fmla="*/ 2343150 w 4876800"/>
              <a:gd name="connsiteY236" fmla="*/ 285750 h 4876800"/>
              <a:gd name="connsiteX237" fmla="*/ 2247900 w 4876800"/>
              <a:gd name="connsiteY237" fmla="*/ 381000 h 4876800"/>
              <a:gd name="connsiteX238" fmla="*/ 2057400 w 4876800"/>
              <a:gd name="connsiteY238" fmla="*/ 381000 h 4876800"/>
              <a:gd name="connsiteX239" fmla="*/ 1962150 w 4876800"/>
              <a:gd name="connsiteY239" fmla="*/ 285750 h 4876800"/>
              <a:gd name="connsiteX240" fmla="*/ 2057400 w 4876800"/>
              <a:gd name="connsiteY240" fmla="*/ 190500 h 4876800"/>
              <a:gd name="connsiteX241" fmla="*/ 1485900 w 4876800"/>
              <a:gd name="connsiteY241" fmla="*/ 190500 h 4876800"/>
              <a:gd name="connsiteX242" fmla="*/ 1676400 w 4876800"/>
              <a:gd name="connsiteY242" fmla="*/ 190500 h 4876800"/>
              <a:gd name="connsiteX243" fmla="*/ 1771650 w 4876800"/>
              <a:gd name="connsiteY243" fmla="*/ 285750 h 4876800"/>
              <a:gd name="connsiteX244" fmla="*/ 1676400 w 4876800"/>
              <a:gd name="connsiteY244" fmla="*/ 381000 h 4876800"/>
              <a:gd name="connsiteX245" fmla="*/ 1485900 w 4876800"/>
              <a:gd name="connsiteY245" fmla="*/ 381000 h 4876800"/>
              <a:gd name="connsiteX246" fmla="*/ 1390650 w 4876800"/>
              <a:gd name="connsiteY246" fmla="*/ 285750 h 4876800"/>
              <a:gd name="connsiteX247" fmla="*/ 1485900 w 4876800"/>
              <a:gd name="connsiteY247" fmla="*/ 190500 h 4876800"/>
              <a:gd name="connsiteX248" fmla="*/ 885825 w 4876800"/>
              <a:gd name="connsiteY248" fmla="*/ 190500 h 4876800"/>
              <a:gd name="connsiteX249" fmla="*/ 1076325 w 4876800"/>
              <a:gd name="connsiteY249" fmla="*/ 190500 h 4876800"/>
              <a:gd name="connsiteX250" fmla="*/ 1171575 w 4876800"/>
              <a:gd name="connsiteY250" fmla="*/ 285750 h 4876800"/>
              <a:gd name="connsiteX251" fmla="*/ 1076325 w 4876800"/>
              <a:gd name="connsiteY251" fmla="*/ 381000 h 4876800"/>
              <a:gd name="connsiteX252" fmla="*/ 885825 w 4876800"/>
              <a:gd name="connsiteY252" fmla="*/ 381000 h 4876800"/>
              <a:gd name="connsiteX253" fmla="*/ 790575 w 4876800"/>
              <a:gd name="connsiteY253" fmla="*/ 285750 h 4876800"/>
              <a:gd name="connsiteX254" fmla="*/ 885825 w 4876800"/>
              <a:gd name="connsiteY254" fmla="*/ 190500 h 4876800"/>
              <a:gd name="connsiteX255" fmla="*/ 190500 w 4876800"/>
              <a:gd name="connsiteY255" fmla="*/ 190500 h 4876800"/>
              <a:gd name="connsiteX256" fmla="*/ 190500 w 4876800"/>
              <a:gd name="connsiteY256" fmla="*/ 381000 h 4876800"/>
              <a:gd name="connsiteX257" fmla="*/ 381000 w 4876800"/>
              <a:gd name="connsiteY257" fmla="*/ 381000 h 4876800"/>
              <a:gd name="connsiteX258" fmla="*/ 381000 w 4876800"/>
              <a:gd name="connsiteY258" fmla="*/ 190500 h 4876800"/>
              <a:gd name="connsiteX259" fmla="*/ 4400550 w 4876800"/>
              <a:gd name="connsiteY259" fmla="*/ 0 h 4876800"/>
              <a:gd name="connsiteX260" fmla="*/ 4781550 w 4876800"/>
              <a:gd name="connsiteY260" fmla="*/ 0 h 4876800"/>
              <a:gd name="connsiteX261" fmla="*/ 4876800 w 4876800"/>
              <a:gd name="connsiteY261" fmla="*/ 95250 h 4876800"/>
              <a:gd name="connsiteX262" fmla="*/ 4876800 w 4876800"/>
              <a:gd name="connsiteY262" fmla="*/ 476250 h 4876800"/>
              <a:gd name="connsiteX263" fmla="*/ 4781550 w 4876800"/>
              <a:gd name="connsiteY263" fmla="*/ 571500 h 4876800"/>
              <a:gd name="connsiteX264" fmla="*/ 4400550 w 4876800"/>
              <a:gd name="connsiteY264" fmla="*/ 571500 h 4876800"/>
              <a:gd name="connsiteX265" fmla="*/ 4305300 w 4876800"/>
              <a:gd name="connsiteY265" fmla="*/ 476250 h 4876800"/>
              <a:gd name="connsiteX266" fmla="*/ 4305300 w 4876800"/>
              <a:gd name="connsiteY266" fmla="*/ 95250 h 4876800"/>
              <a:gd name="connsiteX267" fmla="*/ 4400550 w 4876800"/>
              <a:gd name="connsiteY267" fmla="*/ 0 h 4876800"/>
              <a:gd name="connsiteX268" fmla="*/ 95250 w 4876800"/>
              <a:gd name="connsiteY268" fmla="*/ 0 h 4876800"/>
              <a:gd name="connsiteX269" fmla="*/ 476250 w 4876800"/>
              <a:gd name="connsiteY269" fmla="*/ 0 h 4876800"/>
              <a:gd name="connsiteX270" fmla="*/ 571500 w 4876800"/>
              <a:gd name="connsiteY270" fmla="*/ 95250 h 4876800"/>
              <a:gd name="connsiteX271" fmla="*/ 571500 w 4876800"/>
              <a:gd name="connsiteY271" fmla="*/ 476250 h 4876800"/>
              <a:gd name="connsiteX272" fmla="*/ 476250 w 4876800"/>
              <a:gd name="connsiteY272" fmla="*/ 571500 h 4876800"/>
              <a:gd name="connsiteX273" fmla="*/ 95250 w 4876800"/>
              <a:gd name="connsiteY273" fmla="*/ 571500 h 4876800"/>
              <a:gd name="connsiteX274" fmla="*/ 0 w 4876800"/>
              <a:gd name="connsiteY274" fmla="*/ 476250 h 4876800"/>
              <a:gd name="connsiteX275" fmla="*/ 0 w 4876800"/>
              <a:gd name="connsiteY275" fmla="*/ 95250 h 4876800"/>
              <a:gd name="connsiteX276" fmla="*/ 95250 w 4876800"/>
              <a:gd name="connsiteY276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</a:cxnLst>
            <a:rect l="l" t="t" r="r" b="b"/>
            <a:pathLst>
              <a:path w="4876800" h="4876800">
                <a:moveTo>
                  <a:pt x="4495800" y="4495800"/>
                </a:moveTo>
                <a:lnTo>
                  <a:pt x="4495800" y="4686300"/>
                </a:lnTo>
                <a:lnTo>
                  <a:pt x="4686300" y="4686300"/>
                </a:lnTo>
                <a:lnTo>
                  <a:pt x="4686300" y="4495800"/>
                </a:lnTo>
                <a:close/>
                <a:moveTo>
                  <a:pt x="3800475" y="4495800"/>
                </a:moveTo>
                <a:lnTo>
                  <a:pt x="3990975" y="4495800"/>
                </a:lnTo>
                <a:cubicBezTo>
                  <a:pt x="4043572" y="4495800"/>
                  <a:pt x="4086225" y="4538443"/>
                  <a:pt x="4086225" y="4591050"/>
                </a:cubicBezTo>
                <a:cubicBezTo>
                  <a:pt x="4086225" y="4643656"/>
                  <a:pt x="4043572" y="4686300"/>
                  <a:pt x="3990975" y="4686300"/>
                </a:cubicBezTo>
                <a:lnTo>
                  <a:pt x="3800475" y="4686300"/>
                </a:lnTo>
                <a:cubicBezTo>
                  <a:pt x="3747878" y="4686300"/>
                  <a:pt x="3705225" y="4643656"/>
                  <a:pt x="3705225" y="4591050"/>
                </a:cubicBezTo>
                <a:cubicBezTo>
                  <a:pt x="3705225" y="4538443"/>
                  <a:pt x="3747878" y="4495800"/>
                  <a:pt x="3800475" y="4495800"/>
                </a:cubicBezTo>
                <a:close/>
                <a:moveTo>
                  <a:pt x="3200400" y="4495800"/>
                </a:moveTo>
                <a:lnTo>
                  <a:pt x="3390900" y="4495800"/>
                </a:lnTo>
                <a:cubicBezTo>
                  <a:pt x="3443497" y="4495800"/>
                  <a:pt x="3486150" y="4538443"/>
                  <a:pt x="3486150" y="4591050"/>
                </a:cubicBezTo>
                <a:cubicBezTo>
                  <a:pt x="3486150" y="4643656"/>
                  <a:pt x="3443497" y="4686300"/>
                  <a:pt x="3390900" y="4686300"/>
                </a:cubicBezTo>
                <a:lnTo>
                  <a:pt x="3200400" y="4686300"/>
                </a:lnTo>
                <a:cubicBezTo>
                  <a:pt x="3147803" y="4686300"/>
                  <a:pt x="3105150" y="4643656"/>
                  <a:pt x="3105150" y="4591050"/>
                </a:cubicBezTo>
                <a:cubicBezTo>
                  <a:pt x="3105150" y="4538443"/>
                  <a:pt x="3147803" y="4495800"/>
                  <a:pt x="3200400" y="4495800"/>
                </a:cubicBezTo>
                <a:close/>
                <a:moveTo>
                  <a:pt x="2628900" y="4495800"/>
                </a:moveTo>
                <a:lnTo>
                  <a:pt x="2819400" y="4495800"/>
                </a:lnTo>
                <a:cubicBezTo>
                  <a:pt x="2871997" y="4495800"/>
                  <a:pt x="2914650" y="4538443"/>
                  <a:pt x="2914650" y="4591050"/>
                </a:cubicBezTo>
                <a:cubicBezTo>
                  <a:pt x="2914650" y="4643656"/>
                  <a:pt x="2871997" y="4686300"/>
                  <a:pt x="2819400" y="4686300"/>
                </a:cubicBezTo>
                <a:lnTo>
                  <a:pt x="2628900" y="4686300"/>
                </a:lnTo>
                <a:cubicBezTo>
                  <a:pt x="2576303" y="4686300"/>
                  <a:pt x="2533650" y="4643656"/>
                  <a:pt x="2533650" y="4591050"/>
                </a:cubicBezTo>
                <a:cubicBezTo>
                  <a:pt x="2533650" y="4538443"/>
                  <a:pt x="2576303" y="4495800"/>
                  <a:pt x="2628900" y="4495800"/>
                </a:cubicBezTo>
                <a:close/>
                <a:moveTo>
                  <a:pt x="2057400" y="4495800"/>
                </a:moveTo>
                <a:lnTo>
                  <a:pt x="2247900" y="4495800"/>
                </a:lnTo>
                <a:cubicBezTo>
                  <a:pt x="2300497" y="4495800"/>
                  <a:pt x="2343150" y="4538443"/>
                  <a:pt x="2343150" y="4591050"/>
                </a:cubicBezTo>
                <a:cubicBezTo>
                  <a:pt x="2343150" y="4643656"/>
                  <a:pt x="2300497" y="4686300"/>
                  <a:pt x="2247900" y="4686300"/>
                </a:cubicBezTo>
                <a:lnTo>
                  <a:pt x="2057400" y="4686300"/>
                </a:lnTo>
                <a:cubicBezTo>
                  <a:pt x="2004803" y="4686300"/>
                  <a:pt x="1962150" y="4643656"/>
                  <a:pt x="1962150" y="4591050"/>
                </a:cubicBezTo>
                <a:cubicBezTo>
                  <a:pt x="1962150" y="4538443"/>
                  <a:pt x="2004803" y="4495800"/>
                  <a:pt x="2057400" y="4495800"/>
                </a:cubicBezTo>
                <a:close/>
                <a:moveTo>
                  <a:pt x="1485900" y="4495800"/>
                </a:moveTo>
                <a:lnTo>
                  <a:pt x="1676400" y="4495800"/>
                </a:lnTo>
                <a:cubicBezTo>
                  <a:pt x="1728997" y="4495800"/>
                  <a:pt x="1771650" y="4538443"/>
                  <a:pt x="1771650" y="4591050"/>
                </a:cubicBezTo>
                <a:cubicBezTo>
                  <a:pt x="1771650" y="4643656"/>
                  <a:pt x="1728997" y="4686300"/>
                  <a:pt x="1676400" y="4686300"/>
                </a:cubicBezTo>
                <a:lnTo>
                  <a:pt x="1485900" y="4686300"/>
                </a:lnTo>
                <a:cubicBezTo>
                  <a:pt x="1433303" y="4686300"/>
                  <a:pt x="1390650" y="4643656"/>
                  <a:pt x="1390650" y="4591050"/>
                </a:cubicBezTo>
                <a:cubicBezTo>
                  <a:pt x="1390650" y="4538443"/>
                  <a:pt x="1433303" y="4495800"/>
                  <a:pt x="1485900" y="4495800"/>
                </a:cubicBezTo>
                <a:close/>
                <a:moveTo>
                  <a:pt x="885825" y="4495800"/>
                </a:moveTo>
                <a:lnTo>
                  <a:pt x="1076325" y="4495800"/>
                </a:lnTo>
                <a:cubicBezTo>
                  <a:pt x="1128922" y="4495800"/>
                  <a:pt x="1171575" y="4538443"/>
                  <a:pt x="1171575" y="4591050"/>
                </a:cubicBezTo>
                <a:cubicBezTo>
                  <a:pt x="1171575" y="4643656"/>
                  <a:pt x="1128922" y="4686300"/>
                  <a:pt x="1076325" y="4686300"/>
                </a:cubicBezTo>
                <a:lnTo>
                  <a:pt x="885825" y="4686300"/>
                </a:lnTo>
                <a:cubicBezTo>
                  <a:pt x="833228" y="4686300"/>
                  <a:pt x="790575" y="4643656"/>
                  <a:pt x="790575" y="4591050"/>
                </a:cubicBezTo>
                <a:cubicBezTo>
                  <a:pt x="790575" y="4538443"/>
                  <a:pt x="833228" y="4495800"/>
                  <a:pt x="885825" y="4495800"/>
                </a:cubicBezTo>
                <a:close/>
                <a:moveTo>
                  <a:pt x="190500" y="4495800"/>
                </a:moveTo>
                <a:lnTo>
                  <a:pt x="190500" y="4686300"/>
                </a:lnTo>
                <a:lnTo>
                  <a:pt x="381000" y="4686300"/>
                </a:lnTo>
                <a:lnTo>
                  <a:pt x="381000" y="4495800"/>
                </a:lnTo>
                <a:close/>
                <a:moveTo>
                  <a:pt x="4400550" y="4305300"/>
                </a:moveTo>
                <a:lnTo>
                  <a:pt x="4781550" y="4305300"/>
                </a:lnTo>
                <a:cubicBezTo>
                  <a:pt x="4834147" y="4305300"/>
                  <a:pt x="4876800" y="4347943"/>
                  <a:pt x="4876800" y="4400550"/>
                </a:cubicBezTo>
                <a:lnTo>
                  <a:pt x="4876800" y="4781550"/>
                </a:lnTo>
                <a:cubicBezTo>
                  <a:pt x="4876800" y="4834156"/>
                  <a:pt x="4834147" y="4876800"/>
                  <a:pt x="4781550" y="4876800"/>
                </a:cubicBezTo>
                <a:lnTo>
                  <a:pt x="4400550" y="4876800"/>
                </a:lnTo>
                <a:cubicBezTo>
                  <a:pt x="4347953" y="4876800"/>
                  <a:pt x="4305300" y="4834156"/>
                  <a:pt x="4305300" y="4781550"/>
                </a:cubicBezTo>
                <a:lnTo>
                  <a:pt x="4305300" y="4400550"/>
                </a:lnTo>
                <a:cubicBezTo>
                  <a:pt x="4305300" y="4347943"/>
                  <a:pt x="4347953" y="4305300"/>
                  <a:pt x="4400550" y="4305300"/>
                </a:cubicBezTo>
                <a:close/>
                <a:moveTo>
                  <a:pt x="95250" y="4305300"/>
                </a:moveTo>
                <a:lnTo>
                  <a:pt x="476250" y="4305300"/>
                </a:lnTo>
                <a:cubicBezTo>
                  <a:pt x="528847" y="4305300"/>
                  <a:pt x="571500" y="4347943"/>
                  <a:pt x="571500" y="4400550"/>
                </a:cubicBezTo>
                <a:lnTo>
                  <a:pt x="571500" y="4781550"/>
                </a:lnTo>
                <a:cubicBezTo>
                  <a:pt x="571500" y="4834156"/>
                  <a:pt x="528847" y="4876800"/>
                  <a:pt x="476250" y="4876800"/>
                </a:cubicBezTo>
                <a:lnTo>
                  <a:pt x="95250" y="4876800"/>
                </a:lnTo>
                <a:cubicBezTo>
                  <a:pt x="42653" y="4876800"/>
                  <a:pt x="0" y="4834156"/>
                  <a:pt x="0" y="4781550"/>
                </a:cubicBezTo>
                <a:lnTo>
                  <a:pt x="0" y="4400550"/>
                </a:lnTo>
                <a:cubicBezTo>
                  <a:pt x="0" y="4347943"/>
                  <a:pt x="42653" y="4305300"/>
                  <a:pt x="95250" y="4305300"/>
                </a:cubicBezTo>
                <a:close/>
                <a:moveTo>
                  <a:pt x="4591050" y="3733800"/>
                </a:moveTo>
                <a:cubicBezTo>
                  <a:pt x="4643647" y="3733800"/>
                  <a:pt x="4686300" y="3776443"/>
                  <a:pt x="4686300" y="3829050"/>
                </a:cubicBezTo>
                <a:lnTo>
                  <a:pt x="4686300" y="4019550"/>
                </a:lnTo>
                <a:cubicBezTo>
                  <a:pt x="4686300" y="4072156"/>
                  <a:pt x="4643647" y="4114800"/>
                  <a:pt x="4591050" y="4114800"/>
                </a:cubicBezTo>
                <a:cubicBezTo>
                  <a:pt x="4538453" y="4114800"/>
                  <a:pt x="4495800" y="4072156"/>
                  <a:pt x="4495800" y="4019550"/>
                </a:cubicBezTo>
                <a:lnTo>
                  <a:pt x="4495800" y="3829050"/>
                </a:lnTo>
                <a:cubicBezTo>
                  <a:pt x="4495800" y="3776443"/>
                  <a:pt x="4538453" y="3733800"/>
                  <a:pt x="4591050" y="3733800"/>
                </a:cubicBezTo>
                <a:close/>
                <a:moveTo>
                  <a:pt x="285750" y="3733800"/>
                </a:moveTo>
                <a:cubicBezTo>
                  <a:pt x="338347" y="3733800"/>
                  <a:pt x="381000" y="3776443"/>
                  <a:pt x="381000" y="3829050"/>
                </a:cubicBezTo>
                <a:lnTo>
                  <a:pt x="381000" y="4019550"/>
                </a:lnTo>
                <a:cubicBezTo>
                  <a:pt x="381000" y="4072156"/>
                  <a:pt x="338347" y="4114800"/>
                  <a:pt x="285750" y="4114800"/>
                </a:cubicBezTo>
                <a:cubicBezTo>
                  <a:pt x="233153" y="4114800"/>
                  <a:pt x="190500" y="4072156"/>
                  <a:pt x="190500" y="4019550"/>
                </a:cubicBezTo>
                <a:lnTo>
                  <a:pt x="190500" y="3829050"/>
                </a:lnTo>
                <a:cubicBezTo>
                  <a:pt x="190500" y="3776443"/>
                  <a:pt x="233153" y="3733800"/>
                  <a:pt x="285750" y="3733800"/>
                </a:cubicBezTo>
                <a:close/>
                <a:moveTo>
                  <a:pt x="3200400" y="3324225"/>
                </a:moveTo>
                <a:cubicBezTo>
                  <a:pt x="3252978" y="3324225"/>
                  <a:pt x="3295650" y="3366897"/>
                  <a:pt x="3295650" y="3419475"/>
                </a:cubicBezTo>
                <a:cubicBezTo>
                  <a:pt x="3295650" y="3472053"/>
                  <a:pt x="3252978" y="3514725"/>
                  <a:pt x="3200400" y="3514725"/>
                </a:cubicBezTo>
                <a:cubicBezTo>
                  <a:pt x="3147822" y="3514725"/>
                  <a:pt x="3105150" y="3472053"/>
                  <a:pt x="3105150" y="3419475"/>
                </a:cubicBezTo>
                <a:cubicBezTo>
                  <a:pt x="3105150" y="3366897"/>
                  <a:pt x="3147822" y="3324225"/>
                  <a:pt x="3200400" y="3324225"/>
                </a:cubicBezTo>
                <a:close/>
                <a:moveTo>
                  <a:pt x="4591050" y="3133725"/>
                </a:moveTo>
                <a:cubicBezTo>
                  <a:pt x="4643647" y="3133725"/>
                  <a:pt x="4686300" y="3176368"/>
                  <a:pt x="4686300" y="3228975"/>
                </a:cubicBezTo>
                <a:lnTo>
                  <a:pt x="4686300" y="3419475"/>
                </a:lnTo>
                <a:cubicBezTo>
                  <a:pt x="4686300" y="3472081"/>
                  <a:pt x="4643647" y="3514725"/>
                  <a:pt x="4591050" y="3514725"/>
                </a:cubicBezTo>
                <a:cubicBezTo>
                  <a:pt x="4538453" y="3514725"/>
                  <a:pt x="4495800" y="3472081"/>
                  <a:pt x="4495800" y="3419475"/>
                </a:cubicBezTo>
                <a:lnTo>
                  <a:pt x="4495800" y="3228975"/>
                </a:lnTo>
                <a:cubicBezTo>
                  <a:pt x="4495800" y="3176368"/>
                  <a:pt x="4538453" y="3133725"/>
                  <a:pt x="4591050" y="3133725"/>
                </a:cubicBezTo>
                <a:close/>
                <a:moveTo>
                  <a:pt x="285750" y="3133725"/>
                </a:moveTo>
                <a:cubicBezTo>
                  <a:pt x="338347" y="3133725"/>
                  <a:pt x="381000" y="3176368"/>
                  <a:pt x="381000" y="3228975"/>
                </a:cubicBezTo>
                <a:lnTo>
                  <a:pt x="381000" y="3419475"/>
                </a:lnTo>
                <a:cubicBezTo>
                  <a:pt x="381000" y="3472081"/>
                  <a:pt x="338347" y="3514725"/>
                  <a:pt x="285750" y="3514725"/>
                </a:cubicBezTo>
                <a:cubicBezTo>
                  <a:pt x="233153" y="3514725"/>
                  <a:pt x="190500" y="3472081"/>
                  <a:pt x="190500" y="3419475"/>
                </a:cubicBezTo>
                <a:lnTo>
                  <a:pt x="190500" y="3228975"/>
                </a:lnTo>
                <a:cubicBezTo>
                  <a:pt x="190500" y="3176368"/>
                  <a:pt x="233153" y="3133725"/>
                  <a:pt x="285750" y="3133725"/>
                </a:cubicBezTo>
                <a:close/>
                <a:moveTo>
                  <a:pt x="4591050" y="2533650"/>
                </a:moveTo>
                <a:cubicBezTo>
                  <a:pt x="4643647" y="2533650"/>
                  <a:pt x="4686300" y="2576293"/>
                  <a:pt x="4686300" y="2628900"/>
                </a:cubicBezTo>
                <a:lnTo>
                  <a:pt x="4686300" y="2819400"/>
                </a:lnTo>
                <a:cubicBezTo>
                  <a:pt x="4686300" y="2872006"/>
                  <a:pt x="4643647" y="2914650"/>
                  <a:pt x="4591050" y="2914650"/>
                </a:cubicBezTo>
                <a:cubicBezTo>
                  <a:pt x="4538453" y="2914650"/>
                  <a:pt x="4495800" y="2872006"/>
                  <a:pt x="4495800" y="2819400"/>
                </a:cubicBezTo>
                <a:lnTo>
                  <a:pt x="4495800" y="2628900"/>
                </a:lnTo>
                <a:cubicBezTo>
                  <a:pt x="4495800" y="2576293"/>
                  <a:pt x="4538453" y="2533650"/>
                  <a:pt x="4591050" y="2533650"/>
                </a:cubicBezTo>
                <a:close/>
                <a:moveTo>
                  <a:pt x="285750" y="2533650"/>
                </a:moveTo>
                <a:cubicBezTo>
                  <a:pt x="338347" y="2533650"/>
                  <a:pt x="381000" y="2576293"/>
                  <a:pt x="381000" y="2628900"/>
                </a:cubicBezTo>
                <a:lnTo>
                  <a:pt x="381000" y="2819400"/>
                </a:lnTo>
                <a:cubicBezTo>
                  <a:pt x="381000" y="2872006"/>
                  <a:pt x="338347" y="2914650"/>
                  <a:pt x="285750" y="2914650"/>
                </a:cubicBezTo>
                <a:cubicBezTo>
                  <a:pt x="233153" y="2914650"/>
                  <a:pt x="190500" y="2872006"/>
                  <a:pt x="190500" y="2819400"/>
                </a:cubicBezTo>
                <a:lnTo>
                  <a:pt x="190500" y="2628900"/>
                </a:lnTo>
                <a:cubicBezTo>
                  <a:pt x="190500" y="2576293"/>
                  <a:pt x="233153" y="2533650"/>
                  <a:pt x="285750" y="2533650"/>
                </a:cubicBezTo>
                <a:close/>
                <a:moveTo>
                  <a:pt x="1770554" y="2095757"/>
                </a:moveTo>
                <a:lnTo>
                  <a:pt x="981075" y="2859767"/>
                </a:lnTo>
                <a:lnTo>
                  <a:pt x="981075" y="3324225"/>
                </a:lnTo>
                <a:lnTo>
                  <a:pt x="2628900" y="3324225"/>
                </a:lnTo>
                <a:cubicBezTo>
                  <a:pt x="2681497" y="3324225"/>
                  <a:pt x="2724150" y="3366868"/>
                  <a:pt x="2724150" y="3419475"/>
                </a:cubicBezTo>
                <a:cubicBezTo>
                  <a:pt x="2724150" y="3472082"/>
                  <a:pt x="2681497" y="3514725"/>
                  <a:pt x="2628900" y="3514725"/>
                </a:cubicBezTo>
                <a:lnTo>
                  <a:pt x="981075" y="3514725"/>
                </a:lnTo>
                <a:lnTo>
                  <a:pt x="981075" y="3924300"/>
                </a:lnTo>
                <a:lnTo>
                  <a:pt x="3895725" y="3924300"/>
                </a:lnTo>
                <a:lnTo>
                  <a:pt x="3895725" y="3514725"/>
                </a:lnTo>
                <a:lnTo>
                  <a:pt x="3581400" y="3514725"/>
                </a:lnTo>
                <a:cubicBezTo>
                  <a:pt x="3528803" y="3514725"/>
                  <a:pt x="3486150" y="3472082"/>
                  <a:pt x="3486150" y="3419475"/>
                </a:cubicBezTo>
                <a:cubicBezTo>
                  <a:pt x="3486150" y="3366868"/>
                  <a:pt x="3528803" y="3324225"/>
                  <a:pt x="3581400" y="3324225"/>
                </a:cubicBezTo>
                <a:lnTo>
                  <a:pt x="3895725" y="3324225"/>
                </a:lnTo>
                <a:lnTo>
                  <a:pt x="3895725" y="3077927"/>
                </a:lnTo>
                <a:lnTo>
                  <a:pt x="3105150" y="2287352"/>
                </a:lnTo>
                <a:lnTo>
                  <a:pt x="2663799" y="2728703"/>
                </a:lnTo>
                <a:lnTo>
                  <a:pt x="3000356" y="3084776"/>
                </a:lnTo>
                <a:cubicBezTo>
                  <a:pt x="3036494" y="3123009"/>
                  <a:pt x="3034798" y="3183293"/>
                  <a:pt x="2996565" y="3219431"/>
                </a:cubicBezTo>
                <a:cubicBezTo>
                  <a:pt x="2978163" y="3236824"/>
                  <a:pt x="2954636" y="3245453"/>
                  <a:pt x="2931157" y="3245453"/>
                </a:cubicBezTo>
                <a:cubicBezTo>
                  <a:pt x="2905868" y="3245453"/>
                  <a:pt x="2880646" y="3235452"/>
                  <a:pt x="2861910" y="3215630"/>
                </a:cubicBezTo>
                <a:lnTo>
                  <a:pt x="2370144" y="2695346"/>
                </a:lnTo>
                <a:close/>
                <a:moveTo>
                  <a:pt x="4591050" y="1962150"/>
                </a:moveTo>
                <a:cubicBezTo>
                  <a:pt x="4643647" y="1962150"/>
                  <a:pt x="4686300" y="2004793"/>
                  <a:pt x="4686300" y="2057400"/>
                </a:cubicBezTo>
                <a:lnTo>
                  <a:pt x="4686300" y="2247900"/>
                </a:lnTo>
                <a:cubicBezTo>
                  <a:pt x="4686300" y="2300506"/>
                  <a:pt x="4643647" y="2343150"/>
                  <a:pt x="4591050" y="2343150"/>
                </a:cubicBezTo>
                <a:cubicBezTo>
                  <a:pt x="4538453" y="2343150"/>
                  <a:pt x="4495800" y="2300506"/>
                  <a:pt x="4495800" y="2247900"/>
                </a:cubicBezTo>
                <a:lnTo>
                  <a:pt x="4495800" y="2057400"/>
                </a:lnTo>
                <a:cubicBezTo>
                  <a:pt x="4495800" y="2004793"/>
                  <a:pt x="4538453" y="1962150"/>
                  <a:pt x="4591050" y="1962150"/>
                </a:cubicBezTo>
                <a:close/>
                <a:moveTo>
                  <a:pt x="285750" y="1962150"/>
                </a:moveTo>
                <a:cubicBezTo>
                  <a:pt x="338347" y="1962150"/>
                  <a:pt x="381000" y="2004793"/>
                  <a:pt x="381000" y="2057400"/>
                </a:cubicBezTo>
                <a:lnTo>
                  <a:pt x="381000" y="2247900"/>
                </a:lnTo>
                <a:cubicBezTo>
                  <a:pt x="381000" y="2300506"/>
                  <a:pt x="338347" y="2343150"/>
                  <a:pt x="285750" y="2343150"/>
                </a:cubicBezTo>
                <a:cubicBezTo>
                  <a:pt x="233153" y="2343150"/>
                  <a:pt x="190500" y="2300506"/>
                  <a:pt x="190500" y="2247900"/>
                </a:cubicBezTo>
                <a:lnTo>
                  <a:pt x="190500" y="2057400"/>
                </a:lnTo>
                <a:cubicBezTo>
                  <a:pt x="190500" y="2004793"/>
                  <a:pt x="233153" y="1962150"/>
                  <a:pt x="285750" y="1962150"/>
                </a:cubicBezTo>
                <a:close/>
                <a:moveTo>
                  <a:pt x="2628900" y="1581150"/>
                </a:moveTo>
                <a:cubicBezTo>
                  <a:pt x="2576379" y="1581150"/>
                  <a:pt x="2533650" y="1623879"/>
                  <a:pt x="2533650" y="1676400"/>
                </a:cubicBezTo>
                <a:cubicBezTo>
                  <a:pt x="2533650" y="1728921"/>
                  <a:pt x="2576379" y="1771650"/>
                  <a:pt x="2628900" y="1771650"/>
                </a:cubicBezTo>
                <a:cubicBezTo>
                  <a:pt x="2681421" y="1771650"/>
                  <a:pt x="2724150" y="1728921"/>
                  <a:pt x="2724150" y="1676400"/>
                </a:cubicBezTo>
                <a:cubicBezTo>
                  <a:pt x="2724150" y="1623879"/>
                  <a:pt x="2681421" y="1581150"/>
                  <a:pt x="2628900" y="1581150"/>
                </a:cubicBezTo>
                <a:close/>
                <a:moveTo>
                  <a:pt x="4591050" y="1390650"/>
                </a:moveTo>
                <a:cubicBezTo>
                  <a:pt x="4643647" y="1390650"/>
                  <a:pt x="4686300" y="1433293"/>
                  <a:pt x="4686300" y="1485900"/>
                </a:cubicBezTo>
                <a:lnTo>
                  <a:pt x="4686300" y="1676400"/>
                </a:lnTo>
                <a:cubicBezTo>
                  <a:pt x="4686300" y="1729006"/>
                  <a:pt x="4643647" y="1771650"/>
                  <a:pt x="4591050" y="1771650"/>
                </a:cubicBezTo>
                <a:cubicBezTo>
                  <a:pt x="4538453" y="1771650"/>
                  <a:pt x="4495800" y="1729006"/>
                  <a:pt x="4495800" y="1676400"/>
                </a:cubicBezTo>
                <a:lnTo>
                  <a:pt x="4495800" y="1485900"/>
                </a:lnTo>
                <a:cubicBezTo>
                  <a:pt x="4495800" y="1433293"/>
                  <a:pt x="4538453" y="1390650"/>
                  <a:pt x="4591050" y="1390650"/>
                </a:cubicBezTo>
                <a:close/>
                <a:moveTo>
                  <a:pt x="2628900" y="1390650"/>
                </a:moveTo>
                <a:cubicBezTo>
                  <a:pt x="2786462" y="1390650"/>
                  <a:pt x="2914650" y="1518837"/>
                  <a:pt x="2914650" y="1676400"/>
                </a:cubicBezTo>
                <a:cubicBezTo>
                  <a:pt x="2914650" y="1833962"/>
                  <a:pt x="2786462" y="1962150"/>
                  <a:pt x="2628900" y="1962150"/>
                </a:cubicBezTo>
                <a:cubicBezTo>
                  <a:pt x="2471337" y="1962150"/>
                  <a:pt x="2343150" y="1833962"/>
                  <a:pt x="2343150" y="1676400"/>
                </a:cubicBezTo>
                <a:cubicBezTo>
                  <a:pt x="2343150" y="1518837"/>
                  <a:pt x="2471337" y="1390650"/>
                  <a:pt x="2628900" y="1390650"/>
                </a:cubicBezTo>
                <a:close/>
                <a:moveTo>
                  <a:pt x="285750" y="1390650"/>
                </a:moveTo>
                <a:cubicBezTo>
                  <a:pt x="338347" y="1390650"/>
                  <a:pt x="381000" y="1433293"/>
                  <a:pt x="381000" y="1485900"/>
                </a:cubicBezTo>
                <a:lnTo>
                  <a:pt x="381000" y="1676400"/>
                </a:lnTo>
                <a:cubicBezTo>
                  <a:pt x="381000" y="1729006"/>
                  <a:pt x="338347" y="1771650"/>
                  <a:pt x="285750" y="1771650"/>
                </a:cubicBezTo>
                <a:cubicBezTo>
                  <a:pt x="233153" y="1771650"/>
                  <a:pt x="190500" y="1729006"/>
                  <a:pt x="190500" y="1676400"/>
                </a:cubicBezTo>
                <a:lnTo>
                  <a:pt x="190500" y="1485900"/>
                </a:lnTo>
                <a:cubicBezTo>
                  <a:pt x="190500" y="1433293"/>
                  <a:pt x="233153" y="1390650"/>
                  <a:pt x="285750" y="1390650"/>
                </a:cubicBezTo>
                <a:close/>
                <a:moveTo>
                  <a:pt x="981075" y="981075"/>
                </a:moveTo>
                <a:lnTo>
                  <a:pt x="981075" y="2594677"/>
                </a:lnTo>
                <a:lnTo>
                  <a:pt x="1705413" y="1893703"/>
                </a:lnTo>
                <a:cubicBezTo>
                  <a:pt x="1742760" y="1857556"/>
                  <a:pt x="1802216" y="1858022"/>
                  <a:pt x="1839001" y="1894799"/>
                </a:cubicBezTo>
                <a:lnTo>
                  <a:pt x="2533650" y="2589447"/>
                </a:lnTo>
                <a:lnTo>
                  <a:pt x="3037789" y="2085289"/>
                </a:lnTo>
                <a:cubicBezTo>
                  <a:pt x="3075003" y="2048094"/>
                  <a:pt x="3135297" y="2048094"/>
                  <a:pt x="3172501" y="2085289"/>
                </a:cubicBezTo>
                <a:lnTo>
                  <a:pt x="3895725" y="2808513"/>
                </a:lnTo>
                <a:lnTo>
                  <a:pt x="3895725" y="981075"/>
                </a:lnTo>
                <a:close/>
                <a:moveTo>
                  <a:pt x="4591050" y="790575"/>
                </a:moveTo>
                <a:cubicBezTo>
                  <a:pt x="4643647" y="790575"/>
                  <a:pt x="4686300" y="833218"/>
                  <a:pt x="4686300" y="885825"/>
                </a:cubicBezTo>
                <a:lnTo>
                  <a:pt x="4686300" y="1076325"/>
                </a:lnTo>
                <a:cubicBezTo>
                  <a:pt x="4686300" y="1128931"/>
                  <a:pt x="4643647" y="1171575"/>
                  <a:pt x="4591050" y="1171575"/>
                </a:cubicBezTo>
                <a:cubicBezTo>
                  <a:pt x="4538453" y="1171575"/>
                  <a:pt x="4495800" y="1128931"/>
                  <a:pt x="4495800" y="1076325"/>
                </a:cubicBezTo>
                <a:lnTo>
                  <a:pt x="4495800" y="885825"/>
                </a:lnTo>
                <a:cubicBezTo>
                  <a:pt x="4495800" y="833218"/>
                  <a:pt x="4538453" y="790575"/>
                  <a:pt x="4591050" y="790575"/>
                </a:cubicBezTo>
                <a:close/>
                <a:moveTo>
                  <a:pt x="885825" y="790575"/>
                </a:moveTo>
                <a:lnTo>
                  <a:pt x="3990975" y="790575"/>
                </a:lnTo>
                <a:cubicBezTo>
                  <a:pt x="4043572" y="790575"/>
                  <a:pt x="4086225" y="833218"/>
                  <a:pt x="4086225" y="885825"/>
                </a:cubicBezTo>
                <a:lnTo>
                  <a:pt x="4086225" y="3038427"/>
                </a:lnTo>
                <a:cubicBezTo>
                  <a:pt x="4086225" y="3038456"/>
                  <a:pt x="4086225" y="3038494"/>
                  <a:pt x="4086225" y="3038523"/>
                </a:cubicBezTo>
                <a:lnTo>
                  <a:pt x="4086225" y="4019550"/>
                </a:lnTo>
                <a:cubicBezTo>
                  <a:pt x="4086225" y="4072157"/>
                  <a:pt x="4043572" y="4114800"/>
                  <a:pt x="3990975" y="4114800"/>
                </a:cubicBezTo>
                <a:lnTo>
                  <a:pt x="885825" y="4114800"/>
                </a:lnTo>
                <a:cubicBezTo>
                  <a:pt x="833228" y="4114800"/>
                  <a:pt x="790575" y="4072157"/>
                  <a:pt x="790575" y="4019550"/>
                </a:cubicBezTo>
                <a:lnTo>
                  <a:pt x="790575" y="885825"/>
                </a:lnTo>
                <a:cubicBezTo>
                  <a:pt x="790575" y="833218"/>
                  <a:pt x="833228" y="790575"/>
                  <a:pt x="885825" y="790575"/>
                </a:cubicBezTo>
                <a:close/>
                <a:moveTo>
                  <a:pt x="285750" y="790575"/>
                </a:moveTo>
                <a:cubicBezTo>
                  <a:pt x="338347" y="790575"/>
                  <a:pt x="381000" y="833218"/>
                  <a:pt x="381000" y="885825"/>
                </a:cubicBezTo>
                <a:lnTo>
                  <a:pt x="381000" y="1076325"/>
                </a:lnTo>
                <a:cubicBezTo>
                  <a:pt x="381000" y="1128931"/>
                  <a:pt x="338347" y="1171575"/>
                  <a:pt x="285750" y="1171575"/>
                </a:cubicBezTo>
                <a:cubicBezTo>
                  <a:pt x="233153" y="1171575"/>
                  <a:pt x="190500" y="1128931"/>
                  <a:pt x="190500" y="1076325"/>
                </a:cubicBezTo>
                <a:lnTo>
                  <a:pt x="190500" y="885825"/>
                </a:lnTo>
                <a:cubicBezTo>
                  <a:pt x="190500" y="833218"/>
                  <a:pt x="233153" y="790575"/>
                  <a:pt x="285750" y="790575"/>
                </a:cubicBezTo>
                <a:close/>
                <a:moveTo>
                  <a:pt x="4495800" y="190500"/>
                </a:moveTo>
                <a:lnTo>
                  <a:pt x="4495800" y="381000"/>
                </a:lnTo>
                <a:lnTo>
                  <a:pt x="4686300" y="381000"/>
                </a:lnTo>
                <a:lnTo>
                  <a:pt x="4686300" y="190500"/>
                </a:lnTo>
                <a:close/>
                <a:moveTo>
                  <a:pt x="3800475" y="190500"/>
                </a:moveTo>
                <a:lnTo>
                  <a:pt x="3990975" y="190500"/>
                </a:lnTo>
                <a:cubicBezTo>
                  <a:pt x="4043572" y="190500"/>
                  <a:pt x="4086225" y="233143"/>
                  <a:pt x="4086225" y="285750"/>
                </a:cubicBezTo>
                <a:cubicBezTo>
                  <a:pt x="4086225" y="338356"/>
                  <a:pt x="4043572" y="381000"/>
                  <a:pt x="3990975" y="381000"/>
                </a:cubicBezTo>
                <a:lnTo>
                  <a:pt x="3800475" y="381000"/>
                </a:lnTo>
                <a:cubicBezTo>
                  <a:pt x="3747878" y="381000"/>
                  <a:pt x="3705225" y="338356"/>
                  <a:pt x="3705225" y="285750"/>
                </a:cubicBezTo>
                <a:cubicBezTo>
                  <a:pt x="3705225" y="233143"/>
                  <a:pt x="3747878" y="190500"/>
                  <a:pt x="3800475" y="190500"/>
                </a:cubicBezTo>
                <a:close/>
                <a:moveTo>
                  <a:pt x="3200400" y="190500"/>
                </a:moveTo>
                <a:lnTo>
                  <a:pt x="3390900" y="190500"/>
                </a:lnTo>
                <a:cubicBezTo>
                  <a:pt x="3443497" y="190500"/>
                  <a:pt x="3486150" y="233143"/>
                  <a:pt x="3486150" y="285750"/>
                </a:cubicBezTo>
                <a:cubicBezTo>
                  <a:pt x="3486150" y="338356"/>
                  <a:pt x="3443497" y="381000"/>
                  <a:pt x="3390900" y="381000"/>
                </a:cubicBezTo>
                <a:lnTo>
                  <a:pt x="3200400" y="381000"/>
                </a:lnTo>
                <a:cubicBezTo>
                  <a:pt x="3147803" y="381000"/>
                  <a:pt x="3105150" y="338356"/>
                  <a:pt x="3105150" y="285750"/>
                </a:cubicBezTo>
                <a:cubicBezTo>
                  <a:pt x="3105150" y="233143"/>
                  <a:pt x="3147803" y="190500"/>
                  <a:pt x="3200400" y="190500"/>
                </a:cubicBezTo>
                <a:close/>
                <a:moveTo>
                  <a:pt x="2628900" y="190500"/>
                </a:moveTo>
                <a:lnTo>
                  <a:pt x="2819400" y="190500"/>
                </a:lnTo>
                <a:cubicBezTo>
                  <a:pt x="2871997" y="190500"/>
                  <a:pt x="2914650" y="233143"/>
                  <a:pt x="2914650" y="285750"/>
                </a:cubicBezTo>
                <a:cubicBezTo>
                  <a:pt x="2914650" y="338356"/>
                  <a:pt x="2871997" y="381000"/>
                  <a:pt x="2819400" y="381000"/>
                </a:cubicBezTo>
                <a:lnTo>
                  <a:pt x="2628900" y="381000"/>
                </a:lnTo>
                <a:cubicBezTo>
                  <a:pt x="2576303" y="381000"/>
                  <a:pt x="2533650" y="338356"/>
                  <a:pt x="2533650" y="285750"/>
                </a:cubicBezTo>
                <a:cubicBezTo>
                  <a:pt x="2533650" y="233143"/>
                  <a:pt x="2576303" y="190500"/>
                  <a:pt x="2628900" y="190500"/>
                </a:cubicBezTo>
                <a:close/>
                <a:moveTo>
                  <a:pt x="2057400" y="190500"/>
                </a:moveTo>
                <a:lnTo>
                  <a:pt x="2247900" y="190500"/>
                </a:lnTo>
                <a:cubicBezTo>
                  <a:pt x="2300497" y="190500"/>
                  <a:pt x="2343150" y="233143"/>
                  <a:pt x="2343150" y="285750"/>
                </a:cubicBezTo>
                <a:cubicBezTo>
                  <a:pt x="2343150" y="338356"/>
                  <a:pt x="2300497" y="381000"/>
                  <a:pt x="2247900" y="381000"/>
                </a:cubicBezTo>
                <a:lnTo>
                  <a:pt x="2057400" y="381000"/>
                </a:lnTo>
                <a:cubicBezTo>
                  <a:pt x="2004803" y="381000"/>
                  <a:pt x="1962150" y="338356"/>
                  <a:pt x="1962150" y="285750"/>
                </a:cubicBezTo>
                <a:cubicBezTo>
                  <a:pt x="1962150" y="233143"/>
                  <a:pt x="2004803" y="190500"/>
                  <a:pt x="2057400" y="190500"/>
                </a:cubicBezTo>
                <a:close/>
                <a:moveTo>
                  <a:pt x="1485900" y="190500"/>
                </a:moveTo>
                <a:lnTo>
                  <a:pt x="1676400" y="190500"/>
                </a:lnTo>
                <a:cubicBezTo>
                  <a:pt x="1728997" y="190500"/>
                  <a:pt x="1771650" y="233143"/>
                  <a:pt x="1771650" y="285750"/>
                </a:cubicBezTo>
                <a:cubicBezTo>
                  <a:pt x="1771650" y="338356"/>
                  <a:pt x="1728997" y="381000"/>
                  <a:pt x="1676400" y="381000"/>
                </a:cubicBezTo>
                <a:lnTo>
                  <a:pt x="1485900" y="381000"/>
                </a:lnTo>
                <a:cubicBezTo>
                  <a:pt x="1433303" y="381000"/>
                  <a:pt x="1390650" y="338356"/>
                  <a:pt x="1390650" y="285750"/>
                </a:cubicBezTo>
                <a:cubicBezTo>
                  <a:pt x="1390650" y="233143"/>
                  <a:pt x="1433303" y="190500"/>
                  <a:pt x="1485900" y="190500"/>
                </a:cubicBezTo>
                <a:close/>
                <a:moveTo>
                  <a:pt x="885825" y="190500"/>
                </a:moveTo>
                <a:lnTo>
                  <a:pt x="1076325" y="190500"/>
                </a:lnTo>
                <a:cubicBezTo>
                  <a:pt x="1128922" y="190500"/>
                  <a:pt x="1171575" y="233143"/>
                  <a:pt x="1171575" y="285750"/>
                </a:cubicBezTo>
                <a:cubicBezTo>
                  <a:pt x="1171575" y="338356"/>
                  <a:pt x="1128922" y="381000"/>
                  <a:pt x="1076325" y="381000"/>
                </a:cubicBezTo>
                <a:lnTo>
                  <a:pt x="885825" y="381000"/>
                </a:lnTo>
                <a:cubicBezTo>
                  <a:pt x="833228" y="381000"/>
                  <a:pt x="790575" y="338356"/>
                  <a:pt x="790575" y="285750"/>
                </a:cubicBezTo>
                <a:cubicBezTo>
                  <a:pt x="790575" y="233143"/>
                  <a:pt x="833228" y="190500"/>
                  <a:pt x="885825" y="190500"/>
                </a:cubicBezTo>
                <a:close/>
                <a:moveTo>
                  <a:pt x="190500" y="190500"/>
                </a:moveTo>
                <a:lnTo>
                  <a:pt x="190500" y="381000"/>
                </a:lnTo>
                <a:lnTo>
                  <a:pt x="381000" y="381000"/>
                </a:lnTo>
                <a:lnTo>
                  <a:pt x="381000" y="190500"/>
                </a:lnTo>
                <a:close/>
                <a:moveTo>
                  <a:pt x="4400550" y="0"/>
                </a:moveTo>
                <a:lnTo>
                  <a:pt x="4781550" y="0"/>
                </a:lnTo>
                <a:cubicBezTo>
                  <a:pt x="4834147" y="0"/>
                  <a:pt x="4876800" y="42643"/>
                  <a:pt x="4876800" y="95250"/>
                </a:cubicBezTo>
                <a:lnTo>
                  <a:pt x="4876800" y="476250"/>
                </a:lnTo>
                <a:cubicBezTo>
                  <a:pt x="4876800" y="528856"/>
                  <a:pt x="4834147" y="571500"/>
                  <a:pt x="4781550" y="571500"/>
                </a:cubicBezTo>
                <a:lnTo>
                  <a:pt x="4400550" y="571500"/>
                </a:lnTo>
                <a:cubicBezTo>
                  <a:pt x="4347953" y="571500"/>
                  <a:pt x="4305300" y="528856"/>
                  <a:pt x="4305300" y="476250"/>
                </a:cubicBezTo>
                <a:lnTo>
                  <a:pt x="4305300" y="95250"/>
                </a:lnTo>
                <a:cubicBezTo>
                  <a:pt x="4305300" y="42643"/>
                  <a:pt x="4347953" y="0"/>
                  <a:pt x="4400550" y="0"/>
                </a:cubicBezTo>
                <a:close/>
                <a:moveTo>
                  <a:pt x="95250" y="0"/>
                </a:moveTo>
                <a:lnTo>
                  <a:pt x="476250" y="0"/>
                </a:lnTo>
                <a:cubicBezTo>
                  <a:pt x="528847" y="0"/>
                  <a:pt x="571500" y="42643"/>
                  <a:pt x="571500" y="95250"/>
                </a:cubicBezTo>
                <a:lnTo>
                  <a:pt x="571500" y="476250"/>
                </a:lnTo>
                <a:cubicBezTo>
                  <a:pt x="571500" y="528856"/>
                  <a:pt x="528847" y="571500"/>
                  <a:pt x="476250" y="571500"/>
                </a:cubicBezTo>
                <a:lnTo>
                  <a:pt x="95250" y="571500"/>
                </a:lnTo>
                <a:cubicBezTo>
                  <a:pt x="42653" y="571500"/>
                  <a:pt x="0" y="528856"/>
                  <a:pt x="0" y="476250"/>
                </a:cubicBezTo>
                <a:lnTo>
                  <a:pt x="0" y="95250"/>
                </a:lnTo>
                <a:cubicBezTo>
                  <a:pt x="0" y="42643"/>
                  <a:pt x="42653" y="0"/>
                  <a:pt x="95250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200"/>
          </a:p>
        </p:txBody>
      </p:sp>
      <p:sp>
        <p:nvSpPr>
          <p:cNvPr id="21" name="Freeform: Shape 20">
            <a:extLst>
              <a:ext uri="{FF2B5EF4-FFF2-40B4-BE49-F238E27FC236}">
                <a16:creationId xmlns="" xmlns:a16="http://schemas.microsoft.com/office/drawing/2014/main" id="{F19767CE-B240-47AD-9722-BAF0BB24EC87}"/>
              </a:ext>
            </a:extLst>
          </p:cNvPr>
          <p:cNvSpPr>
            <a:spLocks noChangeAspect="1"/>
          </p:cNvSpPr>
          <p:nvPr/>
        </p:nvSpPr>
        <p:spPr>
          <a:xfrm>
            <a:off x="4647182" y="4598297"/>
            <a:ext cx="239267" cy="233269"/>
          </a:xfrm>
          <a:custGeom>
            <a:avLst/>
            <a:gdLst>
              <a:gd name="connsiteX0" fmla="*/ 503896 w 4876800"/>
              <a:gd name="connsiteY0" fmla="*/ 4155427 h 4754571"/>
              <a:gd name="connsiteX1" fmla="*/ 571286 w 4876800"/>
              <a:gd name="connsiteY1" fmla="*/ 4183280 h 4754571"/>
              <a:gd name="connsiteX2" fmla="*/ 571286 w 4876800"/>
              <a:gd name="connsiteY2" fmla="*/ 4318059 h 4754571"/>
              <a:gd name="connsiteX3" fmla="*/ 436507 w 4876800"/>
              <a:gd name="connsiteY3" fmla="*/ 4318059 h 4754571"/>
              <a:gd name="connsiteX4" fmla="*/ 436507 w 4876800"/>
              <a:gd name="connsiteY4" fmla="*/ 4183280 h 4754571"/>
              <a:gd name="connsiteX5" fmla="*/ 503896 w 4876800"/>
              <a:gd name="connsiteY5" fmla="*/ 4155427 h 4754571"/>
              <a:gd name="connsiteX6" fmla="*/ 1278017 w 4876800"/>
              <a:gd name="connsiteY6" fmla="*/ 3367575 h 4754571"/>
              <a:gd name="connsiteX7" fmla="*/ 1345707 w 4876800"/>
              <a:gd name="connsiteY7" fmla="*/ 3394639 h 4754571"/>
              <a:gd name="connsiteX8" fmla="*/ 1347354 w 4876800"/>
              <a:gd name="connsiteY8" fmla="*/ 3529332 h 4754571"/>
              <a:gd name="connsiteX9" fmla="*/ 841482 w 4876800"/>
              <a:gd name="connsiteY9" fmla="*/ 4047778 h 4754571"/>
              <a:gd name="connsiteX10" fmla="*/ 773302 w 4876800"/>
              <a:gd name="connsiteY10" fmla="*/ 4076515 h 4754571"/>
              <a:gd name="connsiteX11" fmla="*/ 706789 w 4876800"/>
              <a:gd name="connsiteY11" fmla="*/ 4049435 h 4754571"/>
              <a:gd name="connsiteX12" fmla="*/ 705141 w 4876800"/>
              <a:gd name="connsiteY12" fmla="*/ 3914742 h 4754571"/>
              <a:gd name="connsiteX13" fmla="*/ 1211014 w 4876800"/>
              <a:gd name="connsiteY13" fmla="*/ 3396296 h 4754571"/>
              <a:gd name="connsiteX14" fmla="*/ 1278017 w 4876800"/>
              <a:gd name="connsiteY14" fmla="*/ 3367575 h 4754571"/>
              <a:gd name="connsiteX15" fmla="*/ 1410371 w 4876800"/>
              <a:gd name="connsiteY15" fmla="*/ 2920399 h 4754571"/>
              <a:gd name="connsiteX16" fmla="*/ 321664 w 4876800"/>
              <a:gd name="connsiteY16" fmla="*/ 3895426 h 4754571"/>
              <a:gd name="connsiteX17" fmla="*/ 321349 w 4876800"/>
              <a:gd name="connsiteY17" fmla="*/ 3895683 h 4754571"/>
              <a:gd name="connsiteX18" fmla="*/ 321073 w 4876800"/>
              <a:gd name="connsiteY18" fmla="*/ 3895950 h 4754571"/>
              <a:gd name="connsiteX19" fmla="*/ 301823 w 4876800"/>
              <a:gd name="connsiteY19" fmla="*/ 3913952 h 4754571"/>
              <a:gd name="connsiteX20" fmla="*/ 301842 w 4876800"/>
              <a:gd name="connsiteY20" fmla="*/ 4452734 h 4754571"/>
              <a:gd name="connsiteX21" fmla="*/ 571238 w 4876800"/>
              <a:gd name="connsiteY21" fmla="*/ 4564062 h 4754571"/>
              <a:gd name="connsiteX22" fmla="*/ 840643 w 4876800"/>
              <a:gd name="connsiteY22" fmla="*/ 4452734 h 4754571"/>
              <a:gd name="connsiteX23" fmla="*/ 858426 w 4876800"/>
              <a:gd name="connsiteY23" fmla="*/ 4433731 h 4754571"/>
              <a:gd name="connsiteX24" fmla="*/ 1822432 w 4876800"/>
              <a:gd name="connsiteY24" fmla="*/ 3332460 h 4754571"/>
              <a:gd name="connsiteX25" fmla="*/ 4646843 w 4876800"/>
              <a:gd name="connsiteY25" fmla="*/ 1616493 h 4754571"/>
              <a:gd name="connsiteX26" fmla="*/ 4714194 w 4876800"/>
              <a:gd name="connsiteY26" fmla="*/ 1644382 h 4754571"/>
              <a:gd name="connsiteX27" fmla="*/ 4714194 w 4876800"/>
              <a:gd name="connsiteY27" fmla="*/ 1779094 h 4754571"/>
              <a:gd name="connsiteX28" fmla="*/ 4579511 w 4876800"/>
              <a:gd name="connsiteY28" fmla="*/ 1913778 h 4754571"/>
              <a:gd name="connsiteX29" fmla="*/ 4512160 w 4876800"/>
              <a:gd name="connsiteY29" fmla="*/ 1941676 h 4754571"/>
              <a:gd name="connsiteX30" fmla="*/ 4444808 w 4876800"/>
              <a:gd name="connsiteY30" fmla="*/ 1913778 h 4754571"/>
              <a:gd name="connsiteX31" fmla="*/ 4444808 w 4876800"/>
              <a:gd name="connsiteY31" fmla="*/ 1779066 h 4754571"/>
              <a:gd name="connsiteX32" fmla="*/ 4579492 w 4876800"/>
              <a:gd name="connsiteY32" fmla="*/ 1644382 h 4754571"/>
              <a:gd name="connsiteX33" fmla="*/ 4646843 w 4876800"/>
              <a:gd name="connsiteY33" fmla="*/ 1616493 h 4754571"/>
              <a:gd name="connsiteX34" fmla="*/ 1413934 w 4876800"/>
              <a:gd name="connsiteY34" fmla="*/ 1576965 h 4754571"/>
              <a:gd name="connsiteX35" fmla="*/ 1346506 w 4876800"/>
              <a:gd name="connsiteY35" fmla="*/ 1644344 h 4754571"/>
              <a:gd name="connsiteX36" fmla="*/ 1346535 w 4876800"/>
              <a:gd name="connsiteY36" fmla="*/ 2048443 h 4754571"/>
              <a:gd name="connsiteX37" fmla="*/ 1615997 w 4876800"/>
              <a:gd name="connsiteY37" fmla="*/ 2317905 h 4754571"/>
              <a:gd name="connsiteX38" fmla="*/ 1699684 w 4876800"/>
              <a:gd name="connsiteY38" fmla="*/ 2519940 h 4754571"/>
              <a:gd name="connsiteX39" fmla="*/ 1615997 w 4876800"/>
              <a:gd name="connsiteY39" fmla="*/ 2721984 h 4754571"/>
              <a:gd name="connsiteX40" fmla="*/ 1548674 w 4876800"/>
              <a:gd name="connsiteY40" fmla="*/ 2789307 h 4754571"/>
              <a:gd name="connsiteX41" fmla="*/ 1952791 w 4876800"/>
              <a:gd name="connsiteY41" fmla="*/ 3193424 h 4754571"/>
              <a:gd name="connsiteX42" fmla="*/ 2020124 w 4876800"/>
              <a:gd name="connsiteY42" fmla="*/ 3126092 h 4754571"/>
              <a:gd name="connsiteX43" fmla="*/ 2424193 w 4876800"/>
              <a:gd name="connsiteY43" fmla="*/ 3126092 h 4754571"/>
              <a:gd name="connsiteX44" fmla="*/ 2693646 w 4876800"/>
              <a:gd name="connsiteY44" fmla="*/ 3395449 h 4754571"/>
              <a:gd name="connsiteX45" fmla="*/ 2895671 w 4876800"/>
              <a:gd name="connsiteY45" fmla="*/ 3479221 h 4754571"/>
              <a:gd name="connsiteX46" fmla="*/ 3097668 w 4876800"/>
              <a:gd name="connsiteY46" fmla="*/ 3395487 h 4754571"/>
              <a:gd name="connsiteX47" fmla="*/ 3165086 w 4876800"/>
              <a:gd name="connsiteY47" fmla="*/ 3328117 h 4754571"/>
              <a:gd name="connsiteX48" fmla="*/ 4512173 w 4876800"/>
              <a:gd name="connsiteY48" fmla="*/ 942970 h 4754571"/>
              <a:gd name="connsiteX49" fmla="*/ 4579521 w 4876800"/>
              <a:gd name="connsiteY49" fmla="*/ 970879 h 4754571"/>
              <a:gd name="connsiteX50" fmla="*/ 4579511 w 4876800"/>
              <a:gd name="connsiteY50" fmla="*/ 1105591 h 4754571"/>
              <a:gd name="connsiteX51" fmla="*/ 4175365 w 4876800"/>
              <a:gd name="connsiteY51" fmla="*/ 1509642 h 4754571"/>
              <a:gd name="connsiteX52" fmla="*/ 4108024 w 4876800"/>
              <a:gd name="connsiteY52" fmla="*/ 1537531 h 4754571"/>
              <a:gd name="connsiteX53" fmla="*/ 4040663 w 4876800"/>
              <a:gd name="connsiteY53" fmla="*/ 1509623 h 4754571"/>
              <a:gd name="connsiteX54" fmla="*/ 4040672 w 4876800"/>
              <a:gd name="connsiteY54" fmla="*/ 1374911 h 4754571"/>
              <a:gd name="connsiteX55" fmla="*/ 4444818 w 4876800"/>
              <a:gd name="connsiteY55" fmla="*/ 970860 h 4754571"/>
              <a:gd name="connsiteX56" fmla="*/ 4512173 w 4876800"/>
              <a:gd name="connsiteY56" fmla="*/ 942970 h 4754571"/>
              <a:gd name="connsiteX57" fmla="*/ 4781527 w 4876800"/>
              <a:gd name="connsiteY57" fmla="*/ 673556 h 4754571"/>
              <a:gd name="connsiteX58" fmla="*/ 4848868 w 4876800"/>
              <a:gd name="connsiteY58" fmla="*/ 701416 h 4754571"/>
              <a:gd name="connsiteX59" fmla="*/ 4848868 w 4876800"/>
              <a:gd name="connsiteY59" fmla="*/ 836100 h 4754571"/>
              <a:gd name="connsiteX60" fmla="*/ 4714185 w 4876800"/>
              <a:gd name="connsiteY60" fmla="*/ 836100 h 4754571"/>
              <a:gd name="connsiteX61" fmla="*/ 4714185 w 4876800"/>
              <a:gd name="connsiteY61" fmla="*/ 701416 h 4754571"/>
              <a:gd name="connsiteX62" fmla="*/ 4781527 w 4876800"/>
              <a:gd name="connsiteY62" fmla="*/ 673556 h 4754571"/>
              <a:gd name="connsiteX63" fmla="*/ 2491516 w 4876800"/>
              <a:gd name="connsiteY63" fmla="*/ 499420 h 4754571"/>
              <a:gd name="connsiteX64" fmla="*/ 1548665 w 4876800"/>
              <a:gd name="connsiteY64" fmla="*/ 1442272 h 4754571"/>
              <a:gd name="connsiteX65" fmla="*/ 3299826 w 4876800"/>
              <a:gd name="connsiteY65" fmla="*/ 3193433 h 4754571"/>
              <a:gd name="connsiteX66" fmla="*/ 4242687 w 4876800"/>
              <a:gd name="connsiteY66" fmla="*/ 2250573 h 4754571"/>
              <a:gd name="connsiteX67" fmla="*/ 4040672 w 4876800"/>
              <a:gd name="connsiteY67" fmla="*/ 2048557 h 4754571"/>
              <a:gd name="connsiteX68" fmla="*/ 3569193 w 4876800"/>
              <a:gd name="connsiteY68" fmla="*/ 2519949 h 4754571"/>
              <a:gd name="connsiteX69" fmla="*/ 3501852 w 4876800"/>
              <a:gd name="connsiteY69" fmla="*/ 2547848 h 4754571"/>
              <a:gd name="connsiteX70" fmla="*/ 3434491 w 4876800"/>
              <a:gd name="connsiteY70" fmla="*/ 2519940 h 4754571"/>
              <a:gd name="connsiteX71" fmla="*/ 3434501 w 4876800"/>
              <a:gd name="connsiteY71" fmla="*/ 2385237 h 4754571"/>
              <a:gd name="connsiteX72" fmla="*/ 3905960 w 4876800"/>
              <a:gd name="connsiteY72" fmla="*/ 1913854 h 4754571"/>
              <a:gd name="connsiteX73" fmla="*/ 3636516 w 4876800"/>
              <a:gd name="connsiteY73" fmla="*/ 1644411 h 4754571"/>
              <a:gd name="connsiteX74" fmla="*/ 3165048 w 4876800"/>
              <a:gd name="connsiteY74" fmla="*/ 2115803 h 4754571"/>
              <a:gd name="connsiteX75" fmla="*/ 3097706 w 4876800"/>
              <a:gd name="connsiteY75" fmla="*/ 2143702 h 4754571"/>
              <a:gd name="connsiteX76" fmla="*/ 3030345 w 4876800"/>
              <a:gd name="connsiteY76" fmla="*/ 2115794 h 4754571"/>
              <a:gd name="connsiteX77" fmla="*/ 3030355 w 4876800"/>
              <a:gd name="connsiteY77" fmla="*/ 1981091 h 4754571"/>
              <a:gd name="connsiteX78" fmla="*/ 3501814 w 4876800"/>
              <a:gd name="connsiteY78" fmla="*/ 1509708 h 4754571"/>
              <a:gd name="connsiteX79" fmla="*/ 3232466 w 4876800"/>
              <a:gd name="connsiteY79" fmla="*/ 1240360 h 4754571"/>
              <a:gd name="connsiteX80" fmla="*/ 2760988 w 4876800"/>
              <a:gd name="connsiteY80" fmla="*/ 1711753 h 4754571"/>
              <a:gd name="connsiteX81" fmla="*/ 2693646 w 4876800"/>
              <a:gd name="connsiteY81" fmla="*/ 1739652 h 4754571"/>
              <a:gd name="connsiteX82" fmla="*/ 2626285 w 4876800"/>
              <a:gd name="connsiteY82" fmla="*/ 1711743 h 4754571"/>
              <a:gd name="connsiteX83" fmla="*/ 2626295 w 4876800"/>
              <a:gd name="connsiteY83" fmla="*/ 1577041 h 4754571"/>
              <a:gd name="connsiteX84" fmla="*/ 3097763 w 4876800"/>
              <a:gd name="connsiteY84" fmla="*/ 1105658 h 4754571"/>
              <a:gd name="connsiteX85" fmla="*/ 2828320 w 4876800"/>
              <a:gd name="connsiteY85" fmla="*/ 836215 h 4754571"/>
              <a:gd name="connsiteX86" fmla="*/ 2356842 w 4876800"/>
              <a:gd name="connsiteY86" fmla="*/ 1307607 h 4754571"/>
              <a:gd name="connsiteX87" fmla="*/ 2289500 w 4876800"/>
              <a:gd name="connsiteY87" fmla="*/ 1335506 h 4754571"/>
              <a:gd name="connsiteX88" fmla="*/ 2222139 w 4876800"/>
              <a:gd name="connsiteY88" fmla="*/ 1307598 h 4754571"/>
              <a:gd name="connsiteX89" fmla="*/ 2222149 w 4876800"/>
              <a:gd name="connsiteY89" fmla="*/ 1172895 h 4754571"/>
              <a:gd name="connsiteX90" fmla="*/ 2693608 w 4876800"/>
              <a:gd name="connsiteY90" fmla="*/ 701512 h 4754571"/>
              <a:gd name="connsiteX91" fmla="*/ 4242695 w 4876800"/>
              <a:gd name="connsiteY91" fmla="*/ 404150 h 4754571"/>
              <a:gd name="connsiteX92" fmla="*/ 4310048 w 4876800"/>
              <a:gd name="connsiteY92" fmla="*/ 432040 h 4754571"/>
              <a:gd name="connsiteX93" fmla="*/ 4310048 w 4876800"/>
              <a:gd name="connsiteY93" fmla="*/ 566752 h 4754571"/>
              <a:gd name="connsiteX94" fmla="*/ 3771219 w 4876800"/>
              <a:gd name="connsiteY94" fmla="*/ 1105581 h 4754571"/>
              <a:gd name="connsiteX95" fmla="*/ 3703867 w 4876800"/>
              <a:gd name="connsiteY95" fmla="*/ 1133480 h 4754571"/>
              <a:gd name="connsiteX96" fmla="*/ 3636516 w 4876800"/>
              <a:gd name="connsiteY96" fmla="*/ 1105581 h 4754571"/>
              <a:gd name="connsiteX97" fmla="*/ 3636507 w 4876800"/>
              <a:gd name="connsiteY97" fmla="*/ 970869 h 4754571"/>
              <a:gd name="connsiteX98" fmla="*/ 4175336 w 4876800"/>
              <a:gd name="connsiteY98" fmla="*/ 432040 h 4754571"/>
              <a:gd name="connsiteX99" fmla="*/ 4242695 w 4876800"/>
              <a:gd name="connsiteY99" fmla="*/ 404150 h 4754571"/>
              <a:gd name="connsiteX100" fmla="*/ 2491535 w 4876800"/>
              <a:gd name="connsiteY100" fmla="*/ 269468 h 4754571"/>
              <a:gd name="connsiteX101" fmla="*/ 2558886 w 4876800"/>
              <a:gd name="connsiteY101" fmla="*/ 297366 h 4754571"/>
              <a:gd name="connsiteX102" fmla="*/ 2894976 w 4876800"/>
              <a:gd name="connsiteY102" fmla="*/ 633456 h 4754571"/>
              <a:gd name="connsiteX103" fmla="*/ 2896348 w 4876800"/>
              <a:gd name="connsiteY103" fmla="*/ 634828 h 4754571"/>
              <a:gd name="connsiteX104" fmla="*/ 3299112 w 4876800"/>
              <a:gd name="connsiteY104" fmla="*/ 1037592 h 4754571"/>
              <a:gd name="connsiteX105" fmla="*/ 3300503 w 4876800"/>
              <a:gd name="connsiteY105" fmla="*/ 1038983 h 4754571"/>
              <a:gd name="connsiteX106" fmla="*/ 3703153 w 4876800"/>
              <a:gd name="connsiteY106" fmla="*/ 1441633 h 4754571"/>
              <a:gd name="connsiteX107" fmla="*/ 3704563 w 4876800"/>
              <a:gd name="connsiteY107" fmla="*/ 1443043 h 4754571"/>
              <a:gd name="connsiteX108" fmla="*/ 4107242 w 4876800"/>
              <a:gd name="connsiteY108" fmla="*/ 1845722 h 4754571"/>
              <a:gd name="connsiteX109" fmla="*/ 4108766 w 4876800"/>
              <a:gd name="connsiteY109" fmla="*/ 1847246 h 4754571"/>
              <a:gd name="connsiteX110" fmla="*/ 4444732 w 4876800"/>
              <a:gd name="connsiteY110" fmla="*/ 2183202 h 4754571"/>
              <a:gd name="connsiteX111" fmla="*/ 4444722 w 4876800"/>
              <a:gd name="connsiteY111" fmla="*/ 2317914 h 4754571"/>
              <a:gd name="connsiteX112" fmla="*/ 3367168 w 4876800"/>
              <a:gd name="connsiteY112" fmla="*/ 3395478 h 4754571"/>
              <a:gd name="connsiteX113" fmla="*/ 3232361 w 4876800"/>
              <a:gd name="connsiteY113" fmla="*/ 3530180 h 4754571"/>
              <a:gd name="connsiteX114" fmla="*/ 2895662 w 4876800"/>
              <a:gd name="connsiteY114" fmla="*/ 3669712 h 4754571"/>
              <a:gd name="connsiteX115" fmla="*/ 2558925 w 4876800"/>
              <a:gd name="connsiteY115" fmla="*/ 3530132 h 4754571"/>
              <a:gd name="connsiteX116" fmla="*/ 2289491 w 4876800"/>
              <a:gd name="connsiteY116" fmla="*/ 3260804 h 4754571"/>
              <a:gd name="connsiteX117" fmla="*/ 2154817 w 4876800"/>
              <a:gd name="connsiteY117" fmla="*/ 3260794 h 4754571"/>
              <a:gd name="connsiteX118" fmla="*/ 2022362 w 4876800"/>
              <a:gd name="connsiteY118" fmla="*/ 3393258 h 4754571"/>
              <a:gd name="connsiteX119" fmla="*/ 1001749 w 4876800"/>
              <a:gd name="connsiteY119" fmla="*/ 4559214 h 4754571"/>
              <a:gd name="connsiteX120" fmla="*/ 1001615 w 4876800"/>
              <a:gd name="connsiteY120" fmla="*/ 4559357 h 4754571"/>
              <a:gd name="connsiteX121" fmla="*/ 1001558 w 4876800"/>
              <a:gd name="connsiteY121" fmla="*/ 4559433 h 4754571"/>
              <a:gd name="connsiteX122" fmla="*/ 975317 w 4876800"/>
              <a:gd name="connsiteY122" fmla="*/ 4587465 h 4754571"/>
              <a:gd name="connsiteX123" fmla="*/ 571228 w 4876800"/>
              <a:gd name="connsiteY123" fmla="*/ 4754571 h 4754571"/>
              <a:gd name="connsiteX124" fmla="*/ 167121 w 4876800"/>
              <a:gd name="connsiteY124" fmla="*/ 4587446 h 4754571"/>
              <a:gd name="connsiteX125" fmla="*/ 167121 w 4876800"/>
              <a:gd name="connsiteY125" fmla="*/ 3779221 h 4754571"/>
              <a:gd name="connsiteX126" fmla="*/ 194419 w 4876800"/>
              <a:gd name="connsiteY126" fmla="*/ 3753646 h 4754571"/>
              <a:gd name="connsiteX127" fmla="*/ 194553 w 4876800"/>
              <a:gd name="connsiteY127" fmla="*/ 3753522 h 4754571"/>
              <a:gd name="connsiteX128" fmla="*/ 1348411 w 4876800"/>
              <a:gd name="connsiteY128" fmla="*/ 2720136 h 4754571"/>
              <a:gd name="connsiteX129" fmla="*/ 1481295 w 4876800"/>
              <a:gd name="connsiteY129" fmla="*/ 2587262 h 4754571"/>
              <a:gd name="connsiteX130" fmla="*/ 1509184 w 4876800"/>
              <a:gd name="connsiteY130" fmla="*/ 2519930 h 4754571"/>
              <a:gd name="connsiteX131" fmla="*/ 1481295 w 4876800"/>
              <a:gd name="connsiteY131" fmla="*/ 2452608 h 4754571"/>
              <a:gd name="connsiteX132" fmla="*/ 1211823 w 4876800"/>
              <a:gd name="connsiteY132" fmla="*/ 2183145 h 4754571"/>
              <a:gd name="connsiteX133" fmla="*/ 1211804 w 4876800"/>
              <a:gd name="connsiteY133" fmla="*/ 1509632 h 4754571"/>
              <a:gd name="connsiteX134" fmla="*/ 1346630 w 4876800"/>
              <a:gd name="connsiteY134" fmla="*/ 1374892 h 4754571"/>
              <a:gd name="connsiteX135" fmla="*/ 2424184 w 4876800"/>
              <a:gd name="connsiteY135" fmla="*/ 297366 h 4754571"/>
              <a:gd name="connsiteX136" fmla="*/ 2491535 w 4876800"/>
              <a:gd name="connsiteY136" fmla="*/ 269468 h 4754571"/>
              <a:gd name="connsiteX137" fmla="*/ 3569183 w 4876800"/>
              <a:gd name="connsiteY137" fmla="*/ 269467 h 4754571"/>
              <a:gd name="connsiteX138" fmla="*/ 3636535 w 4876800"/>
              <a:gd name="connsiteY138" fmla="*/ 297357 h 4754571"/>
              <a:gd name="connsiteX139" fmla="*/ 3636535 w 4876800"/>
              <a:gd name="connsiteY139" fmla="*/ 432069 h 4754571"/>
              <a:gd name="connsiteX140" fmla="*/ 3367168 w 4876800"/>
              <a:gd name="connsiteY140" fmla="*/ 701436 h 4754571"/>
              <a:gd name="connsiteX141" fmla="*/ 3299817 w 4876800"/>
              <a:gd name="connsiteY141" fmla="*/ 729335 h 4754571"/>
              <a:gd name="connsiteX142" fmla="*/ 3232456 w 4876800"/>
              <a:gd name="connsiteY142" fmla="*/ 701436 h 4754571"/>
              <a:gd name="connsiteX143" fmla="*/ 3232456 w 4876800"/>
              <a:gd name="connsiteY143" fmla="*/ 566724 h 4754571"/>
              <a:gd name="connsiteX144" fmla="*/ 3501823 w 4876800"/>
              <a:gd name="connsiteY144" fmla="*/ 297357 h 4754571"/>
              <a:gd name="connsiteX145" fmla="*/ 3569183 w 4876800"/>
              <a:gd name="connsiteY145" fmla="*/ 269467 h 4754571"/>
              <a:gd name="connsiteX146" fmla="*/ 4512102 w 4876800"/>
              <a:gd name="connsiteY146" fmla="*/ 134727 h 4754571"/>
              <a:gd name="connsiteX147" fmla="*/ 4579491 w 4876800"/>
              <a:gd name="connsiteY147" fmla="*/ 162587 h 4754571"/>
              <a:gd name="connsiteX148" fmla="*/ 4579491 w 4876800"/>
              <a:gd name="connsiteY148" fmla="*/ 297271 h 4754571"/>
              <a:gd name="connsiteX149" fmla="*/ 4444712 w 4876800"/>
              <a:gd name="connsiteY149" fmla="*/ 297271 h 4754571"/>
              <a:gd name="connsiteX150" fmla="*/ 4444712 w 4876800"/>
              <a:gd name="connsiteY150" fmla="*/ 162587 h 4754571"/>
              <a:gd name="connsiteX151" fmla="*/ 4512102 w 4876800"/>
              <a:gd name="connsiteY151" fmla="*/ 134727 h 4754571"/>
              <a:gd name="connsiteX152" fmla="*/ 3838590 w 4876800"/>
              <a:gd name="connsiteY152" fmla="*/ 44 h 4754571"/>
              <a:gd name="connsiteX153" fmla="*/ 3905979 w 4876800"/>
              <a:gd name="connsiteY153" fmla="*/ 27904 h 4754571"/>
              <a:gd name="connsiteX154" fmla="*/ 3905979 w 4876800"/>
              <a:gd name="connsiteY154" fmla="*/ 162588 h 4754571"/>
              <a:gd name="connsiteX155" fmla="*/ 3771200 w 4876800"/>
              <a:gd name="connsiteY155" fmla="*/ 162588 h 4754571"/>
              <a:gd name="connsiteX156" fmla="*/ 3771200 w 4876800"/>
              <a:gd name="connsiteY156" fmla="*/ 27904 h 4754571"/>
              <a:gd name="connsiteX157" fmla="*/ 3838590 w 4876800"/>
              <a:gd name="connsiteY157" fmla="*/ 44 h 4754571"/>
              <a:gd name="connsiteX158" fmla="*/ 3030355 w 4876800"/>
              <a:gd name="connsiteY158" fmla="*/ 0 h 4754571"/>
              <a:gd name="connsiteX159" fmla="*/ 3097707 w 4876800"/>
              <a:gd name="connsiteY159" fmla="*/ 27885 h 4754571"/>
              <a:gd name="connsiteX160" fmla="*/ 3097707 w 4876800"/>
              <a:gd name="connsiteY160" fmla="*/ 162597 h 4754571"/>
              <a:gd name="connsiteX161" fmla="*/ 2963023 w 4876800"/>
              <a:gd name="connsiteY161" fmla="*/ 297281 h 4754571"/>
              <a:gd name="connsiteX162" fmla="*/ 2895672 w 4876800"/>
              <a:gd name="connsiteY162" fmla="*/ 325180 h 4754571"/>
              <a:gd name="connsiteX163" fmla="*/ 2828321 w 4876800"/>
              <a:gd name="connsiteY163" fmla="*/ 297281 h 4754571"/>
              <a:gd name="connsiteX164" fmla="*/ 2828321 w 4876800"/>
              <a:gd name="connsiteY164" fmla="*/ 162569 h 4754571"/>
              <a:gd name="connsiteX165" fmla="*/ 2963004 w 4876800"/>
              <a:gd name="connsiteY165" fmla="*/ 27885 h 4754571"/>
              <a:gd name="connsiteX166" fmla="*/ 3030355 w 4876800"/>
              <a:gd name="connsiteY166" fmla="*/ 0 h 4754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</a:cxnLst>
            <a:rect l="l" t="t" r="r" b="b"/>
            <a:pathLst>
              <a:path w="4876800" h="4754571">
                <a:moveTo>
                  <a:pt x="503896" y="4155427"/>
                </a:moveTo>
                <a:cubicBezTo>
                  <a:pt x="528280" y="4155427"/>
                  <a:pt x="552664" y="4164711"/>
                  <a:pt x="571286" y="4183280"/>
                </a:cubicBezTo>
                <a:cubicBezTo>
                  <a:pt x="608424" y="4220523"/>
                  <a:pt x="608424" y="4280816"/>
                  <a:pt x="571286" y="4318059"/>
                </a:cubicBezTo>
                <a:cubicBezTo>
                  <a:pt x="534043" y="4355206"/>
                  <a:pt x="473750" y="4355206"/>
                  <a:pt x="436507" y="4318059"/>
                </a:cubicBezTo>
                <a:cubicBezTo>
                  <a:pt x="399360" y="4280816"/>
                  <a:pt x="399360" y="4220523"/>
                  <a:pt x="436507" y="4183280"/>
                </a:cubicBezTo>
                <a:cubicBezTo>
                  <a:pt x="455128" y="4164711"/>
                  <a:pt x="479512" y="4155427"/>
                  <a:pt x="503896" y="4155427"/>
                </a:cubicBezTo>
                <a:close/>
                <a:moveTo>
                  <a:pt x="1278017" y="3367575"/>
                </a:moveTo>
                <a:cubicBezTo>
                  <a:pt x="1302391" y="3367276"/>
                  <a:pt x="1326880" y="3376275"/>
                  <a:pt x="1345707" y="3394639"/>
                </a:cubicBezTo>
                <a:cubicBezTo>
                  <a:pt x="1383340" y="3431386"/>
                  <a:pt x="1384092" y="3491689"/>
                  <a:pt x="1347354" y="3529332"/>
                </a:cubicBezTo>
                <a:lnTo>
                  <a:pt x="841482" y="4047778"/>
                </a:lnTo>
                <a:cubicBezTo>
                  <a:pt x="822822" y="4066914"/>
                  <a:pt x="798076" y="4076515"/>
                  <a:pt x="773302" y="4076515"/>
                </a:cubicBezTo>
                <a:cubicBezTo>
                  <a:pt x="749318" y="4076515"/>
                  <a:pt x="725315" y="4067504"/>
                  <a:pt x="706789" y="4049435"/>
                </a:cubicBezTo>
                <a:cubicBezTo>
                  <a:pt x="669146" y="4012688"/>
                  <a:pt x="668403" y="3952385"/>
                  <a:pt x="705141" y="3914742"/>
                </a:cubicBezTo>
                <a:lnTo>
                  <a:pt x="1211014" y="3396296"/>
                </a:lnTo>
                <a:cubicBezTo>
                  <a:pt x="1229382" y="3377470"/>
                  <a:pt x="1253642" y="3367874"/>
                  <a:pt x="1278017" y="3367575"/>
                </a:cubicBezTo>
                <a:close/>
                <a:moveTo>
                  <a:pt x="1410371" y="2920399"/>
                </a:moveTo>
                <a:lnTo>
                  <a:pt x="321664" y="3895426"/>
                </a:lnTo>
                <a:cubicBezTo>
                  <a:pt x="321559" y="3895521"/>
                  <a:pt x="321454" y="3895588"/>
                  <a:pt x="321349" y="3895683"/>
                </a:cubicBezTo>
                <a:cubicBezTo>
                  <a:pt x="321254" y="3895769"/>
                  <a:pt x="321168" y="3895864"/>
                  <a:pt x="321073" y="3895950"/>
                </a:cubicBezTo>
                <a:cubicBezTo>
                  <a:pt x="314034" y="3902160"/>
                  <a:pt x="307738" y="3908047"/>
                  <a:pt x="301823" y="3913952"/>
                </a:cubicBezTo>
                <a:cubicBezTo>
                  <a:pt x="153290" y="4062475"/>
                  <a:pt x="153290" y="4304182"/>
                  <a:pt x="301842" y="4452734"/>
                </a:cubicBezTo>
                <a:cubicBezTo>
                  <a:pt x="373632" y="4524533"/>
                  <a:pt x="469301" y="4564062"/>
                  <a:pt x="571238" y="4564062"/>
                </a:cubicBezTo>
                <a:cubicBezTo>
                  <a:pt x="673174" y="4564062"/>
                  <a:pt x="768844" y="4524533"/>
                  <a:pt x="840643" y="4452734"/>
                </a:cubicBezTo>
                <a:cubicBezTo>
                  <a:pt x="846434" y="4446952"/>
                  <a:pt x="852244" y="4440732"/>
                  <a:pt x="858426" y="4433731"/>
                </a:cubicBezTo>
                <a:lnTo>
                  <a:pt x="1822432" y="3332460"/>
                </a:lnTo>
                <a:close/>
                <a:moveTo>
                  <a:pt x="4646843" y="1616493"/>
                </a:moveTo>
                <a:cubicBezTo>
                  <a:pt x="4671220" y="1616493"/>
                  <a:pt x="4695596" y="1625789"/>
                  <a:pt x="4714194" y="1644382"/>
                </a:cubicBezTo>
                <a:cubicBezTo>
                  <a:pt x="4751389" y="1681587"/>
                  <a:pt x="4751389" y="1741899"/>
                  <a:pt x="4714194" y="1779094"/>
                </a:cubicBezTo>
                <a:lnTo>
                  <a:pt x="4579511" y="1913778"/>
                </a:lnTo>
                <a:cubicBezTo>
                  <a:pt x="4560918" y="1932370"/>
                  <a:pt x="4536534" y="1941676"/>
                  <a:pt x="4512160" y="1941676"/>
                </a:cubicBezTo>
                <a:cubicBezTo>
                  <a:pt x="4487785" y="1941676"/>
                  <a:pt x="4463410" y="1932370"/>
                  <a:pt x="4444808" y="1913778"/>
                </a:cubicBezTo>
                <a:cubicBezTo>
                  <a:pt x="4407613" y="1876573"/>
                  <a:pt x="4407613" y="1816261"/>
                  <a:pt x="4444808" y="1779066"/>
                </a:cubicBezTo>
                <a:lnTo>
                  <a:pt x="4579492" y="1644382"/>
                </a:lnTo>
                <a:cubicBezTo>
                  <a:pt x="4598090" y="1625789"/>
                  <a:pt x="4622466" y="1616493"/>
                  <a:pt x="4646843" y="1616493"/>
                </a:cubicBezTo>
                <a:close/>
                <a:moveTo>
                  <a:pt x="1413934" y="1576965"/>
                </a:moveTo>
                <a:lnTo>
                  <a:pt x="1346506" y="1644344"/>
                </a:lnTo>
                <a:cubicBezTo>
                  <a:pt x="1235159" y="1755758"/>
                  <a:pt x="1235149" y="1937067"/>
                  <a:pt x="1346535" y="2048443"/>
                </a:cubicBezTo>
                <a:lnTo>
                  <a:pt x="1615997" y="2317905"/>
                </a:lnTo>
                <a:cubicBezTo>
                  <a:pt x="1669956" y="2371873"/>
                  <a:pt x="1699684" y="2443625"/>
                  <a:pt x="1699684" y="2519940"/>
                </a:cubicBezTo>
                <a:cubicBezTo>
                  <a:pt x="1699684" y="2596254"/>
                  <a:pt x="1669966" y="2668006"/>
                  <a:pt x="1615997" y="2721984"/>
                </a:cubicBezTo>
                <a:lnTo>
                  <a:pt x="1548674" y="2789307"/>
                </a:lnTo>
                <a:lnTo>
                  <a:pt x="1952791" y="3193424"/>
                </a:lnTo>
                <a:lnTo>
                  <a:pt x="2020124" y="3126092"/>
                </a:lnTo>
                <a:cubicBezTo>
                  <a:pt x="2131528" y="3014706"/>
                  <a:pt x="2312798" y="3014697"/>
                  <a:pt x="2424193" y="3126092"/>
                </a:cubicBezTo>
                <a:lnTo>
                  <a:pt x="2693646" y="3395449"/>
                </a:lnTo>
                <a:cubicBezTo>
                  <a:pt x="2747643" y="3449484"/>
                  <a:pt x="2819376" y="3479221"/>
                  <a:pt x="2895671" y="3479221"/>
                </a:cubicBezTo>
                <a:cubicBezTo>
                  <a:pt x="2971967" y="3479221"/>
                  <a:pt x="3043709" y="3449484"/>
                  <a:pt x="3097668" y="3395487"/>
                </a:cubicBezTo>
                <a:lnTo>
                  <a:pt x="3165086" y="3328117"/>
                </a:lnTo>
                <a:close/>
                <a:moveTo>
                  <a:pt x="4512173" y="942970"/>
                </a:moveTo>
                <a:cubicBezTo>
                  <a:pt x="4536549" y="942971"/>
                  <a:pt x="4560924" y="952272"/>
                  <a:pt x="4579521" y="970879"/>
                </a:cubicBezTo>
                <a:cubicBezTo>
                  <a:pt x="4616706" y="1008093"/>
                  <a:pt x="4616706" y="1068396"/>
                  <a:pt x="4579511" y="1105591"/>
                </a:cubicBezTo>
                <a:lnTo>
                  <a:pt x="4175365" y="1509642"/>
                </a:lnTo>
                <a:cubicBezTo>
                  <a:pt x="4156773" y="1528225"/>
                  <a:pt x="4132398" y="1537531"/>
                  <a:pt x="4108024" y="1537531"/>
                </a:cubicBezTo>
                <a:cubicBezTo>
                  <a:pt x="4083640" y="1537531"/>
                  <a:pt x="4059265" y="1528225"/>
                  <a:pt x="4040663" y="1509623"/>
                </a:cubicBezTo>
                <a:cubicBezTo>
                  <a:pt x="4003468" y="1472408"/>
                  <a:pt x="4003468" y="1412106"/>
                  <a:pt x="4040672" y="1374911"/>
                </a:cubicBezTo>
                <a:lnTo>
                  <a:pt x="4444818" y="970860"/>
                </a:lnTo>
                <a:cubicBezTo>
                  <a:pt x="4463420" y="952267"/>
                  <a:pt x="4487797" y="942969"/>
                  <a:pt x="4512173" y="942970"/>
                </a:cubicBezTo>
                <a:close/>
                <a:moveTo>
                  <a:pt x="4781527" y="673556"/>
                </a:moveTo>
                <a:cubicBezTo>
                  <a:pt x="4805910" y="673556"/>
                  <a:pt x="4830295" y="682842"/>
                  <a:pt x="4848868" y="701416"/>
                </a:cubicBezTo>
                <a:cubicBezTo>
                  <a:pt x="4886111" y="738659"/>
                  <a:pt x="4886111" y="798952"/>
                  <a:pt x="4848868" y="836100"/>
                </a:cubicBezTo>
                <a:cubicBezTo>
                  <a:pt x="4811721" y="873343"/>
                  <a:pt x="4751332" y="873343"/>
                  <a:pt x="4714185" y="836100"/>
                </a:cubicBezTo>
                <a:cubicBezTo>
                  <a:pt x="4676942" y="798952"/>
                  <a:pt x="4676942" y="738659"/>
                  <a:pt x="4714185" y="701416"/>
                </a:cubicBezTo>
                <a:cubicBezTo>
                  <a:pt x="4732758" y="682842"/>
                  <a:pt x="4757142" y="673556"/>
                  <a:pt x="4781527" y="673556"/>
                </a:cubicBezTo>
                <a:close/>
                <a:moveTo>
                  <a:pt x="2491516" y="499420"/>
                </a:moveTo>
                <a:lnTo>
                  <a:pt x="1548665" y="1442272"/>
                </a:lnTo>
                <a:lnTo>
                  <a:pt x="3299826" y="3193433"/>
                </a:lnTo>
                <a:lnTo>
                  <a:pt x="4242687" y="2250573"/>
                </a:lnTo>
                <a:lnTo>
                  <a:pt x="4040672" y="2048557"/>
                </a:lnTo>
                <a:lnTo>
                  <a:pt x="3569193" y="2519949"/>
                </a:lnTo>
                <a:cubicBezTo>
                  <a:pt x="3550601" y="2538542"/>
                  <a:pt x="3526226" y="2547848"/>
                  <a:pt x="3501852" y="2547848"/>
                </a:cubicBezTo>
                <a:cubicBezTo>
                  <a:pt x="3477468" y="2547848"/>
                  <a:pt x="3453093" y="2538542"/>
                  <a:pt x="3434491" y="2519940"/>
                </a:cubicBezTo>
                <a:cubicBezTo>
                  <a:pt x="3397296" y="2482735"/>
                  <a:pt x="3397296" y="2422423"/>
                  <a:pt x="3434501" y="2385237"/>
                </a:cubicBezTo>
                <a:lnTo>
                  <a:pt x="3905960" y="1913854"/>
                </a:lnTo>
                <a:lnTo>
                  <a:pt x="3636516" y="1644411"/>
                </a:lnTo>
                <a:lnTo>
                  <a:pt x="3165048" y="2115803"/>
                </a:lnTo>
                <a:cubicBezTo>
                  <a:pt x="3146455" y="2134396"/>
                  <a:pt x="3122081" y="2143702"/>
                  <a:pt x="3097706" y="2143702"/>
                </a:cubicBezTo>
                <a:cubicBezTo>
                  <a:pt x="3073322" y="2143702"/>
                  <a:pt x="3048948" y="2134396"/>
                  <a:pt x="3030345" y="2115794"/>
                </a:cubicBezTo>
                <a:cubicBezTo>
                  <a:pt x="2993150" y="2078589"/>
                  <a:pt x="2993150" y="2018277"/>
                  <a:pt x="3030355" y="1981091"/>
                </a:cubicBezTo>
                <a:lnTo>
                  <a:pt x="3501814" y="1509708"/>
                </a:lnTo>
                <a:lnTo>
                  <a:pt x="3232466" y="1240360"/>
                </a:lnTo>
                <a:lnTo>
                  <a:pt x="2760988" y="1711753"/>
                </a:lnTo>
                <a:cubicBezTo>
                  <a:pt x="2742395" y="1730346"/>
                  <a:pt x="2718020" y="1739652"/>
                  <a:pt x="2693646" y="1739652"/>
                </a:cubicBezTo>
                <a:cubicBezTo>
                  <a:pt x="2669262" y="1739652"/>
                  <a:pt x="2644888" y="1730346"/>
                  <a:pt x="2626285" y="1711743"/>
                </a:cubicBezTo>
                <a:cubicBezTo>
                  <a:pt x="2589090" y="1674539"/>
                  <a:pt x="2589090" y="1614226"/>
                  <a:pt x="2626295" y="1577041"/>
                </a:cubicBezTo>
                <a:lnTo>
                  <a:pt x="3097763" y="1105658"/>
                </a:lnTo>
                <a:lnTo>
                  <a:pt x="2828320" y="836215"/>
                </a:lnTo>
                <a:lnTo>
                  <a:pt x="2356842" y="1307607"/>
                </a:lnTo>
                <a:cubicBezTo>
                  <a:pt x="2338249" y="1326200"/>
                  <a:pt x="2313875" y="1335506"/>
                  <a:pt x="2289500" y="1335506"/>
                </a:cubicBezTo>
                <a:cubicBezTo>
                  <a:pt x="2265116" y="1335506"/>
                  <a:pt x="2240742" y="1326200"/>
                  <a:pt x="2222139" y="1307598"/>
                </a:cubicBezTo>
                <a:cubicBezTo>
                  <a:pt x="2184944" y="1270393"/>
                  <a:pt x="2184944" y="1210080"/>
                  <a:pt x="2222149" y="1172895"/>
                </a:cubicBezTo>
                <a:lnTo>
                  <a:pt x="2693608" y="701512"/>
                </a:lnTo>
                <a:close/>
                <a:moveTo>
                  <a:pt x="4242695" y="404150"/>
                </a:moveTo>
                <a:cubicBezTo>
                  <a:pt x="4267073" y="404150"/>
                  <a:pt x="4291450" y="413447"/>
                  <a:pt x="4310048" y="432040"/>
                </a:cubicBezTo>
                <a:cubicBezTo>
                  <a:pt x="4347243" y="469245"/>
                  <a:pt x="4347243" y="529557"/>
                  <a:pt x="4310048" y="566752"/>
                </a:cubicBezTo>
                <a:lnTo>
                  <a:pt x="3771219" y="1105581"/>
                </a:lnTo>
                <a:cubicBezTo>
                  <a:pt x="3752626" y="1124174"/>
                  <a:pt x="3728242" y="1133480"/>
                  <a:pt x="3703867" y="1133480"/>
                </a:cubicBezTo>
                <a:cubicBezTo>
                  <a:pt x="3679493" y="1133480"/>
                  <a:pt x="3655119" y="1124174"/>
                  <a:pt x="3636516" y="1105581"/>
                </a:cubicBezTo>
                <a:cubicBezTo>
                  <a:pt x="3599321" y="1068386"/>
                  <a:pt x="3599321" y="1008064"/>
                  <a:pt x="3636507" y="970869"/>
                </a:cubicBezTo>
                <a:lnTo>
                  <a:pt x="4175336" y="432040"/>
                </a:lnTo>
                <a:cubicBezTo>
                  <a:pt x="4193938" y="413447"/>
                  <a:pt x="4218317" y="404150"/>
                  <a:pt x="4242695" y="404150"/>
                </a:cubicBezTo>
                <a:close/>
                <a:moveTo>
                  <a:pt x="2491535" y="269468"/>
                </a:moveTo>
                <a:cubicBezTo>
                  <a:pt x="2516795" y="269468"/>
                  <a:pt x="2541027" y="279507"/>
                  <a:pt x="2558886" y="297366"/>
                </a:cubicBezTo>
                <a:lnTo>
                  <a:pt x="2894976" y="633456"/>
                </a:lnTo>
                <a:cubicBezTo>
                  <a:pt x="2895443" y="633913"/>
                  <a:pt x="2895900" y="634370"/>
                  <a:pt x="2896348" y="634828"/>
                </a:cubicBezTo>
                <a:lnTo>
                  <a:pt x="3299112" y="1037592"/>
                </a:lnTo>
                <a:cubicBezTo>
                  <a:pt x="3299579" y="1038050"/>
                  <a:pt x="3300046" y="1038516"/>
                  <a:pt x="3300503" y="1038983"/>
                </a:cubicBezTo>
                <a:lnTo>
                  <a:pt x="3703153" y="1441633"/>
                </a:lnTo>
                <a:cubicBezTo>
                  <a:pt x="3703629" y="1442100"/>
                  <a:pt x="3704096" y="1442567"/>
                  <a:pt x="3704563" y="1443043"/>
                </a:cubicBezTo>
                <a:lnTo>
                  <a:pt x="4107242" y="1845722"/>
                </a:lnTo>
                <a:cubicBezTo>
                  <a:pt x="4107756" y="1846227"/>
                  <a:pt x="4108261" y="1846732"/>
                  <a:pt x="4108766" y="1847246"/>
                </a:cubicBezTo>
                <a:lnTo>
                  <a:pt x="4444732" y="2183202"/>
                </a:lnTo>
                <a:cubicBezTo>
                  <a:pt x="4481917" y="2220407"/>
                  <a:pt x="4481917" y="2280719"/>
                  <a:pt x="4444722" y="2317914"/>
                </a:cubicBezTo>
                <a:lnTo>
                  <a:pt x="3367168" y="3395478"/>
                </a:lnTo>
                <a:lnTo>
                  <a:pt x="3232361" y="3530180"/>
                </a:lnTo>
                <a:cubicBezTo>
                  <a:pt x="3142454" y="3620144"/>
                  <a:pt x="3022858" y="3669712"/>
                  <a:pt x="2895662" y="3669712"/>
                </a:cubicBezTo>
                <a:cubicBezTo>
                  <a:pt x="2768465" y="3669712"/>
                  <a:pt x="2648869" y="3620144"/>
                  <a:pt x="2558925" y="3530132"/>
                </a:cubicBezTo>
                <a:lnTo>
                  <a:pt x="2289491" y="3260804"/>
                </a:lnTo>
                <a:cubicBezTo>
                  <a:pt x="2252353" y="3223675"/>
                  <a:pt x="2191945" y="3223666"/>
                  <a:pt x="2154817" y="3260794"/>
                </a:cubicBezTo>
                <a:lnTo>
                  <a:pt x="2022362" y="3393258"/>
                </a:lnTo>
                <a:lnTo>
                  <a:pt x="1001749" y="4559214"/>
                </a:lnTo>
                <a:cubicBezTo>
                  <a:pt x="1001711" y="4559261"/>
                  <a:pt x="1001663" y="4559309"/>
                  <a:pt x="1001615" y="4559357"/>
                </a:cubicBezTo>
                <a:cubicBezTo>
                  <a:pt x="1001596" y="4559385"/>
                  <a:pt x="1001577" y="4559414"/>
                  <a:pt x="1001558" y="4559433"/>
                </a:cubicBezTo>
                <a:cubicBezTo>
                  <a:pt x="992614" y="4569586"/>
                  <a:pt x="984032" y="4578759"/>
                  <a:pt x="975317" y="4587465"/>
                </a:cubicBezTo>
                <a:cubicBezTo>
                  <a:pt x="867561" y="4695221"/>
                  <a:pt x="724038" y="4754571"/>
                  <a:pt x="571228" y="4754571"/>
                </a:cubicBezTo>
                <a:cubicBezTo>
                  <a:pt x="418409" y="4754571"/>
                  <a:pt x="274896" y="4695212"/>
                  <a:pt x="167121" y="4587446"/>
                </a:cubicBezTo>
                <a:cubicBezTo>
                  <a:pt x="-55707" y="4364618"/>
                  <a:pt x="-55707" y="4002049"/>
                  <a:pt x="167121" y="3779221"/>
                </a:cubicBezTo>
                <a:cubicBezTo>
                  <a:pt x="175693" y="3770658"/>
                  <a:pt x="184647" y="3762285"/>
                  <a:pt x="194419" y="3753646"/>
                </a:cubicBezTo>
                <a:cubicBezTo>
                  <a:pt x="194467" y="3753608"/>
                  <a:pt x="194505" y="3753560"/>
                  <a:pt x="194553" y="3753522"/>
                </a:cubicBezTo>
                <a:lnTo>
                  <a:pt x="1348411" y="2720136"/>
                </a:lnTo>
                <a:lnTo>
                  <a:pt x="1481295" y="2587262"/>
                </a:lnTo>
                <a:cubicBezTo>
                  <a:pt x="1499278" y="2569279"/>
                  <a:pt x="1509184" y="2545362"/>
                  <a:pt x="1509184" y="2519930"/>
                </a:cubicBezTo>
                <a:cubicBezTo>
                  <a:pt x="1509184" y="2494498"/>
                  <a:pt x="1499278" y="2470600"/>
                  <a:pt x="1481295" y="2452608"/>
                </a:cubicBezTo>
                <a:lnTo>
                  <a:pt x="1211823" y="2183145"/>
                </a:lnTo>
                <a:cubicBezTo>
                  <a:pt x="1026190" y="1997512"/>
                  <a:pt x="1026180" y="1695370"/>
                  <a:pt x="1211804" y="1509632"/>
                </a:cubicBezTo>
                <a:lnTo>
                  <a:pt x="1346630" y="1374892"/>
                </a:lnTo>
                <a:lnTo>
                  <a:pt x="2424184" y="297366"/>
                </a:lnTo>
                <a:cubicBezTo>
                  <a:pt x="2442043" y="279507"/>
                  <a:pt x="2466275" y="269468"/>
                  <a:pt x="2491535" y="269468"/>
                </a:cubicBezTo>
                <a:close/>
                <a:moveTo>
                  <a:pt x="3569183" y="269467"/>
                </a:moveTo>
                <a:cubicBezTo>
                  <a:pt x="3593561" y="269467"/>
                  <a:pt x="3617937" y="278764"/>
                  <a:pt x="3636535" y="297357"/>
                </a:cubicBezTo>
                <a:cubicBezTo>
                  <a:pt x="3673730" y="334562"/>
                  <a:pt x="3673730" y="394874"/>
                  <a:pt x="3636535" y="432069"/>
                </a:cubicBezTo>
                <a:lnTo>
                  <a:pt x="3367168" y="701436"/>
                </a:lnTo>
                <a:cubicBezTo>
                  <a:pt x="3348575" y="720029"/>
                  <a:pt x="3324191" y="729335"/>
                  <a:pt x="3299817" y="729335"/>
                </a:cubicBezTo>
                <a:cubicBezTo>
                  <a:pt x="3275442" y="729335"/>
                  <a:pt x="3251068" y="720029"/>
                  <a:pt x="3232456" y="701436"/>
                </a:cubicBezTo>
                <a:cubicBezTo>
                  <a:pt x="3195261" y="664231"/>
                  <a:pt x="3195261" y="603919"/>
                  <a:pt x="3232456" y="566724"/>
                </a:cubicBezTo>
                <a:lnTo>
                  <a:pt x="3501823" y="297357"/>
                </a:lnTo>
                <a:cubicBezTo>
                  <a:pt x="3520426" y="278764"/>
                  <a:pt x="3544805" y="269467"/>
                  <a:pt x="3569183" y="269467"/>
                </a:cubicBezTo>
                <a:close/>
                <a:moveTo>
                  <a:pt x="4512102" y="134727"/>
                </a:moveTo>
                <a:cubicBezTo>
                  <a:pt x="4536486" y="134727"/>
                  <a:pt x="4560870" y="144013"/>
                  <a:pt x="4579491" y="162587"/>
                </a:cubicBezTo>
                <a:cubicBezTo>
                  <a:pt x="4616648" y="199830"/>
                  <a:pt x="4616648" y="260123"/>
                  <a:pt x="4579491" y="297271"/>
                </a:cubicBezTo>
                <a:cubicBezTo>
                  <a:pt x="4542249" y="334514"/>
                  <a:pt x="4481955" y="334514"/>
                  <a:pt x="4444712" y="297271"/>
                </a:cubicBezTo>
                <a:cubicBezTo>
                  <a:pt x="4407565" y="260123"/>
                  <a:pt x="4407565" y="199830"/>
                  <a:pt x="4444712" y="162587"/>
                </a:cubicBezTo>
                <a:cubicBezTo>
                  <a:pt x="4463334" y="144013"/>
                  <a:pt x="4487718" y="134727"/>
                  <a:pt x="4512102" y="134727"/>
                </a:cubicBezTo>
                <a:close/>
                <a:moveTo>
                  <a:pt x="3838590" y="44"/>
                </a:moveTo>
                <a:cubicBezTo>
                  <a:pt x="3862974" y="44"/>
                  <a:pt x="3887358" y="9330"/>
                  <a:pt x="3905979" y="27904"/>
                </a:cubicBezTo>
                <a:cubicBezTo>
                  <a:pt x="3943136" y="65147"/>
                  <a:pt x="3943136" y="125440"/>
                  <a:pt x="3905979" y="162588"/>
                </a:cubicBezTo>
                <a:cubicBezTo>
                  <a:pt x="3868736" y="199831"/>
                  <a:pt x="3808443" y="199831"/>
                  <a:pt x="3771200" y="162588"/>
                </a:cubicBezTo>
                <a:cubicBezTo>
                  <a:pt x="3734053" y="125440"/>
                  <a:pt x="3734053" y="65147"/>
                  <a:pt x="3771200" y="27904"/>
                </a:cubicBezTo>
                <a:cubicBezTo>
                  <a:pt x="3789822" y="9330"/>
                  <a:pt x="3814206" y="44"/>
                  <a:pt x="3838590" y="44"/>
                </a:cubicBezTo>
                <a:close/>
                <a:moveTo>
                  <a:pt x="3030355" y="0"/>
                </a:moveTo>
                <a:cubicBezTo>
                  <a:pt x="3054732" y="1"/>
                  <a:pt x="3079109" y="9297"/>
                  <a:pt x="3097707" y="27885"/>
                </a:cubicBezTo>
                <a:cubicBezTo>
                  <a:pt x="3134911" y="65090"/>
                  <a:pt x="3134902" y="125402"/>
                  <a:pt x="3097707" y="162597"/>
                </a:cubicBezTo>
                <a:lnTo>
                  <a:pt x="2963023" y="297281"/>
                </a:lnTo>
                <a:cubicBezTo>
                  <a:pt x="2944430" y="315874"/>
                  <a:pt x="2920046" y="325180"/>
                  <a:pt x="2895672" y="325180"/>
                </a:cubicBezTo>
                <a:cubicBezTo>
                  <a:pt x="2871297" y="325180"/>
                  <a:pt x="2846923" y="315883"/>
                  <a:pt x="2828321" y="297281"/>
                </a:cubicBezTo>
                <a:cubicBezTo>
                  <a:pt x="2791116" y="260076"/>
                  <a:pt x="2791126" y="199764"/>
                  <a:pt x="2828321" y="162569"/>
                </a:cubicBezTo>
                <a:lnTo>
                  <a:pt x="2963004" y="27885"/>
                </a:lnTo>
                <a:cubicBezTo>
                  <a:pt x="2981601" y="9292"/>
                  <a:pt x="3005978" y="-2"/>
                  <a:pt x="3030355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200"/>
          </a:p>
        </p:txBody>
      </p:sp>
      <p:sp>
        <p:nvSpPr>
          <p:cNvPr id="15" name="TextBox 14"/>
          <p:cNvSpPr txBox="1"/>
          <p:nvPr/>
        </p:nvSpPr>
        <p:spPr>
          <a:xfrm flipH="1">
            <a:off x="1132493" y="3018209"/>
            <a:ext cx="4475641" cy="443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32495" y="1863445"/>
            <a:ext cx="417229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3600" b="1" dirty="0" smtClean="0">
                <a:solidFill>
                  <a:schemeClr val="bg1"/>
                </a:solidFill>
                <a:latin typeface="Arial "/>
                <a:ea typeface="Lato" panose="020F0502020204030203" pitchFamily="34" charset="0"/>
                <a:cs typeface="Aharoni" panose="02010803020104030203" pitchFamily="2" charset="-79"/>
              </a:rPr>
              <a:t>ABOUT DIRECTOR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32494" y="2649487"/>
            <a:ext cx="22925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600" dirty="0" smtClean="0">
                <a:solidFill>
                  <a:schemeClr val="bg1"/>
                </a:solidFill>
                <a:latin typeface="Arial "/>
                <a:ea typeface="Lato" panose="020F0502020204030203" pitchFamily="34" charset="0"/>
                <a:cs typeface="Lato" panose="020F0502020204030203" pitchFamily="34" charset="0"/>
              </a:rPr>
              <a:t>ABOUT OUR COMPANY</a:t>
            </a:r>
          </a:p>
        </p:txBody>
      </p:sp>
      <p:sp>
        <p:nvSpPr>
          <p:cNvPr id="25" name="TextBox 24"/>
          <p:cNvSpPr txBox="1"/>
          <p:nvPr/>
        </p:nvSpPr>
        <p:spPr>
          <a:xfrm flipH="1">
            <a:off x="1132493" y="5101484"/>
            <a:ext cx="1117612" cy="443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sz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2664091" y="5101484"/>
            <a:ext cx="1172018" cy="443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sz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4214103" y="5101483"/>
            <a:ext cx="1113183" cy="443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sz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384587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130018" y="1301081"/>
            <a:ext cx="7001258" cy="4029213"/>
            <a:chOff x="6195332" y="2019300"/>
            <a:chExt cx="7001258" cy="4029213"/>
          </a:xfrm>
        </p:grpSpPr>
        <p:sp>
          <p:nvSpPr>
            <p:cNvPr id="4" name="Image #1"/>
            <p:cNvSpPr>
              <a:spLocks noChangeArrowheads="1"/>
            </p:cNvSpPr>
            <p:nvPr/>
          </p:nvSpPr>
          <p:spPr bwMode="auto">
            <a:xfrm>
              <a:off x="7091762" y="2280598"/>
              <a:ext cx="5260974" cy="3328445"/>
            </a:xfrm>
            <a:prstGeom prst="rect">
              <a:avLst/>
            </a:prstGeom>
            <a:solidFill>
              <a:srgbClr val="EDF1F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Freeform 45"/>
            <p:cNvSpPr>
              <a:spLocks/>
            </p:cNvSpPr>
            <p:nvPr/>
          </p:nvSpPr>
          <p:spPr bwMode="auto">
            <a:xfrm>
              <a:off x="6195332" y="5892928"/>
              <a:ext cx="3526559" cy="155585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Freeform 46"/>
            <p:cNvSpPr>
              <a:spLocks/>
            </p:cNvSpPr>
            <p:nvPr/>
          </p:nvSpPr>
          <p:spPr bwMode="auto">
            <a:xfrm>
              <a:off x="9670029" y="5892928"/>
              <a:ext cx="3526559" cy="155585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885483" y="2019300"/>
              <a:ext cx="5672813" cy="3885597"/>
            </a:xfrm>
            <a:custGeom>
              <a:avLst/>
              <a:gdLst>
                <a:gd name="connsiteX0" fmla="*/ 207445 w 5672813"/>
                <a:gd name="connsiteY0" fmla="*/ 263295 h 3885597"/>
                <a:gd name="connsiteX1" fmla="*/ 207445 w 5672813"/>
                <a:gd name="connsiteY1" fmla="*/ 3586400 h 3885597"/>
                <a:gd name="connsiteX2" fmla="*/ 5469359 w 5672813"/>
                <a:gd name="connsiteY2" fmla="*/ 3586400 h 3885597"/>
                <a:gd name="connsiteX3" fmla="*/ 5469359 w 5672813"/>
                <a:gd name="connsiteY3" fmla="*/ 263295 h 3885597"/>
                <a:gd name="connsiteX4" fmla="*/ 179393 w 5672813"/>
                <a:gd name="connsiteY4" fmla="*/ 0 h 3885597"/>
                <a:gd name="connsiteX5" fmla="*/ 5493420 w 5672813"/>
                <a:gd name="connsiteY5" fmla="*/ 0 h 3885597"/>
                <a:gd name="connsiteX6" fmla="*/ 5672813 w 5672813"/>
                <a:gd name="connsiteY6" fmla="*/ 179520 h 3885597"/>
                <a:gd name="connsiteX7" fmla="*/ 5672813 w 5672813"/>
                <a:gd name="connsiteY7" fmla="*/ 3706078 h 3885597"/>
                <a:gd name="connsiteX8" fmla="*/ 5493420 w 5672813"/>
                <a:gd name="connsiteY8" fmla="*/ 3885597 h 3885597"/>
                <a:gd name="connsiteX9" fmla="*/ 179393 w 5672813"/>
                <a:gd name="connsiteY9" fmla="*/ 3885597 h 3885597"/>
                <a:gd name="connsiteX10" fmla="*/ 0 w 5672813"/>
                <a:gd name="connsiteY10" fmla="*/ 3706078 h 3885597"/>
                <a:gd name="connsiteX11" fmla="*/ 0 w 5672813"/>
                <a:gd name="connsiteY11" fmla="*/ 869672 h 3885597"/>
                <a:gd name="connsiteX12" fmla="*/ 0 w 5672813"/>
                <a:gd name="connsiteY12" fmla="*/ 179520 h 3885597"/>
                <a:gd name="connsiteX13" fmla="*/ 179393 w 5672813"/>
                <a:gd name="connsiteY13" fmla="*/ 0 h 38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72813" h="3885597">
                  <a:moveTo>
                    <a:pt x="207445" y="263295"/>
                  </a:moveTo>
                  <a:lnTo>
                    <a:pt x="207445" y="3586400"/>
                  </a:lnTo>
                  <a:lnTo>
                    <a:pt x="5469359" y="3586400"/>
                  </a:lnTo>
                  <a:lnTo>
                    <a:pt x="5469359" y="263295"/>
                  </a:lnTo>
                  <a:close/>
                  <a:moveTo>
                    <a:pt x="179393" y="0"/>
                  </a:moveTo>
                  <a:cubicBezTo>
                    <a:pt x="179393" y="0"/>
                    <a:pt x="179393" y="0"/>
                    <a:pt x="5493420" y="0"/>
                  </a:cubicBezTo>
                  <a:cubicBezTo>
                    <a:pt x="5593082" y="0"/>
                    <a:pt x="5672813" y="79787"/>
                    <a:pt x="5672813" y="179520"/>
                  </a:cubicBezTo>
                  <a:cubicBezTo>
                    <a:pt x="5672813" y="179520"/>
                    <a:pt x="5672813" y="179520"/>
                    <a:pt x="5672813" y="3706078"/>
                  </a:cubicBezTo>
                  <a:cubicBezTo>
                    <a:pt x="5672813" y="3805811"/>
                    <a:pt x="5593082" y="3885597"/>
                    <a:pt x="5493420" y="3885597"/>
                  </a:cubicBezTo>
                  <a:cubicBezTo>
                    <a:pt x="5493420" y="3885597"/>
                    <a:pt x="5493420" y="3885597"/>
                    <a:pt x="179393" y="3885597"/>
                  </a:cubicBezTo>
                  <a:cubicBezTo>
                    <a:pt x="79731" y="3885597"/>
                    <a:pt x="0" y="3805811"/>
                    <a:pt x="0" y="3706078"/>
                  </a:cubicBezTo>
                  <a:cubicBezTo>
                    <a:pt x="0" y="3706078"/>
                    <a:pt x="0" y="3706078"/>
                    <a:pt x="0" y="869672"/>
                  </a:cubicBezTo>
                  <a:cubicBezTo>
                    <a:pt x="0" y="869672"/>
                    <a:pt x="0" y="869672"/>
                    <a:pt x="0" y="179520"/>
                  </a:cubicBezTo>
                  <a:cubicBezTo>
                    <a:pt x="0" y="79787"/>
                    <a:pt x="79731" y="0"/>
                    <a:pt x="179393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6905431" y="5721389"/>
              <a:ext cx="5636911" cy="163563"/>
            </a:xfrm>
            <a:custGeom>
              <a:avLst/>
              <a:gdLst>
                <a:gd name="T0" fmla="*/ 1414 w 1414"/>
                <a:gd name="T1" fmla="*/ 0 h 41"/>
                <a:gd name="T2" fmla="*/ 1396 w 1414"/>
                <a:gd name="T3" fmla="*/ 9 h 41"/>
                <a:gd name="T4" fmla="*/ 18 w 1414"/>
                <a:gd name="T5" fmla="*/ 9 h 41"/>
                <a:gd name="T6" fmla="*/ 0 w 1414"/>
                <a:gd name="T7" fmla="*/ 0 h 41"/>
                <a:gd name="T8" fmla="*/ 0 w 1414"/>
                <a:gd name="T9" fmla="*/ 1 h 41"/>
                <a:gd name="T10" fmla="*/ 40 w 1414"/>
                <a:gd name="T11" fmla="*/ 41 h 41"/>
                <a:gd name="T12" fmla="*/ 1373 w 1414"/>
                <a:gd name="T13" fmla="*/ 41 h 41"/>
                <a:gd name="T14" fmla="*/ 1414 w 1414"/>
                <a:gd name="T15" fmla="*/ 1 h 41"/>
                <a:gd name="T16" fmla="*/ 1414 w 141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41">
                  <a:moveTo>
                    <a:pt x="1414" y="0"/>
                  </a:moveTo>
                  <a:cubicBezTo>
                    <a:pt x="1409" y="6"/>
                    <a:pt x="1403" y="9"/>
                    <a:pt x="1396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0" y="9"/>
                    <a:pt x="4" y="6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3"/>
                    <a:pt x="18" y="41"/>
                    <a:pt x="40" y="41"/>
                  </a:cubicBezTo>
                  <a:cubicBezTo>
                    <a:pt x="1373" y="41"/>
                    <a:pt x="1373" y="41"/>
                    <a:pt x="1373" y="41"/>
                  </a:cubicBezTo>
                  <a:cubicBezTo>
                    <a:pt x="1396" y="41"/>
                    <a:pt x="1414" y="23"/>
                    <a:pt x="1414" y="1"/>
                  </a:cubicBezTo>
                  <a:lnTo>
                    <a:pt x="1414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Freeform 58"/>
            <p:cNvSpPr>
              <a:spLocks/>
            </p:cNvSpPr>
            <p:nvPr/>
          </p:nvSpPr>
          <p:spPr bwMode="auto">
            <a:xfrm>
              <a:off x="9717900" y="2162916"/>
              <a:ext cx="3991" cy="7979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905431" y="2039245"/>
              <a:ext cx="5636911" cy="3845704"/>
            </a:xfrm>
            <a:custGeom>
              <a:avLst/>
              <a:gdLst>
                <a:gd name="connsiteX0" fmla="*/ 187497 w 5636911"/>
                <a:gd name="connsiteY0" fmla="*/ 243350 h 3845704"/>
                <a:gd name="connsiteX1" fmla="*/ 187497 w 5636911"/>
                <a:gd name="connsiteY1" fmla="*/ 3566455 h 3845704"/>
                <a:gd name="connsiteX2" fmla="*/ 5449411 w 5636911"/>
                <a:gd name="connsiteY2" fmla="*/ 3566455 h 3845704"/>
                <a:gd name="connsiteX3" fmla="*/ 5449411 w 5636911"/>
                <a:gd name="connsiteY3" fmla="*/ 243350 h 3845704"/>
                <a:gd name="connsiteX4" fmla="*/ 159460 w 5636911"/>
                <a:gd name="connsiteY4" fmla="*/ 0 h 3845704"/>
                <a:gd name="connsiteX5" fmla="*/ 5473464 w 5636911"/>
                <a:gd name="connsiteY5" fmla="*/ 0 h 3845704"/>
                <a:gd name="connsiteX6" fmla="*/ 5636911 w 5636911"/>
                <a:gd name="connsiteY6" fmla="*/ 159573 h 3845704"/>
                <a:gd name="connsiteX7" fmla="*/ 5636911 w 5636911"/>
                <a:gd name="connsiteY7" fmla="*/ 3686131 h 3845704"/>
                <a:gd name="connsiteX8" fmla="*/ 5473464 w 5636911"/>
                <a:gd name="connsiteY8" fmla="*/ 3845704 h 3845704"/>
                <a:gd name="connsiteX9" fmla="*/ 159460 w 5636911"/>
                <a:gd name="connsiteY9" fmla="*/ 3845704 h 3845704"/>
                <a:gd name="connsiteX10" fmla="*/ 0 w 5636911"/>
                <a:gd name="connsiteY10" fmla="*/ 3686131 h 3845704"/>
                <a:gd name="connsiteX11" fmla="*/ 0 w 5636911"/>
                <a:gd name="connsiteY11" fmla="*/ 159573 h 3845704"/>
                <a:gd name="connsiteX12" fmla="*/ 159460 w 5636911"/>
                <a:gd name="connsiteY12" fmla="*/ 0 h 384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36911" h="3845704">
                  <a:moveTo>
                    <a:pt x="187497" y="243350"/>
                  </a:moveTo>
                  <a:lnTo>
                    <a:pt x="187497" y="3566455"/>
                  </a:lnTo>
                  <a:lnTo>
                    <a:pt x="5449411" y="3566455"/>
                  </a:lnTo>
                  <a:lnTo>
                    <a:pt x="5449411" y="243350"/>
                  </a:lnTo>
                  <a:close/>
                  <a:moveTo>
                    <a:pt x="159460" y="0"/>
                  </a:moveTo>
                  <a:cubicBezTo>
                    <a:pt x="5473464" y="0"/>
                    <a:pt x="5473464" y="0"/>
                    <a:pt x="5473464" y="0"/>
                  </a:cubicBezTo>
                  <a:cubicBezTo>
                    <a:pt x="5565154" y="0"/>
                    <a:pt x="5636911" y="71808"/>
                    <a:pt x="5636911" y="159573"/>
                  </a:cubicBezTo>
                  <a:cubicBezTo>
                    <a:pt x="5636911" y="3686131"/>
                    <a:pt x="5636911" y="3686131"/>
                    <a:pt x="5636911" y="3686131"/>
                  </a:cubicBezTo>
                  <a:cubicBezTo>
                    <a:pt x="5636911" y="3773896"/>
                    <a:pt x="5565154" y="3845704"/>
                    <a:pt x="5473464" y="3845704"/>
                  </a:cubicBezTo>
                  <a:lnTo>
                    <a:pt x="159460" y="3845704"/>
                  </a:lnTo>
                  <a:cubicBezTo>
                    <a:pt x="71757" y="3845704"/>
                    <a:pt x="0" y="3773896"/>
                    <a:pt x="0" y="3686131"/>
                  </a:cubicBezTo>
                  <a:cubicBezTo>
                    <a:pt x="0" y="159573"/>
                    <a:pt x="0" y="159573"/>
                    <a:pt x="0" y="159573"/>
                  </a:cubicBezTo>
                  <a:cubicBezTo>
                    <a:pt x="0" y="71808"/>
                    <a:pt x="71757" y="0"/>
                    <a:pt x="159460" y="0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Rectangle 50"/>
            <p:cNvSpPr>
              <a:spLocks noChangeArrowheads="1"/>
            </p:cNvSpPr>
            <p:nvPr/>
          </p:nvSpPr>
          <p:spPr bwMode="auto">
            <a:xfrm>
              <a:off x="6195332" y="5829099"/>
              <a:ext cx="7001258" cy="127658"/>
            </a:xfrm>
            <a:prstGeom prst="rect">
              <a:avLst/>
            </a:prstGeom>
            <a:solidFill>
              <a:srgbClr val="D2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Freeform 51"/>
            <p:cNvSpPr>
              <a:spLocks/>
            </p:cNvSpPr>
            <p:nvPr/>
          </p:nvSpPr>
          <p:spPr bwMode="auto">
            <a:xfrm>
              <a:off x="9191310" y="5829099"/>
              <a:ext cx="1005309" cy="71808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9689976" y="2138980"/>
              <a:ext cx="59841" cy="63829"/>
              <a:chOff x="9688615" y="2138980"/>
              <a:chExt cx="59841" cy="63829"/>
            </a:xfrm>
          </p:grpSpPr>
          <p:sp>
            <p:nvSpPr>
              <p:cNvPr id="14" name="Oval 54"/>
              <p:cNvSpPr>
                <a:spLocks noChangeArrowheads="1"/>
              </p:cNvSpPr>
              <p:nvPr/>
            </p:nvSpPr>
            <p:spPr bwMode="auto">
              <a:xfrm>
                <a:off x="9688615" y="2142968"/>
                <a:ext cx="59841" cy="59841"/>
              </a:xfrm>
              <a:prstGeom prst="ellipse">
                <a:avLst/>
              </a:prstGeom>
              <a:solidFill>
                <a:srgbClr val="2C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" name="Oval 55"/>
              <p:cNvSpPr>
                <a:spLocks noChangeArrowheads="1"/>
              </p:cNvSpPr>
              <p:nvPr/>
            </p:nvSpPr>
            <p:spPr bwMode="auto">
              <a:xfrm>
                <a:off x="9688615" y="2138980"/>
                <a:ext cx="59841" cy="55850"/>
              </a:xfrm>
              <a:prstGeom prst="ellipse">
                <a:avLst/>
              </a:prstGeom>
              <a:solidFill>
                <a:srgbClr val="0A0A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Oval 56"/>
              <p:cNvSpPr>
                <a:spLocks noChangeArrowheads="1"/>
              </p:cNvSpPr>
              <p:nvPr/>
            </p:nvSpPr>
            <p:spPr bwMode="auto">
              <a:xfrm>
                <a:off x="9700582" y="2146958"/>
                <a:ext cx="35905" cy="3989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" name="Oval 57"/>
              <p:cNvSpPr>
                <a:spLocks noChangeArrowheads="1"/>
              </p:cNvSpPr>
              <p:nvPr/>
            </p:nvSpPr>
            <p:spPr bwMode="auto">
              <a:xfrm>
                <a:off x="9708561" y="2158925"/>
                <a:ext cx="19948" cy="19948"/>
              </a:xfrm>
              <a:prstGeom prst="ellipse">
                <a:avLst/>
              </a:prstGeom>
              <a:solidFill>
                <a:srgbClr val="2C99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aphicFrame>
        <p:nvGraphicFramePr>
          <p:cNvPr id="45" name="Chart 44"/>
          <p:cNvGraphicFramePr/>
          <p:nvPr>
            <p:extLst/>
          </p:nvPr>
        </p:nvGraphicFramePr>
        <p:xfrm>
          <a:off x="950564" y="2645797"/>
          <a:ext cx="4527948" cy="3127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Title 11"/>
          <p:cNvSpPr txBox="1">
            <a:spLocks/>
          </p:cNvSpPr>
          <p:nvPr/>
        </p:nvSpPr>
        <p:spPr>
          <a:xfrm>
            <a:off x="1729152" y="1765579"/>
            <a:ext cx="4366848" cy="555931"/>
          </a:xfrm>
          <a:prstGeom prst="rect">
            <a:avLst/>
          </a:prstGeom>
        </p:spPr>
        <p:txBody>
          <a:bodyPr vert="horz" wrap="square" lIns="91416" tIns="45708" rIns="91416" bIns="45708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id-ID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Roboto" panose="02000000000000000000" pitchFamily="2" charset="0"/>
                <a:cs typeface="Aharoni" panose="02010803020104030203" pitchFamily="2" charset="-79"/>
              </a:rPr>
              <a:t>SMART CHART </a:t>
            </a:r>
          </a:p>
          <a:p>
            <a:pPr algn="l">
              <a:lnSpc>
                <a:spcPct val="100000"/>
              </a:lnSpc>
            </a:pPr>
            <a:r>
              <a:rPr lang="id-ID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ea typeface="Roboto" panose="02000000000000000000" pitchFamily="2" charset="0"/>
                <a:cs typeface="Aharoni" panose="02010803020104030203" pitchFamily="2" charset="-79"/>
              </a:rPr>
              <a:t>TEAM WORK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Arial "/>
              <a:ea typeface="Roboto" panose="02000000000000000000" pitchFamily="2" charset="0"/>
              <a:cs typeface="Aharoni" panose="02010803020104030203" pitchFamily="2" charset="-79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5422900" y="876300"/>
            <a:ext cx="594509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241300" y="6530062"/>
            <a:ext cx="675884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34" name="Rectangle 3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52" name="Rectangle 51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3</a:t>
              </a:r>
              <a:r>
                <a:rPr lang="en-US" sz="24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4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4" name="Straight Connector 53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5836745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13400" y="1714500"/>
            <a:ext cx="6565900" cy="34290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2832100"/>
            <a:ext cx="8864600" cy="10287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682721" y="1592490"/>
            <a:ext cx="5962957" cy="3551010"/>
            <a:chOff x="2673043" y="1592490"/>
            <a:chExt cx="8452157" cy="3551010"/>
          </a:xfrm>
        </p:grpSpPr>
        <p:sp>
          <p:nvSpPr>
            <p:cNvPr id="4" name="TextBox 3"/>
            <p:cNvSpPr txBox="1"/>
            <p:nvPr/>
          </p:nvSpPr>
          <p:spPr>
            <a:xfrm>
              <a:off x="2673045" y="1592490"/>
              <a:ext cx="8452155" cy="156966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THANKS</a:t>
              </a:r>
              <a:endParaRPr lang="id-ID" sz="9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73044" y="2583165"/>
              <a:ext cx="8452155" cy="156966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b="1" spc="300" dirty="0" smtClean="0">
                  <a:ln>
                    <a:solidFill>
                      <a:schemeClr val="bg1"/>
                    </a:solidFill>
                  </a:ln>
                  <a:noFill/>
                  <a:latin typeface="Arial" panose="020B0604020202020204" pitchFamily="34" charset="0"/>
                  <a:cs typeface="Arial" panose="020B0604020202020204" pitchFamily="34" charset="0"/>
                </a:rPr>
                <a:t>THANKS</a:t>
              </a:r>
              <a:endParaRPr lang="id-ID" sz="9600" b="1" spc="300" dirty="0">
                <a:ln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73043" y="3573840"/>
              <a:ext cx="8452155" cy="156966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THANKS</a:t>
              </a:r>
              <a:endParaRPr lang="id-ID" sz="9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9118600" y="1905000"/>
            <a:ext cx="0" cy="29845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9303919" y="2690336"/>
            <a:ext cx="25787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 vivamus porttitor dolor, conubia mollit. Sapien nam suspendisse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29" name="Rectangle 28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37" name="Rectangle 36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35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9" name="Straight Connector 38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9722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EDFE"/>
        </a:solidFill>
        <a:effectLst/>
      </p:bgPr>
    </p:bg>
    <p:spTree>
      <p:nvGrpSpPr>
        <p:cNvPr id="1" name="Shape 4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3" name="Shape 4583"/>
          <p:cNvSpPr/>
          <p:nvPr/>
        </p:nvSpPr>
        <p:spPr>
          <a:xfrm>
            <a:off x="10552107" y="5283814"/>
            <a:ext cx="227526" cy="1270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5" y="0"/>
                </a:moveTo>
                <a:lnTo>
                  <a:pt x="119745" y="0"/>
                </a:lnTo>
                <a:cubicBezTo>
                  <a:pt x="115932" y="0"/>
                  <a:pt x="112118" y="0"/>
                  <a:pt x="112118" y="0"/>
                </a:cubicBezTo>
                <a:cubicBezTo>
                  <a:pt x="59745" y="99699"/>
                  <a:pt x="59745" y="99699"/>
                  <a:pt x="59745" y="99699"/>
                </a:cubicBezTo>
                <a:cubicBezTo>
                  <a:pt x="7372" y="0"/>
                  <a:pt x="7372" y="0"/>
                  <a:pt x="7372" y="0"/>
                </a:cubicBezTo>
                <a:cubicBezTo>
                  <a:pt x="7372" y="0"/>
                  <a:pt x="3559" y="0"/>
                  <a:pt x="0" y="0"/>
                </a:cubicBezTo>
                <a:cubicBezTo>
                  <a:pt x="0" y="6315"/>
                  <a:pt x="0" y="6315"/>
                  <a:pt x="0" y="13082"/>
                </a:cubicBezTo>
                <a:cubicBezTo>
                  <a:pt x="55932" y="119548"/>
                  <a:pt x="55932" y="119548"/>
                  <a:pt x="55932" y="119548"/>
                </a:cubicBezTo>
                <a:lnTo>
                  <a:pt x="59745" y="119548"/>
                </a:lnTo>
                <a:lnTo>
                  <a:pt x="63559" y="119548"/>
                </a:lnTo>
                <a:cubicBezTo>
                  <a:pt x="119745" y="13082"/>
                  <a:pt x="119745" y="13082"/>
                  <a:pt x="119745" y="13082"/>
                </a:cubicBezTo>
                <a:cubicBezTo>
                  <a:pt x="119745" y="6315"/>
                  <a:pt x="119745" y="6315"/>
                  <a:pt x="119745" y="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4" name="Shape 4584"/>
          <p:cNvSpPr/>
          <p:nvPr/>
        </p:nvSpPr>
        <p:spPr>
          <a:xfrm>
            <a:off x="10049436" y="5283814"/>
            <a:ext cx="227524" cy="1270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5" y="106015"/>
                </a:moveTo>
                <a:lnTo>
                  <a:pt x="119745" y="106015"/>
                </a:lnTo>
                <a:cubicBezTo>
                  <a:pt x="63813" y="0"/>
                  <a:pt x="63813" y="0"/>
                  <a:pt x="63813" y="0"/>
                </a:cubicBezTo>
                <a:cubicBezTo>
                  <a:pt x="63813" y="0"/>
                  <a:pt x="63813" y="0"/>
                  <a:pt x="60000" y="0"/>
                </a:cubicBezTo>
                <a:cubicBezTo>
                  <a:pt x="60000" y="0"/>
                  <a:pt x="60000" y="0"/>
                  <a:pt x="56186" y="0"/>
                </a:cubicBezTo>
                <a:cubicBezTo>
                  <a:pt x="3813" y="106015"/>
                  <a:pt x="3813" y="106015"/>
                  <a:pt x="3813" y="106015"/>
                </a:cubicBezTo>
                <a:cubicBezTo>
                  <a:pt x="0" y="112781"/>
                  <a:pt x="0" y="112781"/>
                  <a:pt x="3813" y="119548"/>
                </a:cubicBezTo>
                <a:cubicBezTo>
                  <a:pt x="3813" y="119548"/>
                  <a:pt x="7627" y="119548"/>
                  <a:pt x="11186" y="119548"/>
                </a:cubicBezTo>
                <a:cubicBezTo>
                  <a:pt x="60000" y="19849"/>
                  <a:pt x="60000" y="19849"/>
                  <a:pt x="60000" y="19849"/>
                </a:cubicBezTo>
                <a:cubicBezTo>
                  <a:pt x="112372" y="119548"/>
                  <a:pt x="112372" y="119548"/>
                  <a:pt x="112372" y="119548"/>
                </a:cubicBezTo>
                <a:cubicBezTo>
                  <a:pt x="116186" y="119548"/>
                  <a:pt x="116186" y="119548"/>
                  <a:pt x="119745" y="119548"/>
                </a:cubicBezTo>
                <a:cubicBezTo>
                  <a:pt x="119745" y="112781"/>
                  <a:pt x="119745" y="112781"/>
                  <a:pt x="119745" y="106015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5" name="Shape 4585"/>
          <p:cNvSpPr/>
          <p:nvPr/>
        </p:nvSpPr>
        <p:spPr>
          <a:xfrm>
            <a:off x="9617314" y="5232652"/>
            <a:ext cx="135810" cy="2275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594" y="56186"/>
                </a:moveTo>
                <a:lnTo>
                  <a:pt x="113594" y="56186"/>
                </a:lnTo>
                <a:cubicBezTo>
                  <a:pt x="12811" y="0"/>
                  <a:pt x="12811" y="0"/>
                  <a:pt x="12811" y="0"/>
                </a:cubicBezTo>
                <a:cubicBezTo>
                  <a:pt x="12811" y="0"/>
                  <a:pt x="6405" y="0"/>
                  <a:pt x="0" y="0"/>
                </a:cubicBezTo>
                <a:cubicBezTo>
                  <a:pt x="0" y="3559"/>
                  <a:pt x="0" y="7372"/>
                  <a:pt x="0" y="7372"/>
                </a:cubicBezTo>
                <a:cubicBezTo>
                  <a:pt x="94377" y="59745"/>
                  <a:pt x="94377" y="59745"/>
                  <a:pt x="94377" y="59745"/>
                </a:cubicBezTo>
                <a:cubicBezTo>
                  <a:pt x="0" y="112372"/>
                  <a:pt x="0" y="112372"/>
                  <a:pt x="0" y="112372"/>
                </a:cubicBezTo>
                <a:cubicBezTo>
                  <a:pt x="0" y="112372"/>
                  <a:pt x="0" y="115932"/>
                  <a:pt x="0" y="119745"/>
                </a:cubicBezTo>
                <a:cubicBezTo>
                  <a:pt x="6405" y="119745"/>
                  <a:pt x="12811" y="119745"/>
                  <a:pt x="12811" y="119745"/>
                </a:cubicBezTo>
                <a:cubicBezTo>
                  <a:pt x="113594" y="63559"/>
                  <a:pt x="113594" y="63559"/>
                  <a:pt x="113594" y="63559"/>
                </a:cubicBezTo>
                <a:cubicBezTo>
                  <a:pt x="119572" y="63559"/>
                  <a:pt x="119572" y="59745"/>
                  <a:pt x="119572" y="59745"/>
                </a:cubicBezTo>
                <a:cubicBezTo>
                  <a:pt x="119572" y="59745"/>
                  <a:pt x="119572" y="56186"/>
                  <a:pt x="113594" y="56186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6" name="Shape 4586"/>
          <p:cNvSpPr/>
          <p:nvPr/>
        </p:nvSpPr>
        <p:spPr>
          <a:xfrm>
            <a:off x="9130515" y="5232652"/>
            <a:ext cx="126991" cy="2275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924" y="59745"/>
                </a:moveTo>
                <a:lnTo>
                  <a:pt x="19924" y="59745"/>
                </a:lnTo>
                <a:cubicBezTo>
                  <a:pt x="119547" y="7372"/>
                  <a:pt x="119547" y="7372"/>
                  <a:pt x="119547" y="7372"/>
                </a:cubicBezTo>
                <a:cubicBezTo>
                  <a:pt x="119547" y="7372"/>
                  <a:pt x="119547" y="3559"/>
                  <a:pt x="119547" y="0"/>
                </a:cubicBezTo>
                <a:cubicBezTo>
                  <a:pt x="113207" y="0"/>
                  <a:pt x="113207" y="0"/>
                  <a:pt x="106415" y="0"/>
                </a:cubicBezTo>
                <a:cubicBezTo>
                  <a:pt x="0" y="56186"/>
                  <a:pt x="0" y="56186"/>
                  <a:pt x="0" y="56186"/>
                </a:cubicBezTo>
                <a:lnTo>
                  <a:pt x="0" y="59745"/>
                </a:lnTo>
                <a:lnTo>
                  <a:pt x="0" y="63559"/>
                </a:lnTo>
                <a:cubicBezTo>
                  <a:pt x="106415" y="119745"/>
                  <a:pt x="106415" y="119745"/>
                  <a:pt x="106415" y="119745"/>
                </a:cubicBezTo>
                <a:cubicBezTo>
                  <a:pt x="113207" y="119745"/>
                  <a:pt x="113207" y="119745"/>
                  <a:pt x="119547" y="119745"/>
                </a:cubicBezTo>
                <a:cubicBezTo>
                  <a:pt x="119547" y="115932"/>
                  <a:pt x="119547" y="112372"/>
                  <a:pt x="119547" y="112372"/>
                </a:cubicBezTo>
                <a:lnTo>
                  <a:pt x="19924" y="59745"/>
                </a:ln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7" name="Shape 4587"/>
          <p:cNvSpPr/>
          <p:nvPr/>
        </p:nvSpPr>
        <p:spPr>
          <a:xfrm>
            <a:off x="8550238" y="5199131"/>
            <a:ext cx="305130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157" y="68432"/>
                </a:moveTo>
                <a:lnTo>
                  <a:pt x="50157" y="68432"/>
                </a:lnTo>
                <a:cubicBezTo>
                  <a:pt x="16845" y="68432"/>
                  <a:pt x="16845" y="68432"/>
                  <a:pt x="16845" y="68432"/>
                </a:cubicBezTo>
                <a:cubicBezTo>
                  <a:pt x="14006" y="68432"/>
                  <a:pt x="11167" y="68432"/>
                  <a:pt x="11167" y="71340"/>
                </a:cubicBezTo>
                <a:cubicBezTo>
                  <a:pt x="11167" y="74248"/>
                  <a:pt x="14006" y="74248"/>
                  <a:pt x="16845" y="74248"/>
                </a:cubicBezTo>
                <a:cubicBezTo>
                  <a:pt x="41829" y="74248"/>
                  <a:pt x="41829" y="74248"/>
                  <a:pt x="41829" y="74248"/>
                </a:cubicBezTo>
                <a:cubicBezTo>
                  <a:pt x="0" y="114184"/>
                  <a:pt x="0" y="114184"/>
                  <a:pt x="0" y="114184"/>
                </a:cubicBezTo>
                <a:cubicBezTo>
                  <a:pt x="5678" y="119806"/>
                  <a:pt x="5678" y="119806"/>
                  <a:pt x="5678" y="119806"/>
                </a:cubicBezTo>
                <a:cubicBezTo>
                  <a:pt x="44668" y="79870"/>
                  <a:pt x="44668" y="79870"/>
                  <a:pt x="44668" y="79870"/>
                </a:cubicBezTo>
                <a:cubicBezTo>
                  <a:pt x="44668" y="105654"/>
                  <a:pt x="44668" y="105654"/>
                  <a:pt x="44668" y="105654"/>
                </a:cubicBezTo>
                <a:cubicBezTo>
                  <a:pt x="44668" y="108368"/>
                  <a:pt x="47507" y="108368"/>
                  <a:pt x="50157" y="108368"/>
                </a:cubicBezTo>
                <a:cubicBezTo>
                  <a:pt x="50157" y="108368"/>
                  <a:pt x="52996" y="108368"/>
                  <a:pt x="52996" y="105654"/>
                </a:cubicBezTo>
                <a:cubicBezTo>
                  <a:pt x="52996" y="71340"/>
                  <a:pt x="52996" y="71340"/>
                  <a:pt x="52996" y="71340"/>
                </a:cubicBezTo>
                <a:lnTo>
                  <a:pt x="52996" y="68432"/>
                </a:lnTo>
                <a:cubicBezTo>
                  <a:pt x="50157" y="68432"/>
                  <a:pt x="50157" y="68432"/>
                  <a:pt x="50157" y="68432"/>
                </a:cubicBezTo>
                <a:close/>
                <a:moveTo>
                  <a:pt x="105993" y="45751"/>
                </a:moveTo>
                <a:lnTo>
                  <a:pt x="105993" y="45751"/>
                </a:lnTo>
                <a:cubicBezTo>
                  <a:pt x="81009" y="45751"/>
                  <a:pt x="81009" y="45751"/>
                  <a:pt x="81009" y="45751"/>
                </a:cubicBezTo>
                <a:cubicBezTo>
                  <a:pt x="119810" y="5621"/>
                  <a:pt x="119810" y="5621"/>
                  <a:pt x="119810" y="5621"/>
                </a:cubicBezTo>
                <a:cubicBezTo>
                  <a:pt x="114321" y="0"/>
                  <a:pt x="114321" y="0"/>
                  <a:pt x="114321" y="0"/>
                </a:cubicBezTo>
                <a:cubicBezTo>
                  <a:pt x="75331" y="39935"/>
                  <a:pt x="75331" y="39935"/>
                  <a:pt x="75331" y="39935"/>
                </a:cubicBezTo>
                <a:cubicBezTo>
                  <a:pt x="75331" y="14345"/>
                  <a:pt x="75331" y="14345"/>
                  <a:pt x="75331" y="14345"/>
                </a:cubicBezTo>
                <a:cubicBezTo>
                  <a:pt x="75331" y="11437"/>
                  <a:pt x="72492" y="11437"/>
                  <a:pt x="72492" y="11437"/>
                </a:cubicBezTo>
                <a:cubicBezTo>
                  <a:pt x="69842" y="11437"/>
                  <a:pt x="67003" y="11437"/>
                  <a:pt x="67003" y="14345"/>
                </a:cubicBezTo>
                <a:cubicBezTo>
                  <a:pt x="67003" y="48465"/>
                  <a:pt x="67003" y="48465"/>
                  <a:pt x="67003" y="48465"/>
                </a:cubicBezTo>
                <a:cubicBezTo>
                  <a:pt x="67003" y="48465"/>
                  <a:pt x="67003" y="51373"/>
                  <a:pt x="69842" y="51373"/>
                </a:cubicBezTo>
                <a:cubicBezTo>
                  <a:pt x="69842" y="51373"/>
                  <a:pt x="69842" y="51373"/>
                  <a:pt x="72492" y="51373"/>
                </a:cubicBezTo>
                <a:cubicBezTo>
                  <a:pt x="105993" y="51373"/>
                  <a:pt x="105993" y="51373"/>
                  <a:pt x="105993" y="51373"/>
                </a:cubicBezTo>
                <a:cubicBezTo>
                  <a:pt x="105993" y="51373"/>
                  <a:pt x="108832" y="51373"/>
                  <a:pt x="108832" y="48465"/>
                </a:cubicBezTo>
                <a:cubicBezTo>
                  <a:pt x="108832" y="45751"/>
                  <a:pt x="105993" y="45751"/>
                  <a:pt x="105993" y="4575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8" name="Shape 4588"/>
          <p:cNvSpPr/>
          <p:nvPr/>
        </p:nvSpPr>
        <p:spPr>
          <a:xfrm>
            <a:off x="8061676" y="5199131"/>
            <a:ext cx="305131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7318" y="65718"/>
                </a:moveTo>
                <a:lnTo>
                  <a:pt x="47318" y="65718"/>
                </a:lnTo>
                <a:cubicBezTo>
                  <a:pt x="8328" y="108368"/>
                  <a:pt x="8328" y="108368"/>
                  <a:pt x="8328" y="108368"/>
                </a:cubicBezTo>
                <a:cubicBezTo>
                  <a:pt x="8328" y="82778"/>
                  <a:pt x="8328" y="82778"/>
                  <a:pt x="8328" y="82778"/>
                </a:cubicBezTo>
                <a:cubicBezTo>
                  <a:pt x="8328" y="79870"/>
                  <a:pt x="5488" y="79870"/>
                  <a:pt x="2649" y="79870"/>
                </a:cubicBezTo>
                <a:cubicBezTo>
                  <a:pt x="2649" y="79870"/>
                  <a:pt x="0" y="79870"/>
                  <a:pt x="0" y="82778"/>
                </a:cubicBezTo>
                <a:cubicBezTo>
                  <a:pt x="0" y="117092"/>
                  <a:pt x="0" y="117092"/>
                  <a:pt x="0" y="117092"/>
                </a:cubicBezTo>
                <a:lnTo>
                  <a:pt x="0" y="119806"/>
                </a:lnTo>
                <a:cubicBezTo>
                  <a:pt x="2649" y="119806"/>
                  <a:pt x="2649" y="119806"/>
                  <a:pt x="2649" y="119806"/>
                </a:cubicBezTo>
                <a:cubicBezTo>
                  <a:pt x="36151" y="119806"/>
                  <a:pt x="36151" y="119806"/>
                  <a:pt x="36151" y="119806"/>
                </a:cubicBezTo>
                <a:cubicBezTo>
                  <a:pt x="38990" y="119806"/>
                  <a:pt x="41829" y="119806"/>
                  <a:pt x="41829" y="117092"/>
                </a:cubicBezTo>
                <a:cubicBezTo>
                  <a:pt x="41829" y="114184"/>
                  <a:pt x="38990" y="114184"/>
                  <a:pt x="36151" y="114184"/>
                </a:cubicBezTo>
                <a:cubicBezTo>
                  <a:pt x="10977" y="114184"/>
                  <a:pt x="10977" y="114184"/>
                  <a:pt x="10977" y="114184"/>
                </a:cubicBezTo>
                <a:cubicBezTo>
                  <a:pt x="52807" y="71340"/>
                  <a:pt x="52807" y="71340"/>
                  <a:pt x="52807" y="71340"/>
                </a:cubicBezTo>
                <a:lnTo>
                  <a:pt x="47318" y="65718"/>
                </a:lnTo>
                <a:close/>
                <a:moveTo>
                  <a:pt x="116971" y="0"/>
                </a:moveTo>
                <a:lnTo>
                  <a:pt x="116971" y="0"/>
                </a:lnTo>
                <a:cubicBezTo>
                  <a:pt x="116971" y="0"/>
                  <a:pt x="116971" y="0"/>
                  <a:pt x="114132" y="0"/>
                </a:cubicBezTo>
                <a:cubicBezTo>
                  <a:pt x="80630" y="0"/>
                  <a:pt x="80630" y="0"/>
                  <a:pt x="80630" y="0"/>
                </a:cubicBezTo>
                <a:cubicBezTo>
                  <a:pt x="80630" y="0"/>
                  <a:pt x="77981" y="0"/>
                  <a:pt x="77981" y="2907"/>
                </a:cubicBezTo>
                <a:cubicBezTo>
                  <a:pt x="77981" y="5621"/>
                  <a:pt x="80630" y="5621"/>
                  <a:pt x="80630" y="5621"/>
                </a:cubicBezTo>
                <a:cubicBezTo>
                  <a:pt x="105804" y="5621"/>
                  <a:pt x="105804" y="5621"/>
                  <a:pt x="105804" y="5621"/>
                </a:cubicBezTo>
                <a:cubicBezTo>
                  <a:pt x="66813" y="48465"/>
                  <a:pt x="66813" y="48465"/>
                  <a:pt x="66813" y="48465"/>
                </a:cubicBezTo>
                <a:cubicBezTo>
                  <a:pt x="72492" y="54281"/>
                  <a:pt x="72492" y="54281"/>
                  <a:pt x="72492" y="54281"/>
                </a:cubicBezTo>
                <a:cubicBezTo>
                  <a:pt x="111293" y="11437"/>
                  <a:pt x="111293" y="11437"/>
                  <a:pt x="111293" y="11437"/>
                </a:cubicBezTo>
                <a:cubicBezTo>
                  <a:pt x="111293" y="37027"/>
                  <a:pt x="111293" y="37027"/>
                  <a:pt x="111293" y="37027"/>
                </a:cubicBezTo>
                <a:cubicBezTo>
                  <a:pt x="111293" y="39935"/>
                  <a:pt x="114132" y="39935"/>
                  <a:pt x="114132" y="39935"/>
                </a:cubicBezTo>
                <a:cubicBezTo>
                  <a:pt x="116971" y="39935"/>
                  <a:pt x="119810" y="39935"/>
                  <a:pt x="119810" y="37027"/>
                </a:cubicBezTo>
                <a:cubicBezTo>
                  <a:pt x="119810" y="2907"/>
                  <a:pt x="119810" y="2907"/>
                  <a:pt x="119810" y="2907"/>
                </a:cubicBezTo>
                <a:cubicBezTo>
                  <a:pt x="119810" y="2907"/>
                  <a:pt x="119810" y="0"/>
                  <a:pt x="11697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9" name="Shape 4589"/>
          <p:cNvSpPr/>
          <p:nvPr/>
        </p:nvSpPr>
        <p:spPr>
          <a:xfrm>
            <a:off x="7574879" y="5283814"/>
            <a:ext cx="296312" cy="1270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6" y="53233"/>
                </a:moveTo>
                <a:lnTo>
                  <a:pt x="119806" y="53233"/>
                </a:lnTo>
                <a:cubicBezTo>
                  <a:pt x="96930" y="0"/>
                  <a:pt x="96930" y="0"/>
                  <a:pt x="96930" y="0"/>
                </a:cubicBezTo>
                <a:cubicBezTo>
                  <a:pt x="96930" y="0"/>
                  <a:pt x="94216" y="0"/>
                  <a:pt x="91308" y="0"/>
                </a:cubicBezTo>
                <a:cubicBezTo>
                  <a:pt x="91308" y="6315"/>
                  <a:pt x="91308" y="6315"/>
                  <a:pt x="91308" y="13082"/>
                </a:cubicBezTo>
                <a:cubicBezTo>
                  <a:pt x="108368" y="53233"/>
                  <a:pt x="108368" y="53233"/>
                  <a:pt x="108368" y="53233"/>
                </a:cubicBezTo>
                <a:cubicBezTo>
                  <a:pt x="11437" y="53233"/>
                  <a:pt x="11437" y="53233"/>
                  <a:pt x="11437" y="53233"/>
                </a:cubicBezTo>
                <a:cubicBezTo>
                  <a:pt x="28497" y="13082"/>
                  <a:pt x="28497" y="13082"/>
                  <a:pt x="28497" y="13082"/>
                </a:cubicBezTo>
                <a:cubicBezTo>
                  <a:pt x="28497" y="6315"/>
                  <a:pt x="28497" y="6315"/>
                  <a:pt x="28497" y="0"/>
                </a:cubicBezTo>
                <a:cubicBezTo>
                  <a:pt x="25589" y="0"/>
                  <a:pt x="22875" y="0"/>
                  <a:pt x="22875" y="0"/>
                </a:cubicBezTo>
                <a:cubicBezTo>
                  <a:pt x="0" y="53233"/>
                  <a:pt x="0" y="53233"/>
                  <a:pt x="0" y="53233"/>
                </a:cubicBezTo>
                <a:lnTo>
                  <a:pt x="0" y="59548"/>
                </a:lnTo>
                <a:lnTo>
                  <a:pt x="0" y="66315"/>
                </a:lnTo>
                <a:cubicBezTo>
                  <a:pt x="22875" y="119548"/>
                  <a:pt x="22875" y="119548"/>
                  <a:pt x="22875" y="119548"/>
                </a:cubicBezTo>
                <a:cubicBezTo>
                  <a:pt x="22875" y="119548"/>
                  <a:pt x="25589" y="119548"/>
                  <a:pt x="28497" y="119548"/>
                </a:cubicBezTo>
                <a:cubicBezTo>
                  <a:pt x="28497" y="112781"/>
                  <a:pt x="28497" y="112781"/>
                  <a:pt x="28497" y="106015"/>
                </a:cubicBezTo>
                <a:cubicBezTo>
                  <a:pt x="11437" y="66315"/>
                  <a:pt x="11437" y="66315"/>
                  <a:pt x="11437" y="66315"/>
                </a:cubicBezTo>
                <a:cubicBezTo>
                  <a:pt x="108368" y="66315"/>
                  <a:pt x="108368" y="66315"/>
                  <a:pt x="108368" y="66315"/>
                </a:cubicBezTo>
                <a:cubicBezTo>
                  <a:pt x="91308" y="106015"/>
                  <a:pt x="91308" y="106015"/>
                  <a:pt x="91308" y="106015"/>
                </a:cubicBezTo>
                <a:cubicBezTo>
                  <a:pt x="91308" y="112781"/>
                  <a:pt x="91308" y="112781"/>
                  <a:pt x="91308" y="119548"/>
                </a:cubicBezTo>
                <a:cubicBezTo>
                  <a:pt x="94216" y="119548"/>
                  <a:pt x="96930" y="119548"/>
                  <a:pt x="96930" y="119548"/>
                </a:cubicBezTo>
                <a:cubicBezTo>
                  <a:pt x="119806" y="66315"/>
                  <a:pt x="119806" y="66315"/>
                  <a:pt x="119806" y="66315"/>
                </a:cubicBezTo>
                <a:lnTo>
                  <a:pt x="119806" y="59548"/>
                </a:lnTo>
                <a:lnTo>
                  <a:pt x="119806" y="53233"/>
                </a:ln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0" name="Shape 4590"/>
          <p:cNvSpPr/>
          <p:nvPr/>
        </p:nvSpPr>
        <p:spPr>
          <a:xfrm>
            <a:off x="7151575" y="5199131"/>
            <a:ext cx="126991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415" y="91308"/>
                </a:moveTo>
                <a:lnTo>
                  <a:pt x="106415" y="91308"/>
                </a:lnTo>
                <a:cubicBezTo>
                  <a:pt x="66566" y="108368"/>
                  <a:pt x="66566" y="108368"/>
                  <a:pt x="66566" y="108368"/>
                </a:cubicBezTo>
                <a:cubicBezTo>
                  <a:pt x="66566" y="11437"/>
                  <a:pt x="66566" y="11437"/>
                  <a:pt x="66566" y="11437"/>
                </a:cubicBezTo>
                <a:cubicBezTo>
                  <a:pt x="106415" y="28497"/>
                  <a:pt x="106415" y="28497"/>
                  <a:pt x="106415" y="28497"/>
                </a:cubicBezTo>
                <a:cubicBezTo>
                  <a:pt x="113207" y="28497"/>
                  <a:pt x="113207" y="28497"/>
                  <a:pt x="119547" y="28497"/>
                </a:cubicBezTo>
                <a:cubicBezTo>
                  <a:pt x="119547" y="25783"/>
                  <a:pt x="119547" y="22875"/>
                  <a:pt x="119547" y="22875"/>
                </a:cubicBezTo>
                <a:cubicBezTo>
                  <a:pt x="66566" y="0"/>
                  <a:pt x="66566" y="0"/>
                  <a:pt x="66566" y="0"/>
                </a:cubicBezTo>
                <a:lnTo>
                  <a:pt x="59773" y="0"/>
                </a:lnTo>
                <a:lnTo>
                  <a:pt x="52981" y="0"/>
                </a:lnTo>
                <a:cubicBezTo>
                  <a:pt x="0" y="22875"/>
                  <a:pt x="0" y="22875"/>
                  <a:pt x="0" y="22875"/>
                </a:cubicBezTo>
                <a:cubicBezTo>
                  <a:pt x="0" y="22875"/>
                  <a:pt x="0" y="25783"/>
                  <a:pt x="0" y="28497"/>
                </a:cubicBezTo>
                <a:cubicBezTo>
                  <a:pt x="6339" y="28497"/>
                  <a:pt x="6339" y="28497"/>
                  <a:pt x="13132" y="28497"/>
                </a:cubicBezTo>
                <a:cubicBezTo>
                  <a:pt x="52981" y="11437"/>
                  <a:pt x="52981" y="11437"/>
                  <a:pt x="52981" y="11437"/>
                </a:cubicBezTo>
                <a:cubicBezTo>
                  <a:pt x="52981" y="108368"/>
                  <a:pt x="52981" y="108368"/>
                  <a:pt x="52981" y="108368"/>
                </a:cubicBezTo>
                <a:cubicBezTo>
                  <a:pt x="13132" y="91308"/>
                  <a:pt x="13132" y="91308"/>
                  <a:pt x="13132" y="91308"/>
                </a:cubicBezTo>
                <a:cubicBezTo>
                  <a:pt x="6339" y="91308"/>
                  <a:pt x="6339" y="91308"/>
                  <a:pt x="0" y="91308"/>
                </a:cubicBezTo>
                <a:cubicBezTo>
                  <a:pt x="0" y="94216"/>
                  <a:pt x="0" y="96930"/>
                  <a:pt x="0" y="96930"/>
                </a:cubicBezTo>
                <a:cubicBezTo>
                  <a:pt x="52981" y="119806"/>
                  <a:pt x="52981" y="119806"/>
                  <a:pt x="52981" y="119806"/>
                </a:cubicBezTo>
                <a:lnTo>
                  <a:pt x="59773" y="119806"/>
                </a:lnTo>
                <a:lnTo>
                  <a:pt x="66566" y="119806"/>
                </a:lnTo>
                <a:cubicBezTo>
                  <a:pt x="119547" y="96930"/>
                  <a:pt x="119547" y="96930"/>
                  <a:pt x="119547" y="96930"/>
                </a:cubicBezTo>
                <a:cubicBezTo>
                  <a:pt x="119547" y="96930"/>
                  <a:pt x="119547" y="94216"/>
                  <a:pt x="119547" y="91308"/>
                </a:cubicBezTo>
                <a:cubicBezTo>
                  <a:pt x="113207" y="91308"/>
                  <a:pt x="113207" y="91308"/>
                  <a:pt x="106415" y="91308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1" name="Shape 4591"/>
          <p:cNvSpPr/>
          <p:nvPr/>
        </p:nvSpPr>
        <p:spPr>
          <a:xfrm>
            <a:off x="6597754" y="5211481"/>
            <a:ext cx="253982" cy="269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74" y="47272"/>
                </a:moveTo>
                <a:lnTo>
                  <a:pt x="119774" y="47272"/>
                </a:lnTo>
                <a:cubicBezTo>
                  <a:pt x="76610" y="3208"/>
                  <a:pt x="76610" y="3208"/>
                  <a:pt x="76610" y="3208"/>
                </a:cubicBezTo>
                <a:cubicBezTo>
                  <a:pt x="73220" y="0"/>
                  <a:pt x="70056" y="0"/>
                  <a:pt x="70056" y="3208"/>
                </a:cubicBezTo>
                <a:cubicBezTo>
                  <a:pt x="66666" y="3208"/>
                  <a:pt x="66666" y="3208"/>
                  <a:pt x="66666" y="6417"/>
                </a:cubicBezTo>
                <a:cubicBezTo>
                  <a:pt x="66666" y="31657"/>
                  <a:pt x="66666" y="31657"/>
                  <a:pt x="66666" y="31657"/>
                </a:cubicBezTo>
                <a:cubicBezTo>
                  <a:pt x="30056" y="31657"/>
                  <a:pt x="0" y="59893"/>
                  <a:pt x="0" y="94545"/>
                </a:cubicBezTo>
                <a:cubicBezTo>
                  <a:pt x="0" y="104171"/>
                  <a:pt x="3389" y="110374"/>
                  <a:pt x="6779" y="119786"/>
                </a:cubicBezTo>
                <a:cubicBezTo>
                  <a:pt x="13333" y="91550"/>
                  <a:pt x="40000" y="72513"/>
                  <a:pt x="66666" y="72513"/>
                </a:cubicBezTo>
                <a:lnTo>
                  <a:pt x="66666" y="97754"/>
                </a:lnTo>
                <a:cubicBezTo>
                  <a:pt x="66666" y="97754"/>
                  <a:pt x="66666" y="100748"/>
                  <a:pt x="70056" y="100748"/>
                </a:cubicBezTo>
                <a:lnTo>
                  <a:pt x="70056" y="100748"/>
                </a:lnTo>
                <a:cubicBezTo>
                  <a:pt x="70056" y="100748"/>
                  <a:pt x="70056" y="100748"/>
                  <a:pt x="73220" y="100748"/>
                </a:cubicBezTo>
                <a:cubicBezTo>
                  <a:pt x="73220" y="100748"/>
                  <a:pt x="73220" y="100748"/>
                  <a:pt x="76610" y="100748"/>
                </a:cubicBezTo>
                <a:cubicBezTo>
                  <a:pt x="119774" y="53689"/>
                  <a:pt x="119774" y="53689"/>
                  <a:pt x="119774" y="53689"/>
                </a:cubicBezTo>
                <a:cubicBezTo>
                  <a:pt x="119774" y="53689"/>
                  <a:pt x="119774" y="53689"/>
                  <a:pt x="119774" y="50481"/>
                </a:cubicBezTo>
                <a:cubicBezTo>
                  <a:pt x="119774" y="50481"/>
                  <a:pt x="119774" y="50481"/>
                  <a:pt x="119774" y="47272"/>
                </a:cubicBezTo>
                <a:close/>
                <a:moveTo>
                  <a:pt x="76610" y="88342"/>
                </a:moveTo>
                <a:lnTo>
                  <a:pt x="76610" y="88342"/>
                </a:lnTo>
                <a:cubicBezTo>
                  <a:pt x="76610" y="63101"/>
                  <a:pt x="76610" y="63101"/>
                  <a:pt x="76610" y="63101"/>
                </a:cubicBezTo>
                <a:cubicBezTo>
                  <a:pt x="76610" y="63101"/>
                  <a:pt x="66666" y="63101"/>
                  <a:pt x="63276" y="63101"/>
                </a:cubicBezTo>
                <a:cubicBezTo>
                  <a:pt x="43389" y="63101"/>
                  <a:pt x="20112" y="78930"/>
                  <a:pt x="9943" y="88342"/>
                </a:cubicBezTo>
                <a:cubicBezTo>
                  <a:pt x="9943" y="72513"/>
                  <a:pt x="33446" y="41069"/>
                  <a:pt x="63276" y="37860"/>
                </a:cubicBezTo>
                <a:cubicBezTo>
                  <a:pt x="66666" y="37860"/>
                  <a:pt x="76610" y="37860"/>
                  <a:pt x="76610" y="37860"/>
                </a:cubicBezTo>
                <a:cubicBezTo>
                  <a:pt x="76610" y="15828"/>
                  <a:pt x="76610" y="15828"/>
                  <a:pt x="76610" y="15828"/>
                </a:cubicBezTo>
                <a:cubicBezTo>
                  <a:pt x="109830" y="50481"/>
                  <a:pt x="109830" y="50481"/>
                  <a:pt x="109830" y="50481"/>
                </a:cubicBezTo>
                <a:lnTo>
                  <a:pt x="76610" y="8834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2" name="Shape 4592"/>
          <p:cNvSpPr/>
          <p:nvPr/>
        </p:nvSpPr>
        <p:spPr>
          <a:xfrm>
            <a:off x="6102139" y="5211481"/>
            <a:ext cx="253982" cy="269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107" y="31657"/>
                </a:moveTo>
                <a:lnTo>
                  <a:pt x="53107" y="31657"/>
                </a:lnTo>
                <a:cubicBezTo>
                  <a:pt x="53107" y="6417"/>
                  <a:pt x="53107" y="6417"/>
                  <a:pt x="53107" y="6417"/>
                </a:cubicBezTo>
                <a:cubicBezTo>
                  <a:pt x="53107" y="3208"/>
                  <a:pt x="53107" y="3208"/>
                  <a:pt x="49943" y="3208"/>
                </a:cubicBezTo>
                <a:cubicBezTo>
                  <a:pt x="49943" y="0"/>
                  <a:pt x="46553" y="0"/>
                  <a:pt x="43163" y="3208"/>
                </a:cubicBezTo>
                <a:cubicBezTo>
                  <a:pt x="0" y="47272"/>
                  <a:pt x="0" y="47272"/>
                  <a:pt x="0" y="47272"/>
                </a:cubicBezTo>
                <a:cubicBezTo>
                  <a:pt x="0" y="50481"/>
                  <a:pt x="0" y="50481"/>
                  <a:pt x="0" y="50481"/>
                </a:cubicBezTo>
                <a:cubicBezTo>
                  <a:pt x="0" y="53689"/>
                  <a:pt x="0" y="53689"/>
                  <a:pt x="0" y="53689"/>
                </a:cubicBezTo>
                <a:cubicBezTo>
                  <a:pt x="43163" y="100748"/>
                  <a:pt x="43163" y="100748"/>
                  <a:pt x="43163" y="100748"/>
                </a:cubicBezTo>
                <a:cubicBezTo>
                  <a:pt x="46553" y="100748"/>
                  <a:pt x="46553" y="100748"/>
                  <a:pt x="46553" y="100748"/>
                </a:cubicBezTo>
                <a:cubicBezTo>
                  <a:pt x="49943" y="100748"/>
                  <a:pt x="49943" y="100748"/>
                  <a:pt x="49943" y="100748"/>
                </a:cubicBezTo>
                <a:lnTo>
                  <a:pt x="49943" y="100748"/>
                </a:lnTo>
                <a:cubicBezTo>
                  <a:pt x="53107" y="100748"/>
                  <a:pt x="53107" y="97754"/>
                  <a:pt x="53107" y="97754"/>
                </a:cubicBezTo>
                <a:lnTo>
                  <a:pt x="53107" y="72513"/>
                </a:lnTo>
                <a:cubicBezTo>
                  <a:pt x="79774" y="72513"/>
                  <a:pt x="106440" y="91550"/>
                  <a:pt x="112994" y="119786"/>
                </a:cubicBezTo>
                <a:cubicBezTo>
                  <a:pt x="116384" y="110374"/>
                  <a:pt x="119774" y="104171"/>
                  <a:pt x="119774" y="94545"/>
                </a:cubicBezTo>
                <a:cubicBezTo>
                  <a:pt x="119774" y="59893"/>
                  <a:pt x="89717" y="31657"/>
                  <a:pt x="53107" y="31657"/>
                </a:cubicBezTo>
                <a:close/>
                <a:moveTo>
                  <a:pt x="56497" y="63101"/>
                </a:moveTo>
                <a:lnTo>
                  <a:pt x="56497" y="63101"/>
                </a:lnTo>
                <a:cubicBezTo>
                  <a:pt x="53107" y="63101"/>
                  <a:pt x="43163" y="63101"/>
                  <a:pt x="43163" y="63101"/>
                </a:cubicBezTo>
                <a:cubicBezTo>
                  <a:pt x="43163" y="88342"/>
                  <a:pt x="43163" y="88342"/>
                  <a:pt x="43163" y="88342"/>
                </a:cubicBezTo>
                <a:cubicBezTo>
                  <a:pt x="9943" y="50481"/>
                  <a:pt x="9943" y="50481"/>
                  <a:pt x="9943" y="50481"/>
                </a:cubicBezTo>
                <a:cubicBezTo>
                  <a:pt x="43163" y="15828"/>
                  <a:pt x="43163" y="15828"/>
                  <a:pt x="43163" y="15828"/>
                </a:cubicBezTo>
                <a:cubicBezTo>
                  <a:pt x="43163" y="37860"/>
                  <a:pt x="43163" y="37860"/>
                  <a:pt x="43163" y="37860"/>
                </a:cubicBezTo>
                <a:cubicBezTo>
                  <a:pt x="43163" y="37860"/>
                  <a:pt x="53107" y="37860"/>
                  <a:pt x="56497" y="37860"/>
                </a:cubicBezTo>
                <a:cubicBezTo>
                  <a:pt x="86327" y="41069"/>
                  <a:pt x="109830" y="72513"/>
                  <a:pt x="109830" y="88342"/>
                </a:cubicBezTo>
                <a:cubicBezTo>
                  <a:pt x="99661" y="78930"/>
                  <a:pt x="76610" y="63101"/>
                  <a:pt x="56497" y="6310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3" name="Shape 4593"/>
          <p:cNvSpPr/>
          <p:nvPr/>
        </p:nvSpPr>
        <p:spPr>
          <a:xfrm>
            <a:off x="10516831" y="4751019"/>
            <a:ext cx="296312" cy="20641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37027" y="0"/>
                  <a:pt x="37027" y="0"/>
                  <a:pt x="37027" y="0"/>
                </a:cubicBezTo>
                <a:lnTo>
                  <a:pt x="34313" y="0"/>
                </a:lnTo>
                <a:cubicBezTo>
                  <a:pt x="0" y="57892"/>
                  <a:pt x="0" y="57892"/>
                  <a:pt x="0" y="57892"/>
                </a:cubicBezTo>
                <a:cubicBezTo>
                  <a:pt x="0" y="57892"/>
                  <a:pt x="0" y="57892"/>
                  <a:pt x="0" y="62107"/>
                </a:cubicBezTo>
                <a:cubicBezTo>
                  <a:pt x="0" y="62107"/>
                  <a:pt x="0" y="62107"/>
                  <a:pt x="0" y="66042"/>
                </a:cubicBezTo>
                <a:cubicBezTo>
                  <a:pt x="34313" y="119718"/>
                  <a:pt x="34313" y="119718"/>
                  <a:pt x="34313" y="119718"/>
                </a:cubicBezTo>
                <a:lnTo>
                  <a:pt x="37027" y="119718"/>
                </a:lnTo>
                <a:lnTo>
                  <a:pt x="37027" y="119718"/>
                </a:lnTo>
                <a:cubicBezTo>
                  <a:pt x="105654" y="119718"/>
                  <a:pt x="105654" y="119718"/>
                  <a:pt x="105654" y="119718"/>
                </a:cubicBezTo>
                <a:cubicBezTo>
                  <a:pt x="114184" y="119718"/>
                  <a:pt x="119806" y="111569"/>
                  <a:pt x="119806" y="99203"/>
                </a:cubicBezTo>
                <a:cubicBezTo>
                  <a:pt x="119806" y="20515"/>
                  <a:pt x="119806" y="20515"/>
                  <a:pt x="119806" y="20515"/>
                </a:cubicBezTo>
                <a:cubicBezTo>
                  <a:pt x="119806" y="8149"/>
                  <a:pt x="114184" y="0"/>
                  <a:pt x="105654" y="0"/>
                </a:cubicBezTo>
                <a:close/>
                <a:moveTo>
                  <a:pt x="114184" y="99203"/>
                </a:moveTo>
                <a:lnTo>
                  <a:pt x="114184" y="99203"/>
                </a:lnTo>
                <a:cubicBezTo>
                  <a:pt x="114184" y="103419"/>
                  <a:pt x="108368" y="111569"/>
                  <a:pt x="105654" y="111569"/>
                </a:cubicBezTo>
                <a:cubicBezTo>
                  <a:pt x="39935" y="111569"/>
                  <a:pt x="39935" y="111569"/>
                  <a:pt x="39935" y="111569"/>
                </a:cubicBezTo>
                <a:cubicBezTo>
                  <a:pt x="8529" y="62107"/>
                  <a:pt x="8529" y="62107"/>
                  <a:pt x="8529" y="62107"/>
                </a:cubicBezTo>
                <a:cubicBezTo>
                  <a:pt x="39935" y="12365"/>
                  <a:pt x="39935" y="12365"/>
                  <a:pt x="39935" y="12365"/>
                </a:cubicBezTo>
                <a:cubicBezTo>
                  <a:pt x="105654" y="12365"/>
                  <a:pt x="105654" y="12365"/>
                  <a:pt x="105654" y="12365"/>
                </a:cubicBezTo>
                <a:cubicBezTo>
                  <a:pt x="108368" y="12365"/>
                  <a:pt x="114184" y="16299"/>
                  <a:pt x="114184" y="20515"/>
                </a:cubicBezTo>
                <a:lnTo>
                  <a:pt x="114184" y="9920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4" name="Shape 4594"/>
          <p:cNvSpPr/>
          <p:nvPr/>
        </p:nvSpPr>
        <p:spPr>
          <a:xfrm>
            <a:off x="10022979" y="4751019"/>
            <a:ext cx="305131" cy="20641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39179" y="0"/>
                  <a:pt x="39179" y="0"/>
                  <a:pt x="39179" y="0"/>
                </a:cubicBezTo>
                <a:cubicBezTo>
                  <a:pt x="36340" y="0"/>
                  <a:pt x="36340" y="0"/>
                  <a:pt x="36340" y="0"/>
                </a:cubicBezTo>
                <a:cubicBezTo>
                  <a:pt x="2839" y="57892"/>
                  <a:pt x="2839" y="57892"/>
                  <a:pt x="2839" y="57892"/>
                </a:cubicBezTo>
                <a:cubicBezTo>
                  <a:pt x="0" y="57892"/>
                  <a:pt x="0" y="57892"/>
                  <a:pt x="0" y="62107"/>
                </a:cubicBezTo>
                <a:cubicBezTo>
                  <a:pt x="0" y="62107"/>
                  <a:pt x="0" y="62107"/>
                  <a:pt x="2839" y="66042"/>
                </a:cubicBezTo>
                <a:cubicBezTo>
                  <a:pt x="36340" y="119718"/>
                  <a:pt x="36340" y="119718"/>
                  <a:pt x="36340" y="119718"/>
                </a:cubicBezTo>
                <a:cubicBezTo>
                  <a:pt x="36340" y="119718"/>
                  <a:pt x="36340" y="119718"/>
                  <a:pt x="39179" y="119718"/>
                </a:cubicBezTo>
                <a:lnTo>
                  <a:pt x="39179" y="119718"/>
                </a:lnTo>
                <a:cubicBezTo>
                  <a:pt x="105993" y="119718"/>
                  <a:pt x="105993" y="119718"/>
                  <a:pt x="105993" y="119718"/>
                </a:cubicBezTo>
                <a:cubicBezTo>
                  <a:pt x="114321" y="119718"/>
                  <a:pt x="119810" y="111569"/>
                  <a:pt x="119810" y="99203"/>
                </a:cubicBezTo>
                <a:cubicBezTo>
                  <a:pt x="119810" y="20515"/>
                  <a:pt x="119810" y="20515"/>
                  <a:pt x="119810" y="20515"/>
                </a:cubicBezTo>
                <a:cubicBezTo>
                  <a:pt x="119810" y="8149"/>
                  <a:pt x="114321" y="0"/>
                  <a:pt x="105993" y="0"/>
                </a:cubicBezTo>
                <a:close/>
                <a:moveTo>
                  <a:pt x="111482" y="99203"/>
                </a:moveTo>
                <a:lnTo>
                  <a:pt x="111482" y="99203"/>
                </a:lnTo>
                <a:cubicBezTo>
                  <a:pt x="111482" y="103419"/>
                  <a:pt x="108832" y="111569"/>
                  <a:pt x="105993" y="111569"/>
                </a:cubicBezTo>
                <a:cubicBezTo>
                  <a:pt x="39179" y="111569"/>
                  <a:pt x="39179" y="111569"/>
                  <a:pt x="39179" y="111569"/>
                </a:cubicBezTo>
                <a:cubicBezTo>
                  <a:pt x="8517" y="62107"/>
                  <a:pt x="8517" y="62107"/>
                  <a:pt x="8517" y="62107"/>
                </a:cubicBezTo>
                <a:cubicBezTo>
                  <a:pt x="39179" y="12365"/>
                  <a:pt x="39179" y="12365"/>
                  <a:pt x="39179" y="12365"/>
                </a:cubicBezTo>
                <a:cubicBezTo>
                  <a:pt x="105993" y="12365"/>
                  <a:pt x="105993" y="12365"/>
                  <a:pt x="105993" y="12365"/>
                </a:cubicBezTo>
                <a:cubicBezTo>
                  <a:pt x="108832" y="12365"/>
                  <a:pt x="111482" y="16299"/>
                  <a:pt x="111482" y="20515"/>
                </a:cubicBezTo>
                <a:lnTo>
                  <a:pt x="111482" y="99203"/>
                </a:lnTo>
                <a:close/>
                <a:moveTo>
                  <a:pt x="86498" y="41311"/>
                </a:moveTo>
                <a:lnTo>
                  <a:pt x="86498" y="41311"/>
                </a:lnTo>
                <a:cubicBezTo>
                  <a:pt x="83659" y="37096"/>
                  <a:pt x="81009" y="37096"/>
                  <a:pt x="81009" y="41311"/>
                </a:cubicBezTo>
                <a:cubicBezTo>
                  <a:pt x="72492" y="53676"/>
                  <a:pt x="72492" y="53676"/>
                  <a:pt x="72492" y="53676"/>
                </a:cubicBezTo>
                <a:cubicBezTo>
                  <a:pt x="64164" y="41311"/>
                  <a:pt x="64164" y="41311"/>
                  <a:pt x="64164" y="41311"/>
                </a:cubicBezTo>
                <a:cubicBezTo>
                  <a:pt x="61324" y="37096"/>
                  <a:pt x="58675" y="37096"/>
                  <a:pt x="58675" y="41311"/>
                </a:cubicBezTo>
                <a:cubicBezTo>
                  <a:pt x="55835" y="41311"/>
                  <a:pt x="55835" y="45526"/>
                  <a:pt x="58675" y="49461"/>
                </a:cubicBezTo>
                <a:cubicBezTo>
                  <a:pt x="67003" y="62107"/>
                  <a:pt x="67003" y="62107"/>
                  <a:pt x="67003" y="62107"/>
                </a:cubicBezTo>
                <a:cubicBezTo>
                  <a:pt x="58675" y="74473"/>
                  <a:pt x="58675" y="74473"/>
                  <a:pt x="58675" y="74473"/>
                </a:cubicBezTo>
                <a:cubicBezTo>
                  <a:pt x="55835" y="74473"/>
                  <a:pt x="55835" y="78407"/>
                  <a:pt x="58675" y="82622"/>
                </a:cubicBezTo>
                <a:cubicBezTo>
                  <a:pt x="58675" y="82622"/>
                  <a:pt x="61324" y="82622"/>
                  <a:pt x="64164" y="82622"/>
                </a:cubicBezTo>
                <a:cubicBezTo>
                  <a:pt x="72492" y="70257"/>
                  <a:pt x="72492" y="70257"/>
                  <a:pt x="72492" y="70257"/>
                </a:cubicBezTo>
                <a:cubicBezTo>
                  <a:pt x="81009" y="82622"/>
                  <a:pt x="81009" y="82622"/>
                  <a:pt x="81009" y="82622"/>
                </a:cubicBezTo>
                <a:cubicBezTo>
                  <a:pt x="81009" y="82622"/>
                  <a:pt x="83659" y="82622"/>
                  <a:pt x="86498" y="82622"/>
                </a:cubicBezTo>
                <a:cubicBezTo>
                  <a:pt x="86498" y="78407"/>
                  <a:pt x="86498" y="74473"/>
                  <a:pt x="86498" y="74473"/>
                </a:cubicBezTo>
                <a:cubicBezTo>
                  <a:pt x="77981" y="62107"/>
                  <a:pt x="77981" y="62107"/>
                  <a:pt x="77981" y="62107"/>
                </a:cubicBezTo>
                <a:cubicBezTo>
                  <a:pt x="86498" y="49461"/>
                  <a:pt x="86498" y="49461"/>
                  <a:pt x="86498" y="49461"/>
                </a:cubicBezTo>
                <a:cubicBezTo>
                  <a:pt x="86498" y="45526"/>
                  <a:pt x="86498" y="41311"/>
                  <a:pt x="86498" y="4131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5" name="Shape 4595"/>
          <p:cNvSpPr/>
          <p:nvPr/>
        </p:nvSpPr>
        <p:spPr>
          <a:xfrm>
            <a:off x="9532654" y="4701621"/>
            <a:ext cx="305131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33742"/>
                </a:moveTo>
                <a:lnTo>
                  <a:pt x="61324" y="33742"/>
                </a:lnTo>
                <a:cubicBezTo>
                  <a:pt x="61324" y="29936"/>
                  <a:pt x="61324" y="29936"/>
                  <a:pt x="58485" y="29936"/>
                </a:cubicBezTo>
                <a:cubicBezTo>
                  <a:pt x="58485" y="29936"/>
                  <a:pt x="58485" y="29936"/>
                  <a:pt x="55646" y="33742"/>
                </a:cubicBezTo>
                <a:cubicBezTo>
                  <a:pt x="33312" y="63678"/>
                  <a:pt x="33312" y="63678"/>
                  <a:pt x="33312" y="63678"/>
                </a:cubicBezTo>
                <a:lnTo>
                  <a:pt x="33312" y="67484"/>
                </a:lnTo>
                <a:cubicBezTo>
                  <a:pt x="36151" y="71035"/>
                  <a:pt x="38990" y="71035"/>
                  <a:pt x="38990" y="67484"/>
                </a:cubicBezTo>
                <a:cubicBezTo>
                  <a:pt x="55646" y="48710"/>
                  <a:pt x="55646" y="48710"/>
                  <a:pt x="55646" y="48710"/>
                </a:cubicBezTo>
                <a:cubicBezTo>
                  <a:pt x="55646" y="97167"/>
                  <a:pt x="55646" y="97167"/>
                  <a:pt x="55646" y="97167"/>
                </a:cubicBezTo>
                <a:lnTo>
                  <a:pt x="58485" y="100972"/>
                </a:lnTo>
                <a:cubicBezTo>
                  <a:pt x="61324" y="100972"/>
                  <a:pt x="63974" y="97167"/>
                  <a:pt x="63974" y="97167"/>
                </a:cubicBezTo>
                <a:cubicBezTo>
                  <a:pt x="63974" y="48710"/>
                  <a:pt x="63974" y="48710"/>
                  <a:pt x="63974" y="48710"/>
                </a:cubicBezTo>
                <a:cubicBezTo>
                  <a:pt x="77981" y="67484"/>
                  <a:pt x="77981" y="67484"/>
                  <a:pt x="77981" y="67484"/>
                </a:cubicBezTo>
                <a:cubicBezTo>
                  <a:pt x="80630" y="71035"/>
                  <a:pt x="83659" y="71035"/>
                  <a:pt x="83659" y="67484"/>
                </a:cubicBezTo>
                <a:cubicBezTo>
                  <a:pt x="86309" y="67484"/>
                  <a:pt x="86309" y="63678"/>
                  <a:pt x="83659" y="63678"/>
                </a:cubicBezTo>
                <a:lnTo>
                  <a:pt x="61324" y="33742"/>
                </a:lnTo>
                <a:close/>
                <a:moveTo>
                  <a:pt x="86309" y="26384"/>
                </a:moveTo>
                <a:lnTo>
                  <a:pt x="86309" y="26384"/>
                </a:lnTo>
                <a:cubicBezTo>
                  <a:pt x="80630" y="11416"/>
                  <a:pt x="69652" y="0"/>
                  <a:pt x="55646" y="0"/>
                </a:cubicBezTo>
                <a:cubicBezTo>
                  <a:pt x="38990" y="0"/>
                  <a:pt x="22145" y="18773"/>
                  <a:pt x="22145" y="41099"/>
                </a:cubicBezTo>
                <a:cubicBezTo>
                  <a:pt x="8328" y="48710"/>
                  <a:pt x="0" y="63678"/>
                  <a:pt x="0" y="82452"/>
                </a:cubicBezTo>
                <a:cubicBezTo>
                  <a:pt x="0" y="100972"/>
                  <a:pt x="13817" y="119746"/>
                  <a:pt x="30662" y="119746"/>
                </a:cubicBezTo>
                <a:cubicBezTo>
                  <a:pt x="91798" y="119746"/>
                  <a:pt x="91798" y="119746"/>
                  <a:pt x="91798" y="119746"/>
                </a:cubicBezTo>
                <a:cubicBezTo>
                  <a:pt x="105804" y="112135"/>
                  <a:pt x="119810" y="93615"/>
                  <a:pt x="119810" y="74841"/>
                </a:cubicBezTo>
                <a:cubicBezTo>
                  <a:pt x="119810" y="48710"/>
                  <a:pt x="102965" y="26384"/>
                  <a:pt x="86309" y="26384"/>
                </a:cubicBezTo>
                <a:close/>
                <a:moveTo>
                  <a:pt x="91798" y="112135"/>
                </a:moveTo>
                <a:lnTo>
                  <a:pt x="91798" y="112135"/>
                </a:lnTo>
                <a:cubicBezTo>
                  <a:pt x="30662" y="112135"/>
                  <a:pt x="30662" y="112135"/>
                  <a:pt x="30662" y="112135"/>
                </a:cubicBezTo>
                <a:cubicBezTo>
                  <a:pt x="30662" y="112135"/>
                  <a:pt x="8328" y="108583"/>
                  <a:pt x="8328" y="82452"/>
                </a:cubicBezTo>
                <a:cubicBezTo>
                  <a:pt x="8328" y="67484"/>
                  <a:pt x="16656" y="52515"/>
                  <a:pt x="30662" y="52515"/>
                </a:cubicBezTo>
                <a:cubicBezTo>
                  <a:pt x="30662" y="29936"/>
                  <a:pt x="38990" y="11416"/>
                  <a:pt x="55646" y="11416"/>
                </a:cubicBezTo>
                <a:cubicBezTo>
                  <a:pt x="69652" y="11416"/>
                  <a:pt x="77981" y="22579"/>
                  <a:pt x="80630" y="37547"/>
                </a:cubicBezTo>
                <a:cubicBezTo>
                  <a:pt x="97476" y="33742"/>
                  <a:pt x="111293" y="56067"/>
                  <a:pt x="111293" y="71035"/>
                </a:cubicBezTo>
                <a:cubicBezTo>
                  <a:pt x="111293" y="86004"/>
                  <a:pt x="102965" y="104778"/>
                  <a:pt x="91798" y="1121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6" name="Shape 4596"/>
          <p:cNvSpPr/>
          <p:nvPr/>
        </p:nvSpPr>
        <p:spPr>
          <a:xfrm>
            <a:off x="9045855" y="4701621"/>
            <a:ext cx="296312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63678"/>
                </a:moveTo>
                <a:lnTo>
                  <a:pt x="79870" y="63678"/>
                </a:lnTo>
                <a:cubicBezTo>
                  <a:pt x="62810" y="86004"/>
                  <a:pt x="62810" y="86004"/>
                  <a:pt x="62810" y="86004"/>
                </a:cubicBezTo>
                <a:cubicBezTo>
                  <a:pt x="62810" y="37547"/>
                  <a:pt x="62810" y="37547"/>
                  <a:pt x="62810" y="37547"/>
                </a:cubicBezTo>
                <a:cubicBezTo>
                  <a:pt x="62810" y="33742"/>
                  <a:pt x="62810" y="29936"/>
                  <a:pt x="59903" y="29936"/>
                </a:cubicBezTo>
                <a:cubicBezTo>
                  <a:pt x="56995" y="29936"/>
                  <a:pt x="56995" y="33742"/>
                  <a:pt x="56995" y="37547"/>
                </a:cubicBezTo>
                <a:cubicBezTo>
                  <a:pt x="56995" y="86004"/>
                  <a:pt x="56995" y="86004"/>
                  <a:pt x="56995" y="86004"/>
                </a:cubicBezTo>
                <a:cubicBezTo>
                  <a:pt x="39935" y="63678"/>
                  <a:pt x="39935" y="63678"/>
                  <a:pt x="39935" y="63678"/>
                </a:cubicBezTo>
                <a:cubicBezTo>
                  <a:pt x="37027" y="59873"/>
                  <a:pt x="37027" y="59873"/>
                  <a:pt x="34313" y="63678"/>
                </a:cubicBezTo>
                <a:cubicBezTo>
                  <a:pt x="34313" y="63678"/>
                  <a:pt x="34313" y="67484"/>
                  <a:pt x="34313" y="71035"/>
                </a:cubicBezTo>
                <a:cubicBezTo>
                  <a:pt x="56995" y="100972"/>
                  <a:pt x="56995" y="100972"/>
                  <a:pt x="56995" y="100972"/>
                </a:cubicBezTo>
                <a:lnTo>
                  <a:pt x="59903" y="100972"/>
                </a:lnTo>
                <a:lnTo>
                  <a:pt x="62810" y="100972"/>
                </a:lnTo>
                <a:cubicBezTo>
                  <a:pt x="85492" y="71035"/>
                  <a:pt x="85492" y="71035"/>
                  <a:pt x="85492" y="71035"/>
                </a:cubicBezTo>
                <a:cubicBezTo>
                  <a:pt x="85492" y="67484"/>
                  <a:pt x="85492" y="63678"/>
                  <a:pt x="85492" y="63678"/>
                </a:cubicBezTo>
                <a:cubicBezTo>
                  <a:pt x="82778" y="59873"/>
                  <a:pt x="82778" y="59873"/>
                  <a:pt x="79870" y="63678"/>
                </a:cubicBezTo>
                <a:close/>
                <a:moveTo>
                  <a:pt x="85492" y="26384"/>
                </a:moveTo>
                <a:lnTo>
                  <a:pt x="85492" y="26384"/>
                </a:lnTo>
                <a:cubicBezTo>
                  <a:pt x="79870" y="11416"/>
                  <a:pt x="68432" y="0"/>
                  <a:pt x="56995" y="0"/>
                </a:cubicBezTo>
                <a:cubicBezTo>
                  <a:pt x="37027" y="0"/>
                  <a:pt x="22875" y="18773"/>
                  <a:pt x="22875" y="41099"/>
                </a:cubicBezTo>
                <a:cubicBezTo>
                  <a:pt x="8529" y="48710"/>
                  <a:pt x="0" y="63678"/>
                  <a:pt x="0" y="82452"/>
                </a:cubicBezTo>
                <a:cubicBezTo>
                  <a:pt x="0" y="100972"/>
                  <a:pt x="11437" y="119746"/>
                  <a:pt x="28497" y="119746"/>
                </a:cubicBezTo>
                <a:cubicBezTo>
                  <a:pt x="94216" y="119746"/>
                  <a:pt x="94216" y="119746"/>
                  <a:pt x="94216" y="119746"/>
                </a:cubicBezTo>
                <a:cubicBezTo>
                  <a:pt x="108368" y="112135"/>
                  <a:pt x="119806" y="93615"/>
                  <a:pt x="119806" y="74841"/>
                </a:cubicBezTo>
                <a:cubicBezTo>
                  <a:pt x="119806" y="48710"/>
                  <a:pt x="105654" y="26384"/>
                  <a:pt x="85492" y="26384"/>
                </a:cubicBezTo>
                <a:close/>
                <a:moveTo>
                  <a:pt x="94216" y="112135"/>
                </a:moveTo>
                <a:lnTo>
                  <a:pt x="94216" y="112135"/>
                </a:lnTo>
                <a:cubicBezTo>
                  <a:pt x="28497" y="112135"/>
                  <a:pt x="28497" y="112135"/>
                  <a:pt x="28497" y="112135"/>
                </a:cubicBezTo>
                <a:cubicBezTo>
                  <a:pt x="28497" y="112135"/>
                  <a:pt x="5621" y="108583"/>
                  <a:pt x="5621" y="82452"/>
                </a:cubicBezTo>
                <a:cubicBezTo>
                  <a:pt x="5621" y="67484"/>
                  <a:pt x="17059" y="52515"/>
                  <a:pt x="28497" y="52515"/>
                </a:cubicBezTo>
                <a:cubicBezTo>
                  <a:pt x="28497" y="29936"/>
                  <a:pt x="39935" y="11416"/>
                  <a:pt x="56995" y="11416"/>
                </a:cubicBezTo>
                <a:cubicBezTo>
                  <a:pt x="68432" y="11416"/>
                  <a:pt x="77156" y="22579"/>
                  <a:pt x="79870" y="37547"/>
                </a:cubicBezTo>
                <a:cubicBezTo>
                  <a:pt x="99838" y="33742"/>
                  <a:pt x="111276" y="56067"/>
                  <a:pt x="114184" y="71035"/>
                </a:cubicBezTo>
                <a:cubicBezTo>
                  <a:pt x="114184" y="86004"/>
                  <a:pt x="105654" y="104778"/>
                  <a:pt x="94216" y="1121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7" name="Shape 4597"/>
          <p:cNvSpPr/>
          <p:nvPr/>
        </p:nvSpPr>
        <p:spPr>
          <a:xfrm>
            <a:off x="8550238" y="4701621"/>
            <a:ext cx="305130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842" y="47433"/>
                </a:moveTo>
                <a:lnTo>
                  <a:pt x="69842" y="47433"/>
                </a:lnTo>
                <a:cubicBezTo>
                  <a:pt x="33501" y="47433"/>
                  <a:pt x="33501" y="47433"/>
                  <a:pt x="33501" y="47433"/>
                </a:cubicBezTo>
                <a:cubicBezTo>
                  <a:pt x="30662" y="47433"/>
                  <a:pt x="30662" y="47433"/>
                  <a:pt x="30662" y="50267"/>
                </a:cubicBezTo>
                <a:cubicBezTo>
                  <a:pt x="30662" y="52913"/>
                  <a:pt x="30662" y="52913"/>
                  <a:pt x="33501" y="52913"/>
                </a:cubicBezTo>
                <a:cubicBezTo>
                  <a:pt x="69842" y="52913"/>
                  <a:pt x="69842" y="52913"/>
                  <a:pt x="69842" y="52913"/>
                </a:cubicBezTo>
                <a:cubicBezTo>
                  <a:pt x="72492" y="52913"/>
                  <a:pt x="75331" y="52913"/>
                  <a:pt x="75331" y="50267"/>
                </a:cubicBezTo>
                <a:cubicBezTo>
                  <a:pt x="75331" y="47433"/>
                  <a:pt x="72492" y="47433"/>
                  <a:pt x="69842" y="47433"/>
                </a:cubicBezTo>
                <a:close/>
                <a:moveTo>
                  <a:pt x="119810" y="114141"/>
                </a:moveTo>
                <a:lnTo>
                  <a:pt x="119810" y="114141"/>
                </a:lnTo>
                <a:cubicBezTo>
                  <a:pt x="89148" y="83527"/>
                  <a:pt x="89148" y="83527"/>
                  <a:pt x="89148" y="83527"/>
                </a:cubicBezTo>
                <a:cubicBezTo>
                  <a:pt x="94826" y="75212"/>
                  <a:pt x="100315" y="64062"/>
                  <a:pt x="100315" y="50267"/>
                </a:cubicBezTo>
                <a:cubicBezTo>
                  <a:pt x="100315" y="22299"/>
                  <a:pt x="77981" y="0"/>
                  <a:pt x="50157" y="0"/>
                </a:cubicBezTo>
                <a:cubicBezTo>
                  <a:pt x="22334" y="0"/>
                  <a:pt x="0" y="22299"/>
                  <a:pt x="0" y="50267"/>
                </a:cubicBezTo>
                <a:cubicBezTo>
                  <a:pt x="0" y="78047"/>
                  <a:pt x="22334" y="100157"/>
                  <a:pt x="50157" y="100157"/>
                </a:cubicBezTo>
                <a:cubicBezTo>
                  <a:pt x="64164" y="100157"/>
                  <a:pt x="72492" y="94677"/>
                  <a:pt x="83659" y="89196"/>
                </a:cubicBezTo>
                <a:cubicBezTo>
                  <a:pt x="114321" y="119811"/>
                  <a:pt x="114321" y="119811"/>
                  <a:pt x="114321" y="119811"/>
                </a:cubicBezTo>
                <a:cubicBezTo>
                  <a:pt x="114321" y="119811"/>
                  <a:pt x="117160" y="119811"/>
                  <a:pt x="119810" y="119811"/>
                </a:cubicBezTo>
                <a:cubicBezTo>
                  <a:pt x="119810" y="116976"/>
                  <a:pt x="119810" y="114141"/>
                  <a:pt x="119810" y="114141"/>
                </a:cubicBezTo>
                <a:close/>
                <a:moveTo>
                  <a:pt x="50157" y="92031"/>
                </a:moveTo>
                <a:lnTo>
                  <a:pt x="50157" y="92031"/>
                </a:lnTo>
                <a:cubicBezTo>
                  <a:pt x="28012" y="92031"/>
                  <a:pt x="8517" y="72377"/>
                  <a:pt x="8517" y="50267"/>
                </a:cubicBezTo>
                <a:cubicBezTo>
                  <a:pt x="8517" y="27968"/>
                  <a:pt x="28012" y="8503"/>
                  <a:pt x="50157" y="8503"/>
                </a:cubicBezTo>
                <a:cubicBezTo>
                  <a:pt x="75331" y="8503"/>
                  <a:pt x="91987" y="27968"/>
                  <a:pt x="91987" y="50267"/>
                </a:cubicBezTo>
                <a:cubicBezTo>
                  <a:pt x="91987" y="72377"/>
                  <a:pt x="75331" y="92031"/>
                  <a:pt x="50157" y="920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8" name="Shape 4598"/>
          <p:cNvSpPr/>
          <p:nvPr/>
        </p:nvSpPr>
        <p:spPr>
          <a:xfrm>
            <a:off x="8061676" y="4701621"/>
            <a:ext cx="305131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652" y="47433"/>
                </a:moveTo>
                <a:lnTo>
                  <a:pt x="69652" y="47433"/>
                </a:lnTo>
                <a:cubicBezTo>
                  <a:pt x="52807" y="47433"/>
                  <a:pt x="52807" y="47433"/>
                  <a:pt x="52807" y="47433"/>
                </a:cubicBezTo>
                <a:cubicBezTo>
                  <a:pt x="52807" y="33448"/>
                  <a:pt x="52807" y="33448"/>
                  <a:pt x="52807" y="33448"/>
                </a:cubicBezTo>
                <a:cubicBezTo>
                  <a:pt x="52807" y="30614"/>
                  <a:pt x="52807" y="27968"/>
                  <a:pt x="50157" y="27968"/>
                </a:cubicBezTo>
                <a:cubicBezTo>
                  <a:pt x="47318" y="27968"/>
                  <a:pt x="47318" y="30614"/>
                  <a:pt x="47318" y="33448"/>
                </a:cubicBezTo>
                <a:cubicBezTo>
                  <a:pt x="47318" y="47433"/>
                  <a:pt x="47318" y="47433"/>
                  <a:pt x="47318" y="47433"/>
                </a:cubicBezTo>
                <a:cubicBezTo>
                  <a:pt x="30662" y="47433"/>
                  <a:pt x="30662" y="47433"/>
                  <a:pt x="30662" y="47433"/>
                </a:cubicBezTo>
                <a:cubicBezTo>
                  <a:pt x="30662" y="47433"/>
                  <a:pt x="27823" y="47433"/>
                  <a:pt x="27823" y="50267"/>
                </a:cubicBezTo>
                <a:cubicBezTo>
                  <a:pt x="27823" y="52913"/>
                  <a:pt x="30662" y="55748"/>
                  <a:pt x="30662" y="55748"/>
                </a:cubicBezTo>
                <a:cubicBezTo>
                  <a:pt x="47318" y="55748"/>
                  <a:pt x="47318" y="55748"/>
                  <a:pt x="47318" y="55748"/>
                </a:cubicBezTo>
                <a:cubicBezTo>
                  <a:pt x="47318" y="69732"/>
                  <a:pt x="47318" y="69732"/>
                  <a:pt x="47318" y="69732"/>
                </a:cubicBezTo>
                <a:cubicBezTo>
                  <a:pt x="47318" y="72377"/>
                  <a:pt x="47318" y="72377"/>
                  <a:pt x="50157" y="72377"/>
                </a:cubicBezTo>
                <a:cubicBezTo>
                  <a:pt x="52807" y="72377"/>
                  <a:pt x="52807" y="72377"/>
                  <a:pt x="52807" y="69732"/>
                </a:cubicBezTo>
                <a:cubicBezTo>
                  <a:pt x="52807" y="55748"/>
                  <a:pt x="52807" y="55748"/>
                  <a:pt x="52807" y="55748"/>
                </a:cubicBezTo>
                <a:cubicBezTo>
                  <a:pt x="69652" y="55748"/>
                  <a:pt x="69652" y="55748"/>
                  <a:pt x="69652" y="55748"/>
                </a:cubicBezTo>
                <a:cubicBezTo>
                  <a:pt x="69652" y="55748"/>
                  <a:pt x="72492" y="52913"/>
                  <a:pt x="72492" y="50267"/>
                </a:cubicBezTo>
                <a:cubicBezTo>
                  <a:pt x="72492" y="47433"/>
                  <a:pt x="69652" y="47433"/>
                  <a:pt x="69652" y="47433"/>
                </a:cubicBezTo>
                <a:close/>
                <a:moveTo>
                  <a:pt x="116971" y="114141"/>
                </a:moveTo>
                <a:lnTo>
                  <a:pt x="116971" y="114141"/>
                </a:lnTo>
                <a:cubicBezTo>
                  <a:pt x="86309" y="83527"/>
                  <a:pt x="86309" y="83527"/>
                  <a:pt x="86309" y="83527"/>
                </a:cubicBezTo>
                <a:cubicBezTo>
                  <a:pt x="94637" y="75212"/>
                  <a:pt x="100315" y="64062"/>
                  <a:pt x="100315" y="50267"/>
                </a:cubicBezTo>
                <a:cubicBezTo>
                  <a:pt x="100315" y="22299"/>
                  <a:pt x="77981" y="0"/>
                  <a:pt x="50157" y="0"/>
                </a:cubicBezTo>
                <a:cubicBezTo>
                  <a:pt x="22145" y="0"/>
                  <a:pt x="0" y="22299"/>
                  <a:pt x="0" y="50267"/>
                </a:cubicBezTo>
                <a:cubicBezTo>
                  <a:pt x="0" y="78047"/>
                  <a:pt x="22145" y="100157"/>
                  <a:pt x="50157" y="100157"/>
                </a:cubicBezTo>
                <a:cubicBezTo>
                  <a:pt x="61324" y="100157"/>
                  <a:pt x="72492" y="94677"/>
                  <a:pt x="80630" y="89196"/>
                </a:cubicBezTo>
                <a:cubicBezTo>
                  <a:pt x="111293" y="119811"/>
                  <a:pt x="111293" y="119811"/>
                  <a:pt x="111293" y="119811"/>
                </a:cubicBezTo>
                <a:cubicBezTo>
                  <a:pt x="114132" y="119811"/>
                  <a:pt x="116971" y="119811"/>
                  <a:pt x="116971" y="119811"/>
                </a:cubicBezTo>
                <a:cubicBezTo>
                  <a:pt x="119810" y="116976"/>
                  <a:pt x="119810" y="114141"/>
                  <a:pt x="116971" y="114141"/>
                </a:cubicBezTo>
                <a:close/>
                <a:moveTo>
                  <a:pt x="50157" y="92031"/>
                </a:moveTo>
                <a:lnTo>
                  <a:pt x="50157" y="92031"/>
                </a:lnTo>
                <a:cubicBezTo>
                  <a:pt x="27823" y="92031"/>
                  <a:pt x="8328" y="72377"/>
                  <a:pt x="8328" y="50267"/>
                </a:cubicBezTo>
                <a:cubicBezTo>
                  <a:pt x="8328" y="27968"/>
                  <a:pt x="27823" y="8503"/>
                  <a:pt x="50157" y="8503"/>
                </a:cubicBezTo>
                <a:cubicBezTo>
                  <a:pt x="72492" y="8503"/>
                  <a:pt x="91798" y="27968"/>
                  <a:pt x="91798" y="50267"/>
                </a:cubicBezTo>
                <a:cubicBezTo>
                  <a:pt x="91798" y="72377"/>
                  <a:pt x="72492" y="92031"/>
                  <a:pt x="50157" y="920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9" name="Shape 4599"/>
          <p:cNvSpPr/>
          <p:nvPr/>
        </p:nvSpPr>
        <p:spPr>
          <a:xfrm>
            <a:off x="7574879" y="4701621"/>
            <a:ext cx="296312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6" y="114141"/>
                </a:moveTo>
                <a:lnTo>
                  <a:pt x="119806" y="114141"/>
                </a:lnTo>
                <a:cubicBezTo>
                  <a:pt x="88400" y="83527"/>
                  <a:pt x="88400" y="83527"/>
                  <a:pt x="88400" y="83527"/>
                </a:cubicBezTo>
                <a:cubicBezTo>
                  <a:pt x="96930" y="75212"/>
                  <a:pt x="102746" y="64062"/>
                  <a:pt x="102746" y="50267"/>
                </a:cubicBezTo>
                <a:cubicBezTo>
                  <a:pt x="102746" y="22299"/>
                  <a:pt x="79870" y="0"/>
                  <a:pt x="51373" y="0"/>
                </a:cubicBezTo>
                <a:cubicBezTo>
                  <a:pt x="22875" y="0"/>
                  <a:pt x="0" y="22299"/>
                  <a:pt x="0" y="50267"/>
                </a:cubicBezTo>
                <a:cubicBezTo>
                  <a:pt x="0" y="78047"/>
                  <a:pt x="22875" y="100157"/>
                  <a:pt x="51373" y="100157"/>
                </a:cubicBezTo>
                <a:cubicBezTo>
                  <a:pt x="62810" y="100157"/>
                  <a:pt x="74054" y="94677"/>
                  <a:pt x="82778" y="89196"/>
                </a:cubicBezTo>
                <a:cubicBezTo>
                  <a:pt x="114184" y="119811"/>
                  <a:pt x="114184" y="119811"/>
                  <a:pt x="114184" y="119811"/>
                </a:cubicBezTo>
                <a:cubicBezTo>
                  <a:pt x="116898" y="119811"/>
                  <a:pt x="116898" y="119811"/>
                  <a:pt x="119806" y="119811"/>
                </a:cubicBezTo>
                <a:cubicBezTo>
                  <a:pt x="119806" y="116976"/>
                  <a:pt x="119806" y="114141"/>
                  <a:pt x="119806" y="114141"/>
                </a:cubicBezTo>
                <a:close/>
                <a:moveTo>
                  <a:pt x="51373" y="92031"/>
                </a:moveTo>
                <a:lnTo>
                  <a:pt x="51373" y="92031"/>
                </a:lnTo>
                <a:cubicBezTo>
                  <a:pt x="25589" y="92031"/>
                  <a:pt x="5621" y="72377"/>
                  <a:pt x="5621" y="50267"/>
                </a:cubicBezTo>
                <a:cubicBezTo>
                  <a:pt x="5621" y="27968"/>
                  <a:pt x="25589" y="8503"/>
                  <a:pt x="51373" y="8503"/>
                </a:cubicBezTo>
                <a:cubicBezTo>
                  <a:pt x="74054" y="8503"/>
                  <a:pt x="94216" y="27968"/>
                  <a:pt x="94216" y="50267"/>
                </a:cubicBezTo>
                <a:cubicBezTo>
                  <a:pt x="94216" y="72377"/>
                  <a:pt x="74054" y="92031"/>
                  <a:pt x="51373" y="920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0" name="Shape 4600"/>
          <p:cNvSpPr/>
          <p:nvPr/>
        </p:nvSpPr>
        <p:spPr>
          <a:xfrm>
            <a:off x="7079262" y="4701621"/>
            <a:ext cx="305130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678" y="44598"/>
                </a:moveTo>
                <a:lnTo>
                  <a:pt x="5678" y="44598"/>
                </a:lnTo>
                <a:cubicBezTo>
                  <a:pt x="41829" y="44598"/>
                  <a:pt x="41829" y="44598"/>
                  <a:pt x="41829" y="44598"/>
                </a:cubicBezTo>
                <a:cubicBezTo>
                  <a:pt x="44668" y="44598"/>
                  <a:pt x="44668" y="44598"/>
                  <a:pt x="44668" y="41763"/>
                </a:cubicBezTo>
                <a:cubicBezTo>
                  <a:pt x="44668" y="39118"/>
                  <a:pt x="44668" y="39118"/>
                  <a:pt x="41829" y="39118"/>
                </a:cubicBezTo>
                <a:cubicBezTo>
                  <a:pt x="14006" y="39118"/>
                  <a:pt x="14006" y="39118"/>
                  <a:pt x="14006" y="39118"/>
                </a:cubicBezTo>
                <a:cubicBezTo>
                  <a:pt x="22334" y="19653"/>
                  <a:pt x="39179" y="8503"/>
                  <a:pt x="61324" y="8503"/>
                </a:cubicBezTo>
                <a:cubicBezTo>
                  <a:pt x="86498" y="8503"/>
                  <a:pt x="108643" y="27968"/>
                  <a:pt x="111482" y="52913"/>
                </a:cubicBezTo>
                <a:cubicBezTo>
                  <a:pt x="119810" y="52913"/>
                  <a:pt x="119810" y="52913"/>
                  <a:pt x="119810" y="52913"/>
                </a:cubicBezTo>
                <a:cubicBezTo>
                  <a:pt x="117160" y="22299"/>
                  <a:pt x="91987" y="0"/>
                  <a:pt x="61324" y="0"/>
                </a:cubicBezTo>
                <a:cubicBezTo>
                  <a:pt x="39179" y="0"/>
                  <a:pt x="19495" y="13984"/>
                  <a:pt x="8328" y="30614"/>
                </a:cubicBezTo>
                <a:cubicBezTo>
                  <a:pt x="8328" y="5669"/>
                  <a:pt x="8328" y="5669"/>
                  <a:pt x="8328" y="5669"/>
                </a:cubicBezTo>
                <a:cubicBezTo>
                  <a:pt x="8328" y="2834"/>
                  <a:pt x="5678" y="0"/>
                  <a:pt x="5678" y="0"/>
                </a:cubicBezTo>
                <a:cubicBezTo>
                  <a:pt x="2839" y="0"/>
                  <a:pt x="0" y="2834"/>
                  <a:pt x="0" y="5669"/>
                </a:cubicBezTo>
                <a:cubicBezTo>
                  <a:pt x="0" y="41763"/>
                  <a:pt x="0" y="41763"/>
                  <a:pt x="0" y="41763"/>
                </a:cubicBezTo>
                <a:cubicBezTo>
                  <a:pt x="0" y="44598"/>
                  <a:pt x="5678" y="44598"/>
                  <a:pt x="5678" y="44598"/>
                </a:cubicBezTo>
                <a:close/>
                <a:moveTo>
                  <a:pt x="117160" y="75212"/>
                </a:moveTo>
                <a:lnTo>
                  <a:pt x="117160" y="75212"/>
                </a:lnTo>
                <a:cubicBezTo>
                  <a:pt x="77981" y="75212"/>
                  <a:pt x="77981" y="75212"/>
                  <a:pt x="77981" y="75212"/>
                </a:cubicBezTo>
                <a:lnTo>
                  <a:pt x="75331" y="78047"/>
                </a:lnTo>
                <a:cubicBezTo>
                  <a:pt x="75331" y="80881"/>
                  <a:pt x="77981" y="83527"/>
                  <a:pt x="77981" y="83527"/>
                </a:cubicBezTo>
                <a:cubicBezTo>
                  <a:pt x="108643" y="83527"/>
                  <a:pt x="108643" y="83527"/>
                  <a:pt x="108643" y="83527"/>
                </a:cubicBezTo>
                <a:cubicBezTo>
                  <a:pt x="100315" y="100157"/>
                  <a:pt x="80820" y="111307"/>
                  <a:pt x="61324" y="111307"/>
                </a:cubicBezTo>
                <a:cubicBezTo>
                  <a:pt x="33501" y="111307"/>
                  <a:pt x="14006" y="92031"/>
                  <a:pt x="8328" y="66897"/>
                </a:cubicBezTo>
                <a:cubicBezTo>
                  <a:pt x="2839" y="66897"/>
                  <a:pt x="2839" y="66897"/>
                  <a:pt x="2839" y="66897"/>
                </a:cubicBezTo>
                <a:cubicBezTo>
                  <a:pt x="5678" y="97511"/>
                  <a:pt x="30662" y="119811"/>
                  <a:pt x="61324" y="119811"/>
                </a:cubicBezTo>
                <a:cubicBezTo>
                  <a:pt x="83659" y="119811"/>
                  <a:pt x="103154" y="108661"/>
                  <a:pt x="111482" y="89196"/>
                </a:cubicBezTo>
                <a:cubicBezTo>
                  <a:pt x="111482" y="116976"/>
                  <a:pt x="111482" y="116976"/>
                  <a:pt x="111482" y="116976"/>
                </a:cubicBezTo>
                <a:cubicBezTo>
                  <a:pt x="111482" y="116976"/>
                  <a:pt x="114321" y="119811"/>
                  <a:pt x="117160" y="119811"/>
                </a:cubicBezTo>
                <a:lnTo>
                  <a:pt x="119810" y="116976"/>
                </a:lnTo>
                <a:cubicBezTo>
                  <a:pt x="119810" y="78047"/>
                  <a:pt x="119810" y="78047"/>
                  <a:pt x="119810" y="78047"/>
                </a:cubicBezTo>
                <a:cubicBezTo>
                  <a:pt x="119810" y="75212"/>
                  <a:pt x="117160" y="75212"/>
                  <a:pt x="117160" y="7521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1" name="Shape 4601"/>
          <p:cNvSpPr/>
          <p:nvPr/>
        </p:nvSpPr>
        <p:spPr>
          <a:xfrm>
            <a:off x="6592464" y="4701621"/>
            <a:ext cx="305130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148" y="8503"/>
                </a:moveTo>
                <a:lnTo>
                  <a:pt x="89148" y="8503"/>
                </a:lnTo>
                <a:cubicBezTo>
                  <a:pt x="114132" y="8503"/>
                  <a:pt x="114132" y="8503"/>
                  <a:pt x="114132" y="8503"/>
                </a:cubicBezTo>
                <a:cubicBezTo>
                  <a:pt x="116971" y="8503"/>
                  <a:pt x="119810" y="5669"/>
                  <a:pt x="119810" y="5669"/>
                </a:cubicBezTo>
                <a:cubicBezTo>
                  <a:pt x="119810" y="2834"/>
                  <a:pt x="116971" y="0"/>
                  <a:pt x="114132" y="0"/>
                </a:cubicBezTo>
                <a:cubicBezTo>
                  <a:pt x="77981" y="0"/>
                  <a:pt x="77981" y="0"/>
                  <a:pt x="77981" y="0"/>
                </a:cubicBezTo>
                <a:cubicBezTo>
                  <a:pt x="77981" y="0"/>
                  <a:pt x="75141" y="0"/>
                  <a:pt x="75141" y="5669"/>
                </a:cubicBezTo>
                <a:cubicBezTo>
                  <a:pt x="75141" y="41763"/>
                  <a:pt x="75141" y="41763"/>
                  <a:pt x="75141" y="41763"/>
                </a:cubicBezTo>
                <a:cubicBezTo>
                  <a:pt x="75141" y="44598"/>
                  <a:pt x="75141" y="44598"/>
                  <a:pt x="77981" y="44598"/>
                </a:cubicBezTo>
                <a:cubicBezTo>
                  <a:pt x="80630" y="44598"/>
                  <a:pt x="80630" y="44598"/>
                  <a:pt x="80630" y="41763"/>
                </a:cubicBezTo>
                <a:cubicBezTo>
                  <a:pt x="80630" y="13984"/>
                  <a:pt x="80630" y="13984"/>
                  <a:pt x="80630" y="13984"/>
                </a:cubicBezTo>
                <a:cubicBezTo>
                  <a:pt x="100315" y="22299"/>
                  <a:pt x="111293" y="39118"/>
                  <a:pt x="111293" y="61417"/>
                </a:cubicBezTo>
                <a:cubicBezTo>
                  <a:pt x="111293" y="89196"/>
                  <a:pt x="89148" y="111307"/>
                  <a:pt x="58485" y="111307"/>
                </a:cubicBezTo>
                <a:cubicBezTo>
                  <a:pt x="30662" y="111307"/>
                  <a:pt x="8328" y="89196"/>
                  <a:pt x="8328" y="61417"/>
                </a:cubicBezTo>
                <a:cubicBezTo>
                  <a:pt x="8328" y="33448"/>
                  <a:pt x="27823" y="13984"/>
                  <a:pt x="52807" y="8503"/>
                </a:cubicBezTo>
                <a:cubicBezTo>
                  <a:pt x="52807" y="2834"/>
                  <a:pt x="52807" y="2834"/>
                  <a:pt x="52807" y="2834"/>
                </a:cubicBezTo>
                <a:cubicBezTo>
                  <a:pt x="22145" y="5669"/>
                  <a:pt x="0" y="30614"/>
                  <a:pt x="0" y="61417"/>
                </a:cubicBezTo>
                <a:cubicBezTo>
                  <a:pt x="0" y="92031"/>
                  <a:pt x="27823" y="119811"/>
                  <a:pt x="58485" y="119811"/>
                </a:cubicBezTo>
                <a:cubicBezTo>
                  <a:pt x="91798" y="119811"/>
                  <a:pt x="119810" y="92031"/>
                  <a:pt x="119810" y="61417"/>
                </a:cubicBezTo>
                <a:cubicBezTo>
                  <a:pt x="119810" y="39118"/>
                  <a:pt x="105804" y="19653"/>
                  <a:pt x="89148" y="8503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2" name="Shape 4602"/>
          <p:cNvSpPr/>
          <p:nvPr/>
        </p:nvSpPr>
        <p:spPr>
          <a:xfrm>
            <a:off x="6102139" y="4701621"/>
            <a:ext cx="296312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968"/>
                  <a:pt x="0" y="61417"/>
                </a:cubicBezTo>
                <a:cubicBezTo>
                  <a:pt x="0" y="92031"/>
                  <a:pt x="25589" y="119811"/>
                  <a:pt x="59903" y="119811"/>
                </a:cubicBezTo>
                <a:cubicBezTo>
                  <a:pt x="94216" y="119811"/>
                  <a:pt x="119806" y="92031"/>
                  <a:pt x="119806" y="61417"/>
                </a:cubicBezTo>
                <a:cubicBezTo>
                  <a:pt x="119806" y="27968"/>
                  <a:pt x="94216" y="0"/>
                  <a:pt x="59903" y="0"/>
                </a:cubicBezTo>
                <a:close/>
                <a:moveTo>
                  <a:pt x="59903" y="111307"/>
                </a:moveTo>
                <a:lnTo>
                  <a:pt x="59903" y="111307"/>
                </a:lnTo>
                <a:cubicBezTo>
                  <a:pt x="31405" y="111307"/>
                  <a:pt x="5621" y="89196"/>
                  <a:pt x="5621" y="61417"/>
                </a:cubicBezTo>
                <a:cubicBezTo>
                  <a:pt x="5621" y="30614"/>
                  <a:pt x="31405" y="8503"/>
                  <a:pt x="59903" y="8503"/>
                </a:cubicBezTo>
                <a:cubicBezTo>
                  <a:pt x="88400" y="8503"/>
                  <a:pt x="114184" y="30614"/>
                  <a:pt x="114184" y="61417"/>
                </a:cubicBezTo>
                <a:cubicBezTo>
                  <a:pt x="114184" y="89196"/>
                  <a:pt x="88400" y="111307"/>
                  <a:pt x="59903" y="111307"/>
                </a:cubicBezTo>
                <a:close/>
                <a:moveTo>
                  <a:pt x="82778" y="33448"/>
                </a:moveTo>
                <a:lnTo>
                  <a:pt x="82778" y="33448"/>
                </a:lnTo>
                <a:cubicBezTo>
                  <a:pt x="79870" y="33448"/>
                  <a:pt x="79870" y="33448"/>
                  <a:pt x="76962" y="36283"/>
                </a:cubicBezTo>
                <a:cubicBezTo>
                  <a:pt x="54281" y="78047"/>
                  <a:pt x="54281" y="78047"/>
                  <a:pt x="54281" y="78047"/>
                </a:cubicBezTo>
                <a:cubicBezTo>
                  <a:pt x="39935" y="64062"/>
                  <a:pt x="39935" y="64062"/>
                  <a:pt x="39935" y="64062"/>
                </a:cubicBezTo>
                <a:cubicBezTo>
                  <a:pt x="37027" y="64062"/>
                  <a:pt x="37027" y="64062"/>
                  <a:pt x="34313" y="64062"/>
                </a:cubicBezTo>
                <a:cubicBezTo>
                  <a:pt x="31405" y="66897"/>
                  <a:pt x="31405" y="69732"/>
                  <a:pt x="34313" y="69732"/>
                </a:cubicBezTo>
                <a:cubicBezTo>
                  <a:pt x="51373" y="86362"/>
                  <a:pt x="51373" y="86362"/>
                  <a:pt x="51373" y="86362"/>
                </a:cubicBezTo>
                <a:cubicBezTo>
                  <a:pt x="54281" y="86362"/>
                  <a:pt x="54281" y="86362"/>
                  <a:pt x="56995" y="86362"/>
                </a:cubicBezTo>
                <a:lnTo>
                  <a:pt x="85492" y="39118"/>
                </a:lnTo>
                <a:cubicBezTo>
                  <a:pt x="85492" y="39118"/>
                  <a:pt x="85492" y="36283"/>
                  <a:pt x="82778" y="3344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3" name="Shape 4603"/>
          <p:cNvSpPr/>
          <p:nvPr/>
        </p:nvSpPr>
        <p:spPr>
          <a:xfrm>
            <a:off x="10516831" y="4214696"/>
            <a:ext cx="296312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778" y="38990"/>
                </a:moveTo>
                <a:lnTo>
                  <a:pt x="82778" y="38990"/>
                </a:lnTo>
                <a:cubicBezTo>
                  <a:pt x="79870" y="36151"/>
                  <a:pt x="77156" y="36151"/>
                  <a:pt x="77156" y="38990"/>
                </a:cubicBezTo>
                <a:cubicBezTo>
                  <a:pt x="59903" y="52996"/>
                  <a:pt x="59903" y="52996"/>
                  <a:pt x="59903" y="52996"/>
                </a:cubicBezTo>
                <a:cubicBezTo>
                  <a:pt x="42843" y="38990"/>
                  <a:pt x="42843" y="38990"/>
                  <a:pt x="42843" y="38990"/>
                </a:cubicBezTo>
                <a:cubicBezTo>
                  <a:pt x="42843" y="36151"/>
                  <a:pt x="39935" y="36151"/>
                  <a:pt x="37027" y="38990"/>
                </a:cubicBezTo>
                <a:cubicBezTo>
                  <a:pt x="37027" y="38990"/>
                  <a:pt x="37027" y="41829"/>
                  <a:pt x="37027" y="44479"/>
                </a:cubicBezTo>
                <a:cubicBezTo>
                  <a:pt x="54281" y="58485"/>
                  <a:pt x="54281" y="58485"/>
                  <a:pt x="54281" y="58485"/>
                </a:cubicBezTo>
                <a:cubicBezTo>
                  <a:pt x="37027" y="75141"/>
                  <a:pt x="37027" y="75141"/>
                  <a:pt x="37027" y="75141"/>
                </a:cubicBezTo>
                <a:cubicBezTo>
                  <a:pt x="37027" y="77981"/>
                  <a:pt x="37027" y="77981"/>
                  <a:pt x="37027" y="80820"/>
                </a:cubicBezTo>
                <a:cubicBezTo>
                  <a:pt x="39935" y="80820"/>
                  <a:pt x="42843" y="80820"/>
                  <a:pt x="42843" y="80820"/>
                </a:cubicBezTo>
                <a:cubicBezTo>
                  <a:pt x="59903" y="63974"/>
                  <a:pt x="59903" y="63974"/>
                  <a:pt x="59903" y="63974"/>
                </a:cubicBezTo>
                <a:cubicBezTo>
                  <a:pt x="77156" y="80820"/>
                  <a:pt x="77156" y="80820"/>
                  <a:pt x="77156" y="80820"/>
                </a:cubicBezTo>
                <a:cubicBezTo>
                  <a:pt x="77156" y="80820"/>
                  <a:pt x="79870" y="80820"/>
                  <a:pt x="82778" y="80820"/>
                </a:cubicBezTo>
                <a:cubicBezTo>
                  <a:pt x="82778" y="77981"/>
                  <a:pt x="82778" y="77981"/>
                  <a:pt x="82778" y="75141"/>
                </a:cubicBezTo>
                <a:cubicBezTo>
                  <a:pt x="65718" y="58485"/>
                  <a:pt x="65718" y="58485"/>
                  <a:pt x="65718" y="58485"/>
                </a:cubicBezTo>
                <a:cubicBezTo>
                  <a:pt x="82778" y="44479"/>
                  <a:pt x="82778" y="44479"/>
                  <a:pt x="82778" y="44479"/>
                </a:cubicBezTo>
                <a:cubicBezTo>
                  <a:pt x="82778" y="41829"/>
                  <a:pt x="82778" y="38990"/>
                  <a:pt x="82778" y="38990"/>
                </a:cubicBez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594" y="8328"/>
                  <a:pt x="114184" y="30662"/>
                  <a:pt x="114184" y="58485"/>
                </a:cubicBezTo>
                <a:cubicBezTo>
                  <a:pt x="114184" y="89148"/>
                  <a:pt x="88594" y="111482"/>
                  <a:pt x="59903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4" name="Shape 4604"/>
          <p:cNvSpPr/>
          <p:nvPr/>
        </p:nvSpPr>
        <p:spPr>
          <a:xfrm>
            <a:off x="10022979" y="4214696"/>
            <a:ext cx="305131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659" y="55646"/>
                </a:moveTo>
                <a:lnTo>
                  <a:pt x="83659" y="55646"/>
                </a:lnTo>
                <a:cubicBezTo>
                  <a:pt x="39179" y="55646"/>
                  <a:pt x="39179" y="55646"/>
                  <a:pt x="39179" y="55646"/>
                </a:cubicBezTo>
                <a:cubicBezTo>
                  <a:pt x="36340" y="55646"/>
                  <a:pt x="33501" y="58485"/>
                  <a:pt x="33501" y="58485"/>
                </a:cubicBezTo>
                <a:cubicBezTo>
                  <a:pt x="33501" y="61324"/>
                  <a:pt x="36340" y="63974"/>
                  <a:pt x="39179" y="63974"/>
                </a:cubicBezTo>
                <a:cubicBezTo>
                  <a:pt x="83659" y="63974"/>
                  <a:pt x="83659" y="63974"/>
                  <a:pt x="83659" y="63974"/>
                </a:cubicBezTo>
                <a:cubicBezTo>
                  <a:pt x="83659" y="63974"/>
                  <a:pt x="86498" y="61324"/>
                  <a:pt x="86498" y="58485"/>
                </a:cubicBezTo>
                <a:lnTo>
                  <a:pt x="83659" y="55646"/>
                </a:lnTo>
                <a:close/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517" y="89148"/>
                  <a:pt x="8517" y="58485"/>
                </a:cubicBezTo>
                <a:cubicBezTo>
                  <a:pt x="8517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5" name="Shape 4605"/>
          <p:cNvSpPr/>
          <p:nvPr/>
        </p:nvSpPr>
        <p:spPr>
          <a:xfrm>
            <a:off x="9532654" y="4214696"/>
            <a:ext cx="305131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630" y="55646"/>
                </a:moveTo>
                <a:lnTo>
                  <a:pt x="80630" y="55646"/>
                </a:lnTo>
                <a:cubicBezTo>
                  <a:pt x="63974" y="55646"/>
                  <a:pt x="63974" y="55646"/>
                  <a:pt x="63974" y="55646"/>
                </a:cubicBezTo>
                <a:cubicBezTo>
                  <a:pt x="63974" y="36151"/>
                  <a:pt x="63974" y="36151"/>
                  <a:pt x="63974" y="36151"/>
                </a:cubicBezTo>
                <a:cubicBezTo>
                  <a:pt x="63974" y="36151"/>
                  <a:pt x="61324" y="33312"/>
                  <a:pt x="58485" y="33312"/>
                </a:cubicBezTo>
                <a:lnTo>
                  <a:pt x="55646" y="36151"/>
                </a:lnTo>
                <a:cubicBezTo>
                  <a:pt x="55646" y="55646"/>
                  <a:pt x="55646" y="55646"/>
                  <a:pt x="55646" y="55646"/>
                </a:cubicBezTo>
                <a:cubicBezTo>
                  <a:pt x="36151" y="55646"/>
                  <a:pt x="36151" y="55646"/>
                  <a:pt x="36151" y="55646"/>
                </a:cubicBezTo>
                <a:lnTo>
                  <a:pt x="33312" y="58485"/>
                </a:lnTo>
                <a:cubicBezTo>
                  <a:pt x="33312" y="61324"/>
                  <a:pt x="36151" y="63974"/>
                  <a:pt x="36151" y="63974"/>
                </a:cubicBezTo>
                <a:cubicBezTo>
                  <a:pt x="55646" y="63974"/>
                  <a:pt x="55646" y="63974"/>
                  <a:pt x="55646" y="63974"/>
                </a:cubicBezTo>
                <a:cubicBezTo>
                  <a:pt x="55646" y="80820"/>
                  <a:pt x="55646" y="80820"/>
                  <a:pt x="55646" y="80820"/>
                </a:cubicBezTo>
                <a:cubicBezTo>
                  <a:pt x="55646" y="83659"/>
                  <a:pt x="58485" y="86309"/>
                  <a:pt x="58485" y="86309"/>
                </a:cubicBezTo>
                <a:cubicBezTo>
                  <a:pt x="61324" y="86309"/>
                  <a:pt x="63974" y="83659"/>
                  <a:pt x="63974" y="80820"/>
                </a:cubicBezTo>
                <a:cubicBezTo>
                  <a:pt x="63974" y="63974"/>
                  <a:pt x="63974" y="63974"/>
                  <a:pt x="63974" y="63974"/>
                </a:cubicBezTo>
                <a:cubicBezTo>
                  <a:pt x="80630" y="63974"/>
                  <a:pt x="80630" y="63974"/>
                  <a:pt x="80630" y="63974"/>
                </a:cubicBezTo>
                <a:cubicBezTo>
                  <a:pt x="83659" y="63974"/>
                  <a:pt x="86309" y="61324"/>
                  <a:pt x="86309" y="58485"/>
                </a:cubicBezTo>
                <a:cubicBezTo>
                  <a:pt x="86309" y="58485"/>
                  <a:pt x="83659" y="55646"/>
                  <a:pt x="80630" y="55646"/>
                </a:cubicBez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6" name="Shape 4606"/>
          <p:cNvSpPr/>
          <p:nvPr/>
        </p:nvSpPr>
        <p:spPr>
          <a:xfrm>
            <a:off x="9045855" y="4214696"/>
            <a:ext cx="296312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58485"/>
                </a:moveTo>
                <a:lnTo>
                  <a:pt x="79870" y="58485"/>
                </a:lnTo>
                <a:cubicBezTo>
                  <a:pt x="62810" y="72492"/>
                  <a:pt x="62810" y="72492"/>
                  <a:pt x="62810" y="72492"/>
                </a:cubicBezTo>
                <a:cubicBezTo>
                  <a:pt x="62810" y="33312"/>
                  <a:pt x="62810" y="33312"/>
                  <a:pt x="62810" y="33312"/>
                </a:cubicBezTo>
                <a:cubicBezTo>
                  <a:pt x="62810" y="30662"/>
                  <a:pt x="62810" y="30662"/>
                  <a:pt x="59903" y="30662"/>
                </a:cubicBezTo>
                <a:cubicBezTo>
                  <a:pt x="56995" y="30662"/>
                  <a:pt x="56995" y="30662"/>
                  <a:pt x="56995" y="33312"/>
                </a:cubicBezTo>
                <a:cubicBezTo>
                  <a:pt x="56995" y="72492"/>
                  <a:pt x="56995" y="72492"/>
                  <a:pt x="56995" y="72492"/>
                </a:cubicBezTo>
                <a:cubicBezTo>
                  <a:pt x="39935" y="58485"/>
                  <a:pt x="39935" y="58485"/>
                  <a:pt x="39935" y="58485"/>
                </a:cubicBezTo>
                <a:cubicBezTo>
                  <a:pt x="39935" y="55646"/>
                  <a:pt x="37027" y="55646"/>
                  <a:pt x="34313" y="58485"/>
                </a:cubicBezTo>
                <a:cubicBezTo>
                  <a:pt x="34313" y="58485"/>
                  <a:pt x="34313" y="61324"/>
                  <a:pt x="34313" y="63974"/>
                </a:cubicBezTo>
                <a:cubicBezTo>
                  <a:pt x="56995" y="83659"/>
                  <a:pt x="56995" y="83659"/>
                  <a:pt x="56995" y="83659"/>
                </a:cubicBezTo>
                <a:lnTo>
                  <a:pt x="59903" y="83659"/>
                </a:lnTo>
                <a:lnTo>
                  <a:pt x="62810" y="83659"/>
                </a:lnTo>
                <a:cubicBezTo>
                  <a:pt x="85492" y="63974"/>
                  <a:pt x="85492" y="63974"/>
                  <a:pt x="85492" y="63974"/>
                </a:cubicBezTo>
                <a:cubicBezTo>
                  <a:pt x="85492" y="61324"/>
                  <a:pt x="85492" y="58485"/>
                  <a:pt x="85492" y="58485"/>
                </a:cubicBezTo>
                <a:cubicBezTo>
                  <a:pt x="82778" y="55646"/>
                  <a:pt x="79870" y="55646"/>
                  <a:pt x="79870" y="58485"/>
                </a:cubicBez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7" name="Shape 4607"/>
          <p:cNvSpPr/>
          <p:nvPr/>
        </p:nvSpPr>
        <p:spPr>
          <a:xfrm>
            <a:off x="8550238" y="4214696"/>
            <a:ext cx="305130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6151"/>
                </a:moveTo>
                <a:lnTo>
                  <a:pt x="64164" y="36151"/>
                </a:lnTo>
                <a:cubicBezTo>
                  <a:pt x="64164" y="33312"/>
                  <a:pt x="61324" y="33312"/>
                  <a:pt x="61324" y="33312"/>
                </a:cubicBezTo>
                <a:cubicBezTo>
                  <a:pt x="58675" y="33312"/>
                  <a:pt x="58675" y="33312"/>
                  <a:pt x="55835" y="36151"/>
                </a:cubicBezTo>
                <a:cubicBezTo>
                  <a:pt x="36340" y="55646"/>
                  <a:pt x="36340" y="55646"/>
                  <a:pt x="36340" y="55646"/>
                </a:cubicBezTo>
                <a:cubicBezTo>
                  <a:pt x="33501" y="58485"/>
                  <a:pt x="33501" y="61324"/>
                  <a:pt x="36340" y="61324"/>
                </a:cubicBezTo>
                <a:cubicBezTo>
                  <a:pt x="36340" y="63974"/>
                  <a:pt x="39179" y="63974"/>
                  <a:pt x="41829" y="61324"/>
                </a:cubicBezTo>
                <a:cubicBezTo>
                  <a:pt x="55835" y="47318"/>
                  <a:pt x="55835" y="47318"/>
                  <a:pt x="55835" y="47318"/>
                </a:cubicBezTo>
                <a:cubicBezTo>
                  <a:pt x="55835" y="86309"/>
                  <a:pt x="55835" y="86309"/>
                  <a:pt x="55835" y="86309"/>
                </a:cubicBezTo>
                <a:cubicBezTo>
                  <a:pt x="55835" y="86309"/>
                  <a:pt x="58675" y="89148"/>
                  <a:pt x="61324" y="89148"/>
                </a:cubicBezTo>
                <a:lnTo>
                  <a:pt x="64164" y="86309"/>
                </a:lnTo>
                <a:cubicBezTo>
                  <a:pt x="64164" y="47318"/>
                  <a:pt x="64164" y="47318"/>
                  <a:pt x="64164" y="47318"/>
                </a:cubicBezTo>
                <a:cubicBezTo>
                  <a:pt x="77981" y="61324"/>
                  <a:pt x="77981" y="61324"/>
                  <a:pt x="77981" y="61324"/>
                </a:cubicBezTo>
                <a:cubicBezTo>
                  <a:pt x="81009" y="63974"/>
                  <a:pt x="83659" y="63974"/>
                  <a:pt x="83659" y="61324"/>
                </a:cubicBezTo>
                <a:cubicBezTo>
                  <a:pt x="86498" y="61324"/>
                  <a:pt x="86498" y="58485"/>
                  <a:pt x="83659" y="55646"/>
                </a:cubicBezTo>
                <a:lnTo>
                  <a:pt x="64164" y="36151"/>
                </a:lnTo>
                <a:close/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517" y="89148"/>
                  <a:pt x="8517" y="58485"/>
                </a:cubicBezTo>
                <a:cubicBezTo>
                  <a:pt x="8517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8" name="Shape 4608"/>
          <p:cNvSpPr/>
          <p:nvPr/>
        </p:nvSpPr>
        <p:spPr>
          <a:xfrm>
            <a:off x="8061676" y="4214696"/>
            <a:ext cx="305131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9" name="Shape 4609"/>
          <p:cNvSpPr/>
          <p:nvPr/>
        </p:nvSpPr>
        <p:spPr>
          <a:xfrm>
            <a:off x="7574879" y="4214696"/>
            <a:ext cx="296312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  <a:moveTo>
                  <a:pt x="85492" y="55646"/>
                </a:moveTo>
                <a:lnTo>
                  <a:pt x="85492" y="55646"/>
                </a:lnTo>
                <a:cubicBezTo>
                  <a:pt x="45557" y="55646"/>
                  <a:pt x="45557" y="55646"/>
                  <a:pt x="45557" y="55646"/>
                </a:cubicBezTo>
                <a:cubicBezTo>
                  <a:pt x="62810" y="41829"/>
                  <a:pt x="62810" y="41829"/>
                  <a:pt x="62810" y="41829"/>
                </a:cubicBezTo>
                <a:cubicBezTo>
                  <a:pt x="62810" y="38990"/>
                  <a:pt x="62810" y="36151"/>
                  <a:pt x="62810" y="36151"/>
                </a:cubicBezTo>
                <a:cubicBezTo>
                  <a:pt x="59903" y="33312"/>
                  <a:pt x="56995" y="33312"/>
                  <a:pt x="56995" y="36151"/>
                </a:cubicBezTo>
                <a:cubicBezTo>
                  <a:pt x="34313" y="55646"/>
                  <a:pt x="34313" y="55646"/>
                  <a:pt x="34313" y="55646"/>
                </a:cubicBezTo>
                <a:lnTo>
                  <a:pt x="34313" y="58485"/>
                </a:lnTo>
                <a:cubicBezTo>
                  <a:pt x="34313" y="61324"/>
                  <a:pt x="34313" y="61324"/>
                  <a:pt x="34313" y="63974"/>
                </a:cubicBezTo>
                <a:cubicBezTo>
                  <a:pt x="56995" y="83659"/>
                  <a:pt x="56995" y="83659"/>
                  <a:pt x="56995" y="83659"/>
                </a:cubicBezTo>
                <a:cubicBezTo>
                  <a:pt x="56995" y="86309"/>
                  <a:pt x="59903" y="86309"/>
                  <a:pt x="62810" y="83659"/>
                </a:cubicBezTo>
                <a:cubicBezTo>
                  <a:pt x="62810" y="83659"/>
                  <a:pt x="62810" y="80820"/>
                  <a:pt x="62810" y="77981"/>
                </a:cubicBezTo>
                <a:cubicBezTo>
                  <a:pt x="45557" y="63974"/>
                  <a:pt x="45557" y="63974"/>
                  <a:pt x="45557" y="63974"/>
                </a:cubicBezTo>
                <a:cubicBezTo>
                  <a:pt x="85492" y="63974"/>
                  <a:pt x="85492" y="63974"/>
                  <a:pt x="85492" y="63974"/>
                </a:cubicBezTo>
                <a:cubicBezTo>
                  <a:pt x="88400" y="63974"/>
                  <a:pt x="91308" y="61324"/>
                  <a:pt x="91308" y="58485"/>
                </a:cubicBezTo>
                <a:cubicBezTo>
                  <a:pt x="91308" y="58485"/>
                  <a:pt x="88400" y="55646"/>
                  <a:pt x="85492" y="556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0" name="Shape 4610"/>
          <p:cNvSpPr/>
          <p:nvPr/>
        </p:nvSpPr>
        <p:spPr>
          <a:xfrm>
            <a:off x="7079262" y="4214696"/>
            <a:ext cx="305130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  <a:moveTo>
                  <a:pt x="86498" y="41829"/>
                </a:moveTo>
                <a:lnTo>
                  <a:pt x="86498" y="41829"/>
                </a:lnTo>
                <a:cubicBezTo>
                  <a:pt x="61324" y="69652"/>
                  <a:pt x="61324" y="69652"/>
                  <a:pt x="61324" y="69652"/>
                </a:cubicBezTo>
                <a:cubicBezTo>
                  <a:pt x="33501" y="41829"/>
                  <a:pt x="33501" y="41829"/>
                  <a:pt x="33501" y="41829"/>
                </a:cubicBezTo>
                <a:cubicBezTo>
                  <a:pt x="33501" y="41829"/>
                  <a:pt x="30662" y="41829"/>
                  <a:pt x="28012" y="41829"/>
                </a:cubicBezTo>
                <a:cubicBezTo>
                  <a:pt x="28012" y="44479"/>
                  <a:pt x="28012" y="47318"/>
                  <a:pt x="28012" y="47318"/>
                </a:cubicBezTo>
                <a:cubicBezTo>
                  <a:pt x="55835" y="75141"/>
                  <a:pt x="55835" y="75141"/>
                  <a:pt x="55835" y="75141"/>
                </a:cubicBezTo>
                <a:cubicBezTo>
                  <a:pt x="58675" y="77981"/>
                  <a:pt x="58675" y="77981"/>
                  <a:pt x="61324" y="77981"/>
                </a:cubicBezTo>
                <a:cubicBezTo>
                  <a:pt x="61324" y="77981"/>
                  <a:pt x="64164" y="77981"/>
                  <a:pt x="64164" y="75141"/>
                </a:cubicBezTo>
                <a:cubicBezTo>
                  <a:pt x="91987" y="47318"/>
                  <a:pt x="91987" y="47318"/>
                  <a:pt x="91987" y="47318"/>
                </a:cubicBezTo>
                <a:cubicBezTo>
                  <a:pt x="94826" y="47318"/>
                  <a:pt x="94826" y="44479"/>
                  <a:pt x="91987" y="41829"/>
                </a:cubicBezTo>
                <a:cubicBezTo>
                  <a:pt x="91987" y="41829"/>
                  <a:pt x="89148" y="41829"/>
                  <a:pt x="86498" y="4182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1" name="Shape 4611"/>
          <p:cNvSpPr/>
          <p:nvPr/>
        </p:nvSpPr>
        <p:spPr>
          <a:xfrm>
            <a:off x="6592464" y="4214696"/>
            <a:ext cx="305130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974" y="41829"/>
                </a:moveTo>
                <a:lnTo>
                  <a:pt x="63974" y="41829"/>
                </a:lnTo>
                <a:cubicBezTo>
                  <a:pt x="61324" y="41829"/>
                  <a:pt x="61324" y="41829"/>
                  <a:pt x="58485" y="41829"/>
                </a:cubicBezTo>
                <a:lnTo>
                  <a:pt x="55646" y="41829"/>
                </a:lnTo>
                <a:cubicBezTo>
                  <a:pt x="27823" y="69652"/>
                  <a:pt x="27823" y="69652"/>
                  <a:pt x="27823" y="69652"/>
                </a:cubicBezTo>
                <a:cubicBezTo>
                  <a:pt x="24984" y="72492"/>
                  <a:pt x="24984" y="75141"/>
                  <a:pt x="27823" y="75141"/>
                </a:cubicBezTo>
                <a:cubicBezTo>
                  <a:pt x="27823" y="77981"/>
                  <a:pt x="30662" y="77981"/>
                  <a:pt x="33312" y="75141"/>
                </a:cubicBezTo>
                <a:cubicBezTo>
                  <a:pt x="58485" y="50157"/>
                  <a:pt x="58485" y="50157"/>
                  <a:pt x="58485" y="50157"/>
                </a:cubicBezTo>
                <a:cubicBezTo>
                  <a:pt x="86309" y="75141"/>
                  <a:pt x="86309" y="75141"/>
                  <a:pt x="86309" y="75141"/>
                </a:cubicBezTo>
                <a:cubicBezTo>
                  <a:pt x="86309" y="77981"/>
                  <a:pt x="89148" y="77981"/>
                  <a:pt x="91798" y="75141"/>
                </a:cubicBezTo>
                <a:cubicBezTo>
                  <a:pt x="91798" y="75141"/>
                  <a:pt x="91798" y="72492"/>
                  <a:pt x="91798" y="69652"/>
                </a:cubicBezTo>
                <a:lnTo>
                  <a:pt x="63974" y="41829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2" name="Shape 4612"/>
          <p:cNvSpPr/>
          <p:nvPr/>
        </p:nvSpPr>
        <p:spPr>
          <a:xfrm>
            <a:off x="6102139" y="4214696"/>
            <a:ext cx="296312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962" y="55646"/>
                </a:moveTo>
                <a:lnTo>
                  <a:pt x="76962" y="55646"/>
                </a:lnTo>
                <a:cubicBezTo>
                  <a:pt x="48465" y="27823"/>
                  <a:pt x="48465" y="27823"/>
                  <a:pt x="48465" y="27823"/>
                </a:cubicBezTo>
                <a:cubicBezTo>
                  <a:pt x="45557" y="24984"/>
                  <a:pt x="42843" y="24984"/>
                  <a:pt x="42843" y="27823"/>
                </a:cubicBezTo>
                <a:cubicBezTo>
                  <a:pt x="39935" y="27823"/>
                  <a:pt x="39935" y="30662"/>
                  <a:pt x="42843" y="33312"/>
                </a:cubicBezTo>
                <a:cubicBezTo>
                  <a:pt x="68432" y="58485"/>
                  <a:pt x="68432" y="58485"/>
                  <a:pt x="68432" y="58485"/>
                </a:cubicBezTo>
                <a:cubicBezTo>
                  <a:pt x="42843" y="86309"/>
                  <a:pt x="42843" y="86309"/>
                  <a:pt x="42843" y="86309"/>
                </a:cubicBezTo>
                <a:cubicBezTo>
                  <a:pt x="39935" y="86309"/>
                  <a:pt x="39935" y="89148"/>
                  <a:pt x="42843" y="91798"/>
                </a:cubicBezTo>
                <a:cubicBezTo>
                  <a:pt x="42843" y="91798"/>
                  <a:pt x="45557" y="91798"/>
                  <a:pt x="48465" y="91798"/>
                </a:cubicBezTo>
                <a:cubicBezTo>
                  <a:pt x="76962" y="63974"/>
                  <a:pt x="76962" y="63974"/>
                  <a:pt x="76962" y="63974"/>
                </a:cubicBezTo>
                <a:cubicBezTo>
                  <a:pt x="76962" y="61324"/>
                  <a:pt x="76962" y="61324"/>
                  <a:pt x="76962" y="58485"/>
                </a:cubicBezTo>
                <a:lnTo>
                  <a:pt x="76962" y="55646"/>
                </a:ln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3" name="Shape 4613"/>
          <p:cNvSpPr/>
          <p:nvPr/>
        </p:nvSpPr>
        <p:spPr>
          <a:xfrm>
            <a:off x="10516831" y="3724242"/>
            <a:ext cx="296312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7156" y="28497"/>
                </a:moveTo>
                <a:lnTo>
                  <a:pt x="77156" y="28497"/>
                </a:lnTo>
                <a:cubicBezTo>
                  <a:pt x="77156" y="25589"/>
                  <a:pt x="74248" y="25589"/>
                  <a:pt x="71340" y="28497"/>
                </a:cubicBezTo>
                <a:cubicBezTo>
                  <a:pt x="42843" y="56995"/>
                  <a:pt x="42843" y="56995"/>
                  <a:pt x="42843" y="56995"/>
                </a:cubicBezTo>
                <a:lnTo>
                  <a:pt x="42843" y="59903"/>
                </a:lnTo>
                <a:lnTo>
                  <a:pt x="42843" y="62810"/>
                </a:lnTo>
                <a:cubicBezTo>
                  <a:pt x="71340" y="91308"/>
                  <a:pt x="71340" y="91308"/>
                  <a:pt x="71340" y="91308"/>
                </a:cubicBezTo>
                <a:cubicBezTo>
                  <a:pt x="74248" y="94216"/>
                  <a:pt x="77156" y="94216"/>
                  <a:pt x="77156" y="91308"/>
                </a:cubicBezTo>
                <a:cubicBezTo>
                  <a:pt x="79870" y="91308"/>
                  <a:pt x="79870" y="88594"/>
                  <a:pt x="77156" y="85492"/>
                </a:cubicBezTo>
                <a:cubicBezTo>
                  <a:pt x="51373" y="59903"/>
                  <a:pt x="51373" y="59903"/>
                  <a:pt x="51373" y="59903"/>
                </a:cubicBezTo>
                <a:cubicBezTo>
                  <a:pt x="77156" y="34313"/>
                  <a:pt x="77156" y="34313"/>
                  <a:pt x="77156" y="34313"/>
                </a:cubicBezTo>
                <a:cubicBezTo>
                  <a:pt x="79870" y="31405"/>
                  <a:pt x="79870" y="28497"/>
                  <a:pt x="77156" y="28497"/>
                </a:cubicBez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5589"/>
                  <a:pt x="0" y="59903"/>
                </a:cubicBezTo>
                <a:cubicBezTo>
                  <a:pt x="0" y="94216"/>
                  <a:pt x="25589" y="119806"/>
                  <a:pt x="59903" y="119806"/>
                </a:cubicBezTo>
                <a:cubicBezTo>
                  <a:pt x="94216" y="119806"/>
                  <a:pt x="119806" y="94216"/>
                  <a:pt x="119806" y="59903"/>
                </a:cubicBezTo>
                <a:cubicBezTo>
                  <a:pt x="119806" y="25589"/>
                  <a:pt x="94216" y="0"/>
                  <a:pt x="59903" y="0"/>
                </a:cubicBezTo>
                <a:close/>
                <a:moveTo>
                  <a:pt x="59903" y="114184"/>
                </a:moveTo>
                <a:lnTo>
                  <a:pt x="59903" y="114184"/>
                </a:lnTo>
                <a:cubicBezTo>
                  <a:pt x="31405" y="114184"/>
                  <a:pt x="5621" y="88594"/>
                  <a:pt x="5621" y="59903"/>
                </a:cubicBezTo>
                <a:cubicBezTo>
                  <a:pt x="5621" y="31405"/>
                  <a:pt x="31405" y="5621"/>
                  <a:pt x="59903" y="5621"/>
                </a:cubicBezTo>
                <a:cubicBezTo>
                  <a:pt x="88594" y="5621"/>
                  <a:pt x="114184" y="31405"/>
                  <a:pt x="114184" y="59903"/>
                </a:cubicBezTo>
                <a:cubicBezTo>
                  <a:pt x="114184" y="88594"/>
                  <a:pt x="88594" y="114184"/>
                  <a:pt x="59903" y="1141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4" name="Shape 4614"/>
          <p:cNvSpPr/>
          <p:nvPr/>
        </p:nvSpPr>
        <p:spPr>
          <a:xfrm>
            <a:off x="10022979" y="3740121"/>
            <a:ext cx="310423" cy="2540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9" y="6779"/>
                </a:moveTo>
                <a:lnTo>
                  <a:pt x="111679" y="6779"/>
                </a:lnTo>
                <a:cubicBezTo>
                  <a:pt x="106317" y="0"/>
                  <a:pt x="97996" y="0"/>
                  <a:pt x="92634" y="6779"/>
                </a:cubicBezTo>
                <a:cubicBezTo>
                  <a:pt x="38274" y="73220"/>
                  <a:pt x="38274" y="73220"/>
                  <a:pt x="38274" y="73220"/>
                </a:cubicBezTo>
                <a:cubicBezTo>
                  <a:pt x="27365" y="56723"/>
                  <a:pt x="27365" y="56723"/>
                  <a:pt x="27365" y="56723"/>
                </a:cubicBezTo>
                <a:cubicBezTo>
                  <a:pt x="19044" y="46779"/>
                  <a:pt x="10909" y="46779"/>
                  <a:pt x="5546" y="56723"/>
                </a:cubicBezTo>
                <a:cubicBezTo>
                  <a:pt x="0" y="63276"/>
                  <a:pt x="0" y="73220"/>
                  <a:pt x="5546" y="83389"/>
                </a:cubicBezTo>
                <a:cubicBezTo>
                  <a:pt x="29953" y="109830"/>
                  <a:pt x="29953" y="109830"/>
                  <a:pt x="29953" y="109830"/>
                </a:cubicBezTo>
                <a:cubicBezTo>
                  <a:pt x="35500" y="119774"/>
                  <a:pt x="43636" y="119774"/>
                  <a:pt x="49183" y="109830"/>
                </a:cubicBezTo>
                <a:cubicBezTo>
                  <a:pt x="111679" y="33446"/>
                  <a:pt x="111679" y="33446"/>
                  <a:pt x="111679" y="33446"/>
                </a:cubicBezTo>
                <a:cubicBezTo>
                  <a:pt x="119815" y="26666"/>
                  <a:pt x="119815" y="13333"/>
                  <a:pt x="111679" y="6779"/>
                </a:cubicBezTo>
                <a:close/>
                <a:moveTo>
                  <a:pt x="106317" y="26666"/>
                </a:moveTo>
                <a:lnTo>
                  <a:pt x="106317" y="26666"/>
                </a:lnTo>
                <a:cubicBezTo>
                  <a:pt x="106317" y="26666"/>
                  <a:pt x="46409" y="103276"/>
                  <a:pt x="43636" y="103276"/>
                </a:cubicBezTo>
                <a:cubicBezTo>
                  <a:pt x="40862" y="106440"/>
                  <a:pt x="38274" y="106440"/>
                  <a:pt x="35500" y="103276"/>
                </a:cubicBezTo>
                <a:lnTo>
                  <a:pt x="10909" y="73220"/>
                </a:lnTo>
                <a:cubicBezTo>
                  <a:pt x="8320" y="70056"/>
                  <a:pt x="8320" y="66666"/>
                  <a:pt x="10909" y="63276"/>
                </a:cubicBezTo>
                <a:cubicBezTo>
                  <a:pt x="13682" y="59887"/>
                  <a:pt x="19044" y="59887"/>
                  <a:pt x="21818" y="63276"/>
                </a:cubicBezTo>
                <a:cubicBezTo>
                  <a:pt x="38274" y="83389"/>
                  <a:pt x="38274" y="83389"/>
                  <a:pt x="38274" y="83389"/>
                </a:cubicBezTo>
                <a:cubicBezTo>
                  <a:pt x="97996" y="13333"/>
                  <a:pt x="97996" y="13333"/>
                  <a:pt x="97996" y="13333"/>
                </a:cubicBezTo>
                <a:cubicBezTo>
                  <a:pt x="100770" y="10169"/>
                  <a:pt x="103543" y="10169"/>
                  <a:pt x="106317" y="13333"/>
                </a:cubicBezTo>
                <a:cubicBezTo>
                  <a:pt x="111679" y="16723"/>
                  <a:pt x="111679" y="23276"/>
                  <a:pt x="106317" y="266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5" name="Shape 4615"/>
          <p:cNvSpPr/>
          <p:nvPr/>
        </p:nvSpPr>
        <p:spPr>
          <a:xfrm>
            <a:off x="9553818" y="3754234"/>
            <a:ext cx="248691" cy="24875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581" y="61627"/>
                </a:moveTo>
                <a:lnTo>
                  <a:pt x="85581" y="61627"/>
                </a:lnTo>
                <a:cubicBezTo>
                  <a:pt x="113023" y="34186"/>
                  <a:pt x="113023" y="34186"/>
                  <a:pt x="113023" y="34186"/>
                </a:cubicBezTo>
                <a:cubicBezTo>
                  <a:pt x="119767" y="27441"/>
                  <a:pt x="119767" y="16976"/>
                  <a:pt x="113023" y="10232"/>
                </a:cubicBezTo>
                <a:cubicBezTo>
                  <a:pt x="106046" y="0"/>
                  <a:pt x="92558" y="0"/>
                  <a:pt x="85581" y="10232"/>
                </a:cubicBezTo>
                <a:cubicBezTo>
                  <a:pt x="61627" y="34186"/>
                  <a:pt x="61627" y="34186"/>
                  <a:pt x="61627" y="34186"/>
                </a:cubicBezTo>
                <a:cubicBezTo>
                  <a:pt x="34186" y="10232"/>
                  <a:pt x="34186" y="10232"/>
                  <a:pt x="34186" y="10232"/>
                </a:cubicBezTo>
                <a:cubicBezTo>
                  <a:pt x="27441" y="0"/>
                  <a:pt x="16976" y="0"/>
                  <a:pt x="10232" y="10232"/>
                </a:cubicBezTo>
                <a:cubicBezTo>
                  <a:pt x="0" y="16976"/>
                  <a:pt x="0" y="27441"/>
                  <a:pt x="10232" y="34186"/>
                </a:cubicBezTo>
                <a:cubicBezTo>
                  <a:pt x="34186" y="61627"/>
                  <a:pt x="34186" y="61627"/>
                  <a:pt x="34186" y="61627"/>
                </a:cubicBezTo>
                <a:cubicBezTo>
                  <a:pt x="10232" y="85581"/>
                  <a:pt x="10232" y="85581"/>
                  <a:pt x="10232" y="85581"/>
                </a:cubicBezTo>
                <a:cubicBezTo>
                  <a:pt x="0" y="92558"/>
                  <a:pt x="0" y="106046"/>
                  <a:pt x="10232" y="113023"/>
                </a:cubicBezTo>
                <a:cubicBezTo>
                  <a:pt x="16976" y="119767"/>
                  <a:pt x="27441" y="119767"/>
                  <a:pt x="34186" y="113023"/>
                </a:cubicBezTo>
                <a:cubicBezTo>
                  <a:pt x="61627" y="85581"/>
                  <a:pt x="61627" y="85581"/>
                  <a:pt x="61627" y="85581"/>
                </a:cubicBezTo>
                <a:cubicBezTo>
                  <a:pt x="85581" y="113023"/>
                  <a:pt x="85581" y="113023"/>
                  <a:pt x="85581" y="113023"/>
                </a:cubicBezTo>
                <a:cubicBezTo>
                  <a:pt x="92558" y="119767"/>
                  <a:pt x="106046" y="119767"/>
                  <a:pt x="113023" y="113023"/>
                </a:cubicBezTo>
                <a:cubicBezTo>
                  <a:pt x="119767" y="106046"/>
                  <a:pt x="119767" y="92558"/>
                  <a:pt x="113023" y="85581"/>
                </a:cubicBezTo>
                <a:lnTo>
                  <a:pt x="85581" y="61627"/>
                </a:lnTo>
                <a:close/>
                <a:moveTo>
                  <a:pt x="106046" y="106046"/>
                </a:moveTo>
                <a:lnTo>
                  <a:pt x="106046" y="106046"/>
                </a:lnTo>
                <a:cubicBezTo>
                  <a:pt x="102558" y="109534"/>
                  <a:pt x="95813" y="109534"/>
                  <a:pt x="92558" y="106046"/>
                </a:cubicBezTo>
                <a:cubicBezTo>
                  <a:pt x="61627" y="71860"/>
                  <a:pt x="61627" y="71860"/>
                  <a:pt x="61627" y="71860"/>
                </a:cubicBezTo>
                <a:cubicBezTo>
                  <a:pt x="27441" y="106046"/>
                  <a:pt x="27441" y="106046"/>
                  <a:pt x="27441" y="106046"/>
                </a:cubicBezTo>
                <a:cubicBezTo>
                  <a:pt x="23953" y="109534"/>
                  <a:pt x="16976" y="109534"/>
                  <a:pt x="13720" y="106046"/>
                </a:cubicBezTo>
                <a:cubicBezTo>
                  <a:pt x="10232" y="102558"/>
                  <a:pt x="10232" y="95813"/>
                  <a:pt x="13720" y="92558"/>
                </a:cubicBezTo>
                <a:cubicBezTo>
                  <a:pt x="47906" y="61627"/>
                  <a:pt x="47906" y="61627"/>
                  <a:pt x="47906" y="61627"/>
                </a:cubicBezTo>
                <a:cubicBezTo>
                  <a:pt x="13720" y="27441"/>
                  <a:pt x="13720" y="27441"/>
                  <a:pt x="13720" y="27441"/>
                </a:cubicBezTo>
                <a:cubicBezTo>
                  <a:pt x="10232" y="23953"/>
                  <a:pt x="10232" y="16976"/>
                  <a:pt x="13720" y="13720"/>
                </a:cubicBezTo>
                <a:cubicBezTo>
                  <a:pt x="16976" y="10232"/>
                  <a:pt x="23953" y="10232"/>
                  <a:pt x="27441" y="13720"/>
                </a:cubicBezTo>
                <a:cubicBezTo>
                  <a:pt x="61627" y="47906"/>
                  <a:pt x="61627" y="47906"/>
                  <a:pt x="61627" y="47906"/>
                </a:cubicBezTo>
                <a:cubicBezTo>
                  <a:pt x="92558" y="13720"/>
                  <a:pt x="92558" y="13720"/>
                  <a:pt x="92558" y="13720"/>
                </a:cubicBezTo>
                <a:cubicBezTo>
                  <a:pt x="95813" y="10232"/>
                  <a:pt x="102558" y="10232"/>
                  <a:pt x="106046" y="13720"/>
                </a:cubicBezTo>
                <a:cubicBezTo>
                  <a:pt x="109534" y="16976"/>
                  <a:pt x="109534" y="23953"/>
                  <a:pt x="106046" y="27441"/>
                </a:cubicBezTo>
                <a:cubicBezTo>
                  <a:pt x="71860" y="61627"/>
                  <a:pt x="71860" y="61627"/>
                  <a:pt x="71860" y="61627"/>
                </a:cubicBezTo>
                <a:cubicBezTo>
                  <a:pt x="106046" y="92558"/>
                  <a:pt x="106046" y="92558"/>
                  <a:pt x="106046" y="92558"/>
                </a:cubicBezTo>
                <a:cubicBezTo>
                  <a:pt x="109534" y="95813"/>
                  <a:pt x="109534" y="102558"/>
                  <a:pt x="106046" y="1060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6" name="Shape 4616"/>
          <p:cNvSpPr/>
          <p:nvPr/>
        </p:nvSpPr>
        <p:spPr>
          <a:xfrm>
            <a:off x="9045855" y="3838918"/>
            <a:ext cx="296312" cy="72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23513"/>
                  <a:pt x="0" y="59189"/>
                </a:cubicBezTo>
                <a:cubicBezTo>
                  <a:pt x="0" y="94864"/>
                  <a:pt x="5621" y="119189"/>
                  <a:pt x="14151" y="119189"/>
                </a:cubicBezTo>
                <a:cubicBezTo>
                  <a:pt x="105654" y="119189"/>
                  <a:pt x="105654" y="119189"/>
                  <a:pt x="105654" y="119189"/>
                </a:cubicBezTo>
                <a:cubicBezTo>
                  <a:pt x="114184" y="119189"/>
                  <a:pt x="119806" y="94864"/>
                  <a:pt x="119806" y="59189"/>
                </a:cubicBezTo>
                <a:cubicBezTo>
                  <a:pt x="119806" y="23513"/>
                  <a:pt x="114184" y="0"/>
                  <a:pt x="105654" y="0"/>
                </a:cubicBezTo>
                <a:close/>
                <a:moveTo>
                  <a:pt x="105654" y="94864"/>
                </a:moveTo>
                <a:lnTo>
                  <a:pt x="105654" y="94864"/>
                </a:lnTo>
                <a:cubicBezTo>
                  <a:pt x="14151" y="94864"/>
                  <a:pt x="14151" y="94864"/>
                  <a:pt x="14151" y="94864"/>
                </a:cubicBezTo>
                <a:cubicBezTo>
                  <a:pt x="11437" y="94864"/>
                  <a:pt x="5621" y="71351"/>
                  <a:pt x="5621" y="59189"/>
                </a:cubicBezTo>
                <a:cubicBezTo>
                  <a:pt x="5621" y="47027"/>
                  <a:pt x="11437" y="23513"/>
                  <a:pt x="14151" y="23513"/>
                </a:cubicBezTo>
                <a:cubicBezTo>
                  <a:pt x="105654" y="23513"/>
                  <a:pt x="105654" y="23513"/>
                  <a:pt x="105654" y="23513"/>
                </a:cubicBezTo>
                <a:cubicBezTo>
                  <a:pt x="108368" y="23513"/>
                  <a:pt x="114184" y="47027"/>
                  <a:pt x="114184" y="59189"/>
                </a:cubicBezTo>
                <a:cubicBezTo>
                  <a:pt x="114184" y="71351"/>
                  <a:pt x="108368" y="94864"/>
                  <a:pt x="105654" y="9486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7" name="Shape 4617"/>
          <p:cNvSpPr/>
          <p:nvPr/>
        </p:nvSpPr>
        <p:spPr>
          <a:xfrm>
            <a:off x="8550238" y="3724242"/>
            <a:ext cx="305130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45751"/>
                </a:moveTo>
                <a:lnTo>
                  <a:pt x="105993" y="45751"/>
                </a:lnTo>
                <a:cubicBezTo>
                  <a:pt x="75331" y="45751"/>
                  <a:pt x="75331" y="45751"/>
                  <a:pt x="75331" y="45751"/>
                </a:cubicBezTo>
                <a:cubicBezTo>
                  <a:pt x="75331" y="14345"/>
                  <a:pt x="75331" y="14345"/>
                  <a:pt x="75331" y="14345"/>
                </a:cubicBezTo>
                <a:cubicBezTo>
                  <a:pt x="75331" y="5621"/>
                  <a:pt x="69842" y="0"/>
                  <a:pt x="61324" y="0"/>
                </a:cubicBezTo>
                <a:cubicBezTo>
                  <a:pt x="52996" y="0"/>
                  <a:pt x="44668" y="5621"/>
                  <a:pt x="44668" y="14345"/>
                </a:cubicBezTo>
                <a:cubicBezTo>
                  <a:pt x="44668" y="45751"/>
                  <a:pt x="44668" y="45751"/>
                  <a:pt x="44668" y="45751"/>
                </a:cubicBezTo>
                <a:cubicBezTo>
                  <a:pt x="16845" y="45751"/>
                  <a:pt x="16845" y="45751"/>
                  <a:pt x="16845" y="45751"/>
                </a:cubicBezTo>
                <a:cubicBezTo>
                  <a:pt x="8517" y="45751"/>
                  <a:pt x="0" y="51373"/>
                  <a:pt x="0" y="59903"/>
                </a:cubicBezTo>
                <a:cubicBezTo>
                  <a:pt x="0" y="68432"/>
                  <a:pt x="8517" y="74248"/>
                  <a:pt x="16845" y="74248"/>
                </a:cubicBezTo>
                <a:cubicBezTo>
                  <a:pt x="44668" y="74248"/>
                  <a:pt x="44668" y="74248"/>
                  <a:pt x="44668" y="74248"/>
                </a:cubicBezTo>
                <a:cubicBezTo>
                  <a:pt x="44668" y="105654"/>
                  <a:pt x="44668" y="105654"/>
                  <a:pt x="44668" y="105654"/>
                </a:cubicBezTo>
                <a:cubicBezTo>
                  <a:pt x="44668" y="114184"/>
                  <a:pt x="52996" y="119806"/>
                  <a:pt x="61324" y="119806"/>
                </a:cubicBezTo>
                <a:cubicBezTo>
                  <a:pt x="69842" y="119806"/>
                  <a:pt x="75331" y="114184"/>
                  <a:pt x="75331" y="105654"/>
                </a:cubicBezTo>
                <a:cubicBezTo>
                  <a:pt x="75331" y="74248"/>
                  <a:pt x="75331" y="74248"/>
                  <a:pt x="75331" y="74248"/>
                </a:cubicBezTo>
                <a:cubicBezTo>
                  <a:pt x="105993" y="74248"/>
                  <a:pt x="105993" y="74248"/>
                  <a:pt x="105993" y="74248"/>
                </a:cubicBezTo>
                <a:cubicBezTo>
                  <a:pt x="114321" y="74248"/>
                  <a:pt x="119810" y="68432"/>
                  <a:pt x="119810" y="59903"/>
                </a:cubicBezTo>
                <a:cubicBezTo>
                  <a:pt x="119810" y="51373"/>
                  <a:pt x="114321" y="45751"/>
                  <a:pt x="105993" y="45751"/>
                </a:cubicBezTo>
                <a:close/>
                <a:moveTo>
                  <a:pt x="105993" y="68432"/>
                </a:moveTo>
                <a:lnTo>
                  <a:pt x="105993" y="68432"/>
                </a:lnTo>
                <a:cubicBezTo>
                  <a:pt x="67003" y="68432"/>
                  <a:pt x="67003" y="68432"/>
                  <a:pt x="67003" y="68432"/>
                </a:cubicBezTo>
                <a:cubicBezTo>
                  <a:pt x="67003" y="105654"/>
                  <a:pt x="67003" y="105654"/>
                  <a:pt x="67003" y="105654"/>
                </a:cubicBezTo>
                <a:cubicBezTo>
                  <a:pt x="67003" y="108368"/>
                  <a:pt x="64164" y="114184"/>
                  <a:pt x="61324" y="114184"/>
                </a:cubicBezTo>
                <a:cubicBezTo>
                  <a:pt x="55835" y="114184"/>
                  <a:pt x="52996" y="108368"/>
                  <a:pt x="52996" y="105654"/>
                </a:cubicBezTo>
                <a:cubicBezTo>
                  <a:pt x="52996" y="68432"/>
                  <a:pt x="52996" y="68432"/>
                  <a:pt x="52996" y="68432"/>
                </a:cubicBezTo>
                <a:cubicBezTo>
                  <a:pt x="16845" y="68432"/>
                  <a:pt x="16845" y="68432"/>
                  <a:pt x="16845" y="68432"/>
                </a:cubicBezTo>
                <a:cubicBezTo>
                  <a:pt x="11167" y="68432"/>
                  <a:pt x="8517" y="62810"/>
                  <a:pt x="8517" y="59903"/>
                </a:cubicBezTo>
                <a:cubicBezTo>
                  <a:pt x="8517" y="56995"/>
                  <a:pt x="11167" y="51373"/>
                  <a:pt x="16845" y="51373"/>
                </a:cubicBezTo>
                <a:cubicBezTo>
                  <a:pt x="52996" y="51373"/>
                  <a:pt x="52996" y="51373"/>
                  <a:pt x="52996" y="51373"/>
                </a:cubicBezTo>
                <a:cubicBezTo>
                  <a:pt x="52996" y="14345"/>
                  <a:pt x="52996" y="14345"/>
                  <a:pt x="52996" y="14345"/>
                </a:cubicBezTo>
                <a:cubicBezTo>
                  <a:pt x="52996" y="11437"/>
                  <a:pt x="55835" y="5621"/>
                  <a:pt x="61324" y="5621"/>
                </a:cubicBezTo>
                <a:cubicBezTo>
                  <a:pt x="64164" y="5621"/>
                  <a:pt x="67003" y="11437"/>
                  <a:pt x="67003" y="14345"/>
                </a:cubicBezTo>
                <a:cubicBezTo>
                  <a:pt x="67003" y="51373"/>
                  <a:pt x="67003" y="51373"/>
                  <a:pt x="67003" y="51373"/>
                </a:cubicBezTo>
                <a:cubicBezTo>
                  <a:pt x="105993" y="51373"/>
                  <a:pt x="105993" y="51373"/>
                  <a:pt x="105993" y="51373"/>
                </a:cubicBezTo>
                <a:cubicBezTo>
                  <a:pt x="108832" y="51373"/>
                  <a:pt x="111482" y="56995"/>
                  <a:pt x="111482" y="59903"/>
                </a:cubicBezTo>
                <a:cubicBezTo>
                  <a:pt x="111482" y="62810"/>
                  <a:pt x="108832" y="68432"/>
                  <a:pt x="105993" y="6843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8" name="Shape 4618"/>
          <p:cNvSpPr/>
          <p:nvPr/>
        </p:nvSpPr>
        <p:spPr>
          <a:xfrm>
            <a:off x="8061676" y="3740121"/>
            <a:ext cx="305131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3817" y="34652"/>
                </a:moveTo>
                <a:lnTo>
                  <a:pt x="13817" y="34652"/>
                </a:lnTo>
                <a:cubicBezTo>
                  <a:pt x="102965" y="34652"/>
                  <a:pt x="102965" y="34652"/>
                  <a:pt x="102965" y="34652"/>
                </a:cubicBezTo>
                <a:cubicBezTo>
                  <a:pt x="111293" y="34652"/>
                  <a:pt x="119810" y="28449"/>
                  <a:pt x="119810" y="19037"/>
                </a:cubicBezTo>
                <a:cubicBezTo>
                  <a:pt x="119810" y="9625"/>
                  <a:pt x="111293" y="0"/>
                  <a:pt x="102965" y="0"/>
                </a:cubicBez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9625"/>
                  <a:pt x="0" y="19037"/>
                </a:cubicBezTo>
                <a:cubicBezTo>
                  <a:pt x="0" y="28449"/>
                  <a:pt x="5488" y="34652"/>
                  <a:pt x="13817" y="34652"/>
                </a:cubicBezTo>
                <a:close/>
                <a:moveTo>
                  <a:pt x="13817" y="9625"/>
                </a:moveTo>
                <a:lnTo>
                  <a:pt x="13817" y="9625"/>
                </a:lnTo>
                <a:cubicBezTo>
                  <a:pt x="102965" y="9625"/>
                  <a:pt x="102965" y="9625"/>
                  <a:pt x="102965" y="9625"/>
                </a:cubicBezTo>
                <a:cubicBezTo>
                  <a:pt x="108643" y="9625"/>
                  <a:pt x="111293" y="12620"/>
                  <a:pt x="111293" y="19037"/>
                </a:cubicBezTo>
                <a:cubicBezTo>
                  <a:pt x="111293" y="22032"/>
                  <a:pt x="108643" y="25240"/>
                  <a:pt x="102965" y="25240"/>
                </a:cubicBezTo>
                <a:cubicBezTo>
                  <a:pt x="13817" y="25240"/>
                  <a:pt x="13817" y="25240"/>
                  <a:pt x="13817" y="25240"/>
                </a:cubicBezTo>
                <a:cubicBezTo>
                  <a:pt x="10977" y="25240"/>
                  <a:pt x="8328" y="22032"/>
                  <a:pt x="8328" y="19037"/>
                </a:cubicBezTo>
                <a:cubicBezTo>
                  <a:pt x="8328" y="12620"/>
                  <a:pt x="10977" y="9625"/>
                  <a:pt x="13817" y="9625"/>
                </a:cubicBezTo>
                <a:close/>
                <a:moveTo>
                  <a:pt x="102965" y="44278"/>
                </a:moveTo>
                <a:lnTo>
                  <a:pt x="102965" y="44278"/>
                </a:lnTo>
                <a:cubicBezTo>
                  <a:pt x="13817" y="44278"/>
                  <a:pt x="13817" y="44278"/>
                  <a:pt x="13817" y="44278"/>
                </a:cubicBezTo>
                <a:cubicBezTo>
                  <a:pt x="5488" y="44278"/>
                  <a:pt x="0" y="50481"/>
                  <a:pt x="0" y="59893"/>
                </a:cubicBezTo>
                <a:cubicBezTo>
                  <a:pt x="0" y="69304"/>
                  <a:pt x="5488" y="75721"/>
                  <a:pt x="13817" y="75721"/>
                </a:cubicBezTo>
                <a:cubicBezTo>
                  <a:pt x="102965" y="75721"/>
                  <a:pt x="102965" y="75721"/>
                  <a:pt x="102965" y="75721"/>
                </a:cubicBezTo>
                <a:cubicBezTo>
                  <a:pt x="111293" y="75721"/>
                  <a:pt x="119810" y="69304"/>
                  <a:pt x="119810" y="59893"/>
                </a:cubicBezTo>
                <a:cubicBezTo>
                  <a:pt x="119810" y="50481"/>
                  <a:pt x="111293" y="44278"/>
                  <a:pt x="102965" y="44278"/>
                </a:cubicBezTo>
                <a:close/>
                <a:moveTo>
                  <a:pt x="102965" y="69304"/>
                </a:moveTo>
                <a:lnTo>
                  <a:pt x="102965" y="69304"/>
                </a:lnTo>
                <a:cubicBezTo>
                  <a:pt x="13817" y="69304"/>
                  <a:pt x="13817" y="69304"/>
                  <a:pt x="13817" y="69304"/>
                </a:cubicBezTo>
                <a:cubicBezTo>
                  <a:pt x="10977" y="69304"/>
                  <a:pt x="8328" y="63101"/>
                  <a:pt x="8328" y="59893"/>
                </a:cubicBezTo>
                <a:cubicBezTo>
                  <a:pt x="8328" y="56684"/>
                  <a:pt x="10977" y="50481"/>
                  <a:pt x="13817" y="50481"/>
                </a:cubicBezTo>
                <a:cubicBezTo>
                  <a:pt x="102965" y="50481"/>
                  <a:pt x="102965" y="50481"/>
                  <a:pt x="102965" y="50481"/>
                </a:cubicBezTo>
                <a:cubicBezTo>
                  <a:pt x="108643" y="50481"/>
                  <a:pt x="111293" y="56684"/>
                  <a:pt x="111293" y="59893"/>
                </a:cubicBezTo>
                <a:cubicBezTo>
                  <a:pt x="111293" y="63101"/>
                  <a:pt x="108643" y="69304"/>
                  <a:pt x="102965" y="69304"/>
                </a:cubicBezTo>
                <a:close/>
                <a:moveTo>
                  <a:pt x="102965" y="85133"/>
                </a:moveTo>
                <a:lnTo>
                  <a:pt x="102965" y="85133"/>
                </a:lnTo>
                <a:cubicBezTo>
                  <a:pt x="13817" y="85133"/>
                  <a:pt x="13817" y="85133"/>
                  <a:pt x="13817" y="85133"/>
                </a:cubicBezTo>
                <a:cubicBezTo>
                  <a:pt x="5488" y="85133"/>
                  <a:pt x="0" y="91550"/>
                  <a:pt x="0" y="100748"/>
                </a:cubicBezTo>
                <a:cubicBezTo>
                  <a:pt x="0" y="110374"/>
                  <a:pt x="5488" y="119786"/>
                  <a:pt x="13817" y="119786"/>
                </a:cubicBezTo>
                <a:cubicBezTo>
                  <a:pt x="102965" y="119786"/>
                  <a:pt x="102965" y="119786"/>
                  <a:pt x="102965" y="119786"/>
                </a:cubicBezTo>
                <a:cubicBezTo>
                  <a:pt x="111293" y="119786"/>
                  <a:pt x="119810" y="110374"/>
                  <a:pt x="119810" y="100748"/>
                </a:cubicBezTo>
                <a:cubicBezTo>
                  <a:pt x="119810" y="91550"/>
                  <a:pt x="111293" y="85133"/>
                  <a:pt x="102965" y="85133"/>
                </a:cubicBezTo>
                <a:close/>
                <a:moveTo>
                  <a:pt x="102965" y="110374"/>
                </a:moveTo>
                <a:lnTo>
                  <a:pt x="102965" y="110374"/>
                </a:lnTo>
                <a:cubicBezTo>
                  <a:pt x="13817" y="110374"/>
                  <a:pt x="13817" y="110374"/>
                  <a:pt x="13817" y="110374"/>
                </a:cubicBezTo>
                <a:cubicBezTo>
                  <a:pt x="10977" y="110374"/>
                  <a:pt x="8328" y="107165"/>
                  <a:pt x="8328" y="100748"/>
                </a:cubicBezTo>
                <a:cubicBezTo>
                  <a:pt x="8328" y="97754"/>
                  <a:pt x="10977" y="94545"/>
                  <a:pt x="13817" y="94545"/>
                </a:cubicBezTo>
                <a:cubicBezTo>
                  <a:pt x="102965" y="94545"/>
                  <a:pt x="102965" y="94545"/>
                  <a:pt x="102965" y="94545"/>
                </a:cubicBezTo>
                <a:cubicBezTo>
                  <a:pt x="108643" y="94545"/>
                  <a:pt x="111293" y="97754"/>
                  <a:pt x="111293" y="100748"/>
                </a:cubicBezTo>
                <a:cubicBezTo>
                  <a:pt x="111293" y="107165"/>
                  <a:pt x="108643" y="110374"/>
                  <a:pt x="102965" y="1103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9" name="Shape 4619"/>
          <p:cNvSpPr/>
          <p:nvPr/>
        </p:nvSpPr>
        <p:spPr>
          <a:xfrm>
            <a:off x="7574879" y="3724242"/>
            <a:ext cx="296312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778" y="34313"/>
                </a:moveTo>
                <a:lnTo>
                  <a:pt x="82778" y="34313"/>
                </a:lnTo>
                <a:cubicBezTo>
                  <a:pt x="79870" y="31405"/>
                  <a:pt x="79870" y="34313"/>
                  <a:pt x="77156" y="34313"/>
                </a:cubicBezTo>
                <a:cubicBezTo>
                  <a:pt x="54281" y="77156"/>
                  <a:pt x="54281" y="77156"/>
                  <a:pt x="54281" y="77156"/>
                </a:cubicBezTo>
                <a:cubicBezTo>
                  <a:pt x="39935" y="65718"/>
                  <a:pt x="39935" y="65718"/>
                  <a:pt x="39935" y="65718"/>
                </a:cubicBezTo>
                <a:cubicBezTo>
                  <a:pt x="37027" y="62810"/>
                  <a:pt x="37027" y="62810"/>
                  <a:pt x="34313" y="65718"/>
                </a:cubicBezTo>
                <a:cubicBezTo>
                  <a:pt x="31405" y="65718"/>
                  <a:pt x="31405" y="68432"/>
                  <a:pt x="34313" y="68432"/>
                </a:cubicBezTo>
                <a:cubicBezTo>
                  <a:pt x="51373" y="85492"/>
                  <a:pt x="51373" y="85492"/>
                  <a:pt x="51373" y="85492"/>
                </a:cubicBezTo>
                <a:cubicBezTo>
                  <a:pt x="54281" y="88594"/>
                  <a:pt x="54281" y="88594"/>
                  <a:pt x="56995" y="85492"/>
                </a:cubicBezTo>
                <a:lnTo>
                  <a:pt x="85492" y="39935"/>
                </a:lnTo>
                <a:cubicBezTo>
                  <a:pt x="85492" y="37027"/>
                  <a:pt x="85492" y="34313"/>
                  <a:pt x="82778" y="34313"/>
                </a:cubicBezTo>
                <a:close/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5621" y="119806"/>
                  <a:pt x="14151" y="119806"/>
                </a:cubicBezTo>
                <a:cubicBezTo>
                  <a:pt x="105654" y="119806"/>
                  <a:pt x="105654" y="119806"/>
                  <a:pt x="105654" y="119806"/>
                </a:cubicBezTo>
                <a:cubicBezTo>
                  <a:pt x="114184" y="119806"/>
                  <a:pt x="119806" y="114184"/>
                  <a:pt x="119806" y="105654"/>
                </a:cubicBezTo>
                <a:cubicBezTo>
                  <a:pt x="119806" y="14345"/>
                  <a:pt x="119806" y="14345"/>
                  <a:pt x="119806" y="14345"/>
                </a:cubicBezTo>
                <a:cubicBezTo>
                  <a:pt x="119806" y="5621"/>
                  <a:pt x="114184" y="0"/>
                  <a:pt x="105654" y="0"/>
                </a:cubicBezTo>
                <a:close/>
                <a:moveTo>
                  <a:pt x="114184" y="105654"/>
                </a:moveTo>
                <a:lnTo>
                  <a:pt x="114184" y="105654"/>
                </a:lnTo>
                <a:cubicBezTo>
                  <a:pt x="114184" y="108368"/>
                  <a:pt x="108368" y="114184"/>
                  <a:pt x="105654" y="114184"/>
                </a:cubicBezTo>
                <a:cubicBezTo>
                  <a:pt x="14151" y="114184"/>
                  <a:pt x="14151" y="114184"/>
                  <a:pt x="14151" y="114184"/>
                </a:cubicBezTo>
                <a:cubicBezTo>
                  <a:pt x="11437" y="114184"/>
                  <a:pt x="5621" y="108368"/>
                  <a:pt x="5621" y="105654"/>
                </a:cubicBezTo>
                <a:cubicBezTo>
                  <a:pt x="5621" y="14345"/>
                  <a:pt x="5621" y="14345"/>
                  <a:pt x="5621" y="14345"/>
                </a:cubicBezTo>
                <a:cubicBezTo>
                  <a:pt x="5621" y="11437"/>
                  <a:pt x="11437" y="5621"/>
                  <a:pt x="14151" y="5621"/>
                </a:cubicBezTo>
                <a:cubicBezTo>
                  <a:pt x="105654" y="5621"/>
                  <a:pt x="105654" y="5621"/>
                  <a:pt x="105654" y="5621"/>
                </a:cubicBezTo>
                <a:cubicBezTo>
                  <a:pt x="108368" y="5621"/>
                  <a:pt x="114184" y="11437"/>
                  <a:pt x="114184" y="14345"/>
                </a:cubicBezTo>
                <a:lnTo>
                  <a:pt x="114184" y="10565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0" name="Shape 4620"/>
          <p:cNvSpPr/>
          <p:nvPr/>
        </p:nvSpPr>
        <p:spPr>
          <a:xfrm>
            <a:off x="7079262" y="3724242"/>
            <a:ext cx="305130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328" y="119806"/>
                  <a:pt x="16845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14345"/>
                  <a:pt x="119810" y="14345"/>
                  <a:pt x="119810" y="14345"/>
                </a:cubicBezTo>
                <a:cubicBezTo>
                  <a:pt x="119810" y="5621"/>
                  <a:pt x="114321" y="0"/>
                  <a:pt x="105993" y="0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643" y="114184"/>
                  <a:pt x="105993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328" y="108368"/>
                  <a:pt x="8328" y="105654"/>
                </a:cubicBezTo>
                <a:cubicBezTo>
                  <a:pt x="8328" y="14345"/>
                  <a:pt x="8328" y="14345"/>
                  <a:pt x="8328" y="14345"/>
                </a:cubicBezTo>
                <a:cubicBezTo>
                  <a:pt x="8328" y="11437"/>
                  <a:pt x="11167" y="5621"/>
                  <a:pt x="16845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643" y="5621"/>
                  <a:pt x="111482" y="11437"/>
                  <a:pt x="111482" y="14345"/>
                </a:cubicBezTo>
                <a:lnTo>
                  <a:pt x="111482" y="105654"/>
                </a:lnTo>
                <a:close/>
                <a:moveTo>
                  <a:pt x="77981" y="39935"/>
                </a:moveTo>
                <a:lnTo>
                  <a:pt x="77981" y="39935"/>
                </a:lnTo>
                <a:cubicBezTo>
                  <a:pt x="77981" y="39935"/>
                  <a:pt x="75331" y="39935"/>
                  <a:pt x="72492" y="39935"/>
                </a:cubicBezTo>
                <a:cubicBezTo>
                  <a:pt x="61324" y="54281"/>
                  <a:pt x="61324" y="54281"/>
                  <a:pt x="61324" y="54281"/>
                </a:cubicBezTo>
                <a:cubicBezTo>
                  <a:pt x="47507" y="39935"/>
                  <a:pt x="47507" y="39935"/>
                  <a:pt x="47507" y="39935"/>
                </a:cubicBezTo>
                <a:cubicBezTo>
                  <a:pt x="44668" y="39935"/>
                  <a:pt x="44668" y="39935"/>
                  <a:pt x="41829" y="39935"/>
                </a:cubicBezTo>
                <a:cubicBezTo>
                  <a:pt x="41829" y="42843"/>
                  <a:pt x="41829" y="45751"/>
                  <a:pt x="41829" y="45751"/>
                </a:cubicBezTo>
                <a:cubicBezTo>
                  <a:pt x="55835" y="59903"/>
                  <a:pt x="55835" y="59903"/>
                  <a:pt x="55835" y="59903"/>
                </a:cubicBezTo>
                <a:cubicBezTo>
                  <a:pt x="41829" y="74248"/>
                  <a:pt x="41829" y="74248"/>
                  <a:pt x="41829" y="74248"/>
                </a:cubicBezTo>
                <a:cubicBezTo>
                  <a:pt x="41829" y="74248"/>
                  <a:pt x="41829" y="77156"/>
                  <a:pt x="41829" y="79870"/>
                </a:cubicBezTo>
                <a:cubicBezTo>
                  <a:pt x="44668" y="79870"/>
                  <a:pt x="44668" y="79870"/>
                  <a:pt x="47507" y="79870"/>
                </a:cubicBezTo>
                <a:cubicBezTo>
                  <a:pt x="61324" y="65718"/>
                  <a:pt x="61324" y="65718"/>
                  <a:pt x="61324" y="65718"/>
                </a:cubicBezTo>
                <a:cubicBezTo>
                  <a:pt x="72492" y="79870"/>
                  <a:pt x="72492" y="79870"/>
                  <a:pt x="72492" y="79870"/>
                </a:cubicBezTo>
                <a:cubicBezTo>
                  <a:pt x="75331" y="79870"/>
                  <a:pt x="77981" y="79870"/>
                  <a:pt x="77981" y="79870"/>
                </a:cubicBezTo>
                <a:cubicBezTo>
                  <a:pt x="80820" y="77156"/>
                  <a:pt x="80820" y="74248"/>
                  <a:pt x="77981" y="74248"/>
                </a:cubicBezTo>
                <a:cubicBezTo>
                  <a:pt x="67003" y="59903"/>
                  <a:pt x="67003" y="59903"/>
                  <a:pt x="67003" y="59903"/>
                </a:cubicBezTo>
                <a:cubicBezTo>
                  <a:pt x="77981" y="45751"/>
                  <a:pt x="77981" y="45751"/>
                  <a:pt x="77981" y="45751"/>
                </a:cubicBezTo>
                <a:cubicBezTo>
                  <a:pt x="80820" y="45751"/>
                  <a:pt x="80820" y="42843"/>
                  <a:pt x="77981" y="399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1" name="Shape 4621"/>
          <p:cNvSpPr/>
          <p:nvPr/>
        </p:nvSpPr>
        <p:spPr>
          <a:xfrm>
            <a:off x="6592464" y="3724242"/>
            <a:ext cx="305130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5488" y="119806"/>
                  <a:pt x="13817" y="119806"/>
                </a:cubicBezTo>
                <a:cubicBezTo>
                  <a:pt x="102965" y="119806"/>
                  <a:pt x="102965" y="119806"/>
                  <a:pt x="102965" y="119806"/>
                </a:cubicBezTo>
                <a:cubicBezTo>
                  <a:pt x="111293" y="119806"/>
                  <a:pt x="119810" y="114184"/>
                  <a:pt x="119810" y="105654"/>
                </a:cubicBezTo>
                <a:cubicBezTo>
                  <a:pt x="119810" y="14345"/>
                  <a:pt x="119810" y="14345"/>
                  <a:pt x="119810" y="14345"/>
                </a:cubicBezTo>
                <a:cubicBezTo>
                  <a:pt x="119810" y="5621"/>
                  <a:pt x="111293" y="0"/>
                  <a:pt x="102965" y="0"/>
                </a:cubicBezTo>
                <a:close/>
                <a:moveTo>
                  <a:pt x="111293" y="105654"/>
                </a:moveTo>
                <a:lnTo>
                  <a:pt x="111293" y="105654"/>
                </a:lnTo>
                <a:cubicBezTo>
                  <a:pt x="111293" y="108368"/>
                  <a:pt x="108643" y="114184"/>
                  <a:pt x="102965" y="114184"/>
                </a:cubicBezTo>
                <a:cubicBezTo>
                  <a:pt x="13817" y="114184"/>
                  <a:pt x="13817" y="114184"/>
                  <a:pt x="13817" y="114184"/>
                </a:cubicBezTo>
                <a:cubicBezTo>
                  <a:pt x="10977" y="114184"/>
                  <a:pt x="8328" y="108368"/>
                  <a:pt x="8328" y="105654"/>
                </a:cubicBezTo>
                <a:cubicBezTo>
                  <a:pt x="8328" y="14345"/>
                  <a:pt x="8328" y="14345"/>
                  <a:pt x="8328" y="14345"/>
                </a:cubicBezTo>
                <a:cubicBezTo>
                  <a:pt x="8328" y="11437"/>
                  <a:pt x="10977" y="5621"/>
                  <a:pt x="13817" y="5621"/>
                </a:cubicBezTo>
                <a:cubicBezTo>
                  <a:pt x="102965" y="5621"/>
                  <a:pt x="102965" y="5621"/>
                  <a:pt x="102965" y="5621"/>
                </a:cubicBezTo>
                <a:cubicBezTo>
                  <a:pt x="108643" y="5621"/>
                  <a:pt x="111293" y="11437"/>
                  <a:pt x="111293" y="14345"/>
                </a:cubicBezTo>
                <a:lnTo>
                  <a:pt x="111293" y="105654"/>
                </a:lnTo>
                <a:close/>
                <a:moveTo>
                  <a:pt x="80630" y="56995"/>
                </a:moveTo>
                <a:lnTo>
                  <a:pt x="80630" y="56995"/>
                </a:lnTo>
                <a:cubicBezTo>
                  <a:pt x="36151" y="56995"/>
                  <a:pt x="36151" y="56995"/>
                  <a:pt x="36151" y="56995"/>
                </a:cubicBezTo>
                <a:cubicBezTo>
                  <a:pt x="36151" y="56995"/>
                  <a:pt x="33312" y="56995"/>
                  <a:pt x="33312" y="59903"/>
                </a:cubicBezTo>
                <a:cubicBezTo>
                  <a:pt x="33312" y="62810"/>
                  <a:pt x="36151" y="62810"/>
                  <a:pt x="36151" y="62810"/>
                </a:cubicBezTo>
                <a:cubicBezTo>
                  <a:pt x="80630" y="62810"/>
                  <a:pt x="80630" y="62810"/>
                  <a:pt x="80630" y="62810"/>
                </a:cubicBezTo>
                <a:cubicBezTo>
                  <a:pt x="83470" y="62810"/>
                  <a:pt x="86309" y="62810"/>
                  <a:pt x="86309" y="59903"/>
                </a:cubicBezTo>
                <a:cubicBezTo>
                  <a:pt x="86309" y="56995"/>
                  <a:pt x="83470" y="56995"/>
                  <a:pt x="80630" y="5699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2" name="Shape 4622"/>
          <p:cNvSpPr/>
          <p:nvPr/>
        </p:nvSpPr>
        <p:spPr>
          <a:xfrm>
            <a:off x="6102139" y="3724242"/>
            <a:ext cx="296312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778" y="56995"/>
                </a:moveTo>
                <a:lnTo>
                  <a:pt x="82778" y="56995"/>
                </a:lnTo>
                <a:cubicBezTo>
                  <a:pt x="62810" y="56995"/>
                  <a:pt x="62810" y="56995"/>
                  <a:pt x="62810" y="56995"/>
                </a:cubicBezTo>
                <a:cubicBezTo>
                  <a:pt x="62810" y="37027"/>
                  <a:pt x="62810" y="37027"/>
                  <a:pt x="62810" y="37027"/>
                </a:cubicBezTo>
                <a:cubicBezTo>
                  <a:pt x="62810" y="34313"/>
                  <a:pt x="62810" y="34313"/>
                  <a:pt x="59903" y="34313"/>
                </a:cubicBezTo>
                <a:cubicBezTo>
                  <a:pt x="56995" y="34313"/>
                  <a:pt x="56995" y="34313"/>
                  <a:pt x="56995" y="37027"/>
                </a:cubicBezTo>
                <a:cubicBezTo>
                  <a:pt x="56995" y="56995"/>
                  <a:pt x="56995" y="56995"/>
                  <a:pt x="56995" y="56995"/>
                </a:cubicBezTo>
                <a:cubicBezTo>
                  <a:pt x="37027" y="56995"/>
                  <a:pt x="37027" y="56995"/>
                  <a:pt x="37027" y="56995"/>
                </a:cubicBezTo>
                <a:cubicBezTo>
                  <a:pt x="34313" y="56995"/>
                  <a:pt x="34313" y="56995"/>
                  <a:pt x="34313" y="59903"/>
                </a:cubicBezTo>
                <a:cubicBezTo>
                  <a:pt x="34313" y="62810"/>
                  <a:pt x="34313" y="62810"/>
                  <a:pt x="37027" y="62810"/>
                </a:cubicBezTo>
                <a:cubicBezTo>
                  <a:pt x="56995" y="62810"/>
                  <a:pt x="56995" y="62810"/>
                  <a:pt x="56995" y="62810"/>
                </a:cubicBezTo>
                <a:cubicBezTo>
                  <a:pt x="56995" y="82778"/>
                  <a:pt x="56995" y="82778"/>
                  <a:pt x="56995" y="82778"/>
                </a:cubicBezTo>
                <a:cubicBezTo>
                  <a:pt x="56995" y="85492"/>
                  <a:pt x="56995" y="85492"/>
                  <a:pt x="59903" y="85492"/>
                </a:cubicBezTo>
                <a:cubicBezTo>
                  <a:pt x="62810" y="85492"/>
                  <a:pt x="62810" y="85492"/>
                  <a:pt x="62810" y="82778"/>
                </a:cubicBezTo>
                <a:cubicBezTo>
                  <a:pt x="62810" y="62810"/>
                  <a:pt x="62810" y="62810"/>
                  <a:pt x="62810" y="62810"/>
                </a:cubicBezTo>
                <a:cubicBezTo>
                  <a:pt x="82778" y="62810"/>
                  <a:pt x="82778" y="62810"/>
                  <a:pt x="82778" y="62810"/>
                </a:cubicBezTo>
                <a:cubicBezTo>
                  <a:pt x="85492" y="62810"/>
                  <a:pt x="85492" y="62810"/>
                  <a:pt x="85492" y="59903"/>
                </a:cubicBezTo>
                <a:cubicBezTo>
                  <a:pt x="85492" y="56995"/>
                  <a:pt x="85492" y="56995"/>
                  <a:pt x="82778" y="56995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5621" y="119806"/>
                  <a:pt x="14151" y="119806"/>
                </a:cubicBezTo>
                <a:cubicBezTo>
                  <a:pt x="105460" y="119806"/>
                  <a:pt x="105460" y="119806"/>
                  <a:pt x="105460" y="119806"/>
                </a:cubicBezTo>
                <a:cubicBezTo>
                  <a:pt x="114184" y="119806"/>
                  <a:pt x="119806" y="114184"/>
                  <a:pt x="119806" y="105654"/>
                </a:cubicBezTo>
                <a:cubicBezTo>
                  <a:pt x="119806" y="14345"/>
                  <a:pt x="119806" y="14345"/>
                  <a:pt x="119806" y="14345"/>
                </a:cubicBezTo>
                <a:cubicBezTo>
                  <a:pt x="119806" y="5621"/>
                  <a:pt x="114184" y="0"/>
                  <a:pt x="105460" y="0"/>
                </a:cubicBezTo>
                <a:close/>
                <a:moveTo>
                  <a:pt x="114184" y="105654"/>
                </a:moveTo>
                <a:lnTo>
                  <a:pt x="114184" y="105654"/>
                </a:lnTo>
                <a:cubicBezTo>
                  <a:pt x="114184" y="108368"/>
                  <a:pt x="108368" y="114184"/>
                  <a:pt x="105460" y="114184"/>
                </a:cubicBezTo>
                <a:cubicBezTo>
                  <a:pt x="14151" y="114184"/>
                  <a:pt x="14151" y="114184"/>
                  <a:pt x="14151" y="114184"/>
                </a:cubicBezTo>
                <a:cubicBezTo>
                  <a:pt x="11437" y="114184"/>
                  <a:pt x="5621" y="108368"/>
                  <a:pt x="5621" y="105654"/>
                </a:cubicBezTo>
                <a:cubicBezTo>
                  <a:pt x="5621" y="14345"/>
                  <a:pt x="5621" y="14345"/>
                  <a:pt x="5621" y="14345"/>
                </a:cubicBezTo>
                <a:cubicBezTo>
                  <a:pt x="5621" y="11437"/>
                  <a:pt x="11437" y="5621"/>
                  <a:pt x="14151" y="5621"/>
                </a:cubicBezTo>
                <a:cubicBezTo>
                  <a:pt x="105460" y="5621"/>
                  <a:pt x="105460" y="5621"/>
                  <a:pt x="105460" y="5621"/>
                </a:cubicBezTo>
                <a:cubicBezTo>
                  <a:pt x="108368" y="5621"/>
                  <a:pt x="114184" y="11437"/>
                  <a:pt x="114184" y="14345"/>
                </a:cubicBezTo>
                <a:lnTo>
                  <a:pt x="114184" y="10565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3" name="Shape 4623"/>
          <p:cNvSpPr/>
          <p:nvPr/>
        </p:nvSpPr>
        <p:spPr>
          <a:xfrm>
            <a:off x="10516831" y="322849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61324"/>
                </a:moveTo>
                <a:lnTo>
                  <a:pt x="79870" y="61324"/>
                </a:lnTo>
                <a:cubicBezTo>
                  <a:pt x="62810" y="77981"/>
                  <a:pt x="62810" y="77981"/>
                  <a:pt x="62810" y="77981"/>
                </a:cubicBezTo>
                <a:cubicBezTo>
                  <a:pt x="62810" y="39179"/>
                  <a:pt x="62810" y="39179"/>
                  <a:pt x="62810" y="39179"/>
                </a:cubicBezTo>
                <a:cubicBezTo>
                  <a:pt x="62810" y="36340"/>
                  <a:pt x="62810" y="33501"/>
                  <a:pt x="59903" y="33501"/>
                </a:cubicBezTo>
                <a:cubicBezTo>
                  <a:pt x="56995" y="33501"/>
                  <a:pt x="56995" y="36340"/>
                  <a:pt x="56995" y="39179"/>
                </a:cubicBezTo>
                <a:cubicBezTo>
                  <a:pt x="56995" y="77981"/>
                  <a:pt x="56995" y="77981"/>
                  <a:pt x="56995" y="77981"/>
                </a:cubicBezTo>
                <a:cubicBezTo>
                  <a:pt x="39935" y="61324"/>
                  <a:pt x="39935" y="61324"/>
                  <a:pt x="39935" y="61324"/>
                </a:cubicBezTo>
                <a:cubicBezTo>
                  <a:pt x="39935" y="61324"/>
                  <a:pt x="37027" y="61324"/>
                  <a:pt x="34313" y="61324"/>
                </a:cubicBezTo>
                <a:cubicBezTo>
                  <a:pt x="34313" y="64164"/>
                  <a:pt x="34313" y="67003"/>
                  <a:pt x="34313" y="67003"/>
                </a:cubicBezTo>
                <a:cubicBezTo>
                  <a:pt x="56995" y="89148"/>
                  <a:pt x="56995" y="89148"/>
                  <a:pt x="56995" y="89148"/>
                </a:cubicBezTo>
                <a:lnTo>
                  <a:pt x="59903" y="89148"/>
                </a:lnTo>
                <a:lnTo>
                  <a:pt x="62810" y="89148"/>
                </a:lnTo>
                <a:cubicBezTo>
                  <a:pt x="85492" y="67003"/>
                  <a:pt x="85492" y="67003"/>
                  <a:pt x="85492" y="67003"/>
                </a:cubicBezTo>
                <a:cubicBezTo>
                  <a:pt x="85492" y="67003"/>
                  <a:pt x="85492" y="64164"/>
                  <a:pt x="85492" y="61324"/>
                </a:cubicBezTo>
                <a:cubicBezTo>
                  <a:pt x="82778" y="61324"/>
                  <a:pt x="79870" y="61324"/>
                  <a:pt x="79870" y="61324"/>
                </a:cubicBezTo>
                <a:close/>
                <a:moveTo>
                  <a:pt x="105654" y="0"/>
                </a:moveTo>
                <a:lnTo>
                  <a:pt x="105654" y="0"/>
                </a:lnTo>
                <a:cubicBezTo>
                  <a:pt x="14345" y="0"/>
                  <a:pt x="14345" y="0"/>
                  <a:pt x="14345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345" y="119810"/>
                </a:cubicBezTo>
                <a:cubicBezTo>
                  <a:pt x="105654" y="119810"/>
                  <a:pt x="105654" y="119810"/>
                  <a:pt x="105654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654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654" y="111482"/>
                </a:cubicBezTo>
                <a:cubicBezTo>
                  <a:pt x="14345" y="111482"/>
                  <a:pt x="14345" y="111482"/>
                  <a:pt x="14345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345" y="8517"/>
                </a:cubicBezTo>
                <a:cubicBezTo>
                  <a:pt x="105654" y="8517"/>
                  <a:pt x="105654" y="8517"/>
                  <a:pt x="105654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4" name="Shape 4624"/>
          <p:cNvSpPr/>
          <p:nvPr/>
        </p:nvSpPr>
        <p:spPr>
          <a:xfrm>
            <a:off x="10022979" y="3228498"/>
            <a:ext cx="30513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3501"/>
                </a:moveTo>
                <a:lnTo>
                  <a:pt x="64164" y="33501"/>
                </a:lnTo>
                <a:cubicBezTo>
                  <a:pt x="64164" y="30662"/>
                  <a:pt x="61324" y="30662"/>
                  <a:pt x="61324" y="30662"/>
                </a:cubicBezTo>
                <a:cubicBezTo>
                  <a:pt x="58675" y="30662"/>
                  <a:pt x="58675" y="30662"/>
                  <a:pt x="55835" y="33501"/>
                </a:cubicBezTo>
                <a:cubicBezTo>
                  <a:pt x="36340" y="52996"/>
                  <a:pt x="36340" y="52996"/>
                  <a:pt x="36340" y="52996"/>
                </a:cubicBezTo>
                <a:cubicBezTo>
                  <a:pt x="33501" y="55835"/>
                  <a:pt x="33501" y="58675"/>
                  <a:pt x="36340" y="58675"/>
                </a:cubicBezTo>
                <a:cubicBezTo>
                  <a:pt x="36340" y="61324"/>
                  <a:pt x="39179" y="61324"/>
                  <a:pt x="41829" y="58675"/>
                </a:cubicBezTo>
                <a:cubicBezTo>
                  <a:pt x="55835" y="44668"/>
                  <a:pt x="55835" y="44668"/>
                  <a:pt x="55835" y="44668"/>
                </a:cubicBezTo>
                <a:cubicBezTo>
                  <a:pt x="55835" y="83659"/>
                  <a:pt x="55835" y="83659"/>
                  <a:pt x="55835" y="83659"/>
                </a:cubicBezTo>
                <a:cubicBezTo>
                  <a:pt x="55835" y="83659"/>
                  <a:pt x="58675" y="86498"/>
                  <a:pt x="61324" y="86498"/>
                </a:cubicBezTo>
                <a:lnTo>
                  <a:pt x="64164" y="83659"/>
                </a:lnTo>
                <a:cubicBezTo>
                  <a:pt x="64164" y="44668"/>
                  <a:pt x="64164" y="44668"/>
                  <a:pt x="64164" y="44668"/>
                </a:cubicBezTo>
                <a:cubicBezTo>
                  <a:pt x="77981" y="58675"/>
                  <a:pt x="77981" y="58675"/>
                  <a:pt x="77981" y="58675"/>
                </a:cubicBezTo>
                <a:cubicBezTo>
                  <a:pt x="81009" y="61324"/>
                  <a:pt x="83659" y="61324"/>
                  <a:pt x="83659" y="58675"/>
                </a:cubicBezTo>
                <a:cubicBezTo>
                  <a:pt x="86498" y="58675"/>
                  <a:pt x="86498" y="55835"/>
                  <a:pt x="83659" y="52996"/>
                </a:cubicBezTo>
                <a:lnTo>
                  <a:pt x="64164" y="33501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517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832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517" y="108832"/>
                  <a:pt x="8517" y="105993"/>
                </a:cubicBezTo>
                <a:cubicBezTo>
                  <a:pt x="8517" y="16845"/>
                  <a:pt x="8517" y="16845"/>
                  <a:pt x="8517" y="16845"/>
                </a:cubicBezTo>
                <a:cubicBezTo>
                  <a:pt x="8517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832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5" name="Shape 4625"/>
          <p:cNvSpPr/>
          <p:nvPr/>
        </p:nvSpPr>
        <p:spPr>
          <a:xfrm>
            <a:off x="9532654" y="3228498"/>
            <a:ext cx="30513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309" y="55835"/>
                </a:moveTo>
                <a:lnTo>
                  <a:pt x="86309" y="55835"/>
                </a:lnTo>
                <a:cubicBezTo>
                  <a:pt x="66813" y="36340"/>
                  <a:pt x="66813" y="36340"/>
                  <a:pt x="66813" y="36340"/>
                </a:cubicBezTo>
                <a:cubicBezTo>
                  <a:pt x="63974" y="33501"/>
                  <a:pt x="61324" y="33501"/>
                  <a:pt x="61324" y="36340"/>
                </a:cubicBezTo>
                <a:cubicBezTo>
                  <a:pt x="58485" y="36340"/>
                  <a:pt x="58485" y="39179"/>
                  <a:pt x="61324" y="41829"/>
                </a:cubicBezTo>
                <a:cubicBezTo>
                  <a:pt x="75141" y="55835"/>
                  <a:pt x="75141" y="55835"/>
                  <a:pt x="75141" y="55835"/>
                </a:cubicBezTo>
                <a:cubicBezTo>
                  <a:pt x="36151" y="55835"/>
                  <a:pt x="36151" y="55835"/>
                  <a:pt x="36151" y="55835"/>
                </a:cubicBezTo>
                <a:cubicBezTo>
                  <a:pt x="36151" y="55835"/>
                  <a:pt x="33312" y="58675"/>
                  <a:pt x="33312" y="61324"/>
                </a:cubicBezTo>
                <a:lnTo>
                  <a:pt x="36151" y="64164"/>
                </a:lnTo>
                <a:cubicBezTo>
                  <a:pt x="75141" y="64164"/>
                  <a:pt x="75141" y="64164"/>
                  <a:pt x="75141" y="64164"/>
                </a:cubicBezTo>
                <a:cubicBezTo>
                  <a:pt x="61324" y="77981"/>
                  <a:pt x="61324" y="77981"/>
                  <a:pt x="61324" y="77981"/>
                </a:cubicBezTo>
                <a:cubicBezTo>
                  <a:pt x="58485" y="81009"/>
                  <a:pt x="58485" y="83659"/>
                  <a:pt x="61324" y="83659"/>
                </a:cubicBezTo>
                <a:cubicBezTo>
                  <a:pt x="61324" y="86498"/>
                  <a:pt x="63974" y="86498"/>
                  <a:pt x="66813" y="83659"/>
                </a:cubicBezTo>
                <a:cubicBezTo>
                  <a:pt x="86309" y="64164"/>
                  <a:pt x="86309" y="64164"/>
                  <a:pt x="86309" y="64164"/>
                </a:cubicBezTo>
                <a:cubicBezTo>
                  <a:pt x="89148" y="64164"/>
                  <a:pt x="89148" y="61324"/>
                  <a:pt x="89148" y="61324"/>
                </a:cubicBezTo>
                <a:cubicBezTo>
                  <a:pt x="89148" y="58675"/>
                  <a:pt x="89148" y="58675"/>
                  <a:pt x="86309" y="55835"/>
                </a:cubicBez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488" y="119810"/>
                  <a:pt x="13817" y="119810"/>
                </a:cubicBezTo>
                <a:cubicBezTo>
                  <a:pt x="102965" y="119810"/>
                  <a:pt x="102965" y="119810"/>
                  <a:pt x="102965" y="119810"/>
                </a:cubicBezTo>
                <a:cubicBezTo>
                  <a:pt x="111293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1293" y="0"/>
                  <a:pt x="102965" y="0"/>
                </a:cubicBezTo>
                <a:close/>
                <a:moveTo>
                  <a:pt x="111293" y="105993"/>
                </a:moveTo>
                <a:lnTo>
                  <a:pt x="111293" y="105993"/>
                </a:lnTo>
                <a:cubicBezTo>
                  <a:pt x="111293" y="108832"/>
                  <a:pt x="108643" y="111482"/>
                  <a:pt x="102965" y="111482"/>
                </a:cubicBezTo>
                <a:cubicBezTo>
                  <a:pt x="13817" y="111482"/>
                  <a:pt x="13817" y="111482"/>
                  <a:pt x="13817" y="111482"/>
                </a:cubicBezTo>
                <a:cubicBezTo>
                  <a:pt x="1116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1167" y="8517"/>
                  <a:pt x="13817" y="8517"/>
                </a:cubicBezTo>
                <a:cubicBezTo>
                  <a:pt x="102965" y="8517"/>
                  <a:pt x="102965" y="8517"/>
                  <a:pt x="102965" y="8517"/>
                </a:cubicBezTo>
                <a:cubicBezTo>
                  <a:pt x="108643" y="8517"/>
                  <a:pt x="111293" y="11167"/>
                  <a:pt x="111293" y="16845"/>
                </a:cubicBezTo>
                <a:lnTo>
                  <a:pt x="111293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6" name="Shape 4626"/>
          <p:cNvSpPr/>
          <p:nvPr/>
        </p:nvSpPr>
        <p:spPr>
          <a:xfrm>
            <a:off x="9045855" y="322849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654" y="119810"/>
                  <a:pt x="105654" y="119810"/>
                  <a:pt x="105654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654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654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654" y="8517"/>
                  <a:pt x="105654" y="8517"/>
                  <a:pt x="105654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  <a:moveTo>
                  <a:pt x="82778" y="55835"/>
                </a:moveTo>
                <a:lnTo>
                  <a:pt x="82778" y="55835"/>
                </a:lnTo>
                <a:cubicBezTo>
                  <a:pt x="42843" y="55835"/>
                  <a:pt x="42843" y="55835"/>
                  <a:pt x="42843" y="55835"/>
                </a:cubicBezTo>
                <a:cubicBezTo>
                  <a:pt x="56995" y="41829"/>
                  <a:pt x="56995" y="41829"/>
                  <a:pt x="56995" y="41829"/>
                </a:cubicBezTo>
                <a:cubicBezTo>
                  <a:pt x="59903" y="39179"/>
                  <a:pt x="59903" y="36340"/>
                  <a:pt x="56995" y="36340"/>
                </a:cubicBezTo>
                <a:cubicBezTo>
                  <a:pt x="56995" y="33501"/>
                  <a:pt x="54281" y="33501"/>
                  <a:pt x="51373" y="36340"/>
                </a:cubicBezTo>
                <a:cubicBezTo>
                  <a:pt x="31405" y="55835"/>
                  <a:pt x="31405" y="55835"/>
                  <a:pt x="31405" y="55835"/>
                </a:cubicBezTo>
                <a:cubicBezTo>
                  <a:pt x="31405" y="58675"/>
                  <a:pt x="31405" y="58675"/>
                  <a:pt x="31405" y="61324"/>
                </a:cubicBezTo>
                <a:lnTo>
                  <a:pt x="31405" y="64164"/>
                </a:lnTo>
                <a:cubicBezTo>
                  <a:pt x="51373" y="83659"/>
                  <a:pt x="51373" y="83659"/>
                  <a:pt x="51373" y="83659"/>
                </a:cubicBezTo>
                <a:cubicBezTo>
                  <a:pt x="54281" y="86498"/>
                  <a:pt x="56995" y="86498"/>
                  <a:pt x="56995" y="83659"/>
                </a:cubicBezTo>
                <a:cubicBezTo>
                  <a:pt x="59903" y="83659"/>
                  <a:pt x="59903" y="81009"/>
                  <a:pt x="56995" y="77981"/>
                </a:cubicBezTo>
                <a:cubicBezTo>
                  <a:pt x="42843" y="64164"/>
                  <a:pt x="42843" y="64164"/>
                  <a:pt x="42843" y="64164"/>
                </a:cubicBezTo>
                <a:cubicBezTo>
                  <a:pt x="82778" y="64164"/>
                  <a:pt x="82778" y="64164"/>
                  <a:pt x="82778" y="64164"/>
                </a:cubicBezTo>
                <a:cubicBezTo>
                  <a:pt x="85492" y="64164"/>
                  <a:pt x="85492" y="61324"/>
                  <a:pt x="85492" y="61324"/>
                </a:cubicBezTo>
                <a:cubicBezTo>
                  <a:pt x="85492" y="58675"/>
                  <a:pt x="85492" y="55835"/>
                  <a:pt x="82778" y="558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7" name="Shape 4627"/>
          <p:cNvSpPr/>
          <p:nvPr/>
        </p:nvSpPr>
        <p:spPr>
          <a:xfrm>
            <a:off x="8550238" y="3228498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87" y="39179"/>
                </a:moveTo>
                <a:lnTo>
                  <a:pt x="91987" y="39179"/>
                </a:lnTo>
                <a:cubicBezTo>
                  <a:pt x="61324" y="69842"/>
                  <a:pt x="61324" y="69842"/>
                  <a:pt x="61324" y="69842"/>
                </a:cubicBezTo>
                <a:cubicBezTo>
                  <a:pt x="30662" y="39179"/>
                  <a:pt x="30662" y="39179"/>
                  <a:pt x="30662" y="39179"/>
                </a:cubicBezTo>
                <a:cubicBezTo>
                  <a:pt x="28012" y="39179"/>
                  <a:pt x="25173" y="39179"/>
                  <a:pt x="25173" y="39179"/>
                </a:cubicBezTo>
                <a:cubicBezTo>
                  <a:pt x="22334" y="41829"/>
                  <a:pt x="22334" y="41829"/>
                  <a:pt x="25173" y="44668"/>
                </a:cubicBezTo>
                <a:cubicBezTo>
                  <a:pt x="58675" y="77981"/>
                  <a:pt x="58675" y="77981"/>
                  <a:pt x="58675" y="77981"/>
                </a:cubicBezTo>
                <a:cubicBezTo>
                  <a:pt x="58675" y="77981"/>
                  <a:pt x="58675" y="77981"/>
                  <a:pt x="61324" y="77981"/>
                </a:cubicBezTo>
                <a:cubicBezTo>
                  <a:pt x="61324" y="77981"/>
                  <a:pt x="61324" y="77981"/>
                  <a:pt x="64164" y="77981"/>
                </a:cubicBezTo>
                <a:cubicBezTo>
                  <a:pt x="97665" y="44668"/>
                  <a:pt x="97665" y="44668"/>
                  <a:pt x="97665" y="44668"/>
                </a:cubicBezTo>
                <a:cubicBezTo>
                  <a:pt x="97665" y="41829"/>
                  <a:pt x="97665" y="41829"/>
                  <a:pt x="97665" y="39179"/>
                </a:cubicBezTo>
                <a:cubicBezTo>
                  <a:pt x="94826" y="39179"/>
                  <a:pt x="91987" y="39179"/>
                  <a:pt x="91987" y="39179"/>
                </a:cubicBez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517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832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517" y="108832"/>
                  <a:pt x="8517" y="105993"/>
                </a:cubicBezTo>
                <a:cubicBezTo>
                  <a:pt x="8517" y="16845"/>
                  <a:pt x="8517" y="16845"/>
                  <a:pt x="8517" y="16845"/>
                </a:cubicBezTo>
                <a:cubicBezTo>
                  <a:pt x="8517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832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8" name="Shape 4628"/>
          <p:cNvSpPr/>
          <p:nvPr/>
        </p:nvSpPr>
        <p:spPr>
          <a:xfrm>
            <a:off x="8061676" y="3228498"/>
            <a:ext cx="30513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41829"/>
                </a:moveTo>
                <a:lnTo>
                  <a:pt x="61324" y="41829"/>
                </a:lnTo>
                <a:cubicBezTo>
                  <a:pt x="61324" y="41829"/>
                  <a:pt x="61324" y="41829"/>
                  <a:pt x="58485" y="41829"/>
                </a:cubicBezTo>
                <a:cubicBezTo>
                  <a:pt x="58485" y="41829"/>
                  <a:pt x="58485" y="41829"/>
                  <a:pt x="55646" y="41829"/>
                </a:cubicBezTo>
                <a:cubicBezTo>
                  <a:pt x="22145" y="75331"/>
                  <a:pt x="22145" y="75331"/>
                  <a:pt x="22145" y="75331"/>
                </a:cubicBezTo>
                <a:cubicBezTo>
                  <a:pt x="22145" y="77981"/>
                  <a:pt x="22145" y="81009"/>
                  <a:pt x="22145" y="81009"/>
                </a:cubicBezTo>
                <a:cubicBezTo>
                  <a:pt x="24984" y="83659"/>
                  <a:pt x="27823" y="83659"/>
                  <a:pt x="27823" y="81009"/>
                </a:cubicBezTo>
                <a:cubicBezTo>
                  <a:pt x="58485" y="50347"/>
                  <a:pt x="58485" y="50347"/>
                  <a:pt x="58485" y="50347"/>
                </a:cubicBezTo>
                <a:cubicBezTo>
                  <a:pt x="89148" y="81009"/>
                  <a:pt x="89148" y="81009"/>
                  <a:pt x="89148" y="81009"/>
                </a:cubicBezTo>
                <a:cubicBezTo>
                  <a:pt x="91798" y="83659"/>
                  <a:pt x="94637" y="83659"/>
                  <a:pt x="94637" y="81009"/>
                </a:cubicBezTo>
                <a:cubicBezTo>
                  <a:pt x="97476" y="81009"/>
                  <a:pt x="97476" y="77981"/>
                  <a:pt x="94637" y="75331"/>
                </a:cubicBezTo>
                <a:lnTo>
                  <a:pt x="61324" y="41829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488" y="119810"/>
                  <a:pt x="13817" y="119810"/>
                </a:cubicBezTo>
                <a:cubicBezTo>
                  <a:pt x="102965" y="119810"/>
                  <a:pt x="102965" y="119810"/>
                  <a:pt x="102965" y="119810"/>
                </a:cubicBezTo>
                <a:cubicBezTo>
                  <a:pt x="111293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1293" y="0"/>
                  <a:pt x="102965" y="0"/>
                </a:cubicBezTo>
                <a:close/>
                <a:moveTo>
                  <a:pt x="111293" y="105993"/>
                </a:moveTo>
                <a:lnTo>
                  <a:pt x="111293" y="105993"/>
                </a:lnTo>
                <a:cubicBezTo>
                  <a:pt x="111293" y="108832"/>
                  <a:pt x="108643" y="111482"/>
                  <a:pt x="102965" y="111482"/>
                </a:cubicBezTo>
                <a:cubicBezTo>
                  <a:pt x="13817" y="111482"/>
                  <a:pt x="13817" y="111482"/>
                  <a:pt x="13817" y="111482"/>
                </a:cubicBezTo>
                <a:cubicBezTo>
                  <a:pt x="1097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0977" y="8517"/>
                  <a:pt x="13817" y="8517"/>
                </a:cubicBezTo>
                <a:cubicBezTo>
                  <a:pt x="102965" y="8517"/>
                  <a:pt x="102965" y="8517"/>
                  <a:pt x="102965" y="8517"/>
                </a:cubicBezTo>
                <a:cubicBezTo>
                  <a:pt x="108643" y="8517"/>
                  <a:pt x="111293" y="11167"/>
                  <a:pt x="111293" y="16845"/>
                </a:cubicBezTo>
                <a:lnTo>
                  <a:pt x="111293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9" name="Shape 4629"/>
          <p:cNvSpPr/>
          <p:nvPr/>
        </p:nvSpPr>
        <p:spPr>
          <a:xfrm>
            <a:off x="7574879" y="322849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843" y="25173"/>
                </a:moveTo>
                <a:lnTo>
                  <a:pt x="42843" y="25173"/>
                </a:lnTo>
                <a:cubicBezTo>
                  <a:pt x="42843" y="22334"/>
                  <a:pt x="39935" y="22334"/>
                  <a:pt x="37027" y="25173"/>
                </a:cubicBezTo>
                <a:cubicBezTo>
                  <a:pt x="37027" y="25173"/>
                  <a:pt x="37027" y="28012"/>
                  <a:pt x="37027" y="30662"/>
                </a:cubicBezTo>
                <a:cubicBezTo>
                  <a:pt x="68432" y="61324"/>
                  <a:pt x="68432" y="61324"/>
                  <a:pt x="68432" y="61324"/>
                </a:cubicBezTo>
                <a:cubicBezTo>
                  <a:pt x="37027" y="91987"/>
                  <a:pt x="37027" y="91987"/>
                  <a:pt x="37027" y="91987"/>
                </a:cubicBezTo>
                <a:cubicBezTo>
                  <a:pt x="37027" y="91987"/>
                  <a:pt x="37027" y="94826"/>
                  <a:pt x="37027" y="97665"/>
                </a:cubicBezTo>
                <a:cubicBezTo>
                  <a:pt x="39935" y="97665"/>
                  <a:pt x="42843" y="97665"/>
                  <a:pt x="42843" y="97665"/>
                </a:cubicBezTo>
                <a:cubicBezTo>
                  <a:pt x="77156" y="64164"/>
                  <a:pt x="77156" y="64164"/>
                  <a:pt x="77156" y="64164"/>
                </a:cubicBezTo>
                <a:cubicBezTo>
                  <a:pt x="79870" y="61324"/>
                  <a:pt x="79870" y="61324"/>
                  <a:pt x="79870" y="61324"/>
                </a:cubicBezTo>
                <a:cubicBezTo>
                  <a:pt x="79870" y="58675"/>
                  <a:pt x="79870" y="58675"/>
                  <a:pt x="77156" y="58675"/>
                </a:cubicBezTo>
                <a:lnTo>
                  <a:pt x="42843" y="25173"/>
                </a:lnTo>
                <a:close/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654" y="119810"/>
                  <a:pt x="105654" y="119810"/>
                  <a:pt x="105654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654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654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654" y="8517"/>
                  <a:pt x="105654" y="8517"/>
                  <a:pt x="105654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0" name="Shape 4630"/>
          <p:cNvSpPr/>
          <p:nvPr/>
        </p:nvSpPr>
        <p:spPr>
          <a:xfrm>
            <a:off x="7079262" y="3228498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820" y="25173"/>
                </a:moveTo>
                <a:lnTo>
                  <a:pt x="80820" y="25173"/>
                </a:lnTo>
                <a:cubicBezTo>
                  <a:pt x="80820" y="22334"/>
                  <a:pt x="77981" y="22334"/>
                  <a:pt x="75331" y="25173"/>
                </a:cubicBezTo>
                <a:cubicBezTo>
                  <a:pt x="41829" y="58675"/>
                  <a:pt x="41829" y="58675"/>
                  <a:pt x="41829" y="58675"/>
                </a:cubicBezTo>
                <a:cubicBezTo>
                  <a:pt x="41829" y="58675"/>
                  <a:pt x="41829" y="58675"/>
                  <a:pt x="41829" y="61324"/>
                </a:cubicBezTo>
                <a:cubicBezTo>
                  <a:pt x="41829" y="61324"/>
                  <a:pt x="41829" y="61324"/>
                  <a:pt x="41829" y="64164"/>
                </a:cubicBezTo>
                <a:cubicBezTo>
                  <a:pt x="75331" y="97665"/>
                  <a:pt x="75331" y="97665"/>
                  <a:pt x="75331" y="97665"/>
                </a:cubicBezTo>
                <a:cubicBezTo>
                  <a:pt x="77981" y="97665"/>
                  <a:pt x="80820" y="97665"/>
                  <a:pt x="80820" y="97665"/>
                </a:cubicBezTo>
                <a:cubicBezTo>
                  <a:pt x="83659" y="94826"/>
                  <a:pt x="83659" y="91987"/>
                  <a:pt x="80820" y="91987"/>
                </a:cubicBezTo>
                <a:cubicBezTo>
                  <a:pt x="50157" y="61324"/>
                  <a:pt x="50157" y="61324"/>
                  <a:pt x="50157" y="61324"/>
                </a:cubicBezTo>
                <a:cubicBezTo>
                  <a:pt x="80820" y="30662"/>
                  <a:pt x="80820" y="30662"/>
                  <a:pt x="80820" y="30662"/>
                </a:cubicBezTo>
                <a:cubicBezTo>
                  <a:pt x="83659" y="28012"/>
                  <a:pt x="83659" y="25173"/>
                  <a:pt x="80820" y="25173"/>
                </a:cubicBez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328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643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643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1" name="Shape 4631"/>
          <p:cNvSpPr/>
          <p:nvPr/>
        </p:nvSpPr>
        <p:spPr>
          <a:xfrm>
            <a:off x="6592464" y="3228498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479" y="30662"/>
                </a:moveTo>
                <a:lnTo>
                  <a:pt x="44479" y="30662"/>
                </a:lnTo>
                <a:cubicBezTo>
                  <a:pt x="47318" y="30662"/>
                  <a:pt x="47318" y="28012"/>
                  <a:pt x="47318" y="28012"/>
                </a:cubicBezTo>
                <a:cubicBezTo>
                  <a:pt x="47318" y="25173"/>
                  <a:pt x="47318" y="22334"/>
                  <a:pt x="44479" y="22334"/>
                </a:cubicBezTo>
                <a:cubicBezTo>
                  <a:pt x="24984" y="22334"/>
                  <a:pt x="24984" y="22334"/>
                  <a:pt x="24984" y="22334"/>
                </a:cubicBezTo>
                <a:cubicBezTo>
                  <a:pt x="24984" y="22334"/>
                  <a:pt x="24984" y="22334"/>
                  <a:pt x="22145" y="25173"/>
                </a:cubicBezTo>
                <a:cubicBezTo>
                  <a:pt x="22145" y="25173"/>
                  <a:pt x="22145" y="25173"/>
                  <a:pt x="22145" y="28012"/>
                </a:cubicBezTo>
                <a:cubicBezTo>
                  <a:pt x="22145" y="44668"/>
                  <a:pt x="22145" y="44668"/>
                  <a:pt x="22145" y="44668"/>
                </a:cubicBezTo>
                <a:cubicBezTo>
                  <a:pt x="22145" y="47507"/>
                  <a:pt x="24984" y="50347"/>
                  <a:pt x="24984" y="50347"/>
                </a:cubicBezTo>
                <a:cubicBezTo>
                  <a:pt x="27823" y="50347"/>
                  <a:pt x="30662" y="47507"/>
                  <a:pt x="30662" y="44668"/>
                </a:cubicBezTo>
                <a:cubicBezTo>
                  <a:pt x="30662" y="36340"/>
                  <a:pt x="30662" y="36340"/>
                  <a:pt x="30662" y="36340"/>
                </a:cubicBezTo>
                <a:cubicBezTo>
                  <a:pt x="47318" y="52996"/>
                  <a:pt x="47318" y="52996"/>
                  <a:pt x="47318" y="52996"/>
                </a:cubicBezTo>
                <a:cubicBezTo>
                  <a:pt x="52807" y="47507"/>
                  <a:pt x="52807" y="47507"/>
                  <a:pt x="52807" y="47507"/>
                </a:cubicBezTo>
                <a:cubicBezTo>
                  <a:pt x="33312" y="30662"/>
                  <a:pt x="33312" y="30662"/>
                  <a:pt x="33312" y="30662"/>
                </a:cubicBezTo>
                <a:lnTo>
                  <a:pt x="44479" y="30662"/>
                </a:lnTo>
                <a:close/>
                <a:moveTo>
                  <a:pt x="91798" y="72492"/>
                </a:moveTo>
                <a:lnTo>
                  <a:pt x="91798" y="72492"/>
                </a:lnTo>
                <a:cubicBezTo>
                  <a:pt x="91798" y="72492"/>
                  <a:pt x="89148" y="72492"/>
                  <a:pt x="89148" y="75331"/>
                </a:cubicBezTo>
                <a:cubicBezTo>
                  <a:pt x="89148" y="83659"/>
                  <a:pt x="89148" y="83659"/>
                  <a:pt x="89148" y="83659"/>
                </a:cubicBezTo>
                <a:cubicBezTo>
                  <a:pt x="72492" y="67003"/>
                  <a:pt x="72492" y="67003"/>
                  <a:pt x="72492" y="67003"/>
                </a:cubicBezTo>
                <a:cubicBezTo>
                  <a:pt x="66813" y="72492"/>
                  <a:pt x="66813" y="72492"/>
                  <a:pt x="66813" y="72492"/>
                </a:cubicBezTo>
                <a:cubicBezTo>
                  <a:pt x="83470" y="89148"/>
                  <a:pt x="83470" y="89148"/>
                  <a:pt x="83470" y="89148"/>
                </a:cubicBezTo>
                <a:cubicBezTo>
                  <a:pt x="75141" y="89148"/>
                  <a:pt x="75141" y="89148"/>
                  <a:pt x="75141" y="89148"/>
                </a:cubicBezTo>
                <a:cubicBezTo>
                  <a:pt x="72492" y="89148"/>
                  <a:pt x="69463" y="91987"/>
                  <a:pt x="69463" y="94826"/>
                </a:cubicBezTo>
                <a:cubicBezTo>
                  <a:pt x="69463" y="94826"/>
                  <a:pt x="72492" y="97665"/>
                  <a:pt x="75141" y="97665"/>
                </a:cubicBezTo>
                <a:cubicBezTo>
                  <a:pt x="91798" y="97665"/>
                  <a:pt x="91798" y="97665"/>
                  <a:pt x="91798" y="97665"/>
                </a:cubicBezTo>
                <a:cubicBezTo>
                  <a:pt x="94637" y="97665"/>
                  <a:pt x="94637" y="97665"/>
                  <a:pt x="94637" y="97665"/>
                </a:cubicBezTo>
                <a:cubicBezTo>
                  <a:pt x="97476" y="94826"/>
                  <a:pt x="97476" y="94826"/>
                  <a:pt x="97476" y="94826"/>
                </a:cubicBezTo>
                <a:cubicBezTo>
                  <a:pt x="97476" y="75331"/>
                  <a:pt x="97476" y="75331"/>
                  <a:pt x="97476" y="75331"/>
                </a:cubicBezTo>
                <a:cubicBezTo>
                  <a:pt x="97476" y="72492"/>
                  <a:pt x="94637" y="72492"/>
                  <a:pt x="91798" y="72492"/>
                </a:cubicBezTo>
                <a:close/>
                <a:moveTo>
                  <a:pt x="47318" y="67003"/>
                </a:moveTo>
                <a:lnTo>
                  <a:pt x="47318" y="67003"/>
                </a:lnTo>
                <a:cubicBezTo>
                  <a:pt x="30662" y="83659"/>
                  <a:pt x="30662" y="83659"/>
                  <a:pt x="30662" y="83659"/>
                </a:cubicBezTo>
                <a:cubicBezTo>
                  <a:pt x="30662" y="75331"/>
                  <a:pt x="30662" y="75331"/>
                  <a:pt x="30662" y="75331"/>
                </a:cubicBezTo>
                <a:cubicBezTo>
                  <a:pt x="30662" y="72492"/>
                  <a:pt x="27823" y="72492"/>
                  <a:pt x="24984" y="72492"/>
                </a:cubicBezTo>
                <a:cubicBezTo>
                  <a:pt x="24984" y="72492"/>
                  <a:pt x="22145" y="72492"/>
                  <a:pt x="22145" y="75331"/>
                </a:cubicBezTo>
                <a:cubicBezTo>
                  <a:pt x="22145" y="94826"/>
                  <a:pt x="22145" y="94826"/>
                  <a:pt x="22145" y="94826"/>
                </a:cubicBezTo>
                <a:cubicBezTo>
                  <a:pt x="22145" y="94826"/>
                  <a:pt x="22145" y="94826"/>
                  <a:pt x="22145" y="97665"/>
                </a:cubicBezTo>
                <a:cubicBezTo>
                  <a:pt x="24984" y="97665"/>
                  <a:pt x="24984" y="97665"/>
                  <a:pt x="24984" y="97665"/>
                </a:cubicBezTo>
                <a:cubicBezTo>
                  <a:pt x="44479" y="97665"/>
                  <a:pt x="44479" y="97665"/>
                  <a:pt x="44479" y="97665"/>
                </a:cubicBezTo>
                <a:cubicBezTo>
                  <a:pt x="47318" y="97665"/>
                  <a:pt x="47318" y="94826"/>
                  <a:pt x="47318" y="94826"/>
                </a:cubicBezTo>
                <a:cubicBezTo>
                  <a:pt x="47318" y="91987"/>
                  <a:pt x="47318" y="89148"/>
                  <a:pt x="44479" y="89148"/>
                </a:cubicBezTo>
                <a:cubicBezTo>
                  <a:pt x="33312" y="89148"/>
                  <a:pt x="33312" y="89148"/>
                  <a:pt x="33312" y="89148"/>
                </a:cubicBezTo>
                <a:cubicBezTo>
                  <a:pt x="52807" y="72492"/>
                  <a:pt x="52807" y="72492"/>
                  <a:pt x="52807" y="72492"/>
                </a:cubicBezTo>
                <a:lnTo>
                  <a:pt x="47318" y="67003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488" y="119810"/>
                  <a:pt x="13817" y="119810"/>
                </a:cubicBezTo>
                <a:cubicBezTo>
                  <a:pt x="102965" y="119810"/>
                  <a:pt x="102965" y="119810"/>
                  <a:pt x="102965" y="119810"/>
                </a:cubicBezTo>
                <a:cubicBezTo>
                  <a:pt x="111293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1293" y="0"/>
                  <a:pt x="102965" y="0"/>
                </a:cubicBezTo>
                <a:close/>
                <a:moveTo>
                  <a:pt x="111293" y="105993"/>
                </a:moveTo>
                <a:lnTo>
                  <a:pt x="111293" y="105993"/>
                </a:lnTo>
                <a:cubicBezTo>
                  <a:pt x="111293" y="108832"/>
                  <a:pt x="108643" y="111482"/>
                  <a:pt x="102965" y="111482"/>
                </a:cubicBezTo>
                <a:cubicBezTo>
                  <a:pt x="13817" y="111482"/>
                  <a:pt x="13817" y="111482"/>
                  <a:pt x="13817" y="111482"/>
                </a:cubicBezTo>
                <a:cubicBezTo>
                  <a:pt x="1097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0977" y="8517"/>
                  <a:pt x="13817" y="8517"/>
                </a:cubicBezTo>
                <a:cubicBezTo>
                  <a:pt x="102965" y="8517"/>
                  <a:pt x="102965" y="8517"/>
                  <a:pt x="102965" y="8517"/>
                </a:cubicBezTo>
                <a:cubicBezTo>
                  <a:pt x="108643" y="8517"/>
                  <a:pt x="111293" y="11167"/>
                  <a:pt x="111293" y="16845"/>
                </a:cubicBezTo>
                <a:lnTo>
                  <a:pt x="111293" y="105993"/>
                </a:lnTo>
                <a:close/>
                <a:moveTo>
                  <a:pt x="91798" y="22334"/>
                </a:moveTo>
                <a:lnTo>
                  <a:pt x="91798" y="22334"/>
                </a:lnTo>
                <a:cubicBezTo>
                  <a:pt x="75141" y="22334"/>
                  <a:pt x="75141" y="22334"/>
                  <a:pt x="75141" y="22334"/>
                </a:cubicBezTo>
                <a:cubicBezTo>
                  <a:pt x="72492" y="22334"/>
                  <a:pt x="69463" y="25173"/>
                  <a:pt x="69463" y="28012"/>
                </a:cubicBezTo>
                <a:cubicBezTo>
                  <a:pt x="69463" y="28012"/>
                  <a:pt x="72492" y="30662"/>
                  <a:pt x="75141" y="30662"/>
                </a:cubicBezTo>
                <a:cubicBezTo>
                  <a:pt x="83470" y="30662"/>
                  <a:pt x="83470" y="30662"/>
                  <a:pt x="83470" y="30662"/>
                </a:cubicBezTo>
                <a:cubicBezTo>
                  <a:pt x="66813" y="47507"/>
                  <a:pt x="66813" y="47507"/>
                  <a:pt x="66813" y="47507"/>
                </a:cubicBezTo>
                <a:cubicBezTo>
                  <a:pt x="72492" y="52996"/>
                  <a:pt x="72492" y="52996"/>
                  <a:pt x="72492" y="52996"/>
                </a:cubicBezTo>
                <a:cubicBezTo>
                  <a:pt x="89148" y="36340"/>
                  <a:pt x="89148" y="36340"/>
                  <a:pt x="89148" y="36340"/>
                </a:cubicBezTo>
                <a:cubicBezTo>
                  <a:pt x="89148" y="44668"/>
                  <a:pt x="89148" y="44668"/>
                  <a:pt x="89148" y="44668"/>
                </a:cubicBezTo>
                <a:cubicBezTo>
                  <a:pt x="89148" y="47507"/>
                  <a:pt x="91798" y="50347"/>
                  <a:pt x="91798" y="50347"/>
                </a:cubicBezTo>
                <a:cubicBezTo>
                  <a:pt x="94637" y="50347"/>
                  <a:pt x="97476" y="47507"/>
                  <a:pt x="97476" y="44668"/>
                </a:cubicBezTo>
                <a:cubicBezTo>
                  <a:pt x="97476" y="28012"/>
                  <a:pt x="97476" y="28012"/>
                  <a:pt x="97476" y="28012"/>
                </a:cubicBezTo>
                <a:cubicBezTo>
                  <a:pt x="97476" y="25173"/>
                  <a:pt x="97476" y="25173"/>
                  <a:pt x="94637" y="25173"/>
                </a:cubicBezTo>
                <a:cubicBezTo>
                  <a:pt x="94637" y="22334"/>
                  <a:pt x="94637" y="22334"/>
                  <a:pt x="91798" y="2233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2" name="Shape 4632"/>
          <p:cNvSpPr/>
          <p:nvPr/>
        </p:nvSpPr>
        <p:spPr>
          <a:xfrm>
            <a:off x="6102139" y="322849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373" y="64164"/>
                </a:moveTo>
                <a:lnTo>
                  <a:pt x="51373" y="64164"/>
                </a:lnTo>
                <a:cubicBezTo>
                  <a:pt x="17059" y="64164"/>
                  <a:pt x="17059" y="64164"/>
                  <a:pt x="17059" y="64164"/>
                </a:cubicBezTo>
                <a:lnTo>
                  <a:pt x="14151" y="67003"/>
                </a:lnTo>
                <a:cubicBezTo>
                  <a:pt x="14151" y="69842"/>
                  <a:pt x="17059" y="72492"/>
                  <a:pt x="17059" y="72492"/>
                </a:cubicBezTo>
                <a:cubicBezTo>
                  <a:pt x="42843" y="72492"/>
                  <a:pt x="42843" y="72492"/>
                  <a:pt x="42843" y="72492"/>
                </a:cubicBezTo>
                <a:cubicBezTo>
                  <a:pt x="17059" y="97665"/>
                  <a:pt x="17059" y="97665"/>
                  <a:pt x="17059" y="97665"/>
                </a:cubicBezTo>
                <a:cubicBezTo>
                  <a:pt x="22875" y="103154"/>
                  <a:pt x="22875" y="103154"/>
                  <a:pt x="22875" y="103154"/>
                </a:cubicBezTo>
                <a:cubicBezTo>
                  <a:pt x="48465" y="77981"/>
                  <a:pt x="48465" y="77981"/>
                  <a:pt x="48465" y="77981"/>
                </a:cubicBezTo>
                <a:cubicBezTo>
                  <a:pt x="48465" y="100315"/>
                  <a:pt x="48465" y="100315"/>
                  <a:pt x="48465" y="100315"/>
                </a:cubicBezTo>
                <a:cubicBezTo>
                  <a:pt x="48465" y="103154"/>
                  <a:pt x="51373" y="105993"/>
                  <a:pt x="51373" y="105993"/>
                </a:cubicBezTo>
                <a:cubicBezTo>
                  <a:pt x="54281" y="105993"/>
                  <a:pt x="56995" y="103154"/>
                  <a:pt x="56995" y="100315"/>
                </a:cubicBezTo>
                <a:cubicBezTo>
                  <a:pt x="56995" y="67003"/>
                  <a:pt x="56995" y="67003"/>
                  <a:pt x="56995" y="67003"/>
                </a:cubicBezTo>
                <a:cubicBezTo>
                  <a:pt x="56995" y="67003"/>
                  <a:pt x="56995" y="67003"/>
                  <a:pt x="54281" y="64164"/>
                </a:cubicBezTo>
                <a:cubicBezTo>
                  <a:pt x="54281" y="64164"/>
                  <a:pt x="54281" y="64164"/>
                  <a:pt x="51373" y="64164"/>
                </a:cubicBezTo>
                <a:close/>
                <a:moveTo>
                  <a:pt x="102746" y="50347"/>
                </a:moveTo>
                <a:lnTo>
                  <a:pt x="102746" y="50347"/>
                </a:lnTo>
                <a:cubicBezTo>
                  <a:pt x="76962" y="50347"/>
                  <a:pt x="76962" y="50347"/>
                  <a:pt x="76962" y="50347"/>
                </a:cubicBezTo>
                <a:cubicBezTo>
                  <a:pt x="102746" y="25173"/>
                  <a:pt x="102746" y="25173"/>
                  <a:pt x="102746" y="25173"/>
                </a:cubicBezTo>
                <a:cubicBezTo>
                  <a:pt x="96930" y="19495"/>
                  <a:pt x="96930" y="19495"/>
                  <a:pt x="96930" y="19495"/>
                </a:cubicBezTo>
                <a:cubicBezTo>
                  <a:pt x="71340" y="44668"/>
                  <a:pt x="71340" y="44668"/>
                  <a:pt x="71340" y="44668"/>
                </a:cubicBezTo>
                <a:cubicBezTo>
                  <a:pt x="71340" y="19495"/>
                  <a:pt x="71340" y="19495"/>
                  <a:pt x="71340" y="19495"/>
                </a:cubicBezTo>
                <a:cubicBezTo>
                  <a:pt x="71340" y="16845"/>
                  <a:pt x="68432" y="16845"/>
                  <a:pt x="68432" y="16845"/>
                </a:cubicBezTo>
                <a:cubicBezTo>
                  <a:pt x="65718" y="16845"/>
                  <a:pt x="62810" y="16845"/>
                  <a:pt x="62810" y="19495"/>
                </a:cubicBezTo>
                <a:cubicBezTo>
                  <a:pt x="62810" y="52996"/>
                  <a:pt x="62810" y="52996"/>
                  <a:pt x="62810" y="52996"/>
                </a:cubicBezTo>
                <a:cubicBezTo>
                  <a:pt x="62810" y="52996"/>
                  <a:pt x="62810" y="55835"/>
                  <a:pt x="65718" y="55835"/>
                </a:cubicBezTo>
                <a:cubicBezTo>
                  <a:pt x="65718" y="55835"/>
                  <a:pt x="65718" y="55835"/>
                  <a:pt x="68432" y="55835"/>
                </a:cubicBezTo>
                <a:cubicBezTo>
                  <a:pt x="102746" y="55835"/>
                  <a:pt x="102746" y="55835"/>
                  <a:pt x="102746" y="55835"/>
                </a:cubicBezTo>
                <a:cubicBezTo>
                  <a:pt x="102746" y="55835"/>
                  <a:pt x="105460" y="55835"/>
                  <a:pt x="105460" y="52996"/>
                </a:cubicBezTo>
                <a:cubicBezTo>
                  <a:pt x="105460" y="50347"/>
                  <a:pt x="102746" y="50347"/>
                  <a:pt x="102746" y="50347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460" y="119810"/>
                  <a:pt x="105460" y="119810"/>
                  <a:pt x="105460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460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460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460" y="8517"/>
                  <a:pt x="105460" y="8517"/>
                  <a:pt x="105460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3" name="Shape 4633"/>
          <p:cNvSpPr/>
          <p:nvPr/>
        </p:nvSpPr>
        <p:spPr>
          <a:xfrm>
            <a:off x="10516831" y="2741572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373" y="97476"/>
                </a:moveTo>
                <a:lnTo>
                  <a:pt x="51373" y="97476"/>
                </a:lnTo>
                <a:cubicBezTo>
                  <a:pt x="25589" y="97476"/>
                  <a:pt x="25589" y="97476"/>
                  <a:pt x="25589" y="97476"/>
                </a:cubicBezTo>
                <a:cubicBezTo>
                  <a:pt x="54281" y="72492"/>
                  <a:pt x="54281" y="72492"/>
                  <a:pt x="54281" y="72492"/>
                </a:cubicBezTo>
                <a:cubicBezTo>
                  <a:pt x="48465" y="66813"/>
                  <a:pt x="48465" y="66813"/>
                  <a:pt x="48465" y="66813"/>
                </a:cubicBezTo>
                <a:cubicBezTo>
                  <a:pt x="22875" y="91798"/>
                  <a:pt x="22875" y="91798"/>
                  <a:pt x="22875" y="91798"/>
                </a:cubicBezTo>
                <a:cubicBezTo>
                  <a:pt x="22875" y="66813"/>
                  <a:pt x="22875" y="66813"/>
                  <a:pt x="22875" y="66813"/>
                </a:cubicBezTo>
                <a:cubicBezTo>
                  <a:pt x="22875" y="63974"/>
                  <a:pt x="19967" y="63974"/>
                  <a:pt x="17059" y="63974"/>
                </a:cubicBezTo>
                <a:cubicBezTo>
                  <a:pt x="17059" y="63974"/>
                  <a:pt x="14345" y="63974"/>
                  <a:pt x="14345" y="66813"/>
                </a:cubicBezTo>
                <a:cubicBezTo>
                  <a:pt x="14345" y="100315"/>
                  <a:pt x="14345" y="100315"/>
                  <a:pt x="14345" y="100315"/>
                </a:cubicBezTo>
                <a:lnTo>
                  <a:pt x="14345" y="102965"/>
                </a:lnTo>
                <a:cubicBezTo>
                  <a:pt x="17059" y="102965"/>
                  <a:pt x="17059" y="102965"/>
                  <a:pt x="17059" y="102965"/>
                </a:cubicBezTo>
                <a:cubicBezTo>
                  <a:pt x="51373" y="102965"/>
                  <a:pt x="51373" y="102965"/>
                  <a:pt x="51373" y="102965"/>
                </a:cubicBezTo>
                <a:cubicBezTo>
                  <a:pt x="54281" y="102965"/>
                  <a:pt x="56995" y="102965"/>
                  <a:pt x="56995" y="100315"/>
                </a:cubicBezTo>
                <a:cubicBezTo>
                  <a:pt x="56995" y="97476"/>
                  <a:pt x="54281" y="97476"/>
                  <a:pt x="51373" y="97476"/>
                </a:cubicBezTo>
                <a:close/>
                <a:moveTo>
                  <a:pt x="102746" y="13817"/>
                </a:moveTo>
                <a:lnTo>
                  <a:pt x="102746" y="13817"/>
                </a:lnTo>
                <a:cubicBezTo>
                  <a:pt x="68432" y="13817"/>
                  <a:pt x="68432" y="13817"/>
                  <a:pt x="68432" y="13817"/>
                </a:cubicBezTo>
                <a:cubicBezTo>
                  <a:pt x="65718" y="13817"/>
                  <a:pt x="62810" y="16656"/>
                  <a:pt x="62810" y="19495"/>
                </a:cubicBezTo>
                <a:cubicBezTo>
                  <a:pt x="62810" y="19495"/>
                  <a:pt x="65718" y="22145"/>
                  <a:pt x="68432" y="22145"/>
                </a:cubicBezTo>
                <a:cubicBezTo>
                  <a:pt x="94216" y="22145"/>
                  <a:pt x="94216" y="22145"/>
                  <a:pt x="94216" y="22145"/>
                </a:cubicBezTo>
                <a:cubicBezTo>
                  <a:pt x="65718" y="47318"/>
                  <a:pt x="65718" y="47318"/>
                  <a:pt x="65718" y="47318"/>
                </a:cubicBezTo>
                <a:cubicBezTo>
                  <a:pt x="71340" y="52807"/>
                  <a:pt x="71340" y="52807"/>
                  <a:pt x="71340" y="52807"/>
                </a:cubicBezTo>
                <a:cubicBezTo>
                  <a:pt x="96930" y="27823"/>
                  <a:pt x="96930" y="27823"/>
                  <a:pt x="96930" y="27823"/>
                </a:cubicBezTo>
                <a:cubicBezTo>
                  <a:pt x="96930" y="52807"/>
                  <a:pt x="96930" y="52807"/>
                  <a:pt x="96930" y="52807"/>
                </a:cubicBezTo>
                <a:cubicBezTo>
                  <a:pt x="96930" y="52807"/>
                  <a:pt x="99838" y="55646"/>
                  <a:pt x="102746" y="55646"/>
                </a:cubicBezTo>
                <a:lnTo>
                  <a:pt x="105654" y="52807"/>
                </a:lnTo>
                <a:cubicBezTo>
                  <a:pt x="105654" y="19495"/>
                  <a:pt x="105654" y="19495"/>
                  <a:pt x="105654" y="19495"/>
                </a:cubicBezTo>
                <a:cubicBezTo>
                  <a:pt x="105654" y="16656"/>
                  <a:pt x="105654" y="16656"/>
                  <a:pt x="105654" y="16656"/>
                </a:cubicBezTo>
                <a:cubicBezTo>
                  <a:pt x="102746" y="13817"/>
                  <a:pt x="102746" y="13817"/>
                  <a:pt x="102746" y="13817"/>
                </a:cubicBezTo>
                <a:close/>
                <a:moveTo>
                  <a:pt x="105654" y="0"/>
                </a:moveTo>
                <a:lnTo>
                  <a:pt x="105654" y="0"/>
                </a:lnTo>
                <a:cubicBezTo>
                  <a:pt x="14345" y="0"/>
                  <a:pt x="14345" y="0"/>
                  <a:pt x="14345" y="0"/>
                </a:cubicBezTo>
                <a:cubicBezTo>
                  <a:pt x="5621" y="0"/>
                  <a:pt x="0" y="5488"/>
                  <a:pt x="0" y="13817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5621" y="119810"/>
                  <a:pt x="14345" y="119810"/>
                </a:cubicBezTo>
                <a:cubicBezTo>
                  <a:pt x="105654" y="119810"/>
                  <a:pt x="105654" y="119810"/>
                  <a:pt x="105654" y="119810"/>
                </a:cubicBezTo>
                <a:cubicBezTo>
                  <a:pt x="114184" y="119810"/>
                  <a:pt x="119806" y="111293"/>
                  <a:pt x="119806" y="102965"/>
                </a:cubicBezTo>
                <a:cubicBezTo>
                  <a:pt x="119806" y="13817"/>
                  <a:pt x="119806" y="13817"/>
                  <a:pt x="119806" y="13817"/>
                </a:cubicBezTo>
                <a:cubicBezTo>
                  <a:pt x="119806" y="5488"/>
                  <a:pt x="114184" y="0"/>
                  <a:pt x="105654" y="0"/>
                </a:cubicBezTo>
                <a:close/>
                <a:moveTo>
                  <a:pt x="114184" y="102965"/>
                </a:moveTo>
                <a:lnTo>
                  <a:pt x="114184" y="102965"/>
                </a:lnTo>
                <a:cubicBezTo>
                  <a:pt x="114184" y="108643"/>
                  <a:pt x="108368" y="111293"/>
                  <a:pt x="105654" y="111293"/>
                </a:cubicBezTo>
                <a:cubicBezTo>
                  <a:pt x="14345" y="111293"/>
                  <a:pt x="14345" y="111293"/>
                  <a:pt x="14345" y="111293"/>
                </a:cubicBezTo>
                <a:cubicBezTo>
                  <a:pt x="11437" y="111293"/>
                  <a:pt x="5621" y="108643"/>
                  <a:pt x="5621" y="102965"/>
                </a:cubicBezTo>
                <a:cubicBezTo>
                  <a:pt x="5621" y="13817"/>
                  <a:pt x="5621" y="13817"/>
                  <a:pt x="5621" y="13817"/>
                </a:cubicBezTo>
                <a:cubicBezTo>
                  <a:pt x="5621" y="10977"/>
                  <a:pt x="11437" y="8328"/>
                  <a:pt x="14345" y="8328"/>
                </a:cubicBezTo>
                <a:cubicBezTo>
                  <a:pt x="105654" y="8328"/>
                  <a:pt x="105654" y="8328"/>
                  <a:pt x="105654" y="8328"/>
                </a:cubicBezTo>
                <a:cubicBezTo>
                  <a:pt x="108368" y="8328"/>
                  <a:pt x="114184" y="10977"/>
                  <a:pt x="114184" y="13817"/>
                </a:cubicBezTo>
                <a:lnTo>
                  <a:pt x="114184" y="1029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4" name="Shape 4634"/>
          <p:cNvSpPr/>
          <p:nvPr/>
        </p:nvSpPr>
        <p:spPr>
          <a:xfrm>
            <a:off x="10049436" y="2741572"/>
            <a:ext cx="269855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8449" y="69652"/>
                </a:moveTo>
                <a:lnTo>
                  <a:pt x="28449" y="69652"/>
                </a:lnTo>
                <a:cubicBezTo>
                  <a:pt x="56684" y="94637"/>
                  <a:pt x="56684" y="94637"/>
                  <a:pt x="56684" y="94637"/>
                </a:cubicBezTo>
                <a:lnTo>
                  <a:pt x="59893" y="97476"/>
                </a:lnTo>
                <a:lnTo>
                  <a:pt x="63101" y="94637"/>
                </a:lnTo>
                <a:cubicBezTo>
                  <a:pt x="91336" y="69652"/>
                  <a:pt x="91336" y="69652"/>
                  <a:pt x="91336" y="69652"/>
                </a:cubicBezTo>
                <a:cubicBezTo>
                  <a:pt x="94545" y="66813"/>
                  <a:pt x="94545" y="66813"/>
                  <a:pt x="91336" y="63974"/>
                </a:cubicBezTo>
                <a:cubicBezTo>
                  <a:pt x="91336" y="63974"/>
                  <a:pt x="88128" y="63974"/>
                  <a:pt x="85133" y="63974"/>
                </a:cubicBezTo>
                <a:cubicBezTo>
                  <a:pt x="63101" y="83470"/>
                  <a:pt x="63101" y="83470"/>
                  <a:pt x="63101" y="83470"/>
                </a:cubicBezTo>
                <a:cubicBezTo>
                  <a:pt x="63101" y="2649"/>
                  <a:pt x="63101" y="2649"/>
                  <a:pt x="63101" y="2649"/>
                </a:cubicBezTo>
                <a:cubicBezTo>
                  <a:pt x="63101" y="2649"/>
                  <a:pt x="63101" y="0"/>
                  <a:pt x="59893" y="0"/>
                </a:cubicBezTo>
                <a:cubicBezTo>
                  <a:pt x="56684" y="0"/>
                  <a:pt x="56684" y="2649"/>
                  <a:pt x="56684" y="2649"/>
                </a:cubicBezTo>
                <a:cubicBezTo>
                  <a:pt x="56684" y="83470"/>
                  <a:pt x="56684" y="83470"/>
                  <a:pt x="56684" y="83470"/>
                </a:cubicBezTo>
                <a:cubicBezTo>
                  <a:pt x="34652" y="63974"/>
                  <a:pt x="34652" y="63974"/>
                  <a:pt x="34652" y="63974"/>
                </a:cubicBezTo>
                <a:cubicBezTo>
                  <a:pt x="31657" y="63974"/>
                  <a:pt x="28449" y="63974"/>
                  <a:pt x="28449" y="63974"/>
                </a:cubicBezTo>
                <a:cubicBezTo>
                  <a:pt x="25240" y="66813"/>
                  <a:pt x="25240" y="66813"/>
                  <a:pt x="28449" y="69652"/>
                </a:cubicBezTo>
                <a:close/>
                <a:moveTo>
                  <a:pt x="100748" y="13817"/>
                </a:moveTo>
                <a:lnTo>
                  <a:pt x="100748" y="13817"/>
                </a:lnTo>
                <a:cubicBezTo>
                  <a:pt x="88128" y="13817"/>
                  <a:pt x="88128" y="13817"/>
                  <a:pt x="88128" y="13817"/>
                </a:cubicBezTo>
                <a:cubicBezTo>
                  <a:pt x="88128" y="22145"/>
                  <a:pt x="88128" y="22145"/>
                  <a:pt x="88128" y="22145"/>
                </a:cubicBezTo>
                <a:cubicBezTo>
                  <a:pt x="100748" y="22145"/>
                  <a:pt x="100748" y="22145"/>
                  <a:pt x="100748" y="22145"/>
                </a:cubicBezTo>
                <a:cubicBezTo>
                  <a:pt x="107165" y="22145"/>
                  <a:pt x="110374" y="24984"/>
                  <a:pt x="110374" y="30662"/>
                </a:cubicBezTo>
                <a:cubicBezTo>
                  <a:pt x="110374" y="102965"/>
                  <a:pt x="110374" y="102965"/>
                  <a:pt x="110374" y="102965"/>
                </a:cubicBezTo>
                <a:cubicBezTo>
                  <a:pt x="110374" y="108643"/>
                  <a:pt x="107165" y="111293"/>
                  <a:pt x="100748" y="111293"/>
                </a:cubicBezTo>
                <a:cubicBezTo>
                  <a:pt x="19037" y="111293"/>
                  <a:pt x="19037" y="111293"/>
                  <a:pt x="19037" y="111293"/>
                </a:cubicBezTo>
                <a:cubicBezTo>
                  <a:pt x="12620" y="111293"/>
                  <a:pt x="9411" y="108643"/>
                  <a:pt x="9411" y="102965"/>
                </a:cubicBezTo>
                <a:cubicBezTo>
                  <a:pt x="9411" y="30662"/>
                  <a:pt x="9411" y="30662"/>
                  <a:pt x="9411" y="30662"/>
                </a:cubicBezTo>
                <a:cubicBezTo>
                  <a:pt x="9411" y="24984"/>
                  <a:pt x="12620" y="22145"/>
                  <a:pt x="19037" y="22145"/>
                </a:cubicBezTo>
                <a:cubicBezTo>
                  <a:pt x="31657" y="22145"/>
                  <a:pt x="31657" y="22145"/>
                  <a:pt x="31657" y="22145"/>
                </a:cubicBezTo>
                <a:cubicBezTo>
                  <a:pt x="31657" y="13817"/>
                  <a:pt x="31657" y="13817"/>
                  <a:pt x="31657" y="13817"/>
                </a:cubicBezTo>
                <a:cubicBezTo>
                  <a:pt x="19037" y="13817"/>
                  <a:pt x="19037" y="13817"/>
                  <a:pt x="19037" y="13817"/>
                </a:cubicBezTo>
                <a:cubicBezTo>
                  <a:pt x="9411" y="13817"/>
                  <a:pt x="0" y="22145"/>
                  <a:pt x="0" y="30662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9411" y="119810"/>
                  <a:pt x="19037" y="119810"/>
                </a:cubicBezTo>
                <a:cubicBezTo>
                  <a:pt x="100748" y="119810"/>
                  <a:pt x="100748" y="119810"/>
                  <a:pt x="100748" y="119810"/>
                </a:cubicBezTo>
                <a:cubicBezTo>
                  <a:pt x="110374" y="119810"/>
                  <a:pt x="119786" y="111293"/>
                  <a:pt x="119786" y="102965"/>
                </a:cubicBezTo>
                <a:cubicBezTo>
                  <a:pt x="119786" y="30662"/>
                  <a:pt x="119786" y="30662"/>
                  <a:pt x="119786" y="30662"/>
                </a:cubicBezTo>
                <a:cubicBezTo>
                  <a:pt x="119786" y="22145"/>
                  <a:pt x="110374" y="13817"/>
                  <a:pt x="100748" y="1381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5" name="Shape 4635"/>
          <p:cNvSpPr/>
          <p:nvPr/>
        </p:nvSpPr>
        <p:spPr>
          <a:xfrm>
            <a:off x="9553818" y="2741572"/>
            <a:ext cx="26280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018" y="50157"/>
                </a:moveTo>
                <a:lnTo>
                  <a:pt x="94018" y="50157"/>
                </a:lnTo>
                <a:cubicBezTo>
                  <a:pt x="61651" y="22145"/>
                  <a:pt x="61651" y="22145"/>
                  <a:pt x="61651" y="22145"/>
                </a:cubicBezTo>
                <a:cubicBezTo>
                  <a:pt x="61651" y="22145"/>
                  <a:pt x="61651" y="22145"/>
                  <a:pt x="58348" y="22145"/>
                </a:cubicBezTo>
                <a:cubicBezTo>
                  <a:pt x="58348" y="22145"/>
                  <a:pt x="58348" y="22145"/>
                  <a:pt x="55045" y="22145"/>
                </a:cubicBezTo>
                <a:cubicBezTo>
                  <a:pt x="25981" y="50157"/>
                  <a:pt x="25981" y="50157"/>
                  <a:pt x="25981" y="50157"/>
                </a:cubicBezTo>
                <a:cubicBezTo>
                  <a:pt x="25981" y="50157"/>
                  <a:pt x="25981" y="52807"/>
                  <a:pt x="25981" y="55646"/>
                </a:cubicBezTo>
                <a:cubicBezTo>
                  <a:pt x="29064" y="55646"/>
                  <a:pt x="29064" y="55646"/>
                  <a:pt x="32366" y="55646"/>
                </a:cubicBezTo>
                <a:cubicBezTo>
                  <a:pt x="55045" y="36151"/>
                  <a:pt x="55045" y="36151"/>
                  <a:pt x="55045" y="36151"/>
                </a:cubicBezTo>
                <a:cubicBezTo>
                  <a:pt x="55045" y="114132"/>
                  <a:pt x="55045" y="114132"/>
                  <a:pt x="55045" y="114132"/>
                </a:cubicBezTo>
                <a:cubicBezTo>
                  <a:pt x="55045" y="116971"/>
                  <a:pt x="58348" y="119810"/>
                  <a:pt x="58348" y="119810"/>
                </a:cubicBezTo>
                <a:cubicBezTo>
                  <a:pt x="61651" y="119810"/>
                  <a:pt x="64733" y="116971"/>
                  <a:pt x="64733" y="114132"/>
                </a:cubicBezTo>
                <a:cubicBezTo>
                  <a:pt x="64733" y="36151"/>
                  <a:pt x="64733" y="36151"/>
                  <a:pt x="64733" y="36151"/>
                </a:cubicBezTo>
                <a:cubicBezTo>
                  <a:pt x="87633" y="55646"/>
                  <a:pt x="87633" y="55646"/>
                  <a:pt x="87633" y="55646"/>
                </a:cubicBezTo>
                <a:cubicBezTo>
                  <a:pt x="87633" y="55646"/>
                  <a:pt x="90715" y="55646"/>
                  <a:pt x="94018" y="55646"/>
                </a:cubicBezTo>
                <a:cubicBezTo>
                  <a:pt x="94018" y="52807"/>
                  <a:pt x="94018" y="50157"/>
                  <a:pt x="94018" y="50157"/>
                </a:cubicBezTo>
                <a:close/>
                <a:moveTo>
                  <a:pt x="103706" y="0"/>
                </a:moveTo>
                <a:lnTo>
                  <a:pt x="103706" y="0"/>
                </a:lnTo>
                <a:cubicBezTo>
                  <a:pt x="16073" y="0"/>
                  <a:pt x="16073" y="0"/>
                  <a:pt x="16073" y="0"/>
                </a:cubicBezTo>
                <a:cubicBezTo>
                  <a:pt x="6385" y="0"/>
                  <a:pt x="0" y="5488"/>
                  <a:pt x="0" y="13817"/>
                </a:cubicBezTo>
                <a:cubicBezTo>
                  <a:pt x="0" y="89148"/>
                  <a:pt x="0" y="89148"/>
                  <a:pt x="0" y="89148"/>
                </a:cubicBezTo>
                <a:cubicBezTo>
                  <a:pt x="0" y="97476"/>
                  <a:pt x="6385" y="102965"/>
                  <a:pt x="16073" y="102965"/>
                </a:cubicBezTo>
                <a:cubicBezTo>
                  <a:pt x="29064" y="102965"/>
                  <a:pt x="29064" y="102965"/>
                  <a:pt x="29064" y="102965"/>
                </a:cubicBezTo>
                <a:cubicBezTo>
                  <a:pt x="29064" y="97476"/>
                  <a:pt x="29064" y="97476"/>
                  <a:pt x="29064" y="97476"/>
                </a:cubicBezTo>
                <a:cubicBezTo>
                  <a:pt x="16073" y="97476"/>
                  <a:pt x="16073" y="97476"/>
                  <a:pt x="16073" y="97476"/>
                </a:cubicBezTo>
                <a:cubicBezTo>
                  <a:pt x="12990" y="97476"/>
                  <a:pt x="6385" y="91798"/>
                  <a:pt x="6385" y="89148"/>
                </a:cubicBezTo>
                <a:cubicBezTo>
                  <a:pt x="6385" y="13817"/>
                  <a:pt x="6385" y="13817"/>
                  <a:pt x="6385" y="13817"/>
                </a:cubicBezTo>
                <a:cubicBezTo>
                  <a:pt x="6385" y="10977"/>
                  <a:pt x="12990" y="8328"/>
                  <a:pt x="16073" y="8328"/>
                </a:cubicBezTo>
                <a:cubicBezTo>
                  <a:pt x="103706" y="8328"/>
                  <a:pt x="103706" y="8328"/>
                  <a:pt x="103706" y="8328"/>
                </a:cubicBezTo>
                <a:cubicBezTo>
                  <a:pt x="107009" y="8328"/>
                  <a:pt x="110091" y="10977"/>
                  <a:pt x="110091" y="13817"/>
                </a:cubicBezTo>
                <a:cubicBezTo>
                  <a:pt x="110091" y="89148"/>
                  <a:pt x="110091" y="89148"/>
                  <a:pt x="110091" y="89148"/>
                </a:cubicBezTo>
                <a:cubicBezTo>
                  <a:pt x="110091" y="91798"/>
                  <a:pt x="107009" y="97476"/>
                  <a:pt x="103706" y="97476"/>
                </a:cubicBezTo>
                <a:cubicBezTo>
                  <a:pt x="90715" y="97476"/>
                  <a:pt x="90715" y="97476"/>
                  <a:pt x="90715" y="97476"/>
                </a:cubicBezTo>
                <a:cubicBezTo>
                  <a:pt x="90715" y="102965"/>
                  <a:pt x="90715" y="102965"/>
                  <a:pt x="90715" y="102965"/>
                </a:cubicBezTo>
                <a:cubicBezTo>
                  <a:pt x="103706" y="102965"/>
                  <a:pt x="103706" y="102965"/>
                  <a:pt x="103706" y="102965"/>
                </a:cubicBezTo>
                <a:cubicBezTo>
                  <a:pt x="113394" y="102965"/>
                  <a:pt x="119779" y="97476"/>
                  <a:pt x="119779" y="89148"/>
                </a:cubicBezTo>
                <a:cubicBezTo>
                  <a:pt x="119779" y="13817"/>
                  <a:pt x="119779" y="13817"/>
                  <a:pt x="119779" y="13817"/>
                </a:cubicBezTo>
                <a:cubicBezTo>
                  <a:pt x="119779" y="5488"/>
                  <a:pt x="113394" y="0"/>
                  <a:pt x="1037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6" name="Shape 4636"/>
          <p:cNvSpPr/>
          <p:nvPr/>
        </p:nvSpPr>
        <p:spPr>
          <a:xfrm>
            <a:off x="9045855" y="2762744"/>
            <a:ext cx="296312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98" y="55045"/>
                </a:moveTo>
                <a:lnTo>
                  <a:pt x="116898" y="55045"/>
                </a:lnTo>
                <a:cubicBezTo>
                  <a:pt x="34313" y="55045"/>
                  <a:pt x="34313" y="55045"/>
                  <a:pt x="34313" y="55045"/>
                </a:cubicBezTo>
                <a:cubicBezTo>
                  <a:pt x="54281" y="32366"/>
                  <a:pt x="54281" y="32366"/>
                  <a:pt x="54281" y="32366"/>
                </a:cubicBezTo>
                <a:cubicBezTo>
                  <a:pt x="56995" y="29064"/>
                  <a:pt x="56995" y="29064"/>
                  <a:pt x="54281" y="25981"/>
                </a:cubicBezTo>
                <a:cubicBezTo>
                  <a:pt x="54281" y="25981"/>
                  <a:pt x="51373" y="25981"/>
                  <a:pt x="48465" y="25981"/>
                </a:cubicBezTo>
                <a:cubicBezTo>
                  <a:pt x="22875" y="55045"/>
                  <a:pt x="22875" y="55045"/>
                  <a:pt x="22875" y="55045"/>
                </a:cubicBezTo>
                <a:cubicBezTo>
                  <a:pt x="22875" y="58348"/>
                  <a:pt x="22875" y="58348"/>
                  <a:pt x="22875" y="58348"/>
                </a:cubicBezTo>
                <a:cubicBezTo>
                  <a:pt x="22875" y="61651"/>
                  <a:pt x="22875" y="61651"/>
                  <a:pt x="22875" y="61651"/>
                </a:cubicBezTo>
                <a:cubicBezTo>
                  <a:pt x="48465" y="94018"/>
                  <a:pt x="48465" y="94018"/>
                  <a:pt x="48465" y="94018"/>
                </a:cubicBezTo>
                <a:cubicBezTo>
                  <a:pt x="51373" y="94018"/>
                  <a:pt x="54281" y="94018"/>
                  <a:pt x="54281" y="94018"/>
                </a:cubicBezTo>
                <a:cubicBezTo>
                  <a:pt x="56995" y="90715"/>
                  <a:pt x="56995" y="87412"/>
                  <a:pt x="54281" y="87412"/>
                </a:cubicBezTo>
                <a:cubicBezTo>
                  <a:pt x="34313" y="64733"/>
                  <a:pt x="34313" y="64733"/>
                  <a:pt x="34313" y="64733"/>
                </a:cubicBezTo>
                <a:cubicBezTo>
                  <a:pt x="116898" y="64733"/>
                  <a:pt x="116898" y="64733"/>
                  <a:pt x="116898" y="64733"/>
                </a:cubicBezTo>
                <a:cubicBezTo>
                  <a:pt x="119806" y="64733"/>
                  <a:pt x="119806" y="61651"/>
                  <a:pt x="119806" y="58348"/>
                </a:cubicBezTo>
                <a:cubicBezTo>
                  <a:pt x="119806" y="58348"/>
                  <a:pt x="119806" y="55045"/>
                  <a:pt x="116898" y="55045"/>
                </a:cubicBezTo>
                <a:close/>
                <a:moveTo>
                  <a:pt x="96930" y="103706"/>
                </a:moveTo>
                <a:lnTo>
                  <a:pt x="96930" y="103706"/>
                </a:lnTo>
                <a:cubicBezTo>
                  <a:pt x="96930" y="107009"/>
                  <a:pt x="94216" y="110091"/>
                  <a:pt x="91308" y="110091"/>
                </a:cubicBezTo>
                <a:cubicBezTo>
                  <a:pt x="14151" y="110091"/>
                  <a:pt x="14151" y="110091"/>
                  <a:pt x="14151" y="110091"/>
                </a:cubicBezTo>
                <a:cubicBezTo>
                  <a:pt x="11437" y="110091"/>
                  <a:pt x="5621" y="107009"/>
                  <a:pt x="5621" y="103706"/>
                </a:cubicBezTo>
                <a:cubicBezTo>
                  <a:pt x="5621" y="16073"/>
                  <a:pt x="5621" y="16073"/>
                  <a:pt x="5621" y="16073"/>
                </a:cubicBezTo>
                <a:cubicBezTo>
                  <a:pt x="5621" y="12990"/>
                  <a:pt x="11437" y="6385"/>
                  <a:pt x="14151" y="6385"/>
                </a:cubicBezTo>
                <a:cubicBezTo>
                  <a:pt x="91308" y="6385"/>
                  <a:pt x="91308" y="6385"/>
                  <a:pt x="91308" y="6385"/>
                </a:cubicBezTo>
                <a:cubicBezTo>
                  <a:pt x="94216" y="6385"/>
                  <a:pt x="96930" y="12990"/>
                  <a:pt x="96930" y="16073"/>
                </a:cubicBezTo>
                <a:cubicBezTo>
                  <a:pt x="96930" y="29064"/>
                  <a:pt x="96930" y="29064"/>
                  <a:pt x="96930" y="29064"/>
                </a:cubicBezTo>
                <a:cubicBezTo>
                  <a:pt x="105654" y="29064"/>
                  <a:pt x="105654" y="29064"/>
                  <a:pt x="105654" y="29064"/>
                </a:cubicBezTo>
                <a:cubicBezTo>
                  <a:pt x="105654" y="16073"/>
                  <a:pt x="105654" y="16073"/>
                  <a:pt x="105654" y="16073"/>
                </a:cubicBezTo>
                <a:cubicBezTo>
                  <a:pt x="105654" y="6385"/>
                  <a:pt x="99838" y="0"/>
                  <a:pt x="91308" y="0"/>
                </a:cubicBez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6385"/>
                  <a:pt x="0" y="16073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5621" y="119779"/>
                  <a:pt x="14151" y="119779"/>
                </a:cubicBezTo>
                <a:cubicBezTo>
                  <a:pt x="91308" y="119779"/>
                  <a:pt x="91308" y="119779"/>
                  <a:pt x="91308" y="119779"/>
                </a:cubicBezTo>
                <a:cubicBezTo>
                  <a:pt x="99838" y="119779"/>
                  <a:pt x="105654" y="113394"/>
                  <a:pt x="105654" y="103706"/>
                </a:cubicBezTo>
                <a:cubicBezTo>
                  <a:pt x="105654" y="90715"/>
                  <a:pt x="105654" y="90715"/>
                  <a:pt x="105654" y="90715"/>
                </a:cubicBezTo>
                <a:cubicBezTo>
                  <a:pt x="96930" y="90715"/>
                  <a:pt x="96930" y="90715"/>
                  <a:pt x="96930" y="90715"/>
                </a:cubicBezTo>
                <a:lnTo>
                  <a:pt x="96930" y="1037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7" name="Shape 4637"/>
          <p:cNvSpPr/>
          <p:nvPr/>
        </p:nvSpPr>
        <p:spPr>
          <a:xfrm>
            <a:off x="8550238" y="2762744"/>
            <a:ext cx="30513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87412"/>
                </a:moveTo>
                <a:lnTo>
                  <a:pt x="64164" y="87412"/>
                </a:lnTo>
                <a:cubicBezTo>
                  <a:pt x="64164" y="87412"/>
                  <a:pt x="64164" y="90715"/>
                  <a:pt x="64164" y="94018"/>
                </a:cubicBezTo>
                <a:cubicBezTo>
                  <a:pt x="67003" y="94018"/>
                  <a:pt x="69842" y="94018"/>
                  <a:pt x="69842" y="94018"/>
                </a:cubicBezTo>
                <a:cubicBezTo>
                  <a:pt x="97665" y="61651"/>
                  <a:pt x="97665" y="61651"/>
                  <a:pt x="97665" y="61651"/>
                </a:cubicBezTo>
                <a:cubicBezTo>
                  <a:pt x="97665" y="61651"/>
                  <a:pt x="97665" y="61651"/>
                  <a:pt x="97665" y="58348"/>
                </a:cubicBezTo>
                <a:cubicBezTo>
                  <a:pt x="97665" y="58348"/>
                  <a:pt x="97665" y="58348"/>
                  <a:pt x="97665" y="55045"/>
                </a:cubicBezTo>
                <a:cubicBezTo>
                  <a:pt x="69842" y="25981"/>
                  <a:pt x="69842" y="25981"/>
                  <a:pt x="69842" y="25981"/>
                </a:cubicBezTo>
                <a:cubicBezTo>
                  <a:pt x="69842" y="25981"/>
                  <a:pt x="67003" y="25981"/>
                  <a:pt x="64164" y="25981"/>
                </a:cubicBezTo>
                <a:cubicBezTo>
                  <a:pt x="64164" y="29064"/>
                  <a:pt x="64164" y="29064"/>
                  <a:pt x="64164" y="32366"/>
                </a:cubicBezTo>
                <a:cubicBezTo>
                  <a:pt x="83659" y="55045"/>
                  <a:pt x="83659" y="55045"/>
                  <a:pt x="83659" y="55045"/>
                </a:cubicBezTo>
                <a:cubicBezTo>
                  <a:pt x="5678" y="55045"/>
                  <a:pt x="5678" y="55045"/>
                  <a:pt x="5678" y="55045"/>
                </a:cubicBezTo>
                <a:cubicBezTo>
                  <a:pt x="2839" y="55045"/>
                  <a:pt x="0" y="58348"/>
                  <a:pt x="0" y="58348"/>
                </a:cubicBezTo>
                <a:cubicBezTo>
                  <a:pt x="0" y="61651"/>
                  <a:pt x="2839" y="64733"/>
                  <a:pt x="5678" y="64733"/>
                </a:cubicBezTo>
                <a:cubicBezTo>
                  <a:pt x="83659" y="64733"/>
                  <a:pt x="83659" y="64733"/>
                  <a:pt x="83659" y="64733"/>
                </a:cubicBezTo>
                <a:lnTo>
                  <a:pt x="64164" y="87412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30662" y="0"/>
                  <a:pt x="30662" y="0"/>
                  <a:pt x="30662" y="0"/>
                </a:cubicBezTo>
                <a:cubicBezTo>
                  <a:pt x="22334" y="0"/>
                  <a:pt x="16845" y="6385"/>
                  <a:pt x="16845" y="16073"/>
                </a:cubicBezTo>
                <a:cubicBezTo>
                  <a:pt x="16845" y="32366"/>
                  <a:pt x="16845" y="32366"/>
                  <a:pt x="16845" y="32366"/>
                </a:cubicBezTo>
                <a:cubicBezTo>
                  <a:pt x="22334" y="32366"/>
                  <a:pt x="22334" y="32366"/>
                  <a:pt x="22334" y="32366"/>
                </a:cubicBezTo>
                <a:cubicBezTo>
                  <a:pt x="22334" y="16073"/>
                  <a:pt x="22334" y="16073"/>
                  <a:pt x="22334" y="16073"/>
                </a:cubicBezTo>
                <a:cubicBezTo>
                  <a:pt x="22334" y="12990"/>
                  <a:pt x="28012" y="6385"/>
                  <a:pt x="30662" y="6385"/>
                </a:cubicBezTo>
                <a:cubicBezTo>
                  <a:pt x="105993" y="6385"/>
                  <a:pt x="105993" y="6385"/>
                  <a:pt x="105993" y="6385"/>
                </a:cubicBezTo>
                <a:cubicBezTo>
                  <a:pt x="108832" y="6385"/>
                  <a:pt x="111482" y="12990"/>
                  <a:pt x="111482" y="16073"/>
                </a:cubicBezTo>
                <a:cubicBezTo>
                  <a:pt x="111482" y="103706"/>
                  <a:pt x="111482" y="103706"/>
                  <a:pt x="111482" y="103706"/>
                </a:cubicBezTo>
                <a:cubicBezTo>
                  <a:pt x="111482" y="107009"/>
                  <a:pt x="108832" y="110091"/>
                  <a:pt x="105993" y="110091"/>
                </a:cubicBezTo>
                <a:cubicBezTo>
                  <a:pt x="30662" y="110091"/>
                  <a:pt x="30662" y="110091"/>
                  <a:pt x="30662" y="110091"/>
                </a:cubicBezTo>
                <a:cubicBezTo>
                  <a:pt x="28012" y="110091"/>
                  <a:pt x="22334" y="107009"/>
                  <a:pt x="22334" y="103706"/>
                </a:cubicBezTo>
                <a:cubicBezTo>
                  <a:pt x="22334" y="84110"/>
                  <a:pt x="22334" y="84110"/>
                  <a:pt x="22334" y="84110"/>
                </a:cubicBezTo>
                <a:cubicBezTo>
                  <a:pt x="16845" y="84110"/>
                  <a:pt x="16845" y="84110"/>
                  <a:pt x="16845" y="84110"/>
                </a:cubicBezTo>
                <a:cubicBezTo>
                  <a:pt x="16845" y="103706"/>
                  <a:pt x="16845" y="103706"/>
                  <a:pt x="16845" y="103706"/>
                </a:cubicBezTo>
                <a:cubicBezTo>
                  <a:pt x="16845" y="113394"/>
                  <a:pt x="22334" y="119779"/>
                  <a:pt x="30662" y="119779"/>
                </a:cubicBezTo>
                <a:cubicBezTo>
                  <a:pt x="105993" y="119779"/>
                  <a:pt x="105993" y="119779"/>
                  <a:pt x="105993" y="119779"/>
                </a:cubicBezTo>
                <a:cubicBezTo>
                  <a:pt x="114321" y="119779"/>
                  <a:pt x="119810" y="113394"/>
                  <a:pt x="119810" y="103706"/>
                </a:cubicBezTo>
                <a:cubicBezTo>
                  <a:pt x="119810" y="16073"/>
                  <a:pt x="119810" y="16073"/>
                  <a:pt x="119810" y="16073"/>
                </a:cubicBezTo>
                <a:cubicBezTo>
                  <a:pt x="119810" y="6385"/>
                  <a:pt x="114321" y="0"/>
                  <a:pt x="105993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8" name="Shape 4638"/>
          <p:cNvSpPr/>
          <p:nvPr/>
        </p:nvSpPr>
        <p:spPr>
          <a:xfrm>
            <a:off x="8082840" y="2762744"/>
            <a:ext cx="26280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697" y="0"/>
                </a:moveTo>
                <a:lnTo>
                  <a:pt x="116697" y="0"/>
                </a:lnTo>
                <a:cubicBezTo>
                  <a:pt x="84110" y="0"/>
                  <a:pt x="84110" y="0"/>
                  <a:pt x="84110" y="0"/>
                </a:cubicBezTo>
                <a:cubicBezTo>
                  <a:pt x="84110" y="0"/>
                  <a:pt x="81027" y="0"/>
                  <a:pt x="81027" y="3082"/>
                </a:cubicBezTo>
                <a:cubicBezTo>
                  <a:pt x="81027" y="6385"/>
                  <a:pt x="84110" y="6385"/>
                  <a:pt x="84110" y="6385"/>
                </a:cubicBezTo>
                <a:cubicBezTo>
                  <a:pt x="103706" y="6385"/>
                  <a:pt x="103706" y="6385"/>
                  <a:pt x="103706" y="6385"/>
                </a:cubicBezTo>
                <a:cubicBezTo>
                  <a:pt x="38972" y="68036"/>
                  <a:pt x="38972" y="68036"/>
                  <a:pt x="38972" y="68036"/>
                </a:cubicBezTo>
                <a:cubicBezTo>
                  <a:pt x="38972" y="71339"/>
                  <a:pt x="38972" y="74642"/>
                  <a:pt x="38972" y="74642"/>
                </a:cubicBezTo>
                <a:cubicBezTo>
                  <a:pt x="42055" y="77724"/>
                  <a:pt x="42055" y="77724"/>
                  <a:pt x="45357" y="74642"/>
                </a:cubicBezTo>
                <a:cubicBezTo>
                  <a:pt x="110091" y="12990"/>
                  <a:pt x="110091" y="12990"/>
                  <a:pt x="110091" y="12990"/>
                </a:cubicBezTo>
                <a:cubicBezTo>
                  <a:pt x="110091" y="32366"/>
                  <a:pt x="110091" y="32366"/>
                  <a:pt x="110091" y="32366"/>
                </a:cubicBezTo>
                <a:cubicBezTo>
                  <a:pt x="110091" y="35669"/>
                  <a:pt x="113394" y="38972"/>
                  <a:pt x="116697" y="38972"/>
                </a:cubicBezTo>
                <a:cubicBezTo>
                  <a:pt x="116697" y="38972"/>
                  <a:pt x="119779" y="35669"/>
                  <a:pt x="119779" y="32366"/>
                </a:cubicBezTo>
                <a:cubicBezTo>
                  <a:pt x="119779" y="3082"/>
                  <a:pt x="119779" y="3082"/>
                  <a:pt x="119779" y="3082"/>
                </a:cubicBezTo>
                <a:cubicBezTo>
                  <a:pt x="119779" y="0"/>
                  <a:pt x="116697" y="0"/>
                  <a:pt x="116697" y="0"/>
                </a:cubicBezTo>
                <a:close/>
                <a:moveTo>
                  <a:pt x="110091" y="103706"/>
                </a:moveTo>
                <a:lnTo>
                  <a:pt x="110091" y="103706"/>
                </a:lnTo>
                <a:cubicBezTo>
                  <a:pt x="110091" y="107009"/>
                  <a:pt x="107009" y="110091"/>
                  <a:pt x="103706" y="110091"/>
                </a:cubicBezTo>
                <a:cubicBezTo>
                  <a:pt x="16073" y="110091"/>
                  <a:pt x="16073" y="110091"/>
                  <a:pt x="16073" y="110091"/>
                </a:cubicBezTo>
                <a:cubicBezTo>
                  <a:pt x="9688" y="110091"/>
                  <a:pt x="6385" y="107009"/>
                  <a:pt x="6385" y="103706"/>
                </a:cubicBezTo>
                <a:cubicBezTo>
                  <a:pt x="6385" y="16073"/>
                  <a:pt x="6385" y="16073"/>
                  <a:pt x="6385" y="16073"/>
                </a:cubicBezTo>
                <a:cubicBezTo>
                  <a:pt x="6385" y="12990"/>
                  <a:pt x="12990" y="6385"/>
                  <a:pt x="16073" y="6385"/>
                </a:cubicBezTo>
                <a:cubicBezTo>
                  <a:pt x="64733" y="6385"/>
                  <a:pt x="64733" y="6385"/>
                  <a:pt x="64733" y="6385"/>
                </a:cubicBezTo>
                <a:cubicBezTo>
                  <a:pt x="64733" y="0"/>
                  <a:pt x="64733" y="0"/>
                  <a:pt x="64733" y="0"/>
                </a:cubicBezTo>
                <a:cubicBezTo>
                  <a:pt x="16073" y="0"/>
                  <a:pt x="16073" y="0"/>
                  <a:pt x="16073" y="0"/>
                </a:cubicBezTo>
                <a:cubicBezTo>
                  <a:pt x="6385" y="0"/>
                  <a:pt x="0" y="9688"/>
                  <a:pt x="0" y="19376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6385" y="119779"/>
                  <a:pt x="16073" y="119779"/>
                </a:cubicBezTo>
                <a:cubicBezTo>
                  <a:pt x="100403" y="119779"/>
                  <a:pt x="100403" y="119779"/>
                  <a:pt x="100403" y="119779"/>
                </a:cubicBezTo>
                <a:cubicBezTo>
                  <a:pt x="110091" y="119779"/>
                  <a:pt x="119779" y="113394"/>
                  <a:pt x="119779" y="103706"/>
                </a:cubicBezTo>
                <a:cubicBezTo>
                  <a:pt x="119779" y="55045"/>
                  <a:pt x="119779" y="55045"/>
                  <a:pt x="119779" y="55045"/>
                </a:cubicBezTo>
                <a:cubicBezTo>
                  <a:pt x="110091" y="55045"/>
                  <a:pt x="110091" y="55045"/>
                  <a:pt x="110091" y="55045"/>
                </a:cubicBezTo>
                <a:lnTo>
                  <a:pt x="110091" y="1037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9" name="Shape 4639"/>
          <p:cNvSpPr/>
          <p:nvPr/>
        </p:nvSpPr>
        <p:spPr>
          <a:xfrm>
            <a:off x="7587226" y="2762744"/>
            <a:ext cx="269855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374" y="55045"/>
                </a:moveTo>
                <a:lnTo>
                  <a:pt x="110374" y="55045"/>
                </a:lnTo>
                <a:cubicBezTo>
                  <a:pt x="110374" y="103706"/>
                  <a:pt x="110374" y="103706"/>
                  <a:pt x="110374" y="103706"/>
                </a:cubicBezTo>
                <a:cubicBezTo>
                  <a:pt x="110374" y="107009"/>
                  <a:pt x="107165" y="110091"/>
                  <a:pt x="100748" y="110091"/>
                </a:cubicBezTo>
                <a:cubicBezTo>
                  <a:pt x="19037" y="110091"/>
                  <a:pt x="19037" y="110091"/>
                  <a:pt x="19037" y="110091"/>
                </a:cubicBezTo>
                <a:cubicBezTo>
                  <a:pt x="12620" y="110091"/>
                  <a:pt x="9411" y="107009"/>
                  <a:pt x="9411" y="103706"/>
                </a:cubicBezTo>
                <a:cubicBezTo>
                  <a:pt x="9411" y="16073"/>
                  <a:pt x="9411" y="16073"/>
                  <a:pt x="9411" y="16073"/>
                </a:cubicBezTo>
                <a:cubicBezTo>
                  <a:pt x="9411" y="12990"/>
                  <a:pt x="12620" y="6385"/>
                  <a:pt x="19037" y="6385"/>
                </a:cubicBezTo>
                <a:cubicBezTo>
                  <a:pt x="63101" y="6385"/>
                  <a:pt x="63101" y="6385"/>
                  <a:pt x="63101" y="6385"/>
                </a:cubicBezTo>
                <a:cubicBezTo>
                  <a:pt x="63101" y="0"/>
                  <a:pt x="63101" y="0"/>
                  <a:pt x="63101" y="0"/>
                </a:cubicBez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9688"/>
                  <a:pt x="0" y="19376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9411" y="119779"/>
                  <a:pt x="19037" y="119779"/>
                </a:cubicBezTo>
                <a:cubicBezTo>
                  <a:pt x="100748" y="119779"/>
                  <a:pt x="100748" y="119779"/>
                  <a:pt x="100748" y="119779"/>
                </a:cubicBezTo>
                <a:cubicBezTo>
                  <a:pt x="110374" y="119779"/>
                  <a:pt x="119786" y="113394"/>
                  <a:pt x="119786" y="103706"/>
                </a:cubicBezTo>
                <a:cubicBezTo>
                  <a:pt x="119786" y="55045"/>
                  <a:pt x="119786" y="55045"/>
                  <a:pt x="119786" y="55045"/>
                </a:cubicBezTo>
                <a:lnTo>
                  <a:pt x="110374" y="55045"/>
                </a:lnTo>
                <a:close/>
                <a:moveTo>
                  <a:pt x="47272" y="45357"/>
                </a:moveTo>
                <a:lnTo>
                  <a:pt x="47272" y="45357"/>
                </a:lnTo>
                <a:lnTo>
                  <a:pt x="44064" y="42055"/>
                </a:lnTo>
                <a:cubicBezTo>
                  <a:pt x="41069" y="42055"/>
                  <a:pt x="37860" y="45357"/>
                  <a:pt x="37860" y="45357"/>
                </a:cubicBezTo>
                <a:cubicBezTo>
                  <a:pt x="37860" y="77724"/>
                  <a:pt x="37860" y="77724"/>
                  <a:pt x="37860" y="77724"/>
                </a:cubicBezTo>
                <a:cubicBezTo>
                  <a:pt x="37860" y="77724"/>
                  <a:pt x="41069" y="81027"/>
                  <a:pt x="44064" y="81027"/>
                </a:cubicBezTo>
                <a:cubicBezTo>
                  <a:pt x="72513" y="81027"/>
                  <a:pt x="72513" y="81027"/>
                  <a:pt x="72513" y="81027"/>
                </a:cubicBezTo>
                <a:cubicBezTo>
                  <a:pt x="75508" y="81027"/>
                  <a:pt x="75508" y="77724"/>
                  <a:pt x="75508" y="77724"/>
                </a:cubicBezTo>
                <a:cubicBezTo>
                  <a:pt x="75508" y="74642"/>
                  <a:pt x="75508" y="71339"/>
                  <a:pt x="72513" y="71339"/>
                </a:cubicBezTo>
                <a:cubicBezTo>
                  <a:pt x="53689" y="71339"/>
                  <a:pt x="53689" y="71339"/>
                  <a:pt x="53689" y="71339"/>
                </a:cubicBezTo>
                <a:cubicBezTo>
                  <a:pt x="116577" y="9688"/>
                  <a:pt x="116577" y="9688"/>
                  <a:pt x="116577" y="9688"/>
                </a:cubicBezTo>
                <a:cubicBezTo>
                  <a:pt x="116577" y="6385"/>
                  <a:pt x="116577" y="3082"/>
                  <a:pt x="116577" y="3082"/>
                </a:cubicBezTo>
                <a:cubicBezTo>
                  <a:pt x="113368" y="0"/>
                  <a:pt x="110374" y="0"/>
                  <a:pt x="110374" y="3082"/>
                </a:cubicBezTo>
                <a:cubicBezTo>
                  <a:pt x="47272" y="68036"/>
                  <a:pt x="47272" y="68036"/>
                  <a:pt x="47272" y="68036"/>
                </a:cubicBezTo>
                <a:lnTo>
                  <a:pt x="47272" y="4535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0" name="Shape 4640"/>
          <p:cNvSpPr/>
          <p:nvPr/>
        </p:nvSpPr>
        <p:spPr>
          <a:xfrm>
            <a:off x="7079262" y="2741572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659" y="102965"/>
                </a:moveTo>
                <a:lnTo>
                  <a:pt x="83659" y="102965"/>
                </a:lnTo>
                <a:cubicBezTo>
                  <a:pt x="83659" y="108643"/>
                  <a:pt x="77981" y="111293"/>
                  <a:pt x="75331" y="111293"/>
                </a:cubicBezTo>
                <a:cubicBezTo>
                  <a:pt x="16845" y="111293"/>
                  <a:pt x="16845" y="111293"/>
                  <a:pt x="16845" y="111293"/>
                </a:cubicBezTo>
                <a:cubicBezTo>
                  <a:pt x="11167" y="111293"/>
                  <a:pt x="8328" y="108643"/>
                  <a:pt x="8328" y="102965"/>
                </a:cubicBezTo>
                <a:cubicBezTo>
                  <a:pt x="8328" y="44479"/>
                  <a:pt x="8328" y="44479"/>
                  <a:pt x="8328" y="44479"/>
                </a:cubicBezTo>
                <a:cubicBezTo>
                  <a:pt x="8328" y="41829"/>
                  <a:pt x="11167" y="36151"/>
                  <a:pt x="16845" y="36151"/>
                </a:cubicBezTo>
                <a:cubicBezTo>
                  <a:pt x="22334" y="36151"/>
                  <a:pt x="22334" y="36151"/>
                  <a:pt x="22334" y="36151"/>
                </a:cubicBezTo>
                <a:cubicBezTo>
                  <a:pt x="22334" y="30662"/>
                  <a:pt x="22334" y="30662"/>
                  <a:pt x="22334" y="30662"/>
                </a:cubicBezTo>
                <a:cubicBezTo>
                  <a:pt x="16845" y="30662"/>
                  <a:pt x="16845" y="30662"/>
                  <a:pt x="16845" y="30662"/>
                </a:cubicBezTo>
                <a:cubicBezTo>
                  <a:pt x="8328" y="30662"/>
                  <a:pt x="0" y="36151"/>
                  <a:pt x="0" y="44479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8328" y="119810"/>
                  <a:pt x="16845" y="119810"/>
                </a:cubicBezTo>
                <a:cubicBezTo>
                  <a:pt x="75331" y="119810"/>
                  <a:pt x="75331" y="119810"/>
                  <a:pt x="75331" y="119810"/>
                </a:cubicBezTo>
                <a:cubicBezTo>
                  <a:pt x="83659" y="119810"/>
                  <a:pt x="89148" y="111293"/>
                  <a:pt x="89148" y="102965"/>
                </a:cubicBezTo>
                <a:cubicBezTo>
                  <a:pt x="89148" y="97476"/>
                  <a:pt x="89148" y="97476"/>
                  <a:pt x="89148" y="97476"/>
                </a:cubicBezTo>
                <a:cubicBezTo>
                  <a:pt x="83659" y="97476"/>
                  <a:pt x="83659" y="97476"/>
                  <a:pt x="83659" y="97476"/>
                </a:cubicBezTo>
                <a:lnTo>
                  <a:pt x="83659" y="102965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44668" y="0"/>
                  <a:pt x="44668" y="0"/>
                  <a:pt x="44668" y="0"/>
                </a:cubicBezTo>
                <a:cubicBezTo>
                  <a:pt x="36340" y="0"/>
                  <a:pt x="30662" y="5488"/>
                  <a:pt x="30662" y="13817"/>
                </a:cubicBezTo>
                <a:cubicBezTo>
                  <a:pt x="30662" y="75141"/>
                  <a:pt x="30662" y="75141"/>
                  <a:pt x="30662" y="75141"/>
                </a:cubicBezTo>
                <a:cubicBezTo>
                  <a:pt x="30662" y="83470"/>
                  <a:pt x="36340" y="89148"/>
                  <a:pt x="44668" y="89148"/>
                </a:cubicBezTo>
                <a:cubicBezTo>
                  <a:pt x="105993" y="89148"/>
                  <a:pt x="105993" y="89148"/>
                  <a:pt x="105993" y="89148"/>
                </a:cubicBezTo>
                <a:cubicBezTo>
                  <a:pt x="114321" y="89148"/>
                  <a:pt x="119810" y="83470"/>
                  <a:pt x="119810" y="75141"/>
                </a:cubicBezTo>
                <a:cubicBezTo>
                  <a:pt x="119810" y="13817"/>
                  <a:pt x="119810" y="13817"/>
                  <a:pt x="119810" y="13817"/>
                </a:cubicBezTo>
                <a:cubicBezTo>
                  <a:pt x="119810" y="5488"/>
                  <a:pt x="114321" y="0"/>
                  <a:pt x="105993" y="0"/>
                </a:cubicBezTo>
                <a:close/>
                <a:moveTo>
                  <a:pt x="111482" y="75141"/>
                </a:moveTo>
                <a:lnTo>
                  <a:pt x="111482" y="75141"/>
                </a:lnTo>
                <a:cubicBezTo>
                  <a:pt x="111482" y="77981"/>
                  <a:pt x="108643" y="80630"/>
                  <a:pt x="105993" y="80630"/>
                </a:cubicBezTo>
                <a:cubicBezTo>
                  <a:pt x="44668" y="80630"/>
                  <a:pt x="44668" y="80630"/>
                  <a:pt x="44668" y="80630"/>
                </a:cubicBezTo>
                <a:cubicBezTo>
                  <a:pt x="41829" y="80630"/>
                  <a:pt x="39179" y="77981"/>
                  <a:pt x="39179" y="75141"/>
                </a:cubicBezTo>
                <a:cubicBezTo>
                  <a:pt x="39179" y="13817"/>
                  <a:pt x="39179" y="13817"/>
                  <a:pt x="39179" y="13817"/>
                </a:cubicBezTo>
                <a:cubicBezTo>
                  <a:pt x="39179" y="10977"/>
                  <a:pt x="41829" y="8328"/>
                  <a:pt x="44668" y="8328"/>
                </a:cubicBezTo>
                <a:cubicBezTo>
                  <a:pt x="105993" y="8328"/>
                  <a:pt x="105993" y="8328"/>
                  <a:pt x="105993" y="8328"/>
                </a:cubicBezTo>
                <a:cubicBezTo>
                  <a:pt x="108643" y="8328"/>
                  <a:pt x="111482" y="10977"/>
                  <a:pt x="111482" y="13817"/>
                </a:cubicBezTo>
                <a:lnTo>
                  <a:pt x="111482" y="7514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1" name="Shape 4641"/>
          <p:cNvSpPr/>
          <p:nvPr/>
        </p:nvSpPr>
        <p:spPr>
          <a:xfrm>
            <a:off x="6592464" y="2762744"/>
            <a:ext cx="30513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3817" y="42055"/>
                </a:moveTo>
                <a:lnTo>
                  <a:pt x="13817" y="42055"/>
                </a:lnTo>
                <a:cubicBezTo>
                  <a:pt x="5488" y="42055"/>
                  <a:pt x="0" y="48660"/>
                  <a:pt x="0" y="58348"/>
                </a:cubicBezTo>
                <a:cubicBezTo>
                  <a:pt x="0" y="68036"/>
                  <a:pt x="5488" y="77724"/>
                  <a:pt x="13817" y="77724"/>
                </a:cubicBezTo>
                <a:cubicBezTo>
                  <a:pt x="22145" y="77724"/>
                  <a:pt x="30662" y="68036"/>
                  <a:pt x="30662" y="58348"/>
                </a:cubicBezTo>
                <a:cubicBezTo>
                  <a:pt x="30662" y="48660"/>
                  <a:pt x="22145" y="42055"/>
                  <a:pt x="13817" y="42055"/>
                </a:cubicBezTo>
                <a:close/>
                <a:moveTo>
                  <a:pt x="13817" y="68036"/>
                </a:moveTo>
                <a:lnTo>
                  <a:pt x="13817" y="68036"/>
                </a:lnTo>
                <a:cubicBezTo>
                  <a:pt x="10977" y="68036"/>
                  <a:pt x="8328" y="64733"/>
                  <a:pt x="8328" y="58348"/>
                </a:cubicBezTo>
                <a:cubicBezTo>
                  <a:pt x="8328" y="55045"/>
                  <a:pt x="10977" y="51743"/>
                  <a:pt x="13817" y="51743"/>
                </a:cubicBezTo>
                <a:cubicBezTo>
                  <a:pt x="19495" y="51743"/>
                  <a:pt x="22145" y="55045"/>
                  <a:pt x="22145" y="58348"/>
                </a:cubicBezTo>
                <a:cubicBezTo>
                  <a:pt x="22145" y="64733"/>
                  <a:pt x="19495" y="68036"/>
                  <a:pt x="13817" y="68036"/>
                </a:cubicBezTo>
                <a:close/>
                <a:moveTo>
                  <a:pt x="102965" y="32366"/>
                </a:moveTo>
                <a:lnTo>
                  <a:pt x="102965" y="32366"/>
                </a:lnTo>
                <a:cubicBezTo>
                  <a:pt x="111293" y="32366"/>
                  <a:pt x="119810" y="25981"/>
                  <a:pt x="119810" y="16073"/>
                </a:cubicBezTo>
                <a:cubicBezTo>
                  <a:pt x="119810" y="6385"/>
                  <a:pt x="111293" y="0"/>
                  <a:pt x="102965" y="0"/>
                </a:cubicBezTo>
                <a:cubicBezTo>
                  <a:pt x="94637" y="0"/>
                  <a:pt x="89148" y="6385"/>
                  <a:pt x="89148" y="16073"/>
                </a:cubicBezTo>
                <a:cubicBezTo>
                  <a:pt x="89148" y="25981"/>
                  <a:pt x="94637" y="32366"/>
                  <a:pt x="102965" y="32366"/>
                </a:cubicBezTo>
                <a:close/>
                <a:moveTo>
                  <a:pt x="102965" y="6385"/>
                </a:moveTo>
                <a:lnTo>
                  <a:pt x="102965" y="6385"/>
                </a:lnTo>
                <a:cubicBezTo>
                  <a:pt x="108643" y="6385"/>
                  <a:pt x="111293" y="12990"/>
                  <a:pt x="111293" y="16073"/>
                </a:cubicBezTo>
                <a:cubicBezTo>
                  <a:pt x="111293" y="19376"/>
                  <a:pt x="108643" y="25981"/>
                  <a:pt x="102965" y="25981"/>
                </a:cubicBezTo>
                <a:cubicBezTo>
                  <a:pt x="100315" y="25981"/>
                  <a:pt x="97476" y="19376"/>
                  <a:pt x="97476" y="16073"/>
                </a:cubicBezTo>
                <a:cubicBezTo>
                  <a:pt x="97476" y="12990"/>
                  <a:pt x="100315" y="6385"/>
                  <a:pt x="102965" y="6385"/>
                </a:cubicBezTo>
                <a:close/>
                <a:moveTo>
                  <a:pt x="13817" y="84110"/>
                </a:moveTo>
                <a:lnTo>
                  <a:pt x="13817" y="84110"/>
                </a:lnTo>
                <a:cubicBezTo>
                  <a:pt x="5488" y="84110"/>
                  <a:pt x="0" y="94018"/>
                  <a:pt x="0" y="103706"/>
                </a:cubicBezTo>
                <a:cubicBezTo>
                  <a:pt x="0" y="113394"/>
                  <a:pt x="5488" y="119779"/>
                  <a:pt x="13817" y="119779"/>
                </a:cubicBezTo>
                <a:cubicBezTo>
                  <a:pt x="22145" y="119779"/>
                  <a:pt x="30662" y="113394"/>
                  <a:pt x="30662" y="103706"/>
                </a:cubicBezTo>
                <a:cubicBezTo>
                  <a:pt x="30662" y="94018"/>
                  <a:pt x="22145" y="84110"/>
                  <a:pt x="13817" y="84110"/>
                </a:cubicBezTo>
                <a:close/>
                <a:moveTo>
                  <a:pt x="13817" y="110091"/>
                </a:moveTo>
                <a:lnTo>
                  <a:pt x="13817" y="110091"/>
                </a:lnTo>
                <a:cubicBezTo>
                  <a:pt x="10977" y="110091"/>
                  <a:pt x="8328" y="107009"/>
                  <a:pt x="8328" y="103706"/>
                </a:cubicBezTo>
                <a:cubicBezTo>
                  <a:pt x="8328" y="97100"/>
                  <a:pt x="10977" y="94018"/>
                  <a:pt x="13817" y="94018"/>
                </a:cubicBezTo>
                <a:cubicBezTo>
                  <a:pt x="19495" y="94018"/>
                  <a:pt x="22145" y="97100"/>
                  <a:pt x="22145" y="103706"/>
                </a:cubicBezTo>
                <a:cubicBezTo>
                  <a:pt x="22145" y="107009"/>
                  <a:pt x="19495" y="110091"/>
                  <a:pt x="13817" y="110091"/>
                </a:cubicBezTo>
                <a:close/>
                <a:moveTo>
                  <a:pt x="102965" y="84110"/>
                </a:moveTo>
                <a:lnTo>
                  <a:pt x="102965" y="84110"/>
                </a:lnTo>
                <a:cubicBezTo>
                  <a:pt x="94637" y="84110"/>
                  <a:pt x="89148" y="94018"/>
                  <a:pt x="89148" y="103706"/>
                </a:cubicBezTo>
                <a:cubicBezTo>
                  <a:pt x="89148" y="113394"/>
                  <a:pt x="94637" y="119779"/>
                  <a:pt x="102965" y="119779"/>
                </a:cubicBezTo>
                <a:cubicBezTo>
                  <a:pt x="111293" y="119779"/>
                  <a:pt x="119810" y="113394"/>
                  <a:pt x="119810" y="103706"/>
                </a:cubicBezTo>
                <a:cubicBezTo>
                  <a:pt x="119810" y="94018"/>
                  <a:pt x="111293" y="84110"/>
                  <a:pt x="102965" y="84110"/>
                </a:cubicBezTo>
                <a:close/>
                <a:moveTo>
                  <a:pt x="102965" y="110091"/>
                </a:moveTo>
                <a:lnTo>
                  <a:pt x="102965" y="110091"/>
                </a:lnTo>
                <a:cubicBezTo>
                  <a:pt x="100315" y="110091"/>
                  <a:pt x="97476" y="107009"/>
                  <a:pt x="97476" y="103706"/>
                </a:cubicBezTo>
                <a:cubicBezTo>
                  <a:pt x="97476" y="97100"/>
                  <a:pt x="100315" y="94018"/>
                  <a:pt x="102965" y="94018"/>
                </a:cubicBezTo>
                <a:cubicBezTo>
                  <a:pt x="108643" y="94018"/>
                  <a:pt x="111293" y="97100"/>
                  <a:pt x="111293" y="103706"/>
                </a:cubicBezTo>
                <a:cubicBezTo>
                  <a:pt x="111293" y="107009"/>
                  <a:pt x="108643" y="110091"/>
                  <a:pt x="102965" y="110091"/>
                </a:cubicBezTo>
                <a:close/>
                <a:moveTo>
                  <a:pt x="13817" y="0"/>
                </a:moveTo>
                <a:lnTo>
                  <a:pt x="13817" y="0"/>
                </a:lnTo>
                <a:cubicBezTo>
                  <a:pt x="5488" y="0"/>
                  <a:pt x="0" y="6385"/>
                  <a:pt x="0" y="16073"/>
                </a:cubicBezTo>
                <a:cubicBezTo>
                  <a:pt x="0" y="25981"/>
                  <a:pt x="5488" y="32366"/>
                  <a:pt x="13817" y="32366"/>
                </a:cubicBezTo>
                <a:cubicBezTo>
                  <a:pt x="22145" y="32366"/>
                  <a:pt x="30662" y="25981"/>
                  <a:pt x="30662" y="16073"/>
                </a:cubicBezTo>
                <a:cubicBezTo>
                  <a:pt x="30662" y="6385"/>
                  <a:pt x="22145" y="0"/>
                  <a:pt x="13817" y="0"/>
                </a:cubicBezTo>
                <a:close/>
                <a:moveTo>
                  <a:pt x="13817" y="25981"/>
                </a:moveTo>
                <a:lnTo>
                  <a:pt x="13817" y="25981"/>
                </a:lnTo>
                <a:cubicBezTo>
                  <a:pt x="10977" y="25981"/>
                  <a:pt x="8328" y="19376"/>
                  <a:pt x="8328" y="16073"/>
                </a:cubicBezTo>
                <a:cubicBezTo>
                  <a:pt x="8328" y="12990"/>
                  <a:pt x="10977" y="6385"/>
                  <a:pt x="13817" y="6385"/>
                </a:cubicBezTo>
                <a:cubicBezTo>
                  <a:pt x="19495" y="6385"/>
                  <a:pt x="22145" y="12990"/>
                  <a:pt x="22145" y="16073"/>
                </a:cubicBezTo>
                <a:cubicBezTo>
                  <a:pt x="22145" y="19376"/>
                  <a:pt x="19495" y="25981"/>
                  <a:pt x="13817" y="25981"/>
                </a:cubicBezTo>
                <a:close/>
                <a:moveTo>
                  <a:pt x="102965" y="42055"/>
                </a:moveTo>
                <a:lnTo>
                  <a:pt x="102965" y="42055"/>
                </a:lnTo>
                <a:cubicBezTo>
                  <a:pt x="94637" y="42055"/>
                  <a:pt x="89148" y="48660"/>
                  <a:pt x="89148" y="58348"/>
                </a:cubicBezTo>
                <a:cubicBezTo>
                  <a:pt x="89148" y="68036"/>
                  <a:pt x="94637" y="77724"/>
                  <a:pt x="102965" y="77724"/>
                </a:cubicBezTo>
                <a:cubicBezTo>
                  <a:pt x="111293" y="77724"/>
                  <a:pt x="119810" y="68036"/>
                  <a:pt x="119810" y="58348"/>
                </a:cubicBezTo>
                <a:cubicBezTo>
                  <a:pt x="119810" y="48660"/>
                  <a:pt x="111293" y="42055"/>
                  <a:pt x="102965" y="42055"/>
                </a:cubicBezTo>
                <a:close/>
                <a:moveTo>
                  <a:pt x="102965" y="68036"/>
                </a:moveTo>
                <a:lnTo>
                  <a:pt x="102965" y="68036"/>
                </a:lnTo>
                <a:cubicBezTo>
                  <a:pt x="100315" y="68036"/>
                  <a:pt x="97476" y="64733"/>
                  <a:pt x="97476" y="58348"/>
                </a:cubicBezTo>
                <a:cubicBezTo>
                  <a:pt x="97476" y="55045"/>
                  <a:pt x="100315" y="51743"/>
                  <a:pt x="102965" y="51743"/>
                </a:cubicBezTo>
                <a:cubicBezTo>
                  <a:pt x="108643" y="51743"/>
                  <a:pt x="111293" y="55045"/>
                  <a:pt x="111293" y="58348"/>
                </a:cubicBezTo>
                <a:cubicBezTo>
                  <a:pt x="111293" y="64733"/>
                  <a:pt x="108643" y="68036"/>
                  <a:pt x="102965" y="68036"/>
                </a:cubicBezTo>
                <a:close/>
                <a:moveTo>
                  <a:pt x="58485" y="0"/>
                </a:moveTo>
                <a:lnTo>
                  <a:pt x="58485" y="0"/>
                </a:lnTo>
                <a:cubicBezTo>
                  <a:pt x="50157" y="0"/>
                  <a:pt x="44479" y="6385"/>
                  <a:pt x="44479" y="16073"/>
                </a:cubicBezTo>
                <a:cubicBezTo>
                  <a:pt x="44479" y="25981"/>
                  <a:pt x="50157" y="32366"/>
                  <a:pt x="58485" y="32366"/>
                </a:cubicBezTo>
                <a:cubicBezTo>
                  <a:pt x="66813" y="32366"/>
                  <a:pt x="75141" y="25981"/>
                  <a:pt x="75141" y="16073"/>
                </a:cubicBezTo>
                <a:cubicBezTo>
                  <a:pt x="75141" y="6385"/>
                  <a:pt x="66813" y="0"/>
                  <a:pt x="58485" y="0"/>
                </a:cubicBezTo>
                <a:close/>
                <a:moveTo>
                  <a:pt x="58485" y="25981"/>
                </a:moveTo>
                <a:lnTo>
                  <a:pt x="58485" y="25981"/>
                </a:lnTo>
                <a:cubicBezTo>
                  <a:pt x="55646" y="25981"/>
                  <a:pt x="52807" y="19376"/>
                  <a:pt x="52807" y="16073"/>
                </a:cubicBezTo>
                <a:cubicBezTo>
                  <a:pt x="52807" y="12990"/>
                  <a:pt x="55646" y="6385"/>
                  <a:pt x="58485" y="6385"/>
                </a:cubicBezTo>
                <a:cubicBezTo>
                  <a:pt x="63974" y="6385"/>
                  <a:pt x="66813" y="12990"/>
                  <a:pt x="66813" y="16073"/>
                </a:cubicBezTo>
                <a:cubicBezTo>
                  <a:pt x="66813" y="19376"/>
                  <a:pt x="63974" y="25981"/>
                  <a:pt x="58485" y="25981"/>
                </a:cubicBezTo>
                <a:close/>
                <a:moveTo>
                  <a:pt x="58485" y="84110"/>
                </a:moveTo>
                <a:lnTo>
                  <a:pt x="58485" y="84110"/>
                </a:lnTo>
                <a:cubicBezTo>
                  <a:pt x="50157" y="84110"/>
                  <a:pt x="44479" y="94018"/>
                  <a:pt x="44479" y="103706"/>
                </a:cubicBezTo>
                <a:cubicBezTo>
                  <a:pt x="44479" y="113394"/>
                  <a:pt x="50157" y="119779"/>
                  <a:pt x="58485" y="119779"/>
                </a:cubicBezTo>
                <a:cubicBezTo>
                  <a:pt x="66813" y="119779"/>
                  <a:pt x="75141" y="113394"/>
                  <a:pt x="75141" y="103706"/>
                </a:cubicBezTo>
                <a:cubicBezTo>
                  <a:pt x="75141" y="94018"/>
                  <a:pt x="66813" y="84110"/>
                  <a:pt x="58485" y="84110"/>
                </a:cubicBezTo>
                <a:close/>
                <a:moveTo>
                  <a:pt x="58485" y="110091"/>
                </a:moveTo>
                <a:lnTo>
                  <a:pt x="58485" y="110091"/>
                </a:lnTo>
                <a:cubicBezTo>
                  <a:pt x="55646" y="110091"/>
                  <a:pt x="52807" y="107009"/>
                  <a:pt x="52807" y="103706"/>
                </a:cubicBezTo>
                <a:cubicBezTo>
                  <a:pt x="52807" y="97100"/>
                  <a:pt x="55646" y="94018"/>
                  <a:pt x="58485" y="94018"/>
                </a:cubicBezTo>
                <a:cubicBezTo>
                  <a:pt x="63974" y="94018"/>
                  <a:pt x="66813" y="97100"/>
                  <a:pt x="66813" y="103706"/>
                </a:cubicBezTo>
                <a:cubicBezTo>
                  <a:pt x="66813" y="107009"/>
                  <a:pt x="63974" y="110091"/>
                  <a:pt x="58485" y="110091"/>
                </a:cubicBezTo>
                <a:close/>
                <a:moveTo>
                  <a:pt x="58485" y="42055"/>
                </a:moveTo>
                <a:lnTo>
                  <a:pt x="58485" y="42055"/>
                </a:lnTo>
                <a:cubicBezTo>
                  <a:pt x="50157" y="42055"/>
                  <a:pt x="44479" y="48660"/>
                  <a:pt x="44479" y="58348"/>
                </a:cubicBezTo>
                <a:cubicBezTo>
                  <a:pt x="44479" y="68036"/>
                  <a:pt x="50157" y="77724"/>
                  <a:pt x="58485" y="77724"/>
                </a:cubicBezTo>
                <a:cubicBezTo>
                  <a:pt x="66813" y="77724"/>
                  <a:pt x="75141" y="68036"/>
                  <a:pt x="75141" y="58348"/>
                </a:cubicBezTo>
                <a:cubicBezTo>
                  <a:pt x="75141" y="48660"/>
                  <a:pt x="66813" y="42055"/>
                  <a:pt x="58485" y="42055"/>
                </a:cubicBezTo>
                <a:close/>
                <a:moveTo>
                  <a:pt x="58485" y="68036"/>
                </a:moveTo>
                <a:lnTo>
                  <a:pt x="58485" y="68036"/>
                </a:lnTo>
                <a:cubicBezTo>
                  <a:pt x="55646" y="68036"/>
                  <a:pt x="52807" y="64733"/>
                  <a:pt x="52807" y="58348"/>
                </a:cubicBezTo>
                <a:cubicBezTo>
                  <a:pt x="52807" y="55045"/>
                  <a:pt x="55646" y="51743"/>
                  <a:pt x="58485" y="51743"/>
                </a:cubicBezTo>
                <a:cubicBezTo>
                  <a:pt x="63974" y="51743"/>
                  <a:pt x="66813" y="55045"/>
                  <a:pt x="66813" y="58348"/>
                </a:cubicBezTo>
                <a:cubicBezTo>
                  <a:pt x="66813" y="64733"/>
                  <a:pt x="63974" y="68036"/>
                  <a:pt x="58485" y="6803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2" name="Shape 4642"/>
          <p:cNvSpPr/>
          <p:nvPr/>
        </p:nvSpPr>
        <p:spPr>
          <a:xfrm>
            <a:off x="6116248" y="2762744"/>
            <a:ext cx="269855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652" y="68036"/>
                </a:moveTo>
                <a:lnTo>
                  <a:pt x="34652" y="68036"/>
                </a:lnTo>
                <a:cubicBezTo>
                  <a:pt x="19037" y="68036"/>
                  <a:pt x="19037" y="68036"/>
                  <a:pt x="19037" y="68036"/>
                </a:cubicBezTo>
                <a:cubicBezTo>
                  <a:pt x="9411" y="68036"/>
                  <a:pt x="0" y="74642"/>
                  <a:pt x="0" y="84110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9411" y="119779"/>
                  <a:pt x="19037" y="119779"/>
                </a:cubicBezTo>
                <a:cubicBezTo>
                  <a:pt x="34652" y="119779"/>
                  <a:pt x="34652" y="119779"/>
                  <a:pt x="34652" y="119779"/>
                </a:cubicBezTo>
                <a:cubicBezTo>
                  <a:pt x="44064" y="119779"/>
                  <a:pt x="50481" y="113394"/>
                  <a:pt x="50481" y="103706"/>
                </a:cubicBezTo>
                <a:cubicBezTo>
                  <a:pt x="50481" y="84110"/>
                  <a:pt x="50481" y="84110"/>
                  <a:pt x="50481" y="84110"/>
                </a:cubicBezTo>
                <a:cubicBezTo>
                  <a:pt x="50481" y="74642"/>
                  <a:pt x="44064" y="68036"/>
                  <a:pt x="34652" y="68036"/>
                </a:cubicBezTo>
                <a:close/>
                <a:moveTo>
                  <a:pt x="44064" y="103706"/>
                </a:moveTo>
                <a:lnTo>
                  <a:pt x="44064" y="103706"/>
                </a:lnTo>
                <a:cubicBezTo>
                  <a:pt x="44064" y="107009"/>
                  <a:pt x="37860" y="110091"/>
                  <a:pt x="34652" y="110091"/>
                </a:cubicBezTo>
                <a:cubicBezTo>
                  <a:pt x="19037" y="110091"/>
                  <a:pt x="19037" y="110091"/>
                  <a:pt x="19037" y="110091"/>
                </a:cubicBezTo>
                <a:cubicBezTo>
                  <a:pt x="12620" y="110091"/>
                  <a:pt x="9411" y="107009"/>
                  <a:pt x="9411" y="103706"/>
                </a:cubicBezTo>
                <a:cubicBezTo>
                  <a:pt x="9411" y="84110"/>
                  <a:pt x="9411" y="84110"/>
                  <a:pt x="9411" y="84110"/>
                </a:cubicBezTo>
                <a:cubicBezTo>
                  <a:pt x="9411" y="81027"/>
                  <a:pt x="12620" y="77724"/>
                  <a:pt x="19037" y="77724"/>
                </a:cubicBezTo>
                <a:cubicBezTo>
                  <a:pt x="34652" y="77724"/>
                  <a:pt x="34652" y="77724"/>
                  <a:pt x="34652" y="77724"/>
                </a:cubicBezTo>
                <a:cubicBezTo>
                  <a:pt x="37860" y="77724"/>
                  <a:pt x="44064" y="81027"/>
                  <a:pt x="44064" y="84110"/>
                </a:cubicBezTo>
                <a:lnTo>
                  <a:pt x="44064" y="103706"/>
                </a:lnTo>
                <a:close/>
                <a:moveTo>
                  <a:pt x="34652" y="0"/>
                </a:moveTo>
                <a:lnTo>
                  <a:pt x="34652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6385"/>
                  <a:pt x="0" y="16073"/>
                </a:cubicBezTo>
                <a:cubicBezTo>
                  <a:pt x="0" y="32366"/>
                  <a:pt x="0" y="32366"/>
                  <a:pt x="0" y="32366"/>
                </a:cubicBezTo>
                <a:cubicBezTo>
                  <a:pt x="0" y="42055"/>
                  <a:pt x="9411" y="51743"/>
                  <a:pt x="19037" y="51743"/>
                </a:cubicBezTo>
                <a:cubicBezTo>
                  <a:pt x="34652" y="51743"/>
                  <a:pt x="34652" y="51743"/>
                  <a:pt x="34652" y="51743"/>
                </a:cubicBezTo>
                <a:cubicBezTo>
                  <a:pt x="44064" y="51743"/>
                  <a:pt x="50481" y="42055"/>
                  <a:pt x="50481" y="32366"/>
                </a:cubicBezTo>
                <a:cubicBezTo>
                  <a:pt x="50481" y="16073"/>
                  <a:pt x="50481" y="16073"/>
                  <a:pt x="50481" y="16073"/>
                </a:cubicBezTo>
                <a:cubicBezTo>
                  <a:pt x="50481" y="6385"/>
                  <a:pt x="44064" y="0"/>
                  <a:pt x="34652" y="0"/>
                </a:cubicBezTo>
                <a:close/>
                <a:moveTo>
                  <a:pt x="44064" y="32366"/>
                </a:moveTo>
                <a:lnTo>
                  <a:pt x="44064" y="32366"/>
                </a:lnTo>
                <a:cubicBezTo>
                  <a:pt x="44064" y="38972"/>
                  <a:pt x="37860" y="42055"/>
                  <a:pt x="34652" y="42055"/>
                </a:cubicBezTo>
                <a:cubicBezTo>
                  <a:pt x="19037" y="42055"/>
                  <a:pt x="19037" y="42055"/>
                  <a:pt x="19037" y="42055"/>
                </a:cubicBezTo>
                <a:cubicBezTo>
                  <a:pt x="12620" y="42055"/>
                  <a:pt x="9411" y="38972"/>
                  <a:pt x="9411" y="32366"/>
                </a:cubicBezTo>
                <a:cubicBezTo>
                  <a:pt x="9411" y="16073"/>
                  <a:pt x="9411" y="16073"/>
                  <a:pt x="9411" y="16073"/>
                </a:cubicBezTo>
                <a:cubicBezTo>
                  <a:pt x="9411" y="12990"/>
                  <a:pt x="12620" y="6385"/>
                  <a:pt x="19037" y="6385"/>
                </a:cubicBezTo>
                <a:cubicBezTo>
                  <a:pt x="34652" y="6385"/>
                  <a:pt x="34652" y="6385"/>
                  <a:pt x="34652" y="6385"/>
                </a:cubicBezTo>
                <a:cubicBezTo>
                  <a:pt x="37860" y="6385"/>
                  <a:pt x="44064" y="12990"/>
                  <a:pt x="44064" y="16073"/>
                </a:cubicBezTo>
                <a:lnTo>
                  <a:pt x="44064" y="32366"/>
                </a:lnTo>
                <a:close/>
                <a:moveTo>
                  <a:pt x="100748" y="68036"/>
                </a:moveTo>
                <a:lnTo>
                  <a:pt x="100748" y="68036"/>
                </a:lnTo>
                <a:cubicBezTo>
                  <a:pt x="85133" y="68036"/>
                  <a:pt x="85133" y="68036"/>
                  <a:pt x="85133" y="68036"/>
                </a:cubicBezTo>
                <a:cubicBezTo>
                  <a:pt x="75508" y="68036"/>
                  <a:pt x="69304" y="74642"/>
                  <a:pt x="69304" y="84110"/>
                </a:cubicBezTo>
                <a:cubicBezTo>
                  <a:pt x="69304" y="103706"/>
                  <a:pt x="69304" y="103706"/>
                  <a:pt x="69304" y="103706"/>
                </a:cubicBezTo>
                <a:cubicBezTo>
                  <a:pt x="69304" y="113394"/>
                  <a:pt x="75508" y="119779"/>
                  <a:pt x="85133" y="119779"/>
                </a:cubicBezTo>
                <a:cubicBezTo>
                  <a:pt x="100748" y="119779"/>
                  <a:pt x="100748" y="119779"/>
                  <a:pt x="100748" y="119779"/>
                </a:cubicBezTo>
                <a:cubicBezTo>
                  <a:pt x="110160" y="119779"/>
                  <a:pt x="119786" y="113394"/>
                  <a:pt x="119786" y="103706"/>
                </a:cubicBezTo>
                <a:cubicBezTo>
                  <a:pt x="119786" y="84110"/>
                  <a:pt x="119786" y="84110"/>
                  <a:pt x="119786" y="84110"/>
                </a:cubicBezTo>
                <a:cubicBezTo>
                  <a:pt x="119786" y="74642"/>
                  <a:pt x="110160" y="68036"/>
                  <a:pt x="100748" y="68036"/>
                </a:cubicBezTo>
                <a:close/>
                <a:moveTo>
                  <a:pt x="110160" y="103706"/>
                </a:moveTo>
                <a:lnTo>
                  <a:pt x="110160" y="103706"/>
                </a:lnTo>
                <a:cubicBezTo>
                  <a:pt x="110160" y="107009"/>
                  <a:pt x="107165" y="110091"/>
                  <a:pt x="100748" y="110091"/>
                </a:cubicBezTo>
                <a:cubicBezTo>
                  <a:pt x="85133" y="110091"/>
                  <a:pt x="85133" y="110091"/>
                  <a:pt x="85133" y="110091"/>
                </a:cubicBezTo>
                <a:cubicBezTo>
                  <a:pt x="81925" y="110091"/>
                  <a:pt x="75508" y="107009"/>
                  <a:pt x="75508" y="103706"/>
                </a:cubicBezTo>
                <a:cubicBezTo>
                  <a:pt x="75508" y="84110"/>
                  <a:pt x="75508" y="84110"/>
                  <a:pt x="75508" y="84110"/>
                </a:cubicBezTo>
                <a:cubicBezTo>
                  <a:pt x="75508" y="81027"/>
                  <a:pt x="81925" y="77724"/>
                  <a:pt x="85133" y="77724"/>
                </a:cubicBezTo>
                <a:cubicBezTo>
                  <a:pt x="100748" y="77724"/>
                  <a:pt x="100748" y="77724"/>
                  <a:pt x="100748" y="77724"/>
                </a:cubicBezTo>
                <a:cubicBezTo>
                  <a:pt x="107165" y="77724"/>
                  <a:pt x="110160" y="81027"/>
                  <a:pt x="110160" y="84110"/>
                </a:cubicBezTo>
                <a:lnTo>
                  <a:pt x="110160" y="103706"/>
                </a:lnTo>
                <a:close/>
                <a:moveTo>
                  <a:pt x="100748" y="0"/>
                </a:moveTo>
                <a:lnTo>
                  <a:pt x="100748" y="0"/>
                </a:lnTo>
                <a:cubicBezTo>
                  <a:pt x="85133" y="0"/>
                  <a:pt x="85133" y="0"/>
                  <a:pt x="85133" y="0"/>
                </a:cubicBezTo>
                <a:cubicBezTo>
                  <a:pt x="75508" y="0"/>
                  <a:pt x="69304" y="6385"/>
                  <a:pt x="69304" y="16073"/>
                </a:cubicBezTo>
                <a:cubicBezTo>
                  <a:pt x="69304" y="32366"/>
                  <a:pt x="69304" y="32366"/>
                  <a:pt x="69304" y="32366"/>
                </a:cubicBezTo>
                <a:cubicBezTo>
                  <a:pt x="69304" y="42055"/>
                  <a:pt x="75508" y="51743"/>
                  <a:pt x="85133" y="51743"/>
                </a:cubicBezTo>
                <a:cubicBezTo>
                  <a:pt x="100748" y="51743"/>
                  <a:pt x="100748" y="51743"/>
                  <a:pt x="100748" y="51743"/>
                </a:cubicBezTo>
                <a:cubicBezTo>
                  <a:pt x="110160" y="51743"/>
                  <a:pt x="119786" y="42055"/>
                  <a:pt x="119786" y="32366"/>
                </a:cubicBezTo>
                <a:cubicBezTo>
                  <a:pt x="119786" y="16073"/>
                  <a:pt x="119786" y="16073"/>
                  <a:pt x="119786" y="16073"/>
                </a:cubicBezTo>
                <a:cubicBezTo>
                  <a:pt x="119786" y="6385"/>
                  <a:pt x="110160" y="0"/>
                  <a:pt x="100748" y="0"/>
                </a:cubicBezTo>
                <a:close/>
                <a:moveTo>
                  <a:pt x="110160" y="32366"/>
                </a:moveTo>
                <a:lnTo>
                  <a:pt x="110160" y="32366"/>
                </a:lnTo>
                <a:cubicBezTo>
                  <a:pt x="110160" y="38972"/>
                  <a:pt x="107165" y="42055"/>
                  <a:pt x="100748" y="42055"/>
                </a:cubicBezTo>
                <a:cubicBezTo>
                  <a:pt x="85133" y="42055"/>
                  <a:pt x="85133" y="42055"/>
                  <a:pt x="85133" y="42055"/>
                </a:cubicBezTo>
                <a:cubicBezTo>
                  <a:pt x="81925" y="42055"/>
                  <a:pt x="75508" y="38972"/>
                  <a:pt x="75508" y="32366"/>
                </a:cubicBezTo>
                <a:cubicBezTo>
                  <a:pt x="75508" y="16073"/>
                  <a:pt x="75508" y="16073"/>
                  <a:pt x="75508" y="16073"/>
                </a:cubicBezTo>
                <a:cubicBezTo>
                  <a:pt x="75508" y="12990"/>
                  <a:pt x="81925" y="6385"/>
                  <a:pt x="85133" y="6385"/>
                </a:cubicBezTo>
                <a:cubicBezTo>
                  <a:pt x="100748" y="6385"/>
                  <a:pt x="100748" y="6385"/>
                  <a:pt x="100748" y="6385"/>
                </a:cubicBezTo>
                <a:cubicBezTo>
                  <a:pt x="107165" y="6385"/>
                  <a:pt x="110160" y="12990"/>
                  <a:pt x="110160" y="16073"/>
                </a:cubicBezTo>
                <a:lnTo>
                  <a:pt x="110160" y="3236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3" name="Shape 4643"/>
          <p:cNvSpPr/>
          <p:nvPr/>
        </p:nvSpPr>
        <p:spPr>
          <a:xfrm>
            <a:off x="10525651" y="2252882"/>
            <a:ext cx="283966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98" y="0"/>
                </a:moveTo>
                <a:lnTo>
                  <a:pt x="59898" y="0"/>
                </a:lnTo>
                <a:cubicBezTo>
                  <a:pt x="0" y="65718"/>
                  <a:pt x="0" y="65718"/>
                  <a:pt x="0" y="65718"/>
                </a:cubicBezTo>
                <a:cubicBezTo>
                  <a:pt x="5908" y="71340"/>
                  <a:pt x="5908" y="71340"/>
                  <a:pt x="5908" y="71340"/>
                </a:cubicBezTo>
                <a:cubicBezTo>
                  <a:pt x="20984" y="56995"/>
                  <a:pt x="20984" y="56995"/>
                  <a:pt x="20984" y="56995"/>
                </a:cubicBezTo>
                <a:cubicBezTo>
                  <a:pt x="20984" y="105654"/>
                  <a:pt x="20984" y="105654"/>
                  <a:pt x="20984" y="105654"/>
                </a:cubicBezTo>
                <a:cubicBezTo>
                  <a:pt x="20984" y="114184"/>
                  <a:pt x="26893" y="119806"/>
                  <a:pt x="35857" y="119806"/>
                </a:cubicBezTo>
                <a:cubicBezTo>
                  <a:pt x="83938" y="119806"/>
                  <a:pt x="83938" y="119806"/>
                  <a:pt x="83938" y="119806"/>
                </a:cubicBezTo>
                <a:cubicBezTo>
                  <a:pt x="92903" y="119806"/>
                  <a:pt x="98811" y="114184"/>
                  <a:pt x="98811" y="105654"/>
                </a:cubicBezTo>
                <a:cubicBezTo>
                  <a:pt x="98811" y="56995"/>
                  <a:pt x="98811" y="56995"/>
                  <a:pt x="98811" y="56995"/>
                </a:cubicBezTo>
                <a:cubicBezTo>
                  <a:pt x="113887" y="71340"/>
                  <a:pt x="113887" y="71340"/>
                  <a:pt x="113887" y="71340"/>
                </a:cubicBezTo>
                <a:cubicBezTo>
                  <a:pt x="119796" y="65718"/>
                  <a:pt x="119796" y="65718"/>
                  <a:pt x="119796" y="65718"/>
                </a:cubicBezTo>
                <a:lnTo>
                  <a:pt x="59898" y="0"/>
                </a:lnTo>
                <a:close/>
                <a:moveTo>
                  <a:pt x="92903" y="105654"/>
                </a:moveTo>
                <a:lnTo>
                  <a:pt x="92903" y="105654"/>
                </a:lnTo>
                <a:cubicBezTo>
                  <a:pt x="92903" y="108368"/>
                  <a:pt x="86791" y="114184"/>
                  <a:pt x="83938" y="114184"/>
                </a:cubicBezTo>
                <a:cubicBezTo>
                  <a:pt x="35857" y="114184"/>
                  <a:pt x="35857" y="114184"/>
                  <a:pt x="35857" y="114184"/>
                </a:cubicBezTo>
                <a:cubicBezTo>
                  <a:pt x="33005" y="114184"/>
                  <a:pt x="26893" y="108368"/>
                  <a:pt x="26893" y="105654"/>
                </a:cubicBezTo>
                <a:cubicBezTo>
                  <a:pt x="26893" y="45557"/>
                  <a:pt x="26893" y="45557"/>
                  <a:pt x="26893" y="45557"/>
                </a:cubicBezTo>
                <a:cubicBezTo>
                  <a:pt x="59898" y="11437"/>
                  <a:pt x="59898" y="11437"/>
                  <a:pt x="59898" y="11437"/>
                </a:cubicBezTo>
                <a:cubicBezTo>
                  <a:pt x="92903" y="45557"/>
                  <a:pt x="92903" y="45557"/>
                  <a:pt x="92903" y="45557"/>
                </a:cubicBezTo>
                <a:lnTo>
                  <a:pt x="92903" y="10565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4" name="Shape 4644"/>
          <p:cNvSpPr/>
          <p:nvPr/>
        </p:nvSpPr>
        <p:spPr>
          <a:xfrm>
            <a:off x="10022979" y="2252882"/>
            <a:ext cx="305131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4151"/>
                </a:moveTo>
                <a:lnTo>
                  <a:pt x="0" y="14151"/>
                </a:lnTo>
                <a:cubicBezTo>
                  <a:pt x="0" y="45557"/>
                  <a:pt x="0" y="45557"/>
                  <a:pt x="0" y="45557"/>
                </a:cubicBezTo>
                <a:cubicBezTo>
                  <a:pt x="8517" y="45557"/>
                  <a:pt x="8517" y="45557"/>
                  <a:pt x="8517" y="45557"/>
                </a:cubicBezTo>
                <a:cubicBezTo>
                  <a:pt x="8517" y="14151"/>
                  <a:pt x="8517" y="14151"/>
                  <a:pt x="8517" y="14151"/>
                </a:cubicBezTo>
                <a:cubicBezTo>
                  <a:pt x="8517" y="11437"/>
                  <a:pt x="11167" y="5621"/>
                  <a:pt x="16845" y="5621"/>
                </a:cubicBezTo>
                <a:cubicBezTo>
                  <a:pt x="44668" y="5621"/>
                  <a:pt x="44668" y="5621"/>
                  <a:pt x="44668" y="5621"/>
                </a:cubicBezTo>
                <a:cubicBezTo>
                  <a:pt x="44668" y="0"/>
                  <a:pt x="44668" y="0"/>
                  <a:pt x="44668" y="0"/>
                </a:cubicBez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621"/>
                  <a:pt x="0" y="14151"/>
                </a:cubicBezTo>
                <a:close/>
                <a:moveTo>
                  <a:pt x="8517" y="105654"/>
                </a:moveTo>
                <a:lnTo>
                  <a:pt x="8517" y="105654"/>
                </a:lnTo>
                <a:cubicBezTo>
                  <a:pt x="8517" y="74054"/>
                  <a:pt x="8517" y="74054"/>
                  <a:pt x="8517" y="74054"/>
                </a:cubicBezTo>
                <a:cubicBezTo>
                  <a:pt x="0" y="74054"/>
                  <a:pt x="0" y="74054"/>
                  <a:pt x="0" y="74054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517" y="119806"/>
                  <a:pt x="16845" y="119806"/>
                </a:cubicBezTo>
                <a:cubicBezTo>
                  <a:pt x="44668" y="119806"/>
                  <a:pt x="44668" y="119806"/>
                  <a:pt x="44668" y="119806"/>
                </a:cubicBezTo>
                <a:cubicBezTo>
                  <a:pt x="44668" y="114184"/>
                  <a:pt x="44668" y="114184"/>
                  <a:pt x="44668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517" y="108368"/>
                  <a:pt x="8517" y="105654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832" y="114184"/>
                  <a:pt x="105993" y="114184"/>
                </a:cubicBezTo>
                <a:cubicBezTo>
                  <a:pt x="75331" y="114184"/>
                  <a:pt x="75331" y="114184"/>
                  <a:pt x="75331" y="114184"/>
                </a:cubicBezTo>
                <a:cubicBezTo>
                  <a:pt x="75331" y="119806"/>
                  <a:pt x="75331" y="119806"/>
                  <a:pt x="75331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74054"/>
                  <a:pt x="119810" y="74054"/>
                  <a:pt x="119810" y="74054"/>
                </a:cubicBezTo>
                <a:cubicBezTo>
                  <a:pt x="111482" y="74054"/>
                  <a:pt x="111482" y="74054"/>
                  <a:pt x="111482" y="74054"/>
                </a:cubicBezTo>
                <a:lnTo>
                  <a:pt x="111482" y="105654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75331" y="0"/>
                  <a:pt x="75331" y="0"/>
                  <a:pt x="75331" y="0"/>
                </a:cubicBezTo>
                <a:cubicBezTo>
                  <a:pt x="75331" y="5621"/>
                  <a:pt x="75331" y="5621"/>
                  <a:pt x="75331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832" y="5621"/>
                  <a:pt x="111482" y="11437"/>
                  <a:pt x="111482" y="14151"/>
                </a:cubicBezTo>
                <a:cubicBezTo>
                  <a:pt x="111482" y="45557"/>
                  <a:pt x="111482" y="45557"/>
                  <a:pt x="111482" y="45557"/>
                </a:cubicBezTo>
                <a:cubicBezTo>
                  <a:pt x="119810" y="45557"/>
                  <a:pt x="119810" y="45557"/>
                  <a:pt x="119810" y="45557"/>
                </a:cubicBezTo>
                <a:cubicBezTo>
                  <a:pt x="119810" y="14151"/>
                  <a:pt x="119810" y="14151"/>
                  <a:pt x="119810" y="14151"/>
                </a:cubicBezTo>
                <a:cubicBezTo>
                  <a:pt x="119810" y="5621"/>
                  <a:pt x="114321" y="0"/>
                  <a:pt x="105993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5" name="Shape 4645"/>
          <p:cNvSpPr/>
          <p:nvPr/>
        </p:nvSpPr>
        <p:spPr>
          <a:xfrm>
            <a:off x="9541472" y="2259940"/>
            <a:ext cx="283966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60000" y="0"/>
                </a:lnTo>
                <a:cubicBezTo>
                  <a:pt x="27050" y="0"/>
                  <a:pt x="0" y="26893"/>
                  <a:pt x="0" y="59898"/>
                </a:cubicBezTo>
                <a:cubicBezTo>
                  <a:pt x="0" y="92903"/>
                  <a:pt x="27050" y="119796"/>
                  <a:pt x="60000" y="119796"/>
                </a:cubicBezTo>
                <a:cubicBezTo>
                  <a:pt x="92949" y="119796"/>
                  <a:pt x="119796" y="92903"/>
                  <a:pt x="119796" y="59898"/>
                </a:cubicBezTo>
                <a:cubicBezTo>
                  <a:pt x="119796" y="26893"/>
                  <a:pt x="92949" y="0"/>
                  <a:pt x="60000" y="0"/>
                </a:cubicBezTo>
                <a:close/>
                <a:moveTo>
                  <a:pt x="65898" y="110831"/>
                </a:moveTo>
                <a:lnTo>
                  <a:pt x="65898" y="110831"/>
                </a:lnTo>
                <a:cubicBezTo>
                  <a:pt x="65898" y="92903"/>
                  <a:pt x="65898" y="92903"/>
                  <a:pt x="65898" y="92903"/>
                </a:cubicBezTo>
                <a:cubicBezTo>
                  <a:pt x="65898" y="89847"/>
                  <a:pt x="63050" y="86791"/>
                  <a:pt x="60000" y="86791"/>
                </a:cubicBezTo>
                <a:cubicBezTo>
                  <a:pt x="60000" y="86791"/>
                  <a:pt x="56949" y="89847"/>
                  <a:pt x="56949" y="92903"/>
                </a:cubicBezTo>
                <a:cubicBezTo>
                  <a:pt x="56949" y="110831"/>
                  <a:pt x="56949" y="110831"/>
                  <a:pt x="56949" y="110831"/>
                </a:cubicBezTo>
                <a:cubicBezTo>
                  <a:pt x="30101" y="110831"/>
                  <a:pt x="12000" y="89847"/>
                  <a:pt x="9152" y="62954"/>
                </a:cubicBezTo>
                <a:cubicBezTo>
                  <a:pt x="30101" y="62954"/>
                  <a:pt x="30101" y="62954"/>
                  <a:pt x="30101" y="62954"/>
                </a:cubicBezTo>
                <a:cubicBezTo>
                  <a:pt x="30101" y="62954"/>
                  <a:pt x="32949" y="62954"/>
                  <a:pt x="32949" y="59898"/>
                </a:cubicBezTo>
                <a:cubicBezTo>
                  <a:pt x="32949" y="56842"/>
                  <a:pt x="30101" y="56842"/>
                  <a:pt x="30101" y="56842"/>
                </a:cubicBezTo>
                <a:cubicBezTo>
                  <a:pt x="9152" y="56842"/>
                  <a:pt x="9152" y="56842"/>
                  <a:pt x="9152" y="56842"/>
                </a:cubicBezTo>
                <a:cubicBezTo>
                  <a:pt x="12000" y="29949"/>
                  <a:pt x="30101" y="8964"/>
                  <a:pt x="56949" y="8964"/>
                </a:cubicBezTo>
                <a:cubicBezTo>
                  <a:pt x="56949" y="26893"/>
                  <a:pt x="56949" y="26893"/>
                  <a:pt x="56949" y="26893"/>
                </a:cubicBezTo>
                <a:cubicBezTo>
                  <a:pt x="56949" y="29949"/>
                  <a:pt x="60000" y="33005"/>
                  <a:pt x="60000" y="33005"/>
                </a:cubicBezTo>
                <a:cubicBezTo>
                  <a:pt x="63050" y="33005"/>
                  <a:pt x="65898" y="29949"/>
                  <a:pt x="65898" y="26893"/>
                </a:cubicBezTo>
                <a:cubicBezTo>
                  <a:pt x="65898" y="8964"/>
                  <a:pt x="65898" y="8964"/>
                  <a:pt x="65898" y="8964"/>
                </a:cubicBezTo>
                <a:cubicBezTo>
                  <a:pt x="89898" y="8964"/>
                  <a:pt x="110847" y="29949"/>
                  <a:pt x="113898" y="56842"/>
                </a:cubicBezTo>
                <a:cubicBezTo>
                  <a:pt x="92949" y="56842"/>
                  <a:pt x="92949" y="56842"/>
                  <a:pt x="92949" y="56842"/>
                </a:cubicBezTo>
                <a:cubicBezTo>
                  <a:pt x="89898" y="56842"/>
                  <a:pt x="89898" y="56842"/>
                  <a:pt x="89898" y="59898"/>
                </a:cubicBezTo>
                <a:cubicBezTo>
                  <a:pt x="89898" y="62954"/>
                  <a:pt x="89898" y="62954"/>
                  <a:pt x="92949" y="62954"/>
                </a:cubicBezTo>
                <a:cubicBezTo>
                  <a:pt x="113898" y="62954"/>
                  <a:pt x="113898" y="62954"/>
                  <a:pt x="113898" y="62954"/>
                </a:cubicBezTo>
                <a:cubicBezTo>
                  <a:pt x="110847" y="89847"/>
                  <a:pt x="89898" y="110831"/>
                  <a:pt x="65898" y="1108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6" name="Shape 4646"/>
          <p:cNvSpPr/>
          <p:nvPr/>
        </p:nvSpPr>
        <p:spPr>
          <a:xfrm>
            <a:off x="9052910" y="2244062"/>
            <a:ext cx="296312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022" y="11437"/>
                </a:moveTo>
                <a:lnTo>
                  <a:pt x="94022" y="11437"/>
                </a:lnTo>
                <a:cubicBezTo>
                  <a:pt x="76962" y="0"/>
                  <a:pt x="54087" y="5815"/>
                  <a:pt x="42843" y="22875"/>
                </a:cubicBezTo>
                <a:cubicBezTo>
                  <a:pt x="28497" y="48465"/>
                  <a:pt x="28497" y="48465"/>
                  <a:pt x="28497" y="48465"/>
                </a:cubicBezTo>
                <a:cubicBezTo>
                  <a:pt x="0" y="68626"/>
                  <a:pt x="0" y="68626"/>
                  <a:pt x="0" y="68626"/>
                </a:cubicBezTo>
                <a:cubicBezTo>
                  <a:pt x="28497" y="85686"/>
                  <a:pt x="28497" y="85686"/>
                  <a:pt x="28497" y="85686"/>
                </a:cubicBezTo>
                <a:cubicBezTo>
                  <a:pt x="25589" y="94216"/>
                  <a:pt x="28497" y="105654"/>
                  <a:pt x="37027" y="111276"/>
                </a:cubicBezTo>
                <a:cubicBezTo>
                  <a:pt x="45557" y="114184"/>
                  <a:pt x="56995" y="111276"/>
                  <a:pt x="62810" y="102746"/>
                </a:cubicBezTo>
                <a:cubicBezTo>
                  <a:pt x="91308" y="119806"/>
                  <a:pt x="91308" y="119806"/>
                  <a:pt x="91308" y="119806"/>
                </a:cubicBezTo>
                <a:cubicBezTo>
                  <a:pt x="94022" y="85686"/>
                  <a:pt x="94022" y="85686"/>
                  <a:pt x="94022" y="85686"/>
                </a:cubicBezTo>
                <a:cubicBezTo>
                  <a:pt x="108368" y="59903"/>
                  <a:pt x="108368" y="59903"/>
                  <a:pt x="108368" y="59903"/>
                </a:cubicBezTo>
                <a:cubicBezTo>
                  <a:pt x="119806" y="42843"/>
                  <a:pt x="113990" y="19967"/>
                  <a:pt x="94022" y="11437"/>
                </a:cubicBezTo>
                <a:close/>
                <a:moveTo>
                  <a:pt x="39935" y="102746"/>
                </a:moveTo>
                <a:lnTo>
                  <a:pt x="39935" y="102746"/>
                </a:lnTo>
                <a:cubicBezTo>
                  <a:pt x="34119" y="99838"/>
                  <a:pt x="34119" y="94216"/>
                  <a:pt x="37027" y="88400"/>
                </a:cubicBezTo>
                <a:cubicBezTo>
                  <a:pt x="56995" y="99838"/>
                  <a:pt x="56995" y="99838"/>
                  <a:pt x="56995" y="99838"/>
                </a:cubicBezTo>
                <a:cubicBezTo>
                  <a:pt x="51373" y="105654"/>
                  <a:pt x="45557" y="105654"/>
                  <a:pt x="39935" y="102746"/>
                </a:cubicBezTo>
                <a:close/>
                <a:moveTo>
                  <a:pt x="102746" y="57189"/>
                </a:moveTo>
                <a:lnTo>
                  <a:pt x="102746" y="57189"/>
                </a:lnTo>
                <a:cubicBezTo>
                  <a:pt x="88400" y="82778"/>
                  <a:pt x="88400" y="82778"/>
                  <a:pt x="88400" y="82778"/>
                </a:cubicBezTo>
                <a:cubicBezTo>
                  <a:pt x="85492" y="108562"/>
                  <a:pt x="85492" y="108562"/>
                  <a:pt x="85492" y="108562"/>
                </a:cubicBezTo>
                <a:cubicBezTo>
                  <a:pt x="14151" y="68626"/>
                  <a:pt x="14151" y="68626"/>
                  <a:pt x="14151" y="68626"/>
                </a:cubicBezTo>
                <a:cubicBezTo>
                  <a:pt x="34119" y="54281"/>
                  <a:pt x="34119" y="54281"/>
                  <a:pt x="34119" y="54281"/>
                </a:cubicBezTo>
                <a:cubicBezTo>
                  <a:pt x="51373" y="28497"/>
                  <a:pt x="51373" y="28497"/>
                  <a:pt x="51373" y="28497"/>
                </a:cubicBezTo>
                <a:cubicBezTo>
                  <a:pt x="56995" y="14345"/>
                  <a:pt x="76962" y="8529"/>
                  <a:pt x="91308" y="17059"/>
                </a:cubicBezTo>
                <a:cubicBezTo>
                  <a:pt x="105460" y="25783"/>
                  <a:pt x="111276" y="42843"/>
                  <a:pt x="102746" y="5718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7" name="Shape 4647"/>
          <p:cNvSpPr/>
          <p:nvPr/>
        </p:nvSpPr>
        <p:spPr>
          <a:xfrm>
            <a:off x="8571403" y="2259940"/>
            <a:ext cx="262799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706" y="71918"/>
                </a:moveTo>
                <a:lnTo>
                  <a:pt x="103706" y="71918"/>
                </a:lnTo>
                <a:cubicBezTo>
                  <a:pt x="103706" y="38913"/>
                  <a:pt x="103706" y="38913"/>
                  <a:pt x="103706" y="38913"/>
                </a:cubicBezTo>
                <a:cubicBezTo>
                  <a:pt x="103706" y="17928"/>
                  <a:pt x="84330" y="0"/>
                  <a:pt x="61431" y="0"/>
                </a:cubicBezTo>
                <a:cubicBezTo>
                  <a:pt x="35669" y="0"/>
                  <a:pt x="16073" y="17928"/>
                  <a:pt x="16073" y="38913"/>
                </a:cubicBezTo>
                <a:cubicBezTo>
                  <a:pt x="16073" y="71918"/>
                  <a:pt x="16073" y="71918"/>
                  <a:pt x="16073" y="71918"/>
                </a:cubicBezTo>
                <a:cubicBezTo>
                  <a:pt x="0" y="104923"/>
                  <a:pt x="0" y="104923"/>
                  <a:pt x="0" y="104923"/>
                </a:cubicBezTo>
                <a:cubicBezTo>
                  <a:pt x="38752" y="104923"/>
                  <a:pt x="38752" y="104923"/>
                  <a:pt x="38752" y="104923"/>
                </a:cubicBezTo>
                <a:cubicBezTo>
                  <a:pt x="42055" y="113887"/>
                  <a:pt x="48440" y="119796"/>
                  <a:pt x="61431" y="119796"/>
                </a:cubicBezTo>
                <a:cubicBezTo>
                  <a:pt x="71339" y="119796"/>
                  <a:pt x="80807" y="113887"/>
                  <a:pt x="80807" y="104923"/>
                </a:cubicBezTo>
                <a:cubicBezTo>
                  <a:pt x="119779" y="104923"/>
                  <a:pt x="119779" y="104923"/>
                  <a:pt x="119779" y="104923"/>
                </a:cubicBezTo>
                <a:lnTo>
                  <a:pt x="103706" y="71918"/>
                </a:lnTo>
                <a:close/>
                <a:moveTo>
                  <a:pt x="61431" y="110831"/>
                </a:moveTo>
                <a:lnTo>
                  <a:pt x="61431" y="110831"/>
                </a:lnTo>
                <a:cubicBezTo>
                  <a:pt x="55045" y="110831"/>
                  <a:pt x="48440" y="107979"/>
                  <a:pt x="48440" y="104923"/>
                </a:cubicBezTo>
                <a:cubicBezTo>
                  <a:pt x="71339" y="104923"/>
                  <a:pt x="71339" y="104923"/>
                  <a:pt x="71339" y="104923"/>
                </a:cubicBezTo>
                <a:cubicBezTo>
                  <a:pt x="71339" y="107979"/>
                  <a:pt x="64733" y="110831"/>
                  <a:pt x="61431" y="110831"/>
                </a:cubicBezTo>
                <a:close/>
                <a:moveTo>
                  <a:pt x="12770" y="95959"/>
                </a:moveTo>
                <a:lnTo>
                  <a:pt x="12770" y="95959"/>
                </a:lnTo>
                <a:cubicBezTo>
                  <a:pt x="25761" y="71918"/>
                  <a:pt x="25761" y="71918"/>
                  <a:pt x="25761" y="71918"/>
                </a:cubicBezTo>
                <a:cubicBezTo>
                  <a:pt x="25761" y="38913"/>
                  <a:pt x="25761" y="38913"/>
                  <a:pt x="25761" y="38913"/>
                </a:cubicBezTo>
                <a:cubicBezTo>
                  <a:pt x="25761" y="20984"/>
                  <a:pt x="42055" y="8964"/>
                  <a:pt x="61431" y="8964"/>
                </a:cubicBezTo>
                <a:cubicBezTo>
                  <a:pt x="80807" y="8964"/>
                  <a:pt x="93798" y="20984"/>
                  <a:pt x="93798" y="38913"/>
                </a:cubicBezTo>
                <a:cubicBezTo>
                  <a:pt x="93798" y="71918"/>
                  <a:pt x="93798" y="71918"/>
                  <a:pt x="93798" y="71918"/>
                </a:cubicBezTo>
                <a:cubicBezTo>
                  <a:pt x="106788" y="95959"/>
                  <a:pt x="106788" y="95959"/>
                  <a:pt x="106788" y="95959"/>
                </a:cubicBezTo>
                <a:lnTo>
                  <a:pt x="12770" y="9595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8" name="Shape 4648"/>
          <p:cNvSpPr/>
          <p:nvPr/>
        </p:nvSpPr>
        <p:spPr>
          <a:xfrm>
            <a:off x="8061676" y="2252882"/>
            <a:ext cx="305131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32" y="96930"/>
                </a:moveTo>
                <a:lnTo>
                  <a:pt x="114132" y="96930"/>
                </a:lnTo>
                <a:cubicBezTo>
                  <a:pt x="102965" y="96930"/>
                  <a:pt x="102965" y="96930"/>
                  <a:pt x="102965" y="96930"/>
                </a:cubicBezTo>
                <a:cubicBezTo>
                  <a:pt x="102965" y="34313"/>
                  <a:pt x="102965" y="34313"/>
                  <a:pt x="102965" y="34313"/>
                </a:cubicBezTo>
                <a:cubicBezTo>
                  <a:pt x="97476" y="39935"/>
                  <a:pt x="97476" y="39935"/>
                  <a:pt x="97476" y="39935"/>
                </a:cubicBezTo>
                <a:cubicBezTo>
                  <a:pt x="97476" y="96930"/>
                  <a:pt x="97476" y="96930"/>
                  <a:pt x="97476" y="96930"/>
                </a:cubicBezTo>
                <a:cubicBezTo>
                  <a:pt x="27823" y="96930"/>
                  <a:pt x="27823" y="96930"/>
                  <a:pt x="27823" y="96930"/>
                </a:cubicBezTo>
                <a:cubicBezTo>
                  <a:pt x="108643" y="11437"/>
                  <a:pt x="108643" y="11437"/>
                  <a:pt x="108643" y="11437"/>
                </a:cubicBezTo>
                <a:cubicBezTo>
                  <a:pt x="102965" y="5621"/>
                  <a:pt x="102965" y="5621"/>
                  <a:pt x="102965" y="5621"/>
                </a:cubicBezTo>
                <a:cubicBezTo>
                  <a:pt x="22145" y="91308"/>
                  <a:pt x="22145" y="91308"/>
                  <a:pt x="22145" y="91308"/>
                </a:cubicBezTo>
                <a:cubicBezTo>
                  <a:pt x="22145" y="22875"/>
                  <a:pt x="22145" y="22875"/>
                  <a:pt x="22145" y="22875"/>
                </a:cubicBezTo>
                <a:cubicBezTo>
                  <a:pt x="75141" y="22875"/>
                  <a:pt x="75141" y="22875"/>
                  <a:pt x="75141" y="22875"/>
                </a:cubicBezTo>
                <a:cubicBezTo>
                  <a:pt x="80630" y="14151"/>
                  <a:pt x="80630" y="14151"/>
                  <a:pt x="80630" y="14151"/>
                </a:cubicBezTo>
                <a:cubicBezTo>
                  <a:pt x="22145" y="14151"/>
                  <a:pt x="22145" y="14151"/>
                  <a:pt x="22145" y="14151"/>
                </a:cubicBezTo>
                <a:cubicBezTo>
                  <a:pt x="22145" y="2907"/>
                  <a:pt x="22145" y="2907"/>
                  <a:pt x="22145" y="2907"/>
                </a:cubicBezTo>
                <a:cubicBezTo>
                  <a:pt x="22145" y="0"/>
                  <a:pt x="19495" y="0"/>
                  <a:pt x="19495" y="0"/>
                </a:cubicBezTo>
                <a:cubicBezTo>
                  <a:pt x="16656" y="0"/>
                  <a:pt x="13817" y="0"/>
                  <a:pt x="13817" y="2907"/>
                </a:cubicBezTo>
                <a:cubicBezTo>
                  <a:pt x="13817" y="14151"/>
                  <a:pt x="13817" y="14151"/>
                  <a:pt x="13817" y="14151"/>
                </a:cubicBezTo>
                <a:cubicBezTo>
                  <a:pt x="2649" y="14151"/>
                  <a:pt x="2649" y="14151"/>
                  <a:pt x="2649" y="14151"/>
                </a:cubicBezTo>
                <a:lnTo>
                  <a:pt x="0" y="17059"/>
                </a:lnTo>
                <a:cubicBezTo>
                  <a:pt x="0" y="19967"/>
                  <a:pt x="2649" y="22875"/>
                  <a:pt x="2649" y="22875"/>
                </a:cubicBezTo>
                <a:cubicBezTo>
                  <a:pt x="13817" y="22875"/>
                  <a:pt x="13817" y="22875"/>
                  <a:pt x="13817" y="22875"/>
                </a:cubicBezTo>
                <a:cubicBezTo>
                  <a:pt x="13817" y="96930"/>
                  <a:pt x="13817" y="96930"/>
                  <a:pt x="13817" y="96930"/>
                </a:cubicBezTo>
                <a:cubicBezTo>
                  <a:pt x="13817" y="105654"/>
                  <a:pt x="13817" y="105654"/>
                  <a:pt x="13817" y="105654"/>
                </a:cubicBezTo>
                <a:cubicBezTo>
                  <a:pt x="22145" y="105654"/>
                  <a:pt x="22145" y="105654"/>
                  <a:pt x="22145" y="105654"/>
                </a:cubicBezTo>
                <a:cubicBezTo>
                  <a:pt x="97476" y="105654"/>
                  <a:pt x="97476" y="105654"/>
                  <a:pt x="97476" y="105654"/>
                </a:cubicBezTo>
                <a:cubicBezTo>
                  <a:pt x="97476" y="116898"/>
                  <a:pt x="97476" y="116898"/>
                  <a:pt x="97476" y="116898"/>
                </a:cubicBezTo>
                <a:cubicBezTo>
                  <a:pt x="97476" y="119806"/>
                  <a:pt x="97476" y="119806"/>
                  <a:pt x="100315" y="119806"/>
                </a:cubicBezTo>
                <a:cubicBezTo>
                  <a:pt x="102965" y="119806"/>
                  <a:pt x="102965" y="119806"/>
                  <a:pt x="102965" y="116898"/>
                </a:cubicBezTo>
                <a:cubicBezTo>
                  <a:pt x="102965" y="105654"/>
                  <a:pt x="102965" y="105654"/>
                  <a:pt x="102965" y="105654"/>
                </a:cubicBezTo>
                <a:cubicBezTo>
                  <a:pt x="114132" y="105654"/>
                  <a:pt x="114132" y="105654"/>
                  <a:pt x="114132" y="105654"/>
                </a:cubicBezTo>
                <a:cubicBezTo>
                  <a:pt x="116971" y="105654"/>
                  <a:pt x="119810" y="102746"/>
                  <a:pt x="119810" y="102746"/>
                </a:cubicBezTo>
                <a:cubicBezTo>
                  <a:pt x="119810" y="99838"/>
                  <a:pt x="116971" y="96930"/>
                  <a:pt x="114132" y="9693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9" name="Shape 4649"/>
          <p:cNvSpPr/>
          <p:nvPr/>
        </p:nvSpPr>
        <p:spPr>
          <a:xfrm>
            <a:off x="7574879" y="2252882"/>
            <a:ext cx="296312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368" y="91308"/>
                </a:moveTo>
                <a:lnTo>
                  <a:pt x="108368" y="91308"/>
                </a:lnTo>
                <a:cubicBezTo>
                  <a:pt x="108368" y="28497"/>
                  <a:pt x="108368" y="28497"/>
                  <a:pt x="108368" y="28497"/>
                </a:cubicBezTo>
                <a:cubicBezTo>
                  <a:pt x="116898" y="28497"/>
                  <a:pt x="119806" y="19967"/>
                  <a:pt x="119806" y="14151"/>
                </a:cubicBezTo>
                <a:cubicBezTo>
                  <a:pt x="119806" y="5621"/>
                  <a:pt x="114184" y="0"/>
                  <a:pt x="105654" y="0"/>
                </a:cubicBezTo>
                <a:cubicBezTo>
                  <a:pt x="99838" y="0"/>
                  <a:pt x="91308" y="2907"/>
                  <a:pt x="91308" y="11437"/>
                </a:cubicBezTo>
                <a:cubicBezTo>
                  <a:pt x="28497" y="11437"/>
                  <a:pt x="28497" y="11437"/>
                  <a:pt x="28497" y="11437"/>
                </a:cubicBezTo>
                <a:cubicBezTo>
                  <a:pt x="28497" y="2907"/>
                  <a:pt x="19967" y="0"/>
                  <a:pt x="14151" y="0"/>
                </a:cubicBezTo>
                <a:cubicBezTo>
                  <a:pt x="5621" y="0"/>
                  <a:pt x="0" y="5621"/>
                  <a:pt x="0" y="14151"/>
                </a:cubicBezTo>
                <a:cubicBezTo>
                  <a:pt x="0" y="19967"/>
                  <a:pt x="2907" y="28497"/>
                  <a:pt x="11437" y="28497"/>
                </a:cubicBezTo>
                <a:cubicBezTo>
                  <a:pt x="11437" y="91308"/>
                  <a:pt x="11437" y="91308"/>
                  <a:pt x="11437" y="91308"/>
                </a:cubicBezTo>
                <a:cubicBezTo>
                  <a:pt x="2907" y="91308"/>
                  <a:pt x="0" y="99838"/>
                  <a:pt x="0" y="105654"/>
                </a:cubicBezTo>
                <a:cubicBezTo>
                  <a:pt x="0" y="114184"/>
                  <a:pt x="5621" y="119806"/>
                  <a:pt x="14151" y="119806"/>
                </a:cubicBezTo>
                <a:cubicBezTo>
                  <a:pt x="19967" y="119806"/>
                  <a:pt x="28497" y="116898"/>
                  <a:pt x="28497" y="108368"/>
                </a:cubicBezTo>
                <a:cubicBezTo>
                  <a:pt x="91308" y="108368"/>
                  <a:pt x="91308" y="108368"/>
                  <a:pt x="91308" y="108368"/>
                </a:cubicBezTo>
                <a:cubicBezTo>
                  <a:pt x="91308" y="116898"/>
                  <a:pt x="99838" y="119806"/>
                  <a:pt x="105654" y="119806"/>
                </a:cubicBezTo>
                <a:cubicBezTo>
                  <a:pt x="114184" y="119806"/>
                  <a:pt x="119806" y="114184"/>
                  <a:pt x="119806" y="105654"/>
                </a:cubicBezTo>
                <a:cubicBezTo>
                  <a:pt x="119806" y="99838"/>
                  <a:pt x="116898" y="91308"/>
                  <a:pt x="108368" y="91308"/>
                </a:cubicBezTo>
                <a:close/>
                <a:moveTo>
                  <a:pt x="105654" y="5621"/>
                </a:moveTo>
                <a:lnTo>
                  <a:pt x="105654" y="5621"/>
                </a:lnTo>
                <a:cubicBezTo>
                  <a:pt x="108368" y="5621"/>
                  <a:pt x="114184" y="11437"/>
                  <a:pt x="114184" y="14151"/>
                </a:cubicBezTo>
                <a:cubicBezTo>
                  <a:pt x="114184" y="17059"/>
                  <a:pt x="108368" y="22875"/>
                  <a:pt x="105654" y="22875"/>
                </a:cubicBezTo>
                <a:cubicBezTo>
                  <a:pt x="102746" y="22875"/>
                  <a:pt x="96930" y="17059"/>
                  <a:pt x="96930" y="14151"/>
                </a:cubicBezTo>
                <a:cubicBezTo>
                  <a:pt x="96930" y="11437"/>
                  <a:pt x="102746" y="5621"/>
                  <a:pt x="105654" y="5621"/>
                </a:cubicBezTo>
                <a:close/>
                <a:moveTo>
                  <a:pt x="5621" y="14151"/>
                </a:moveTo>
                <a:lnTo>
                  <a:pt x="5621" y="14151"/>
                </a:lnTo>
                <a:cubicBezTo>
                  <a:pt x="5621" y="11437"/>
                  <a:pt x="11437" y="5621"/>
                  <a:pt x="14151" y="5621"/>
                </a:cubicBezTo>
                <a:cubicBezTo>
                  <a:pt x="17059" y="5621"/>
                  <a:pt x="22875" y="11437"/>
                  <a:pt x="22875" y="14151"/>
                </a:cubicBezTo>
                <a:cubicBezTo>
                  <a:pt x="22875" y="17059"/>
                  <a:pt x="17059" y="22875"/>
                  <a:pt x="14151" y="22875"/>
                </a:cubicBezTo>
                <a:cubicBezTo>
                  <a:pt x="11437" y="22875"/>
                  <a:pt x="5621" y="17059"/>
                  <a:pt x="5621" y="14151"/>
                </a:cubicBezTo>
                <a:close/>
                <a:moveTo>
                  <a:pt x="14151" y="114184"/>
                </a:moveTo>
                <a:lnTo>
                  <a:pt x="14151" y="114184"/>
                </a:lnTo>
                <a:cubicBezTo>
                  <a:pt x="11437" y="114184"/>
                  <a:pt x="5621" y="108368"/>
                  <a:pt x="5621" y="105654"/>
                </a:cubicBezTo>
                <a:cubicBezTo>
                  <a:pt x="5621" y="102746"/>
                  <a:pt x="11437" y="96930"/>
                  <a:pt x="14151" y="96930"/>
                </a:cubicBezTo>
                <a:cubicBezTo>
                  <a:pt x="17059" y="96930"/>
                  <a:pt x="22875" y="102746"/>
                  <a:pt x="22875" y="105654"/>
                </a:cubicBezTo>
                <a:cubicBezTo>
                  <a:pt x="22875" y="108368"/>
                  <a:pt x="17059" y="114184"/>
                  <a:pt x="14151" y="114184"/>
                </a:cubicBezTo>
                <a:close/>
                <a:moveTo>
                  <a:pt x="91308" y="102746"/>
                </a:moveTo>
                <a:lnTo>
                  <a:pt x="91308" y="102746"/>
                </a:lnTo>
                <a:cubicBezTo>
                  <a:pt x="28497" y="102746"/>
                  <a:pt x="28497" y="102746"/>
                  <a:pt x="28497" y="102746"/>
                </a:cubicBezTo>
                <a:cubicBezTo>
                  <a:pt x="28497" y="96930"/>
                  <a:pt x="22875" y="91308"/>
                  <a:pt x="17059" y="91308"/>
                </a:cubicBezTo>
                <a:cubicBezTo>
                  <a:pt x="17059" y="28497"/>
                  <a:pt x="17059" y="28497"/>
                  <a:pt x="17059" y="28497"/>
                </a:cubicBezTo>
                <a:cubicBezTo>
                  <a:pt x="22875" y="28497"/>
                  <a:pt x="28497" y="22875"/>
                  <a:pt x="28497" y="17059"/>
                </a:cubicBezTo>
                <a:cubicBezTo>
                  <a:pt x="91308" y="17059"/>
                  <a:pt x="91308" y="17059"/>
                  <a:pt x="91308" y="17059"/>
                </a:cubicBezTo>
                <a:cubicBezTo>
                  <a:pt x="91308" y="22875"/>
                  <a:pt x="96930" y="28497"/>
                  <a:pt x="102746" y="28497"/>
                </a:cubicBezTo>
                <a:cubicBezTo>
                  <a:pt x="102746" y="91308"/>
                  <a:pt x="102746" y="91308"/>
                  <a:pt x="102746" y="91308"/>
                </a:cubicBezTo>
                <a:cubicBezTo>
                  <a:pt x="96930" y="91308"/>
                  <a:pt x="91308" y="96930"/>
                  <a:pt x="91308" y="102746"/>
                </a:cubicBezTo>
                <a:close/>
                <a:moveTo>
                  <a:pt x="105654" y="114184"/>
                </a:moveTo>
                <a:lnTo>
                  <a:pt x="105654" y="114184"/>
                </a:lnTo>
                <a:cubicBezTo>
                  <a:pt x="102746" y="114184"/>
                  <a:pt x="96930" y="108368"/>
                  <a:pt x="96930" y="105654"/>
                </a:cubicBezTo>
                <a:cubicBezTo>
                  <a:pt x="96930" y="102746"/>
                  <a:pt x="102746" y="96930"/>
                  <a:pt x="105654" y="96930"/>
                </a:cubicBezTo>
                <a:cubicBezTo>
                  <a:pt x="108368" y="96930"/>
                  <a:pt x="114184" y="102746"/>
                  <a:pt x="114184" y="105654"/>
                </a:cubicBezTo>
                <a:cubicBezTo>
                  <a:pt x="114184" y="108368"/>
                  <a:pt x="108368" y="114184"/>
                  <a:pt x="105654" y="1141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0" name="Shape 4650"/>
          <p:cNvSpPr/>
          <p:nvPr/>
        </p:nvSpPr>
        <p:spPr>
          <a:xfrm>
            <a:off x="7135701" y="2323451"/>
            <a:ext cx="190486" cy="16936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022" y="14915"/>
                </a:moveTo>
                <a:lnTo>
                  <a:pt x="9022" y="14915"/>
                </a:lnTo>
                <a:cubicBezTo>
                  <a:pt x="115187" y="14915"/>
                  <a:pt x="115187" y="14915"/>
                  <a:pt x="115187" y="14915"/>
                </a:cubicBezTo>
                <a:lnTo>
                  <a:pt x="119699" y="10169"/>
                </a:lnTo>
                <a:cubicBezTo>
                  <a:pt x="119699" y="5084"/>
                  <a:pt x="115187" y="0"/>
                  <a:pt x="115187" y="0"/>
                </a:cubicBezTo>
                <a:cubicBezTo>
                  <a:pt x="9022" y="0"/>
                  <a:pt x="9022" y="0"/>
                  <a:pt x="9022" y="0"/>
                </a:cubicBezTo>
                <a:cubicBezTo>
                  <a:pt x="4511" y="0"/>
                  <a:pt x="0" y="5084"/>
                  <a:pt x="0" y="10169"/>
                </a:cubicBezTo>
                <a:cubicBezTo>
                  <a:pt x="0" y="10169"/>
                  <a:pt x="4511" y="14915"/>
                  <a:pt x="9022" y="14915"/>
                </a:cubicBezTo>
                <a:close/>
                <a:moveTo>
                  <a:pt x="115187" y="109830"/>
                </a:moveTo>
                <a:lnTo>
                  <a:pt x="115187" y="109830"/>
                </a:lnTo>
                <a:cubicBezTo>
                  <a:pt x="9022" y="109830"/>
                  <a:pt x="9022" y="109830"/>
                  <a:pt x="9022" y="109830"/>
                </a:cubicBezTo>
                <a:cubicBezTo>
                  <a:pt x="4511" y="109830"/>
                  <a:pt x="0" y="109830"/>
                  <a:pt x="0" y="114915"/>
                </a:cubicBezTo>
                <a:cubicBezTo>
                  <a:pt x="0" y="119661"/>
                  <a:pt x="4511" y="119661"/>
                  <a:pt x="9022" y="119661"/>
                </a:cubicBezTo>
                <a:cubicBezTo>
                  <a:pt x="115187" y="119661"/>
                  <a:pt x="115187" y="119661"/>
                  <a:pt x="115187" y="119661"/>
                </a:cubicBezTo>
                <a:cubicBezTo>
                  <a:pt x="115187" y="119661"/>
                  <a:pt x="119699" y="119661"/>
                  <a:pt x="119699" y="114915"/>
                </a:cubicBezTo>
                <a:cubicBezTo>
                  <a:pt x="119699" y="109830"/>
                  <a:pt x="115187" y="109830"/>
                  <a:pt x="115187" y="109830"/>
                </a:cubicBezTo>
                <a:close/>
                <a:moveTo>
                  <a:pt x="115187" y="54915"/>
                </a:moveTo>
                <a:lnTo>
                  <a:pt x="115187" y="54915"/>
                </a:lnTo>
                <a:cubicBezTo>
                  <a:pt x="9022" y="54915"/>
                  <a:pt x="9022" y="54915"/>
                  <a:pt x="9022" y="54915"/>
                </a:cubicBezTo>
                <a:cubicBezTo>
                  <a:pt x="4511" y="54915"/>
                  <a:pt x="0" y="59999"/>
                  <a:pt x="0" y="59999"/>
                </a:cubicBezTo>
                <a:cubicBezTo>
                  <a:pt x="0" y="65084"/>
                  <a:pt x="4511" y="69830"/>
                  <a:pt x="9022" y="69830"/>
                </a:cubicBezTo>
                <a:cubicBezTo>
                  <a:pt x="115187" y="69830"/>
                  <a:pt x="115187" y="69830"/>
                  <a:pt x="115187" y="69830"/>
                </a:cubicBezTo>
                <a:cubicBezTo>
                  <a:pt x="115187" y="69830"/>
                  <a:pt x="119699" y="65084"/>
                  <a:pt x="119699" y="59999"/>
                </a:cubicBezTo>
                <a:lnTo>
                  <a:pt x="115187" y="5491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1" name="Shape 4651"/>
          <p:cNvSpPr/>
          <p:nvPr/>
        </p:nvSpPr>
        <p:spPr>
          <a:xfrm>
            <a:off x="6592464" y="2252882"/>
            <a:ext cx="305130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10" y="45557"/>
                </a:moveTo>
                <a:lnTo>
                  <a:pt x="77981" y="39935"/>
                </a:lnTo>
                <a:lnTo>
                  <a:pt x="58485" y="0"/>
                </a:lnTo>
                <a:lnTo>
                  <a:pt x="41640" y="39935"/>
                </a:lnTo>
                <a:lnTo>
                  <a:pt x="0" y="45557"/>
                </a:lnTo>
                <a:lnTo>
                  <a:pt x="30662" y="77156"/>
                </a:lnTo>
                <a:lnTo>
                  <a:pt x="22145" y="119806"/>
                </a:lnTo>
                <a:lnTo>
                  <a:pt x="58485" y="99838"/>
                </a:lnTo>
                <a:lnTo>
                  <a:pt x="97476" y="119806"/>
                </a:lnTo>
                <a:lnTo>
                  <a:pt x="89148" y="77156"/>
                </a:lnTo>
                <a:lnTo>
                  <a:pt x="119810" y="45557"/>
                </a:lnTo>
                <a:close/>
                <a:moveTo>
                  <a:pt x="58485" y="91308"/>
                </a:moveTo>
                <a:lnTo>
                  <a:pt x="30662" y="105654"/>
                </a:lnTo>
                <a:lnTo>
                  <a:pt x="36151" y="74054"/>
                </a:lnTo>
                <a:lnTo>
                  <a:pt x="13817" y="51373"/>
                </a:lnTo>
                <a:lnTo>
                  <a:pt x="44479" y="45557"/>
                </a:lnTo>
                <a:lnTo>
                  <a:pt x="58485" y="14151"/>
                </a:lnTo>
                <a:lnTo>
                  <a:pt x="72492" y="45557"/>
                </a:lnTo>
                <a:lnTo>
                  <a:pt x="105804" y="51373"/>
                </a:lnTo>
                <a:lnTo>
                  <a:pt x="80630" y="74054"/>
                </a:lnTo>
                <a:lnTo>
                  <a:pt x="86309" y="108368"/>
                </a:lnTo>
                <a:lnTo>
                  <a:pt x="58485" y="9130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2" name="Shape 4652"/>
          <p:cNvSpPr/>
          <p:nvPr/>
        </p:nvSpPr>
        <p:spPr>
          <a:xfrm>
            <a:off x="6102139" y="2259940"/>
            <a:ext cx="296312" cy="291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308" y="0"/>
                </a:moveTo>
                <a:lnTo>
                  <a:pt x="91308" y="0"/>
                </a:lnTo>
                <a:cubicBezTo>
                  <a:pt x="76962" y="0"/>
                  <a:pt x="68432" y="8741"/>
                  <a:pt x="59903" y="14503"/>
                </a:cubicBezTo>
                <a:cubicBezTo>
                  <a:pt x="51373" y="5761"/>
                  <a:pt x="42843" y="0"/>
                  <a:pt x="28497" y="0"/>
                </a:cubicBezTo>
                <a:cubicBezTo>
                  <a:pt x="11437" y="0"/>
                  <a:pt x="0" y="14503"/>
                  <a:pt x="0" y="32185"/>
                </a:cubicBezTo>
                <a:cubicBezTo>
                  <a:pt x="0" y="40927"/>
                  <a:pt x="2907" y="49668"/>
                  <a:pt x="5621" y="55430"/>
                </a:cubicBezTo>
                <a:cubicBezTo>
                  <a:pt x="54281" y="114039"/>
                  <a:pt x="54281" y="114039"/>
                  <a:pt x="54281" y="114039"/>
                </a:cubicBezTo>
                <a:cubicBezTo>
                  <a:pt x="59903" y="119801"/>
                  <a:pt x="59903" y="119801"/>
                  <a:pt x="65718" y="114039"/>
                </a:cubicBezTo>
                <a:cubicBezTo>
                  <a:pt x="114184" y="55430"/>
                  <a:pt x="114184" y="55430"/>
                  <a:pt x="114184" y="55430"/>
                </a:cubicBezTo>
                <a:cubicBezTo>
                  <a:pt x="116898" y="49668"/>
                  <a:pt x="119806" y="40927"/>
                  <a:pt x="119806" y="32185"/>
                </a:cubicBezTo>
                <a:cubicBezTo>
                  <a:pt x="119806" y="14503"/>
                  <a:pt x="108368" y="0"/>
                  <a:pt x="91308" y="0"/>
                </a:cubicBezTo>
                <a:close/>
                <a:moveTo>
                  <a:pt x="105460" y="52649"/>
                </a:moveTo>
                <a:lnTo>
                  <a:pt x="105460" y="52649"/>
                </a:lnTo>
                <a:cubicBezTo>
                  <a:pt x="59903" y="108079"/>
                  <a:pt x="59903" y="108079"/>
                  <a:pt x="59903" y="108079"/>
                </a:cubicBezTo>
                <a:cubicBezTo>
                  <a:pt x="14151" y="52649"/>
                  <a:pt x="14151" y="52649"/>
                  <a:pt x="14151" y="52649"/>
                </a:cubicBezTo>
                <a:cubicBezTo>
                  <a:pt x="8529" y="46688"/>
                  <a:pt x="5621" y="40927"/>
                  <a:pt x="5621" y="32185"/>
                </a:cubicBezTo>
                <a:cubicBezTo>
                  <a:pt x="5621" y="20463"/>
                  <a:pt x="17059" y="8741"/>
                  <a:pt x="28497" y="5761"/>
                </a:cubicBezTo>
                <a:cubicBezTo>
                  <a:pt x="39935" y="5761"/>
                  <a:pt x="54281" y="17483"/>
                  <a:pt x="59903" y="26225"/>
                </a:cubicBezTo>
                <a:cubicBezTo>
                  <a:pt x="65718" y="20463"/>
                  <a:pt x="79870" y="5761"/>
                  <a:pt x="91308" y="5761"/>
                </a:cubicBezTo>
                <a:cubicBezTo>
                  <a:pt x="102746" y="5761"/>
                  <a:pt x="114184" y="20463"/>
                  <a:pt x="114184" y="32185"/>
                </a:cubicBezTo>
                <a:cubicBezTo>
                  <a:pt x="114184" y="40927"/>
                  <a:pt x="111276" y="46688"/>
                  <a:pt x="105460" y="5264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3" name="Shape 4653"/>
          <p:cNvSpPr/>
          <p:nvPr/>
        </p:nvSpPr>
        <p:spPr>
          <a:xfrm>
            <a:off x="10559161" y="1757137"/>
            <a:ext cx="21165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4" y="61324"/>
                </a:moveTo>
                <a:lnTo>
                  <a:pt x="59864" y="61324"/>
                </a:lnTo>
                <a:cubicBezTo>
                  <a:pt x="59864" y="33501"/>
                  <a:pt x="83972" y="14006"/>
                  <a:pt x="119729" y="5678"/>
                </a:cubicBezTo>
                <a:cubicBezTo>
                  <a:pt x="107810" y="2839"/>
                  <a:pt x="99954" y="0"/>
                  <a:pt x="87765" y="0"/>
                </a:cubicBezTo>
                <a:cubicBezTo>
                  <a:pt x="40090" y="0"/>
                  <a:pt x="0" y="28012"/>
                  <a:pt x="0" y="61324"/>
                </a:cubicBezTo>
                <a:cubicBezTo>
                  <a:pt x="0" y="91987"/>
                  <a:pt x="40090" y="119810"/>
                  <a:pt x="87765" y="119810"/>
                </a:cubicBezTo>
                <a:cubicBezTo>
                  <a:pt x="99954" y="119810"/>
                  <a:pt x="107810" y="119810"/>
                  <a:pt x="119729" y="117160"/>
                </a:cubicBezTo>
                <a:cubicBezTo>
                  <a:pt x="83972" y="108643"/>
                  <a:pt x="59864" y="86498"/>
                  <a:pt x="59864" y="61324"/>
                </a:cubicBezTo>
                <a:close/>
                <a:moveTo>
                  <a:pt x="75846" y="111482"/>
                </a:moveTo>
                <a:lnTo>
                  <a:pt x="75846" y="111482"/>
                </a:lnTo>
                <a:cubicBezTo>
                  <a:pt x="52009" y="111482"/>
                  <a:pt x="11918" y="89148"/>
                  <a:pt x="11918" y="61324"/>
                </a:cubicBezTo>
                <a:cubicBezTo>
                  <a:pt x="11918" y="30662"/>
                  <a:pt x="52009" y="11167"/>
                  <a:pt x="75846" y="8328"/>
                </a:cubicBezTo>
                <a:cubicBezTo>
                  <a:pt x="83972" y="8328"/>
                  <a:pt x="79909" y="8328"/>
                  <a:pt x="87765" y="8328"/>
                </a:cubicBezTo>
                <a:cubicBezTo>
                  <a:pt x="71783" y="16845"/>
                  <a:pt x="52009" y="38990"/>
                  <a:pt x="52009" y="61324"/>
                </a:cubicBezTo>
                <a:cubicBezTo>
                  <a:pt x="52009" y="83659"/>
                  <a:pt x="63927" y="103154"/>
                  <a:pt x="87765" y="111482"/>
                </a:cubicBezTo>
                <a:cubicBezTo>
                  <a:pt x="79909" y="111482"/>
                  <a:pt x="83972" y="111482"/>
                  <a:pt x="75846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4" name="Shape 4654"/>
          <p:cNvSpPr/>
          <p:nvPr/>
        </p:nvSpPr>
        <p:spPr>
          <a:xfrm>
            <a:off x="10022979" y="1771251"/>
            <a:ext cx="305131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110644"/>
                </a:moveTo>
                <a:lnTo>
                  <a:pt x="64164" y="110644"/>
                </a:lnTo>
                <a:cubicBezTo>
                  <a:pt x="28012" y="110644"/>
                  <a:pt x="28012" y="110644"/>
                  <a:pt x="28012" y="110644"/>
                </a:cubicBezTo>
                <a:cubicBezTo>
                  <a:pt x="25173" y="110644"/>
                  <a:pt x="22334" y="113694"/>
                  <a:pt x="22334" y="113694"/>
                </a:cubicBezTo>
                <a:cubicBezTo>
                  <a:pt x="22334" y="116745"/>
                  <a:pt x="25173" y="119796"/>
                  <a:pt x="28012" y="119796"/>
                </a:cubicBezTo>
                <a:cubicBezTo>
                  <a:pt x="64164" y="119796"/>
                  <a:pt x="64164" y="119796"/>
                  <a:pt x="64164" y="119796"/>
                </a:cubicBezTo>
                <a:cubicBezTo>
                  <a:pt x="67003" y="119796"/>
                  <a:pt x="67003" y="116745"/>
                  <a:pt x="67003" y="113694"/>
                </a:cubicBezTo>
                <a:cubicBezTo>
                  <a:pt x="67003" y="113694"/>
                  <a:pt x="67003" y="110644"/>
                  <a:pt x="64164" y="110644"/>
                </a:cubicBezTo>
                <a:close/>
                <a:moveTo>
                  <a:pt x="72492" y="95796"/>
                </a:moveTo>
                <a:lnTo>
                  <a:pt x="72492" y="95796"/>
                </a:lnTo>
                <a:cubicBezTo>
                  <a:pt x="19495" y="95796"/>
                  <a:pt x="19495" y="95796"/>
                  <a:pt x="19495" y="95796"/>
                </a:cubicBezTo>
                <a:cubicBezTo>
                  <a:pt x="16845" y="95796"/>
                  <a:pt x="16845" y="95796"/>
                  <a:pt x="16845" y="98847"/>
                </a:cubicBezTo>
                <a:cubicBezTo>
                  <a:pt x="16845" y="101694"/>
                  <a:pt x="16845" y="101694"/>
                  <a:pt x="19495" y="101694"/>
                </a:cubicBezTo>
                <a:cubicBezTo>
                  <a:pt x="72492" y="101694"/>
                  <a:pt x="72492" y="101694"/>
                  <a:pt x="72492" y="101694"/>
                </a:cubicBezTo>
                <a:cubicBezTo>
                  <a:pt x="72492" y="101694"/>
                  <a:pt x="75331" y="101694"/>
                  <a:pt x="75331" y="98847"/>
                </a:cubicBezTo>
                <a:cubicBezTo>
                  <a:pt x="75331" y="95796"/>
                  <a:pt x="72492" y="95796"/>
                  <a:pt x="72492" y="95796"/>
                </a:cubicBezTo>
                <a:close/>
                <a:moveTo>
                  <a:pt x="117160" y="77694"/>
                </a:moveTo>
                <a:lnTo>
                  <a:pt x="117160" y="77694"/>
                </a:lnTo>
                <a:cubicBezTo>
                  <a:pt x="61324" y="77694"/>
                  <a:pt x="61324" y="77694"/>
                  <a:pt x="61324" y="77694"/>
                </a:cubicBezTo>
                <a:cubicBezTo>
                  <a:pt x="61324" y="74847"/>
                  <a:pt x="61324" y="68949"/>
                  <a:pt x="61324" y="65694"/>
                </a:cubicBezTo>
                <a:cubicBezTo>
                  <a:pt x="61324" y="35796"/>
                  <a:pt x="77981" y="14847"/>
                  <a:pt x="100315" y="5898"/>
                </a:cubicBezTo>
                <a:cubicBezTo>
                  <a:pt x="91987" y="2847"/>
                  <a:pt x="83659" y="0"/>
                  <a:pt x="72492" y="0"/>
                </a:cubicBezTo>
                <a:cubicBezTo>
                  <a:pt x="41829" y="0"/>
                  <a:pt x="16845" y="26847"/>
                  <a:pt x="16845" y="59796"/>
                </a:cubicBezTo>
                <a:cubicBezTo>
                  <a:pt x="16845" y="65694"/>
                  <a:pt x="16845" y="71796"/>
                  <a:pt x="19495" y="77694"/>
                </a:cubicBezTo>
                <a:cubicBezTo>
                  <a:pt x="5678" y="77694"/>
                  <a:pt x="5678" y="77694"/>
                  <a:pt x="5678" y="77694"/>
                </a:cubicBezTo>
                <a:cubicBezTo>
                  <a:pt x="2839" y="77694"/>
                  <a:pt x="0" y="80745"/>
                  <a:pt x="0" y="83796"/>
                </a:cubicBezTo>
                <a:cubicBezTo>
                  <a:pt x="0" y="83796"/>
                  <a:pt x="2839" y="86847"/>
                  <a:pt x="5678" y="86847"/>
                </a:cubicBezTo>
                <a:cubicBezTo>
                  <a:pt x="117160" y="86847"/>
                  <a:pt x="117160" y="86847"/>
                  <a:pt x="117160" y="86847"/>
                </a:cubicBezTo>
                <a:lnTo>
                  <a:pt x="119810" y="83796"/>
                </a:lnTo>
                <a:cubicBezTo>
                  <a:pt x="119810" y="80745"/>
                  <a:pt x="117160" y="77694"/>
                  <a:pt x="117160" y="77694"/>
                </a:cubicBezTo>
                <a:close/>
                <a:moveTo>
                  <a:pt x="28012" y="77694"/>
                </a:moveTo>
                <a:lnTo>
                  <a:pt x="28012" y="77694"/>
                </a:lnTo>
                <a:cubicBezTo>
                  <a:pt x="25173" y="71796"/>
                  <a:pt x="22334" y="68949"/>
                  <a:pt x="22334" y="62847"/>
                </a:cubicBezTo>
                <a:cubicBezTo>
                  <a:pt x="22334" y="29898"/>
                  <a:pt x="39179" y="17898"/>
                  <a:pt x="52996" y="12000"/>
                </a:cubicBezTo>
                <a:cubicBezTo>
                  <a:pt x="64164" y="5898"/>
                  <a:pt x="75331" y="5898"/>
                  <a:pt x="83659" y="5898"/>
                </a:cubicBezTo>
                <a:cubicBezTo>
                  <a:pt x="67003" y="14847"/>
                  <a:pt x="52996" y="38847"/>
                  <a:pt x="52996" y="65694"/>
                </a:cubicBezTo>
                <a:cubicBezTo>
                  <a:pt x="52996" y="68949"/>
                  <a:pt x="52996" y="74847"/>
                  <a:pt x="52996" y="77694"/>
                </a:cubicBezTo>
                <a:lnTo>
                  <a:pt x="28012" y="7769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5" name="Shape 4655"/>
          <p:cNvSpPr/>
          <p:nvPr/>
        </p:nvSpPr>
        <p:spPr>
          <a:xfrm>
            <a:off x="9553818" y="1785366"/>
            <a:ext cx="262800" cy="24699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6073" y="54883"/>
                </a:moveTo>
                <a:lnTo>
                  <a:pt x="16073" y="54883"/>
                </a:lnTo>
                <a:cubicBezTo>
                  <a:pt x="94018" y="54883"/>
                  <a:pt x="94018" y="54883"/>
                  <a:pt x="94018" y="54883"/>
                </a:cubicBezTo>
                <a:cubicBezTo>
                  <a:pt x="107009" y="54883"/>
                  <a:pt x="119779" y="44651"/>
                  <a:pt x="119779" y="27441"/>
                </a:cubicBezTo>
                <a:cubicBezTo>
                  <a:pt x="119779" y="13720"/>
                  <a:pt x="107009" y="0"/>
                  <a:pt x="94018" y="0"/>
                </a:cubicBezTo>
                <a:cubicBezTo>
                  <a:pt x="94018" y="10232"/>
                  <a:pt x="94018" y="10232"/>
                  <a:pt x="94018" y="10232"/>
                </a:cubicBezTo>
                <a:cubicBezTo>
                  <a:pt x="107009" y="13720"/>
                  <a:pt x="110091" y="17209"/>
                  <a:pt x="110091" y="27441"/>
                </a:cubicBezTo>
                <a:cubicBezTo>
                  <a:pt x="110091" y="37674"/>
                  <a:pt x="100403" y="47906"/>
                  <a:pt x="87633" y="47906"/>
                </a:cubicBezTo>
                <a:cubicBezTo>
                  <a:pt x="16073" y="47906"/>
                  <a:pt x="16073" y="47906"/>
                  <a:pt x="16073" y="47906"/>
                </a:cubicBezTo>
                <a:cubicBezTo>
                  <a:pt x="12990" y="47906"/>
                  <a:pt x="12990" y="47906"/>
                  <a:pt x="12990" y="51395"/>
                </a:cubicBezTo>
                <a:cubicBezTo>
                  <a:pt x="12990" y="54883"/>
                  <a:pt x="12990" y="54883"/>
                  <a:pt x="16073" y="54883"/>
                </a:cubicBezTo>
                <a:close/>
                <a:moveTo>
                  <a:pt x="38972" y="37674"/>
                </a:moveTo>
                <a:lnTo>
                  <a:pt x="38972" y="37674"/>
                </a:lnTo>
                <a:cubicBezTo>
                  <a:pt x="90715" y="37674"/>
                  <a:pt x="90715" y="37674"/>
                  <a:pt x="90715" y="37674"/>
                </a:cubicBezTo>
                <a:lnTo>
                  <a:pt x="94018" y="34186"/>
                </a:lnTo>
                <a:cubicBezTo>
                  <a:pt x="94018" y="30930"/>
                  <a:pt x="90715" y="27441"/>
                  <a:pt x="90715" y="27441"/>
                </a:cubicBezTo>
                <a:cubicBezTo>
                  <a:pt x="38972" y="27441"/>
                  <a:pt x="38972" y="27441"/>
                  <a:pt x="38972" y="27441"/>
                </a:cubicBezTo>
                <a:cubicBezTo>
                  <a:pt x="35669" y="27441"/>
                  <a:pt x="32366" y="30930"/>
                  <a:pt x="32366" y="34186"/>
                </a:cubicBezTo>
                <a:cubicBezTo>
                  <a:pt x="32366" y="34186"/>
                  <a:pt x="35669" y="37674"/>
                  <a:pt x="38972" y="37674"/>
                </a:cubicBezTo>
                <a:close/>
                <a:moveTo>
                  <a:pt x="58348" y="82093"/>
                </a:moveTo>
                <a:lnTo>
                  <a:pt x="58348" y="82093"/>
                </a:lnTo>
                <a:lnTo>
                  <a:pt x="58348" y="82093"/>
                </a:lnTo>
                <a:cubicBezTo>
                  <a:pt x="25981" y="82093"/>
                  <a:pt x="25981" y="82093"/>
                  <a:pt x="25981" y="82093"/>
                </a:cubicBezTo>
                <a:cubicBezTo>
                  <a:pt x="22678" y="82093"/>
                  <a:pt x="19376" y="85581"/>
                  <a:pt x="19376" y="89069"/>
                </a:cubicBezTo>
                <a:cubicBezTo>
                  <a:pt x="19376" y="89069"/>
                  <a:pt x="22678" y="92558"/>
                  <a:pt x="25981" y="92558"/>
                </a:cubicBezTo>
                <a:cubicBezTo>
                  <a:pt x="58348" y="92558"/>
                  <a:pt x="58348" y="92558"/>
                  <a:pt x="58348" y="92558"/>
                </a:cubicBezTo>
                <a:cubicBezTo>
                  <a:pt x="64733" y="92558"/>
                  <a:pt x="68036" y="95813"/>
                  <a:pt x="68036" y="102790"/>
                </a:cubicBezTo>
                <a:cubicBezTo>
                  <a:pt x="68036" y="106279"/>
                  <a:pt x="64733" y="109534"/>
                  <a:pt x="58348" y="109534"/>
                </a:cubicBezTo>
                <a:cubicBezTo>
                  <a:pt x="58348" y="119767"/>
                  <a:pt x="58348" y="119767"/>
                  <a:pt x="58348" y="119767"/>
                </a:cubicBezTo>
                <a:cubicBezTo>
                  <a:pt x="68036" y="119767"/>
                  <a:pt x="77724" y="113023"/>
                  <a:pt x="77724" y="102790"/>
                </a:cubicBezTo>
                <a:cubicBezTo>
                  <a:pt x="77724" y="92558"/>
                  <a:pt x="68036" y="82093"/>
                  <a:pt x="58348" y="82093"/>
                </a:cubicBezTo>
                <a:close/>
                <a:moveTo>
                  <a:pt x="94018" y="65116"/>
                </a:moveTo>
                <a:lnTo>
                  <a:pt x="94018" y="65116"/>
                </a:lnTo>
                <a:cubicBezTo>
                  <a:pt x="3302" y="65116"/>
                  <a:pt x="3302" y="65116"/>
                  <a:pt x="3302" y="65116"/>
                </a:cubicBezTo>
                <a:cubicBezTo>
                  <a:pt x="0" y="65116"/>
                  <a:pt x="0" y="68372"/>
                  <a:pt x="0" y="68372"/>
                </a:cubicBezTo>
                <a:cubicBezTo>
                  <a:pt x="0" y="72093"/>
                  <a:pt x="0" y="75348"/>
                  <a:pt x="3302" y="75348"/>
                </a:cubicBezTo>
                <a:cubicBezTo>
                  <a:pt x="87633" y="75348"/>
                  <a:pt x="87633" y="75348"/>
                  <a:pt x="87633" y="75348"/>
                </a:cubicBezTo>
                <a:cubicBezTo>
                  <a:pt x="100403" y="75348"/>
                  <a:pt x="110091" y="82093"/>
                  <a:pt x="110091" y="92558"/>
                </a:cubicBezTo>
                <a:cubicBezTo>
                  <a:pt x="110091" y="102790"/>
                  <a:pt x="103706" y="109534"/>
                  <a:pt x="84110" y="109534"/>
                </a:cubicBezTo>
                <a:cubicBezTo>
                  <a:pt x="84110" y="109534"/>
                  <a:pt x="84110" y="113023"/>
                  <a:pt x="84110" y="119767"/>
                </a:cubicBezTo>
                <a:cubicBezTo>
                  <a:pt x="94018" y="119767"/>
                  <a:pt x="94018" y="119767"/>
                  <a:pt x="94018" y="119767"/>
                </a:cubicBezTo>
                <a:cubicBezTo>
                  <a:pt x="107009" y="119767"/>
                  <a:pt x="119779" y="106279"/>
                  <a:pt x="119779" y="92558"/>
                </a:cubicBezTo>
                <a:cubicBezTo>
                  <a:pt x="119779" y="78837"/>
                  <a:pt x="107009" y="65116"/>
                  <a:pt x="94018" y="6511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6" name="Shape 4656"/>
          <p:cNvSpPr/>
          <p:nvPr/>
        </p:nvSpPr>
        <p:spPr>
          <a:xfrm>
            <a:off x="9045855" y="1757137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4151" y="55835"/>
                </a:moveTo>
                <a:lnTo>
                  <a:pt x="14151" y="55835"/>
                </a:lnTo>
                <a:cubicBezTo>
                  <a:pt x="2907" y="55835"/>
                  <a:pt x="2907" y="55835"/>
                  <a:pt x="2907" y="55835"/>
                </a:cubicBezTo>
                <a:cubicBezTo>
                  <a:pt x="0" y="55835"/>
                  <a:pt x="0" y="58675"/>
                  <a:pt x="0" y="61324"/>
                </a:cubicBezTo>
                <a:cubicBezTo>
                  <a:pt x="0" y="61324"/>
                  <a:pt x="0" y="64164"/>
                  <a:pt x="2907" y="64164"/>
                </a:cubicBezTo>
                <a:cubicBezTo>
                  <a:pt x="14151" y="64164"/>
                  <a:pt x="14151" y="64164"/>
                  <a:pt x="14151" y="64164"/>
                </a:cubicBezTo>
                <a:cubicBezTo>
                  <a:pt x="17059" y="64164"/>
                  <a:pt x="17059" y="61324"/>
                  <a:pt x="17059" y="61324"/>
                </a:cubicBezTo>
                <a:cubicBezTo>
                  <a:pt x="17059" y="58675"/>
                  <a:pt x="17059" y="55835"/>
                  <a:pt x="14151" y="55835"/>
                </a:cubicBezTo>
                <a:close/>
                <a:moveTo>
                  <a:pt x="96930" y="30662"/>
                </a:moveTo>
                <a:lnTo>
                  <a:pt x="96930" y="30662"/>
                </a:lnTo>
                <a:cubicBezTo>
                  <a:pt x="105654" y="22334"/>
                  <a:pt x="105654" y="22334"/>
                  <a:pt x="105654" y="22334"/>
                </a:cubicBezTo>
                <a:cubicBezTo>
                  <a:pt x="105654" y="19495"/>
                  <a:pt x="105654" y="19495"/>
                  <a:pt x="105654" y="16845"/>
                </a:cubicBezTo>
                <a:cubicBezTo>
                  <a:pt x="102746" y="16845"/>
                  <a:pt x="99838" y="16845"/>
                  <a:pt x="99838" y="16845"/>
                </a:cubicBezTo>
                <a:cubicBezTo>
                  <a:pt x="91308" y="25173"/>
                  <a:pt x="91308" y="25173"/>
                  <a:pt x="91308" y="25173"/>
                </a:cubicBezTo>
                <a:cubicBezTo>
                  <a:pt x="88400" y="25173"/>
                  <a:pt x="88400" y="28012"/>
                  <a:pt x="91308" y="30662"/>
                </a:cubicBezTo>
                <a:cubicBezTo>
                  <a:pt x="91308" y="30662"/>
                  <a:pt x="94216" y="30662"/>
                  <a:pt x="96930" y="30662"/>
                </a:cubicBezTo>
                <a:close/>
                <a:moveTo>
                  <a:pt x="25589" y="30662"/>
                </a:moveTo>
                <a:lnTo>
                  <a:pt x="25589" y="30662"/>
                </a:lnTo>
                <a:cubicBezTo>
                  <a:pt x="25589" y="33501"/>
                  <a:pt x="28497" y="33501"/>
                  <a:pt x="31405" y="30662"/>
                </a:cubicBezTo>
                <a:cubicBezTo>
                  <a:pt x="31405" y="30662"/>
                  <a:pt x="31405" y="28012"/>
                  <a:pt x="31405" y="25173"/>
                </a:cubicBezTo>
                <a:cubicBezTo>
                  <a:pt x="22875" y="19495"/>
                  <a:pt x="22875" y="19495"/>
                  <a:pt x="22875" y="19495"/>
                </a:cubicBezTo>
                <a:cubicBezTo>
                  <a:pt x="19967" y="16845"/>
                  <a:pt x="17059" y="16845"/>
                  <a:pt x="17059" y="19495"/>
                </a:cubicBezTo>
                <a:cubicBezTo>
                  <a:pt x="14151" y="19495"/>
                  <a:pt x="14151" y="22334"/>
                  <a:pt x="17059" y="22334"/>
                </a:cubicBezTo>
                <a:lnTo>
                  <a:pt x="25589" y="30662"/>
                </a:lnTo>
                <a:close/>
                <a:moveTo>
                  <a:pt x="59903" y="19495"/>
                </a:moveTo>
                <a:lnTo>
                  <a:pt x="59903" y="19495"/>
                </a:lnTo>
                <a:cubicBezTo>
                  <a:pt x="62810" y="19495"/>
                  <a:pt x="62810" y="16845"/>
                  <a:pt x="62810" y="16845"/>
                </a:cubicBezTo>
                <a:cubicBezTo>
                  <a:pt x="62810" y="5678"/>
                  <a:pt x="62810" y="5678"/>
                  <a:pt x="62810" y="5678"/>
                </a:cubicBezTo>
                <a:cubicBezTo>
                  <a:pt x="62810" y="2839"/>
                  <a:pt x="62810" y="0"/>
                  <a:pt x="59903" y="0"/>
                </a:cubicBezTo>
                <a:cubicBezTo>
                  <a:pt x="56995" y="0"/>
                  <a:pt x="56995" y="2839"/>
                  <a:pt x="56995" y="5678"/>
                </a:cubicBezTo>
                <a:cubicBezTo>
                  <a:pt x="56995" y="16845"/>
                  <a:pt x="56995" y="16845"/>
                  <a:pt x="56995" y="16845"/>
                </a:cubicBezTo>
                <a:cubicBezTo>
                  <a:pt x="56995" y="16845"/>
                  <a:pt x="56995" y="19495"/>
                  <a:pt x="59903" y="19495"/>
                </a:cubicBezTo>
                <a:close/>
                <a:moveTo>
                  <a:pt x="59903" y="100315"/>
                </a:moveTo>
                <a:lnTo>
                  <a:pt x="59903" y="100315"/>
                </a:lnTo>
                <a:cubicBezTo>
                  <a:pt x="56995" y="100315"/>
                  <a:pt x="56995" y="103154"/>
                  <a:pt x="56995" y="105993"/>
                </a:cubicBezTo>
                <a:cubicBezTo>
                  <a:pt x="56995" y="117160"/>
                  <a:pt x="56995" y="117160"/>
                  <a:pt x="56995" y="117160"/>
                </a:cubicBezTo>
                <a:cubicBezTo>
                  <a:pt x="56995" y="117160"/>
                  <a:pt x="56995" y="119810"/>
                  <a:pt x="59903" y="119810"/>
                </a:cubicBezTo>
                <a:cubicBezTo>
                  <a:pt x="62810" y="119810"/>
                  <a:pt x="62810" y="117160"/>
                  <a:pt x="62810" y="117160"/>
                </a:cubicBezTo>
                <a:cubicBezTo>
                  <a:pt x="62810" y="105993"/>
                  <a:pt x="62810" y="105993"/>
                  <a:pt x="62810" y="105993"/>
                </a:cubicBezTo>
                <a:cubicBezTo>
                  <a:pt x="62810" y="103154"/>
                  <a:pt x="62810" y="100315"/>
                  <a:pt x="59903" y="100315"/>
                </a:cubicBezTo>
                <a:close/>
                <a:moveTo>
                  <a:pt x="94216" y="89148"/>
                </a:moveTo>
                <a:lnTo>
                  <a:pt x="94216" y="89148"/>
                </a:lnTo>
                <a:cubicBezTo>
                  <a:pt x="94216" y="89148"/>
                  <a:pt x="91308" y="89148"/>
                  <a:pt x="88400" y="89148"/>
                </a:cubicBezTo>
                <a:cubicBezTo>
                  <a:pt x="88400" y="91987"/>
                  <a:pt x="88400" y="91987"/>
                  <a:pt x="88400" y="94826"/>
                </a:cubicBezTo>
                <a:cubicBezTo>
                  <a:pt x="96930" y="103154"/>
                  <a:pt x="96930" y="103154"/>
                  <a:pt x="96930" y="103154"/>
                </a:cubicBezTo>
                <a:cubicBezTo>
                  <a:pt x="99838" y="103154"/>
                  <a:pt x="102746" y="103154"/>
                  <a:pt x="102746" y="103154"/>
                </a:cubicBezTo>
                <a:cubicBezTo>
                  <a:pt x="105654" y="100315"/>
                  <a:pt x="105654" y="97665"/>
                  <a:pt x="102746" y="97665"/>
                </a:cubicBezTo>
                <a:lnTo>
                  <a:pt x="94216" y="89148"/>
                </a:lnTo>
                <a:close/>
                <a:moveTo>
                  <a:pt x="116898" y="55835"/>
                </a:moveTo>
                <a:lnTo>
                  <a:pt x="116898" y="55835"/>
                </a:lnTo>
                <a:cubicBezTo>
                  <a:pt x="105654" y="55835"/>
                  <a:pt x="105654" y="55835"/>
                  <a:pt x="105654" y="55835"/>
                </a:cubicBezTo>
                <a:cubicBezTo>
                  <a:pt x="102746" y="55835"/>
                  <a:pt x="102746" y="58675"/>
                  <a:pt x="102746" y="61324"/>
                </a:cubicBezTo>
                <a:cubicBezTo>
                  <a:pt x="102746" y="61324"/>
                  <a:pt x="102746" y="64164"/>
                  <a:pt x="105654" y="64164"/>
                </a:cubicBezTo>
                <a:cubicBezTo>
                  <a:pt x="116898" y="64164"/>
                  <a:pt x="116898" y="64164"/>
                  <a:pt x="116898" y="64164"/>
                </a:cubicBezTo>
                <a:cubicBezTo>
                  <a:pt x="119806" y="64164"/>
                  <a:pt x="119806" y="61324"/>
                  <a:pt x="119806" y="61324"/>
                </a:cubicBezTo>
                <a:cubicBezTo>
                  <a:pt x="119806" y="58675"/>
                  <a:pt x="119806" y="55835"/>
                  <a:pt x="116898" y="55835"/>
                </a:cubicBezTo>
                <a:close/>
                <a:moveTo>
                  <a:pt x="28497" y="86498"/>
                </a:moveTo>
                <a:lnTo>
                  <a:pt x="28497" y="86498"/>
                </a:lnTo>
                <a:cubicBezTo>
                  <a:pt x="19967" y="94826"/>
                  <a:pt x="19967" y="94826"/>
                  <a:pt x="19967" y="94826"/>
                </a:cubicBezTo>
                <a:cubicBezTo>
                  <a:pt x="17059" y="97665"/>
                  <a:pt x="17059" y="97665"/>
                  <a:pt x="19967" y="100315"/>
                </a:cubicBezTo>
                <a:cubicBezTo>
                  <a:pt x="19967" y="100315"/>
                  <a:pt x="22875" y="100315"/>
                  <a:pt x="25589" y="100315"/>
                </a:cubicBezTo>
                <a:cubicBezTo>
                  <a:pt x="31405" y="91987"/>
                  <a:pt x="31405" y="91987"/>
                  <a:pt x="31405" y="91987"/>
                </a:cubicBezTo>
                <a:cubicBezTo>
                  <a:pt x="34313" y="91987"/>
                  <a:pt x="34313" y="89148"/>
                  <a:pt x="31405" y="86498"/>
                </a:cubicBezTo>
                <a:lnTo>
                  <a:pt x="28497" y="86498"/>
                </a:lnTo>
                <a:close/>
                <a:moveTo>
                  <a:pt x="59903" y="28012"/>
                </a:moveTo>
                <a:lnTo>
                  <a:pt x="59903" y="28012"/>
                </a:lnTo>
                <a:cubicBezTo>
                  <a:pt x="39935" y="28012"/>
                  <a:pt x="25589" y="41829"/>
                  <a:pt x="25589" y="61324"/>
                </a:cubicBezTo>
                <a:cubicBezTo>
                  <a:pt x="25589" y="77981"/>
                  <a:pt x="39935" y="94826"/>
                  <a:pt x="59903" y="94826"/>
                </a:cubicBezTo>
                <a:cubicBezTo>
                  <a:pt x="79870" y="94826"/>
                  <a:pt x="94216" y="77981"/>
                  <a:pt x="94216" y="61324"/>
                </a:cubicBezTo>
                <a:cubicBezTo>
                  <a:pt x="94216" y="41829"/>
                  <a:pt x="79870" y="28012"/>
                  <a:pt x="59903" y="28012"/>
                </a:cubicBezTo>
                <a:close/>
                <a:moveTo>
                  <a:pt x="59903" y="86498"/>
                </a:moveTo>
                <a:lnTo>
                  <a:pt x="59903" y="86498"/>
                </a:lnTo>
                <a:cubicBezTo>
                  <a:pt x="45751" y="86498"/>
                  <a:pt x="34313" y="75331"/>
                  <a:pt x="34313" y="61324"/>
                </a:cubicBezTo>
                <a:cubicBezTo>
                  <a:pt x="34313" y="47507"/>
                  <a:pt x="45751" y="33501"/>
                  <a:pt x="59903" y="33501"/>
                </a:cubicBezTo>
                <a:cubicBezTo>
                  <a:pt x="74248" y="33501"/>
                  <a:pt x="85492" y="47507"/>
                  <a:pt x="85492" y="61324"/>
                </a:cubicBezTo>
                <a:cubicBezTo>
                  <a:pt x="85492" y="75331"/>
                  <a:pt x="74248" y="86498"/>
                  <a:pt x="59903" y="8649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7" name="Shape 4657"/>
          <p:cNvSpPr/>
          <p:nvPr/>
        </p:nvSpPr>
        <p:spPr>
          <a:xfrm>
            <a:off x="8550238" y="1757137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" y="75331"/>
                </a:moveTo>
                <a:lnTo>
                  <a:pt x="11167" y="75331"/>
                </a:lnTo>
                <a:cubicBezTo>
                  <a:pt x="8517" y="69842"/>
                  <a:pt x="8517" y="66813"/>
                  <a:pt x="8517" y="61324"/>
                </a:cubicBezTo>
                <a:cubicBezTo>
                  <a:pt x="8517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61324"/>
                </a:cubicBezTo>
                <a:cubicBezTo>
                  <a:pt x="111482" y="66813"/>
                  <a:pt x="111482" y="69842"/>
                  <a:pt x="111482" y="75331"/>
                </a:cubicBezTo>
                <a:cubicBezTo>
                  <a:pt x="117160" y="75331"/>
                  <a:pt x="117160" y="75331"/>
                  <a:pt x="117160" y="75331"/>
                </a:cubicBezTo>
                <a:cubicBezTo>
                  <a:pt x="119810" y="69842"/>
                  <a:pt x="119810" y="66813"/>
                  <a:pt x="119810" y="61324"/>
                </a:cubicBezTo>
                <a:cubicBezTo>
                  <a:pt x="119810" y="28012"/>
                  <a:pt x="91987" y="0"/>
                  <a:pt x="61324" y="0"/>
                </a:cubicBezTo>
                <a:cubicBezTo>
                  <a:pt x="28012" y="0"/>
                  <a:pt x="0" y="28012"/>
                  <a:pt x="0" y="61324"/>
                </a:cubicBezTo>
                <a:cubicBezTo>
                  <a:pt x="0" y="66813"/>
                  <a:pt x="2839" y="69842"/>
                  <a:pt x="2839" y="75331"/>
                </a:cubicBezTo>
                <a:lnTo>
                  <a:pt x="11167" y="75331"/>
                </a:lnTo>
                <a:close/>
                <a:moveTo>
                  <a:pt x="77981" y="111482"/>
                </a:moveTo>
                <a:lnTo>
                  <a:pt x="77981" y="111482"/>
                </a:lnTo>
                <a:cubicBezTo>
                  <a:pt x="41829" y="111482"/>
                  <a:pt x="41829" y="111482"/>
                  <a:pt x="41829" y="111482"/>
                </a:cubicBezTo>
                <a:cubicBezTo>
                  <a:pt x="39179" y="111482"/>
                  <a:pt x="39179" y="114321"/>
                  <a:pt x="39179" y="117160"/>
                </a:cubicBezTo>
                <a:cubicBezTo>
                  <a:pt x="39179" y="117160"/>
                  <a:pt x="39179" y="119810"/>
                  <a:pt x="41829" y="119810"/>
                </a:cubicBezTo>
                <a:cubicBezTo>
                  <a:pt x="61324" y="119810"/>
                  <a:pt x="61324" y="119810"/>
                  <a:pt x="61324" y="119810"/>
                </a:cubicBezTo>
                <a:lnTo>
                  <a:pt x="61324" y="119810"/>
                </a:lnTo>
                <a:lnTo>
                  <a:pt x="61324" y="119810"/>
                </a:lnTo>
                <a:cubicBezTo>
                  <a:pt x="77981" y="119810"/>
                  <a:pt x="77981" y="119810"/>
                  <a:pt x="77981" y="119810"/>
                </a:cubicBezTo>
                <a:cubicBezTo>
                  <a:pt x="81009" y="119810"/>
                  <a:pt x="83659" y="117160"/>
                  <a:pt x="83659" y="117160"/>
                </a:cubicBezTo>
                <a:cubicBezTo>
                  <a:pt x="83659" y="114321"/>
                  <a:pt x="81009" y="111482"/>
                  <a:pt x="77981" y="111482"/>
                </a:cubicBezTo>
                <a:close/>
                <a:moveTo>
                  <a:pt x="117160" y="83659"/>
                </a:moveTo>
                <a:lnTo>
                  <a:pt x="117160" y="83659"/>
                </a:lnTo>
                <a:cubicBezTo>
                  <a:pt x="5678" y="83659"/>
                  <a:pt x="5678" y="83659"/>
                  <a:pt x="5678" y="83659"/>
                </a:cubicBezTo>
                <a:cubicBezTo>
                  <a:pt x="2839" y="83659"/>
                  <a:pt x="0" y="83659"/>
                  <a:pt x="0" y="86498"/>
                </a:cubicBezTo>
                <a:cubicBezTo>
                  <a:pt x="0" y="89148"/>
                  <a:pt x="2839" y="89148"/>
                  <a:pt x="5678" y="89148"/>
                </a:cubicBezTo>
                <a:cubicBezTo>
                  <a:pt x="117160" y="89148"/>
                  <a:pt x="117160" y="89148"/>
                  <a:pt x="117160" y="89148"/>
                </a:cubicBezTo>
                <a:cubicBezTo>
                  <a:pt x="117160" y="89148"/>
                  <a:pt x="119810" y="89148"/>
                  <a:pt x="119810" y="86498"/>
                </a:cubicBezTo>
                <a:cubicBezTo>
                  <a:pt x="119810" y="83659"/>
                  <a:pt x="117160" y="83659"/>
                  <a:pt x="117160" y="83659"/>
                </a:cubicBezTo>
                <a:close/>
                <a:moveTo>
                  <a:pt x="105993" y="97665"/>
                </a:moveTo>
                <a:lnTo>
                  <a:pt x="105993" y="97665"/>
                </a:lnTo>
                <a:cubicBezTo>
                  <a:pt x="16845" y="97665"/>
                  <a:pt x="16845" y="97665"/>
                  <a:pt x="16845" y="97665"/>
                </a:cubicBezTo>
                <a:cubicBezTo>
                  <a:pt x="14006" y="97665"/>
                  <a:pt x="11167" y="100315"/>
                  <a:pt x="11167" y="100315"/>
                </a:cubicBezTo>
                <a:cubicBezTo>
                  <a:pt x="11167" y="103154"/>
                  <a:pt x="14006" y="105993"/>
                  <a:pt x="16845" y="105993"/>
                </a:cubicBezTo>
                <a:cubicBezTo>
                  <a:pt x="105993" y="105993"/>
                  <a:pt x="105993" y="105993"/>
                  <a:pt x="105993" y="105993"/>
                </a:cubicBezTo>
                <a:cubicBezTo>
                  <a:pt x="105993" y="105993"/>
                  <a:pt x="108832" y="103154"/>
                  <a:pt x="108832" y="100315"/>
                </a:cubicBezTo>
                <a:lnTo>
                  <a:pt x="105993" y="976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8" name="Shape 4658"/>
          <p:cNvSpPr/>
          <p:nvPr/>
        </p:nvSpPr>
        <p:spPr>
          <a:xfrm>
            <a:off x="8119881" y="1757137"/>
            <a:ext cx="19048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7744" y="0"/>
                </a:moveTo>
                <a:lnTo>
                  <a:pt x="57744" y="0"/>
                </a:lnTo>
                <a:cubicBezTo>
                  <a:pt x="40000" y="14006"/>
                  <a:pt x="0" y="61324"/>
                  <a:pt x="0" y="83659"/>
                </a:cubicBezTo>
                <a:cubicBezTo>
                  <a:pt x="0" y="103154"/>
                  <a:pt x="26766" y="119810"/>
                  <a:pt x="57744" y="119810"/>
                </a:cubicBezTo>
                <a:cubicBezTo>
                  <a:pt x="92932" y="119810"/>
                  <a:pt x="119699" y="103154"/>
                  <a:pt x="119699" y="83659"/>
                </a:cubicBezTo>
                <a:cubicBezTo>
                  <a:pt x="119699" y="61324"/>
                  <a:pt x="75488" y="14006"/>
                  <a:pt x="57744" y="0"/>
                </a:cubicBezTo>
                <a:close/>
                <a:moveTo>
                  <a:pt x="57744" y="111482"/>
                </a:moveTo>
                <a:lnTo>
                  <a:pt x="57744" y="111482"/>
                </a:lnTo>
                <a:cubicBezTo>
                  <a:pt x="31278" y="111482"/>
                  <a:pt x="13533" y="100315"/>
                  <a:pt x="13533" y="83659"/>
                </a:cubicBezTo>
                <a:cubicBezTo>
                  <a:pt x="13533" y="66813"/>
                  <a:pt x="44511" y="28012"/>
                  <a:pt x="57744" y="16845"/>
                </a:cubicBezTo>
                <a:cubicBezTo>
                  <a:pt x="75488" y="25173"/>
                  <a:pt x="106466" y="66813"/>
                  <a:pt x="106466" y="83659"/>
                </a:cubicBezTo>
                <a:cubicBezTo>
                  <a:pt x="106466" y="100315"/>
                  <a:pt x="84210" y="111482"/>
                  <a:pt x="57744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9" name="Shape 4659"/>
          <p:cNvSpPr/>
          <p:nvPr/>
        </p:nvSpPr>
        <p:spPr>
          <a:xfrm>
            <a:off x="7581933" y="1778308"/>
            <a:ext cx="283967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984" y="67912"/>
                </a:moveTo>
                <a:lnTo>
                  <a:pt x="20984" y="67912"/>
                </a:lnTo>
                <a:cubicBezTo>
                  <a:pt x="23837" y="48571"/>
                  <a:pt x="41969" y="35604"/>
                  <a:pt x="59898" y="35604"/>
                </a:cubicBezTo>
                <a:cubicBezTo>
                  <a:pt x="78030" y="35604"/>
                  <a:pt x="95959" y="48571"/>
                  <a:pt x="98811" y="67912"/>
                </a:cubicBezTo>
                <a:cubicBezTo>
                  <a:pt x="107979" y="67912"/>
                  <a:pt x="107979" y="67912"/>
                  <a:pt x="107979" y="67912"/>
                </a:cubicBezTo>
                <a:cubicBezTo>
                  <a:pt x="104923" y="45494"/>
                  <a:pt x="83938" y="25934"/>
                  <a:pt x="59898" y="25934"/>
                </a:cubicBezTo>
                <a:cubicBezTo>
                  <a:pt x="35857" y="25934"/>
                  <a:pt x="14872" y="45494"/>
                  <a:pt x="11816" y="67912"/>
                </a:cubicBezTo>
                <a:lnTo>
                  <a:pt x="20984" y="67912"/>
                </a:lnTo>
                <a:close/>
                <a:moveTo>
                  <a:pt x="107979" y="35604"/>
                </a:moveTo>
                <a:lnTo>
                  <a:pt x="107979" y="35604"/>
                </a:lnTo>
                <a:cubicBezTo>
                  <a:pt x="113887" y="29230"/>
                  <a:pt x="113887" y="29230"/>
                  <a:pt x="113887" y="29230"/>
                </a:cubicBezTo>
                <a:cubicBezTo>
                  <a:pt x="113887" y="29230"/>
                  <a:pt x="113887" y="25934"/>
                  <a:pt x="113887" y="22857"/>
                </a:cubicBezTo>
                <a:cubicBezTo>
                  <a:pt x="110831" y="22857"/>
                  <a:pt x="110831" y="22857"/>
                  <a:pt x="107979" y="22857"/>
                </a:cubicBezTo>
                <a:cubicBezTo>
                  <a:pt x="101867" y="29230"/>
                  <a:pt x="101867" y="29230"/>
                  <a:pt x="101867" y="29230"/>
                </a:cubicBezTo>
                <a:cubicBezTo>
                  <a:pt x="101867" y="32527"/>
                  <a:pt x="101867" y="35604"/>
                  <a:pt x="101867" y="35604"/>
                </a:cubicBezTo>
                <a:cubicBezTo>
                  <a:pt x="104923" y="38901"/>
                  <a:pt x="104923" y="38901"/>
                  <a:pt x="107979" y="35604"/>
                </a:cubicBezTo>
                <a:close/>
                <a:moveTo>
                  <a:pt x="59898" y="16263"/>
                </a:moveTo>
                <a:lnTo>
                  <a:pt x="59898" y="16263"/>
                </a:lnTo>
                <a:cubicBezTo>
                  <a:pt x="62954" y="16263"/>
                  <a:pt x="62954" y="16263"/>
                  <a:pt x="62954" y="12967"/>
                </a:cubicBezTo>
                <a:cubicBezTo>
                  <a:pt x="62954" y="3296"/>
                  <a:pt x="62954" y="3296"/>
                  <a:pt x="62954" y="3296"/>
                </a:cubicBezTo>
                <a:cubicBezTo>
                  <a:pt x="62954" y="3296"/>
                  <a:pt x="62954" y="0"/>
                  <a:pt x="59898" y="0"/>
                </a:cubicBezTo>
                <a:cubicBezTo>
                  <a:pt x="56842" y="0"/>
                  <a:pt x="56842" y="3296"/>
                  <a:pt x="56842" y="3296"/>
                </a:cubicBezTo>
                <a:cubicBezTo>
                  <a:pt x="56842" y="12967"/>
                  <a:pt x="56842" y="12967"/>
                  <a:pt x="56842" y="12967"/>
                </a:cubicBezTo>
                <a:cubicBezTo>
                  <a:pt x="56842" y="16263"/>
                  <a:pt x="56842" y="16263"/>
                  <a:pt x="59898" y="16263"/>
                </a:cubicBezTo>
                <a:close/>
                <a:moveTo>
                  <a:pt x="98811" y="113406"/>
                </a:moveTo>
                <a:lnTo>
                  <a:pt x="98811" y="113406"/>
                </a:lnTo>
                <a:cubicBezTo>
                  <a:pt x="20984" y="113406"/>
                  <a:pt x="20984" y="113406"/>
                  <a:pt x="20984" y="113406"/>
                </a:cubicBezTo>
                <a:cubicBezTo>
                  <a:pt x="17928" y="113406"/>
                  <a:pt x="14872" y="113406"/>
                  <a:pt x="14872" y="116483"/>
                </a:cubicBezTo>
                <a:cubicBezTo>
                  <a:pt x="14872" y="119780"/>
                  <a:pt x="17928" y="119780"/>
                  <a:pt x="20984" y="119780"/>
                </a:cubicBezTo>
                <a:cubicBezTo>
                  <a:pt x="98811" y="119780"/>
                  <a:pt x="98811" y="119780"/>
                  <a:pt x="98811" y="119780"/>
                </a:cubicBezTo>
                <a:cubicBezTo>
                  <a:pt x="101867" y="119780"/>
                  <a:pt x="104923" y="119780"/>
                  <a:pt x="104923" y="116483"/>
                </a:cubicBezTo>
                <a:cubicBezTo>
                  <a:pt x="104923" y="113406"/>
                  <a:pt x="101867" y="113406"/>
                  <a:pt x="98811" y="113406"/>
                </a:cubicBezTo>
                <a:close/>
                <a:moveTo>
                  <a:pt x="116943" y="77802"/>
                </a:moveTo>
                <a:lnTo>
                  <a:pt x="116943" y="77802"/>
                </a:lnTo>
                <a:cubicBezTo>
                  <a:pt x="2852" y="77802"/>
                  <a:pt x="2852" y="77802"/>
                  <a:pt x="2852" y="77802"/>
                </a:cubicBezTo>
                <a:lnTo>
                  <a:pt x="0" y="80879"/>
                </a:lnTo>
                <a:cubicBezTo>
                  <a:pt x="0" y="84175"/>
                  <a:pt x="2852" y="87472"/>
                  <a:pt x="2852" y="87472"/>
                </a:cubicBezTo>
                <a:cubicBezTo>
                  <a:pt x="116943" y="87472"/>
                  <a:pt x="116943" y="87472"/>
                  <a:pt x="116943" y="87472"/>
                </a:cubicBezTo>
                <a:cubicBezTo>
                  <a:pt x="116943" y="87472"/>
                  <a:pt x="119796" y="84175"/>
                  <a:pt x="119796" y="80879"/>
                </a:cubicBezTo>
                <a:lnTo>
                  <a:pt x="116943" y="77802"/>
                </a:lnTo>
                <a:close/>
                <a:moveTo>
                  <a:pt x="11816" y="35604"/>
                </a:moveTo>
                <a:lnTo>
                  <a:pt x="11816" y="35604"/>
                </a:lnTo>
                <a:cubicBezTo>
                  <a:pt x="14872" y="38901"/>
                  <a:pt x="14872" y="38901"/>
                  <a:pt x="17928" y="35604"/>
                </a:cubicBezTo>
                <a:cubicBezTo>
                  <a:pt x="17928" y="35604"/>
                  <a:pt x="17928" y="32527"/>
                  <a:pt x="17928" y="29230"/>
                </a:cubicBezTo>
                <a:cubicBezTo>
                  <a:pt x="11816" y="22857"/>
                  <a:pt x="11816" y="22857"/>
                  <a:pt x="11816" y="22857"/>
                </a:cubicBezTo>
                <a:cubicBezTo>
                  <a:pt x="8964" y="22857"/>
                  <a:pt x="8964" y="22857"/>
                  <a:pt x="5908" y="22857"/>
                </a:cubicBezTo>
                <a:cubicBezTo>
                  <a:pt x="5908" y="25934"/>
                  <a:pt x="5908" y="29230"/>
                  <a:pt x="5908" y="29230"/>
                </a:cubicBezTo>
                <a:lnTo>
                  <a:pt x="11816" y="35604"/>
                </a:lnTo>
                <a:close/>
                <a:moveTo>
                  <a:pt x="110831" y="93846"/>
                </a:moveTo>
                <a:lnTo>
                  <a:pt x="110831" y="93846"/>
                </a:lnTo>
                <a:cubicBezTo>
                  <a:pt x="8964" y="93846"/>
                  <a:pt x="8964" y="93846"/>
                  <a:pt x="8964" y="93846"/>
                </a:cubicBezTo>
                <a:cubicBezTo>
                  <a:pt x="5908" y="93846"/>
                  <a:pt x="2852" y="97142"/>
                  <a:pt x="2852" y="100439"/>
                </a:cubicBezTo>
                <a:cubicBezTo>
                  <a:pt x="2852" y="100439"/>
                  <a:pt x="5908" y="103736"/>
                  <a:pt x="8964" y="103736"/>
                </a:cubicBezTo>
                <a:cubicBezTo>
                  <a:pt x="110831" y="103736"/>
                  <a:pt x="110831" y="103736"/>
                  <a:pt x="110831" y="103736"/>
                </a:cubicBezTo>
                <a:cubicBezTo>
                  <a:pt x="113887" y="103736"/>
                  <a:pt x="116943" y="100439"/>
                  <a:pt x="116943" y="100439"/>
                </a:cubicBezTo>
                <a:cubicBezTo>
                  <a:pt x="116943" y="97142"/>
                  <a:pt x="113887" y="93846"/>
                  <a:pt x="110831" y="938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0" name="Shape 4660"/>
          <p:cNvSpPr/>
          <p:nvPr/>
        </p:nvSpPr>
        <p:spPr>
          <a:xfrm>
            <a:off x="7100427" y="1799478"/>
            <a:ext cx="283966" cy="1852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22872"/>
                </a:moveTo>
                <a:lnTo>
                  <a:pt x="60000" y="22872"/>
                </a:lnTo>
                <a:cubicBezTo>
                  <a:pt x="63050" y="22872"/>
                  <a:pt x="63050" y="18485"/>
                  <a:pt x="63050" y="18485"/>
                </a:cubicBezTo>
                <a:cubicBezTo>
                  <a:pt x="63050" y="4386"/>
                  <a:pt x="63050" y="4386"/>
                  <a:pt x="63050" y="4386"/>
                </a:cubicBezTo>
                <a:cubicBezTo>
                  <a:pt x="63050" y="0"/>
                  <a:pt x="63050" y="0"/>
                  <a:pt x="60000" y="0"/>
                </a:cubicBezTo>
                <a:cubicBezTo>
                  <a:pt x="56949" y="0"/>
                  <a:pt x="56949" y="0"/>
                  <a:pt x="56949" y="4386"/>
                </a:cubicBezTo>
                <a:cubicBezTo>
                  <a:pt x="56949" y="18485"/>
                  <a:pt x="56949" y="18485"/>
                  <a:pt x="56949" y="18485"/>
                </a:cubicBezTo>
                <a:cubicBezTo>
                  <a:pt x="56949" y="18485"/>
                  <a:pt x="56949" y="22872"/>
                  <a:pt x="60000" y="22872"/>
                </a:cubicBezTo>
                <a:close/>
                <a:moveTo>
                  <a:pt x="107796" y="50757"/>
                </a:moveTo>
                <a:lnTo>
                  <a:pt x="107796" y="50757"/>
                </a:lnTo>
                <a:cubicBezTo>
                  <a:pt x="113898" y="41357"/>
                  <a:pt x="113898" y="41357"/>
                  <a:pt x="113898" y="41357"/>
                </a:cubicBezTo>
                <a:cubicBezTo>
                  <a:pt x="113898" y="36657"/>
                  <a:pt x="113898" y="36657"/>
                  <a:pt x="113898" y="32271"/>
                </a:cubicBezTo>
                <a:cubicBezTo>
                  <a:pt x="110847" y="32271"/>
                  <a:pt x="110847" y="32271"/>
                  <a:pt x="107796" y="32271"/>
                </a:cubicBezTo>
                <a:cubicBezTo>
                  <a:pt x="101898" y="41357"/>
                  <a:pt x="101898" y="41357"/>
                  <a:pt x="101898" y="41357"/>
                </a:cubicBezTo>
                <a:cubicBezTo>
                  <a:pt x="101898" y="46057"/>
                  <a:pt x="101898" y="46057"/>
                  <a:pt x="101898" y="50757"/>
                </a:cubicBezTo>
                <a:cubicBezTo>
                  <a:pt x="104949" y="50757"/>
                  <a:pt x="104949" y="50757"/>
                  <a:pt x="107796" y="50757"/>
                </a:cubicBezTo>
                <a:close/>
                <a:moveTo>
                  <a:pt x="12000" y="50757"/>
                </a:moveTo>
                <a:lnTo>
                  <a:pt x="12000" y="50757"/>
                </a:lnTo>
                <a:cubicBezTo>
                  <a:pt x="15050" y="50757"/>
                  <a:pt x="15050" y="50757"/>
                  <a:pt x="18101" y="50757"/>
                </a:cubicBezTo>
                <a:cubicBezTo>
                  <a:pt x="18101" y="46057"/>
                  <a:pt x="18101" y="46057"/>
                  <a:pt x="18101" y="41357"/>
                </a:cubicBezTo>
                <a:cubicBezTo>
                  <a:pt x="12000" y="32271"/>
                  <a:pt x="12000" y="32271"/>
                  <a:pt x="12000" y="32271"/>
                </a:cubicBezTo>
                <a:cubicBezTo>
                  <a:pt x="9152" y="32271"/>
                  <a:pt x="9152" y="32271"/>
                  <a:pt x="6101" y="32271"/>
                </a:cubicBezTo>
                <a:cubicBezTo>
                  <a:pt x="6101" y="36657"/>
                  <a:pt x="6101" y="36657"/>
                  <a:pt x="6101" y="41357"/>
                </a:cubicBezTo>
                <a:lnTo>
                  <a:pt x="12000" y="50757"/>
                </a:lnTo>
                <a:close/>
                <a:moveTo>
                  <a:pt x="116949" y="110600"/>
                </a:moveTo>
                <a:lnTo>
                  <a:pt x="116949" y="110600"/>
                </a:lnTo>
                <a:cubicBezTo>
                  <a:pt x="3050" y="110600"/>
                  <a:pt x="3050" y="110600"/>
                  <a:pt x="3050" y="110600"/>
                </a:cubicBezTo>
                <a:cubicBezTo>
                  <a:pt x="3050" y="110600"/>
                  <a:pt x="0" y="110600"/>
                  <a:pt x="0" y="115300"/>
                </a:cubicBezTo>
                <a:cubicBezTo>
                  <a:pt x="0" y="119686"/>
                  <a:pt x="3050" y="119686"/>
                  <a:pt x="3050" y="119686"/>
                </a:cubicBezTo>
                <a:cubicBezTo>
                  <a:pt x="116949" y="119686"/>
                  <a:pt x="116949" y="119686"/>
                  <a:pt x="116949" y="119686"/>
                </a:cubicBezTo>
                <a:cubicBezTo>
                  <a:pt x="116949" y="119686"/>
                  <a:pt x="119796" y="119686"/>
                  <a:pt x="119796" y="115300"/>
                </a:cubicBezTo>
                <a:cubicBezTo>
                  <a:pt x="119796" y="110600"/>
                  <a:pt x="116949" y="110600"/>
                  <a:pt x="116949" y="110600"/>
                </a:cubicBezTo>
                <a:close/>
                <a:moveTo>
                  <a:pt x="21152" y="96814"/>
                </a:moveTo>
                <a:lnTo>
                  <a:pt x="21152" y="96814"/>
                </a:lnTo>
                <a:cubicBezTo>
                  <a:pt x="24000" y="69242"/>
                  <a:pt x="42101" y="46057"/>
                  <a:pt x="60000" y="46057"/>
                </a:cubicBezTo>
                <a:cubicBezTo>
                  <a:pt x="77898" y="46057"/>
                  <a:pt x="96000" y="69242"/>
                  <a:pt x="98847" y="96814"/>
                </a:cubicBezTo>
                <a:cubicBezTo>
                  <a:pt x="107796" y="96814"/>
                  <a:pt x="107796" y="96814"/>
                  <a:pt x="107796" y="96814"/>
                </a:cubicBezTo>
                <a:cubicBezTo>
                  <a:pt x="104949" y="59843"/>
                  <a:pt x="84000" y="36657"/>
                  <a:pt x="60000" y="36657"/>
                </a:cubicBezTo>
                <a:cubicBezTo>
                  <a:pt x="36000" y="36657"/>
                  <a:pt x="15050" y="59843"/>
                  <a:pt x="12000" y="96814"/>
                </a:cubicBezTo>
                <a:lnTo>
                  <a:pt x="21152" y="9681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1" name="Shape 4661"/>
          <p:cNvSpPr/>
          <p:nvPr/>
        </p:nvSpPr>
        <p:spPr>
          <a:xfrm>
            <a:off x="6597754" y="1757137"/>
            <a:ext cx="30513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157" y="100315"/>
                </a:moveTo>
                <a:lnTo>
                  <a:pt x="50157" y="100315"/>
                </a:lnTo>
                <a:cubicBezTo>
                  <a:pt x="47507" y="100315"/>
                  <a:pt x="44668" y="103154"/>
                  <a:pt x="44668" y="105993"/>
                </a:cubicBezTo>
                <a:cubicBezTo>
                  <a:pt x="44668" y="117160"/>
                  <a:pt x="44668" y="117160"/>
                  <a:pt x="44668" y="117160"/>
                </a:cubicBezTo>
                <a:cubicBezTo>
                  <a:pt x="44668" y="117160"/>
                  <a:pt x="47507" y="119810"/>
                  <a:pt x="50157" y="119810"/>
                </a:cubicBezTo>
                <a:lnTo>
                  <a:pt x="52996" y="117160"/>
                </a:lnTo>
                <a:cubicBezTo>
                  <a:pt x="52996" y="105993"/>
                  <a:pt x="52996" y="105993"/>
                  <a:pt x="52996" y="105993"/>
                </a:cubicBezTo>
                <a:cubicBezTo>
                  <a:pt x="52996" y="103154"/>
                  <a:pt x="50157" y="100315"/>
                  <a:pt x="50157" y="100315"/>
                </a:cubicBezTo>
                <a:close/>
                <a:moveTo>
                  <a:pt x="28012" y="100315"/>
                </a:moveTo>
                <a:lnTo>
                  <a:pt x="28012" y="100315"/>
                </a:lnTo>
                <a:cubicBezTo>
                  <a:pt x="25173" y="100315"/>
                  <a:pt x="22334" y="103154"/>
                  <a:pt x="22334" y="105993"/>
                </a:cubicBezTo>
                <a:cubicBezTo>
                  <a:pt x="22334" y="117160"/>
                  <a:pt x="22334" y="117160"/>
                  <a:pt x="22334" y="117160"/>
                </a:cubicBezTo>
                <a:cubicBezTo>
                  <a:pt x="22334" y="117160"/>
                  <a:pt x="25173" y="119810"/>
                  <a:pt x="28012" y="119810"/>
                </a:cubicBezTo>
                <a:lnTo>
                  <a:pt x="30662" y="117160"/>
                </a:lnTo>
                <a:cubicBezTo>
                  <a:pt x="30662" y="105993"/>
                  <a:pt x="30662" y="105993"/>
                  <a:pt x="30662" y="105993"/>
                </a:cubicBezTo>
                <a:cubicBezTo>
                  <a:pt x="30662" y="103154"/>
                  <a:pt x="28012" y="100315"/>
                  <a:pt x="28012" y="100315"/>
                </a:cubicBezTo>
                <a:close/>
                <a:moveTo>
                  <a:pt x="72492" y="100315"/>
                </a:moveTo>
                <a:lnTo>
                  <a:pt x="72492" y="100315"/>
                </a:lnTo>
                <a:cubicBezTo>
                  <a:pt x="69842" y="100315"/>
                  <a:pt x="66813" y="103154"/>
                  <a:pt x="66813" y="105993"/>
                </a:cubicBezTo>
                <a:cubicBezTo>
                  <a:pt x="66813" y="117160"/>
                  <a:pt x="66813" y="117160"/>
                  <a:pt x="66813" y="117160"/>
                </a:cubicBezTo>
                <a:cubicBezTo>
                  <a:pt x="66813" y="117160"/>
                  <a:pt x="69842" y="119810"/>
                  <a:pt x="72492" y="119810"/>
                </a:cubicBezTo>
                <a:lnTo>
                  <a:pt x="75331" y="117160"/>
                </a:lnTo>
                <a:cubicBezTo>
                  <a:pt x="75331" y="105993"/>
                  <a:pt x="75331" y="105993"/>
                  <a:pt x="75331" y="105993"/>
                </a:cubicBezTo>
                <a:cubicBezTo>
                  <a:pt x="75331" y="103154"/>
                  <a:pt x="72492" y="100315"/>
                  <a:pt x="72492" y="100315"/>
                </a:cubicBezTo>
                <a:close/>
                <a:moveTo>
                  <a:pt x="94826" y="100315"/>
                </a:moveTo>
                <a:lnTo>
                  <a:pt x="94826" y="100315"/>
                </a:lnTo>
                <a:cubicBezTo>
                  <a:pt x="91987" y="100315"/>
                  <a:pt x="89148" y="103154"/>
                  <a:pt x="89148" y="105993"/>
                </a:cubicBezTo>
                <a:cubicBezTo>
                  <a:pt x="89148" y="117160"/>
                  <a:pt x="89148" y="117160"/>
                  <a:pt x="89148" y="117160"/>
                </a:cubicBezTo>
                <a:cubicBezTo>
                  <a:pt x="89148" y="117160"/>
                  <a:pt x="91987" y="119810"/>
                  <a:pt x="94826" y="119810"/>
                </a:cubicBezTo>
                <a:lnTo>
                  <a:pt x="97665" y="117160"/>
                </a:lnTo>
                <a:cubicBezTo>
                  <a:pt x="97665" y="105993"/>
                  <a:pt x="97665" y="105993"/>
                  <a:pt x="97665" y="105993"/>
                </a:cubicBezTo>
                <a:cubicBezTo>
                  <a:pt x="97665" y="103154"/>
                  <a:pt x="94826" y="100315"/>
                  <a:pt x="94826" y="100315"/>
                </a:cubicBezTo>
                <a:close/>
                <a:moveTo>
                  <a:pt x="86498" y="19495"/>
                </a:moveTo>
                <a:lnTo>
                  <a:pt x="86498" y="19495"/>
                </a:lnTo>
                <a:cubicBezTo>
                  <a:pt x="80820" y="8328"/>
                  <a:pt x="69842" y="0"/>
                  <a:pt x="55835" y="0"/>
                </a:cubicBezTo>
                <a:cubicBezTo>
                  <a:pt x="38990" y="0"/>
                  <a:pt x="25173" y="14006"/>
                  <a:pt x="22334" y="30662"/>
                </a:cubicBezTo>
                <a:cubicBezTo>
                  <a:pt x="11167" y="36340"/>
                  <a:pt x="0" y="47507"/>
                  <a:pt x="0" y="61324"/>
                </a:cubicBezTo>
                <a:cubicBezTo>
                  <a:pt x="0" y="75331"/>
                  <a:pt x="14006" y="89148"/>
                  <a:pt x="30662" y="89148"/>
                </a:cubicBezTo>
                <a:cubicBezTo>
                  <a:pt x="30662" y="89148"/>
                  <a:pt x="80820" y="89148"/>
                  <a:pt x="83659" y="89148"/>
                </a:cubicBezTo>
                <a:cubicBezTo>
                  <a:pt x="103154" y="89148"/>
                  <a:pt x="119810" y="75331"/>
                  <a:pt x="119810" y="55835"/>
                </a:cubicBezTo>
                <a:cubicBezTo>
                  <a:pt x="119810" y="36340"/>
                  <a:pt x="105993" y="19495"/>
                  <a:pt x="86498" y="19495"/>
                </a:cubicBezTo>
                <a:close/>
                <a:moveTo>
                  <a:pt x="83659" y="83659"/>
                </a:moveTo>
                <a:lnTo>
                  <a:pt x="83659" y="83659"/>
                </a:lnTo>
                <a:cubicBezTo>
                  <a:pt x="80820" y="83659"/>
                  <a:pt x="30662" y="83659"/>
                  <a:pt x="30662" y="83659"/>
                </a:cubicBezTo>
                <a:cubicBezTo>
                  <a:pt x="30662" y="83659"/>
                  <a:pt x="8328" y="80820"/>
                  <a:pt x="8328" y="61324"/>
                </a:cubicBezTo>
                <a:cubicBezTo>
                  <a:pt x="8328" y="50157"/>
                  <a:pt x="19495" y="38990"/>
                  <a:pt x="30662" y="38990"/>
                </a:cubicBezTo>
                <a:cubicBezTo>
                  <a:pt x="30662" y="22334"/>
                  <a:pt x="41829" y="8328"/>
                  <a:pt x="55835" y="8328"/>
                </a:cubicBezTo>
                <a:cubicBezTo>
                  <a:pt x="69842" y="8328"/>
                  <a:pt x="77981" y="16845"/>
                  <a:pt x="80820" y="28012"/>
                </a:cubicBezTo>
                <a:cubicBezTo>
                  <a:pt x="100315" y="25173"/>
                  <a:pt x="111482" y="41829"/>
                  <a:pt x="111482" y="52996"/>
                </a:cubicBezTo>
                <a:cubicBezTo>
                  <a:pt x="114321" y="69842"/>
                  <a:pt x="94826" y="83659"/>
                  <a:pt x="83659" y="8365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2" name="Shape 4662"/>
          <p:cNvSpPr/>
          <p:nvPr/>
        </p:nvSpPr>
        <p:spPr>
          <a:xfrm>
            <a:off x="6102139" y="1757137"/>
            <a:ext cx="296312" cy="2275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340" y="56186"/>
                </a:moveTo>
                <a:lnTo>
                  <a:pt x="71340" y="56186"/>
                </a:lnTo>
                <a:cubicBezTo>
                  <a:pt x="56995" y="56186"/>
                  <a:pt x="56995" y="56186"/>
                  <a:pt x="56995" y="56186"/>
                </a:cubicBezTo>
                <a:cubicBezTo>
                  <a:pt x="62810" y="33813"/>
                  <a:pt x="62810" y="33813"/>
                  <a:pt x="62810" y="33813"/>
                </a:cubicBezTo>
                <a:cubicBezTo>
                  <a:pt x="62810" y="33813"/>
                  <a:pt x="62810" y="30000"/>
                  <a:pt x="59903" y="30000"/>
                </a:cubicBezTo>
                <a:cubicBezTo>
                  <a:pt x="56995" y="26186"/>
                  <a:pt x="56995" y="30000"/>
                  <a:pt x="54281" y="30000"/>
                </a:cubicBezTo>
                <a:cubicBezTo>
                  <a:pt x="45557" y="60000"/>
                  <a:pt x="45557" y="60000"/>
                  <a:pt x="45557" y="60000"/>
                </a:cubicBezTo>
                <a:lnTo>
                  <a:pt x="45557" y="63813"/>
                </a:lnTo>
                <a:lnTo>
                  <a:pt x="48465" y="67372"/>
                </a:lnTo>
                <a:cubicBezTo>
                  <a:pt x="65718" y="67372"/>
                  <a:pt x="65718" y="67372"/>
                  <a:pt x="65718" y="67372"/>
                </a:cubicBezTo>
                <a:cubicBezTo>
                  <a:pt x="56995" y="89745"/>
                  <a:pt x="56995" y="89745"/>
                  <a:pt x="56995" y="89745"/>
                </a:cubicBezTo>
                <a:cubicBezTo>
                  <a:pt x="54281" y="89745"/>
                  <a:pt x="56995" y="93813"/>
                  <a:pt x="56995" y="97372"/>
                </a:cubicBezTo>
                <a:cubicBezTo>
                  <a:pt x="59903" y="97372"/>
                  <a:pt x="62810" y="97372"/>
                  <a:pt x="62810" y="93813"/>
                </a:cubicBezTo>
                <a:cubicBezTo>
                  <a:pt x="62810" y="93813"/>
                  <a:pt x="74054" y="63813"/>
                  <a:pt x="74054" y="60000"/>
                </a:cubicBezTo>
                <a:cubicBezTo>
                  <a:pt x="74054" y="60000"/>
                  <a:pt x="74054" y="56186"/>
                  <a:pt x="71340" y="56186"/>
                </a:cubicBezTo>
                <a:close/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5000"/>
                </a:cubicBezTo>
                <a:cubicBezTo>
                  <a:pt x="119806" y="48813"/>
                  <a:pt x="105460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6962" y="22627"/>
                  <a:pt x="79870" y="37627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813"/>
                  <a:pt x="96930" y="112372"/>
                  <a:pt x="82778" y="1123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3" name="Shape 4663"/>
          <p:cNvSpPr/>
          <p:nvPr/>
        </p:nvSpPr>
        <p:spPr>
          <a:xfrm>
            <a:off x="5553607" y="5190311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2810" y="97511"/>
                </a:moveTo>
                <a:lnTo>
                  <a:pt x="62810" y="97511"/>
                </a:lnTo>
                <a:cubicBezTo>
                  <a:pt x="62810" y="97511"/>
                  <a:pt x="59903" y="97511"/>
                  <a:pt x="59903" y="100157"/>
                </a:cubicBezTo>
                <a:cubicBezTo>
                  <a:pt x="59903" y="102992"/>
                  <a:pt x="62810" y="102992"/>
                  <a:pt x="62810" y="102992"/>
                </a:cubicBezTo>
                <a:cubicBezTo>
                  <a:pt x="65718" y="102992"/>
                  <a:pt x="68432" y="102992"/>
                  <a:pt x="68432" y="100157"/>
                </a:cubicBezTo>
                <a:cubicBezTo>
                  <a:pt x="68432" y="97511"/>
                  <a:pt x="65718" y="97511"/>
                  <a:pt x="62810" y="97511"/>
                </a:cubicBezTo>
                <a:close/>
                <a:moveTo>
                  <a:pt x="39935" y="97511"/>
                </a:moveTo>
                <a:lnTo>
                  <a:pt x="39935" y="97511"/>
                </a:lnTo>
                <a:cubicBezTo>
                  <a:pt x="39935" y="97511"/>
                  <a:pt x="37027" y="97511"/>
                  <a:pt x="37027" y="100157"/>
                </a:cubicBezTo>
                <a:cubicBezTo>
                  <a:pt x="37027" y="102992"/>
                  <a:pt x="39935" y="102992"/>
                  <a:pt x="39935" y="102992"/>
                </a:cubicBezTo>
                <a:cubicBezTo>
                  <a:pt x="42843" y="102992"/>
                  <a:pt x="45751" y="102992"/>
                  <a:pt x="45751" y="100157"/>
                </a:cubicBezTo>
                <a:cubicBezTo>
                  <a:pt x="45751" y="97511"/>
                  <a:pt x="42843" y="97511"/>
                  <a:pt x="39935" y="97511"/>
                </a:cubicBezTo>
                <a:close/>
                <a:moveTo>
                  <a:pt x="48465" y="111307"/>
                </a:moveTo>
                <a:lnTo>
                  <a:pt x="48465" y="111307"/>
                </a:lnTo>
                <a:cubicBezTo>
                  <a:pt x="45751" y="111307"/>
                  <a:pt x="45751" y="114141"/>
                  <a:pt x="45751" y="114141"/>
                </a:cubicBezTo>
                <a:cubicBezTo>
                  <a:pt x="45751" y="116976"/>
                  <a:pt x="45751" y="119811"/>
                  <a:pt x="48465" y="119811"/>
                </a:cubicBezTo>
                <a:cubicBezTo>
                  <a:pt x="51373" y="119811"/>
                  <a:pt x="51373" y="116976"/>
                  <a:pt x="51373" y="114141"/>
                </a:cubicBezTo>
                <a:cubicBezTo>
                  <a:pt x="51373" y="114141"/>
                  <a:pt x="51373" y="111307"/>
                  <a:pt x="48465" y="111307"/>
                </a:cubicBezTo>
                <a:close/>
                <a:moveTo>
                  <a:pt x="71340" y="111307"/>
                </a:moveTo>
                <a:lnTo>
                  <a:pt x="71340" y="111307"/>
                </a:lnTo>
                <a:cubicBezTo>
                  <a:pt x="68432" y="111307"/>
                  <a:pt x="68432" y="114141"/>
                  <a:pt x="68432" y="114141"/>
                </a:cubicBezTo>
                <a:cubicBezTo>
                  <a:pt x="68432" y="116976"/>
                  <a:pt x="68432" y="119811"/>
                  <a:pt x="71340" y="119811"/>
                </a:cubicBezTo>
                <a:cubicBezTo>
                  <a:pt x="74248" y="119811"/>
                  <a:pt x="74248" y="116976"/>
                  <a:pt x="74248" y="114141"/>
                </a:cubicBezTo>
                <a:cubicBezTo>
                  <a:pt x="74248" y="114141"/>
                  <a:pt x="74248" y="111307"/>
                  <a:pt x="71340" y="111307"/>
                </a:cubicBezTo>
                <a:close/>
                <a:moveTo>
                  <a:pt x="85492" y="97511"/>
                </a:moveTo>
                <a:lnTo>
                  <a:pt x="85492" y="97511"/>
                </a:lnTo>
                <a:cubicBezTo>
                  <a:pt x="85492" y="97511"/>
                  <a:pt x="82778" y="97511"/>
                  <a:pt x="82778" y="100157"/>
                </a:cubicBezTo>
                <a:cubicBezTo>
                  <a:pt x="82778" y="102992"/>
                  <a:pt x="85492" y="102992"/>
                  <a:pt x="85492" y="102992"/>
                </a:cubicBezTo>
                <a:cubicBezTo>
                  <a:pt x="88594" y="102992"/>
                  <a:pt x="91308" y="102992"/>
                  <a:pt x="91308" y="100157"/>
                </a:cubicBezTo>
                <a:cubicBezTo>
                  <a:pt x="91308" y="97511"/>
                  <a:pt x="88594" y="97511"/>
                  <a:pt x="85492" y="97511"/>
                </a:cubicBezTo>
                <a:close/>
                <a:moveTo>
                  <a:pt x="85492" y="19653"/>
                </a:moveTo>
                <a:lnTo>
                  <a:pt x="85492" y="19653"/>
                </a:lnTo>
                <a:cubicBezTo>
                  <a:pt x="79870" y="8503"/>
                  <a:pt x="68432" y="0"/>
                  <a:pt x="56995" y="0"/>
                </a:cubicBezTo>
                <a:cubicBezTo>
                  <a:pt x="37027" y="0"/>
                  <a:pt x="22875" y="13984"/>
                  <a:pt x="22875" y="30803"/>
                </a:cubicBezTo>
                <a:cubicBezTo>
                  <a:pt x="8529" y="33448"/>
                  <a:pt x="0" y="47433"/>
                  <a:pt x="0" y="58582"/>
                </a:cubicBezTo>
                <a:cubicBezTo>
                  <a:pt x="0" y="75212"/>
                  <a:pt x="11437" y="89196"/>
                  <a:pt x="28497" y="89196"/>
                </a:cubicBezTo>
                <a:lnTo>
                  <a:pt x="85492" y="89196"/>
                </a:lnTo>
                <a:cubicBezTo>
                  <a:pt x="105654" y="89196"/>
                  <a:pt x="119806" y="72377"/>
                  <a:pt x="119806" y="52913"/>
                </a:cubicBezTo>
                <a:cubicBezTo>
                  <a:pt x="119806" y="33448"/>
                  <a:pt x="105654" y="19653"/>
                  <a:pt x="85492" y="19653"/>
                </a:cubicBezTo>
                <a:close/>
                <a:moveTo>
                  <a:pt x="82778" y="80692"/>
                </a:moveTo>
                <a:lnTo>
                  <a:pt x="82778" y="80692"/>
                </a:lnTo>
                <a:lnTo>
                  <a:pt x="34313" y="80692"/>
                </a:lnTo>
                <a:cubicBezTo>
                  <a:pt x="14345" y="80692"/>
                  <a:pt x="5621" y="66897"/>
                  <a:pt x="5621" y="58582"/>
                </a:cubicBezTo>
                <a:cubicBezTo>
                  <a:pt x="5621" y="50267"/>
                  <a:pt x="17059" y="39118"/>
                  <a:pt x="28497" y="36283"/>
                </a:cubicBezTo>
                <a:cubicBezTo>
                  <a:pt x="28497" y="22299"/>
                  <a:pt x="39935" y="8503"/>
                  <a:pt x="56995" y="8503"/>
                </a:cubicBezTo>
                <a:cubicBezTo>
                  <a:pt x="68432" y="8503"/>
                  <a:pt x="77156" y="13984"/>
                  <a:pt x="79870" y="25133"/>
                </a:cubicBezTo>
                <a:cubicBezTo>
                  <a:pt x="99838" y="25133"/>
                  <a:pt x="114184" y="36283"/>
                  <a:pt x="114184" y="52913"/>
                </a:cubicBezTo>
                <a:cubicBezTo>
                  <a:pt x="114184" y="66897"/>
                  <a:pt x="102746" y="80692"/>
                  <a:pt x="82778" y="8069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4" name="Shape 4664"/>
          <p:cNvSpPr/>
          <p:nvPr/>
        </p:nvSpPr>
        <p:spPr>
          <a:xfrm>
            <a:off x="5072101" y="5223831"/>
            <a:ext cx="296312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4745"/>
                </a:cubicBezTo>
                <a:cubicBezTo>
                  <a:pt x="119806" y="48813"/>
                  <a:pt x="105654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7156" y="22627"/>
                  <a:pt x="79870" y="37372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559"/>
                  <a:pt x="96930" y="112372"/>
                  <a:pt x="82778" y="1123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5" name="Shape 4665"/>
          <p:cNvSpPr/>
          <p:nvPr/>
        </p:nvSpPr>
        <p:spPr>
          <a:xfrm>
            <a:off x="4578249" y="5197368"/>
            <a:ext cx="283966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01" y="0"/>
                </a:moveTo>
                <a:lnTo>
                  <a:pt x="6101" y="0"/>
                </a:lnTo>
                <a:cubicBezTo>
                  <a:pt x="3050" y="0"/>
                  <a:pt x="0" y="3050"/>
                  <a:pt x="0" y="6101"/>
                </a:cubicBezTo>
                <a:cubicBezTo>
                  <a:pt x="0" y="116745"/>
                  <a:pt x="0" y="116745"/>
                  <a:pt x="0" y="116745"/>
                </a:cubicBezTo>
                <a:cubicBezTo>
                  <a:pt x="0" y="119796"/>
                  <a:pt x="3050" y="119796"/>
                  <a:pt x="6101" y="119796"/>
                </a:cubicBezTo>
                <a:cubicBezTo>
                  <a:pt x="6101" y="119796"/>
                  <a:pt x="9152" y="119796"/>
                  <a:pt x="9152" y="116745"/>
                </a:cubicBezTo>
                <a:cubicBezTo>
                  <a:pt x="9152" y="6101"/>
                  <a:pt x="9152" y="6101"/>
                  <a:pt x="9152" y="6101"/>
                </a:cubicBezTo>
                <a:cubicBezTo>
                  <a:pt x="9152" y="3050"/>
                  <a:pt x="6101" y="0"/>
                  <a:pt x="6101" y="0"/>
                </a:cubicBezTo>
                <a:close/>
                <a:moveTo>
                  <a:pt x="113898" y="8949"/>
                </a:moveTo>
                <a:lnTo>
                  <a:pt x="113898" y="8949"/>
                </a:lnTo>
                <a:cubicBezTo>
                  <a:pt x="24000" y="0"/>
                  <a:pt x="24000" y="0"/>
                  <a:pt x="24000" y="0"/>
                </a:cubicBezTo>
                <a:cubicBezTo>
                  <a:pt x="20949" y="0"/>
                  <a:pt x="18101" y="6101"/>
                  <a:pt x="18101" y="8949"/>
                </a:cubicBezTo>
                <a:cubicBezTo>
                  <a:pt x="18101" y="53898"/>
                  <a:pt x="18101" y="53898"/>
                  <a:pt x="18101" y="53898"/>
                </a:cubicBezTo>
                <a:cubicBezTo>
                  <a:pt x="18101" y="56949"/>
                  <a:pt x="20949" y="60000"/>
                  <a:pt x="24000" y="60000"/>
                </a:cubicBezTo>
                <a:cubicBezTo>
                  <a:pt x="113898" y="53898"/>
                  <a:pt x="113898" y="53898"/>
                  <a:pt x="113898" y="53898"/>
                </a:cubicBezTo>
                <a:cubicBezTo>
                  <a:pt x="116745" y="53898"/>
                  <a:pt x="119796" y="48000"/>
                  <a:pt x="119796" y="44949"/>
                </a:cubicBezTo>
                <a:cubicBezTo>
                  <a:pt x="119796" y="18101"/>
                  <a:pt x="119796" y="18101"/>
                  <a:pt x="119796" y="18101"/>
                </a:cubicBezTo>
                <a:cubicBezTo>
                  <a:pt x="119796" y="12000"/>
                  <a:pt x="116745" y="8949"/>
                  <a:pt x="113898" y="8949"/>
                </a:cubicBezTo>
                <a:close/>
                <a:moveTo>
                  <a:pt x="56949" y="51050"/>
                </a:moveTo>
                <a:lnTo>
                  <a:pt x="56949" y="51050"/>
                </a:lnTo>
                <a:cubicBezTo>
                  <a:pt x="30101" y="53898"/>
                  <a:pt x="30101" y="53898"/>
                  <a:pt x="30101" y="53898"/>
                </a:cubicBezTo>
                <a:cubicBezTo>
                  <a:pt x="24000" y="53898"/>
                  <a:pt x="24000" y="51050"/>
                  <a:pt x="24000" y="48000"/>
                </a:cubicBezTo>
                <a:cubicBezTo>
                  <a:pt x="24000" y="12000"/>
                  <a:pt x="24000" y="12000"/>
                  <a:pt x="24000" y="12000"/>
                </a:cubicBezTo>
                <a:cubicBezTo>
                  <a:pt x="24000" y="8949"/>
                  <a:pt x="24000" y="8949"/>
                  <a:pt x="30101" y="8949"/>
                </a:cubicBezTo>
                <a:cubicBezTo>
                  <a:pt x="56949" y="12000"/>
                  <a:pt x="56949" y="12000"/>
                  <a:pt x="56949" y="12000"/>
                </a:cubicBezTo>
                <a:lnTo>
                  <a:pt x="56949" y="51050"/>
                </a:lnTo>
                <a:close/>
                <a:moveTo>
                  <a:pt x="89898" y="48000"/>
                </a:moveTo>
                <a:lnTo>
                  <a:pt x="89898" y="48000"/>
                </a:lnTo>
                <a:cubicBezTo>
                  <a:pt x="65898" y="48000"/>
                  <a:pt x="65898" y="48000"/>
                  <a:pt x="65898" y="48000"/>
                </a:cubicBezTo>
                <a:cubicBezTo>
                  <a:pt x="65898" y="12000"/>
                  <a:pt x="65898" y="12000"/>
                  <a:pt x="65898" y="12000"/>
                </a:cubicBezTo>
                <a:cubicBezTo>
                  <a:pt x="89898" y="15050"/>
                  <a:pt x="89898" y="15050"/>
                  <a:pt x="89898" y="15050"/>
                </a:cubicBezTo>
                <a:lnTo>
                  <a:pt x="89898" y="48000"/>
                </a:lnTo>
                <a:close/>
                <a:moveTo>
                  <a:pt x="113898" y="41898"/>
                </a:moveTo>
                <a:lnTo>
                  <a:pt x="113898" y="41898"/>
                </a:lnTo>
                <a:cubicBezTo>
                  <a:pt x="113898" y="44949"/>
                  <a:pt x="113898" y="44949"/>
                  <a:pt x="107796" y="44949"/>
                </a:cubicBezTo>
                <a:cubicBezTo>
                  <a:pt x="95796" y="44949"/>
                  <a:pt x="95796" y="44949"/>
                  <a:pt x="95796" y="44949"/>
                </a:cubicBezTo>
                <a:cubicBezTo>
                  <a:pt x="95796" y="15050"/>
                  <a:pt x="95796" y="15050"/>
                  <a:pt x="95796" y="15050"/>
                </a:cubicBezTo>
                <a:cubicBezTo>
                  <a:pt x="107796" y="18101"/>
                  <a:pt x="107796" y="18101"/>
                  <a:pt x="107796" y="18101"/>
                </a:cubicBezTo>
                <a:cubicBezTo>
                  <a:pt x="113898" y="18101"/>
                  <a:pt x="113898" y="18101"/>
                  <a:pt x="113898" y="20949"/>
                </a:cubicBezTo>
                <a:lnTo>
                  <a:pt x="113898" y="4189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6" name="Shape 4666"/>
          <p:cNvSpPr/>
          <p:nvPr/>
        </p:nvSpPr>
        <p:spPr>
          <a:xfrm>
            <a:off x="4098505" y="5190311"/>
            <a:ext cx="26809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748" y="0"/>
                </a:moveTo>
                <a:lnTo>
                  <a:pt x="100748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5669"/>
                  <a:pt x="0" y="13984"/>
                </a:cubicBezTo>
                <a:cubicBezTo>
                  <a:pt x="0" y="119811"/>
                  <a:pt x="0" y="119811"/>
                  <a:pt x="0" y="119811"/>
                </a:cubicBezTo>
                <a:cubicBezTo>
                  <a:pt x="9411" y="119811"/>
                  <a:pt x="9411" y="119811"/>
                  <a:pt x="9411" y="119811"/>
                </a:cubicBezTo>
                <a:cubicBezTo>
                  <a:pt x="25240" y="108661"/>
                  <a:pt x="25240" y="108661"/>
                  <a:pt x="25240" y="108661"/>
                </a:cubicBezTo>
                <a:cubicBezTo>
                  <a:pt x="44278" y="119811"/>
                  <a:pt x="44278" y="119811"/>
                  <a:pt x="44278" y="119811"/>
                </a:cubicBezTo>
                <a:cubicBezTo>
                  <a:pt x="59893" y="108661"/>
                  <a:pt x="59893" y="108661"/>
                  <a:pt x="59893" y="108661"/>
                </a:cubicBezTo>
                <a:cubicBezTo>
                  <a:pt x="75721" y="119811"/>
                  <a:pt x="75721" y="119811"/>
                  <a:pt x="75721" y="119811"/>
                </a:cubicBezTo>
                <a:cubicBezTo>
                  <a:pt x="94545" y="108661"/>
                  <a:pt x="94545" y="108661"/>
                  <a:pt x="94545" y="108661"/>
                </a:cubicBezTo>
                <a:cubicBezTo>
                  <a:pt x="110374" y="119811"/>
                  <a:pt x="110374" y="119811"/>
                  <a:pt x="110374" y="119811"/>
                </a:cubicBezTo>
                <a:cubicBezTo>
                  <a:pt x="119786" y="119811"/>
                  <a:pt x="119786" y="119811"/>
                  <a:pt x="119786" y="119811"/>
                </a:cubicBezTo>
                <a:cubicBezTo>
                  <a:pt x="119786" y="13984"/>
                  <a:pt x="119786" y="13984"/>
                  <a:pt x="119786" y="13984"/>
                </a:cubicBezTo>
                <a:cubicBezTo>
                  <a:pt x="119786" y="5669"/>
                  <a:pt x="110374" y="0"/>
                  <a:pt x="100748" y="0"/>
                </a:cubicBezTo>
                <a:close/>
                <a:moveTo>
                  <a:pt x="110374" y="111307"/>
                </a:moveTo>
                <a:lnTo>
                  <a:pt x="110374" y="111307"/>
                </a:lnTo>
                <a:cubicBezTo>
                  <a:pt x="94545" y="100157"/>
                  <a:pt x="94545" y="100157"/>
                  <a:pt x="94545" y="100157"/>
                </a:cubicBezTo>
                <a:cubicBezTo>
                  <a:pt x="75721" y="111307"/>
                  <a:pt x="75721" y="111307"/>
                  <a:pt x="75721" y="111307"/>
                </a:cubicBezTo>
                <a:cubicBezTo>
                  <a:pt x="59893" y="100157"/>
                  <a:pt x="59893" y="100157"/>
                  <a:pt x="59893" y="100157"/>
                </a:cubicBezTo>
                <a:cubicBezTo>
                  <a:pt x="44278" y="111307"/>
                  <a:pt x="44278" y="111307"/>
                  <a:pt x="44278" y="111307"/>
                </a:cubicBezTo>
                <a:cubicBezTo>
                  <a:pt x="25240" y="100157"/>
                  <a:pt x="25240" y="100157"/>
                  <a:pt x="25240" y="100157"/>
                </a:cubicBezTo>
                <a:cubicBezTo>
                  <a:pt x="9411" y="111307"/>
                  <a:pt x="9411" y="111307"/>
                  <a:pt x="9411" y="111307"/>
                </a:cubicBezTo>
                <a:cubicBezTo>
                  <a:pt x="9411" y="13984"/>
                  <a:pt x="9411" y="13984"/>
                  <a:pt x="9411" y="13984"/>
                </a:cubicBezTo>
                <a:cubicBezTo>
                  <a:pt x="9411" y="11149"/>
                  <a:pt x="12620" y="8503"/>
                  <a:pt x="19037" y="8503"/>
                </a:cubicBezTo>
                <a:cubicBezTo>
                  <a:pt x="100748" y="8503"/>
                  <a:pt x="100748" y="8503"/>
                  <a:pt x="100748" y="8503"/>
                </a:cubicBezTo>
                <a:cubicBezTo>
                  <a:pt x="107165" y="8503"/>
                  <a:pt x="110374" y="11149"/>
                  <a:pt x="110374" y="13984"/>
                </a:cubicBezTo>
                <a:lnTo>
                  <a:pt x="110374" y="111307"/>
                </a:lnTo>
                <a:close/>
                <a:moveTo>
                  <a:pt x="88128" y="66897"/>
                </a:moveTo>
                <a:lnTo>
                  <a:pt x="88128" y="66897"/>
                </a:lnTo>
                <a:cubicBezTo>
                  <a:pt x="31657" y="66897"/>
                  <a:pt x="31657" y="66897"/>
                  <a:pt x="31657" y="66897"/>
                </a:cubicBezTo>
                <a:cubicBezTo>
                  <a:pt x="28449" y="66897"/>
                  <a:pt x="25240" y="69543"/>
                  <a:pt x="25240" y="69543"/>
                </a:cubicBezTo>
                <a:cubicBezTo>
                  <a:pt x="25240" y="72377"/>
                  <a:pt x="28449" y="75212"/>
                  <a:pt x="31657" y="75212"/>
                </a:cubicBezTo>
                <a:cubicBezTo>
                  <a:pt x="88128" y="75212"/>
                  <a:pt x="88128" y="75212"/>
                  <a:pt x="88128" y="75212"/>
                </a:cubicBezTo>
                <a:cubicBezTo>
                  <a:pt x="91336" y="75212"/>
                  <a:pt x="94545" y="72377"/>
                  <a:pt x="94545" y="69543"/>
                </a:cubicBezTo>
                <a:cubicBezTo>
                  <a:pt x="94545" y="69543"/>
                  <a:pt x="91336" y="66897"/>
                  <a:pt x="88128" y="66897"/>
                </a:cubicBezTo>
                <a:close/>
                <a:moveTo>
                  <a:pt x="88128" y="44598"/>
                </a:moveTo>
                <a:lnTo>
                  <a:pt x="88128" y="44598"/>
                </a:lnTo>
                <a:cubicBezTo>
                  <a:pt x="31657" y="44598"/>
                  <a:pt x="31657" y="44598"/>
                  <a:pt x="31657" y="44598"/>
                </a:cubicBezTo>
                <a:cubicBezTo>
                  <a:pt x="28449" y="44598"/>
                  <a:pt x="25240" y="47433"/>
                  <a:pt x="25240" y="47433"/>
                </a:cubicBezTo>
                <a:cubicBezTo>
                  <a:pt x="25240" y="50267"/>
                  <a:pt x="28449" y="52913"/>
                  <a:pt x="31657" y="52913"/>
                </a:cubicBezTo>
                <a:cubicBezTo>
                  <a:pt x="88128" y="52913"/>
                  <a:pt x="88128" y="52913"/>
                  <a:pt x="88128" y="52913"/>
                </a:cubicBezTo>
                <a:cubicBezTo>
                  <a:pt x="91336" y="52913"/>
                  <a:pt x="94545" y="50267"/>
                  <a:pt x="94545" y="47433"/>
                </a:cubicBezTo>
                <a:cubicBezTo>
                  <a:pt x="94545" y="47433"/>
                  <a:pt x="91336" y="44598"/>
                  <a:pt x="88128" y="44598"/>
                </a:cubicBezTo>
                <a:close/>
                <a:moveTo>
                  <a:pt x="88128" y="22299"/>
                </a:moveTo>
                <a:lnTo>
                  <a:pt x="88128" y="22299"/>
                </a:lnTo>
                <a:cubicBezTo>
                  <a:pt x="31657" y="22299"/>
                  <a:pt x="31657" y="22299"/>
                  <a:pt x="31657" y="22299"/>
                </a:cubicBezTo>
                <a:cubicBezTo>
                  <a:pt x="28449" y="22299"/>
                  <a:pt x="25240" y="25133"/>
                  <a:pt x="25240" y="25133"/>
                </a:cubicBezTo>
                <a:cubicBezTo>
                  <a:pt x="25240" y="27968"/>
                  <a:pt x="28449" y="30803"/>
                  <a:pt x="31657" y="30803"/>
                </a:cubicBezTo>
                <a:cubicBezTo>
                  <a:pt x="88128" y="30803"/>
                  <a:pt x="88128" y="30803"/>
                  <a:pt x="88128" y="30803"/>
                </a:cubicBezTo>
                <a:cubicBezTo>
                  <a:pt x="91336" y="30803"/>
                  <a:pt x="94545" y="27968"/>
                  <a:pt x="94545" y="25133"/>
                </a:cubicBezTo>
                <a:cubicBezTo>
                  <a:pt x="94545" y="25133"/>
                  <a:pt x="91336" y="22299"/>
                  <a:pt x="88128" y="222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7" name="Shape 4667"/>
          <p:cNvSpPr/>
          <p:nvPr/>
        </p:nvSpPr>
        <p:spPr>
          <a:xfrm>
            <a:off x="3587013" y="5190311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492" y="25133"/>
                </a:moveTo>
                <a:lnTo>
                  <a:pt x="72492" y="25133"/>
                </a:lnTo>
                <a:cubicBezTo>
                  <a:pt x="67003" y="30803"/>
                  <a:pt x="67003" y="39118"/>
                  <a:pt x="72492" y="47433"/>
                </a:cubicBezTo>
                <a:cubicBezTo>
                  <a:pt x="81009" y="52913"/>
                  <a:pt x="89148" y="52913"/>
                  <a:pt x="94826" y="47433"/>
                </a:cubicBezTo>
                <a:cubicBezTo>
                  <a:pt x="100315" y="39118"/>
                  <a:pt x="100315" y="30803"/>
                  <a:pt x="94826" y="25133"/>
                </a:cubicBezTo>
                <a:cubicBezTo>
                  <a:pt x="89148" y="19653"/>
                  <a:pt x="81009" y="19653"/>
                  <a:pt x="72492" y="25133"/>
                </a:cubicBezTo>
                <a:close/>
                <a:moveTo>
                  <a:pt x="89148" y="41763"/>
                </a:moveTo>
                <a:lnTo>
                  <a:pt x="89148" y="41763"/>
                </a:lnTo>
                <a:cubicBezTo>
                  <a:pt x="86498" y="44598"/>
                  <a:pt x="81009" y="44598"/>
                  <a:pt x="77981" y="41763"/>
                </a:cubicBezTo>
                <a:cubicBezTo>
                  <a:pt x="75331" y="39118"/>
                  <a:pt x="75331" y="33448"/>
                  <a:pt x="77981" y="30803"/>
                </a:cubicBezTo>
                <a:cubicBezTo>
                  <a:pt x="81009" y="27968"/>
                  <a:pt x="86498" y="27968"/>
                  <a:pt x="89148" y="30803"/>
                </a:cubicBezTo>
                <a:cubicBezTo>
                  <a:pt x="91987" y="33448"/>
                  <a:pt x="91987" y="39118"/>
                  <a:pt x="89148" y="41763"/>
                </a:cubicBezTo>
                <a:close/>
                <a:moveTo>
                  <a:pt x="111482" y="0"/>
                </a:moveTo>
                <a:lnTo>
                  <a:pt x="111482" y="0"/>
                </a:lnTo>
                <a:cubicBezTo>
                  <a:pt x="64164" y="0"/>
                  <a:pt x="64164" y="0"/>
                  <a:pt x="64164" y="0"/>
                </a:cubicBezTo>
                <a:cubicBezTo>
                  <a:pt x="58675" y="0"/>
                  <a:pt x="58675" y="2834"/>
                  <a:pt x="55835" y="5669"/>
                </a:cubicBezTo>
                <a:cubicBezTo>
                  <a:pt x="5678" y="55748"/>
                  <a:pt x="5678" y="55748"/>
                  <a:pt x="5678" y="55748"/>
                </a:cubicBezTo>
                <a:cubicBezTo>
                  <a:pt x="0" y="61417"/>
                  <a:pt x="0" y="69543"/>
                  <a:pt x="5678" y="75212"/>
                </a:cubicBezTo>
                <a:cubicBezTo>
                  <a:pt x="44668" y="114141"/>
                  <a:pt x="44668" y="114141"/>
                  <a:pt x="44668" y="114141"/>
                </a:cubicBezTo>
                <a:cubicBezTo>
                  <a:pt x="50157" y="119811"/>
                  <a:pt x="58675" y="119811"/>
                  <a:pt x="64164" y="114141"/>
                </a:cubicBezTo>
                <a:cubicBezTo>
                  <a:pt x="114321" y="64062"/>
                  <a:pt x="114321" y="64062"/>
                  <a:pt x="114321" y="64062"/>
                </a:cubicBezTo>
                <a:cubicBezTo>
                  <a:pt x="117160" y="61417"/>
                  <a:pt x="119810" y="61417"/>
                  <a:pt x="119810" y="55748"/>
                </a:cubicBezTo>
                <a:cubicBezTo>
                  <a:pt x="119810" y="8503"/>
                  <a:pt x="119810" y="8503"/>
                  <a:pt x="119810" y="8503"/>
                </a:cubicBezTo>
                <a:cubicBezTo>
                  <a:pt x="119810" y="2834"/>
                  <a:pt x="117160" y="0"/>
                  <a:pt x="111482" y="0"/>
                </a:cubicBezTo>
                <a:close/>
                <a:moveTo>
                  <a:pt x="61324" y="108661"/>
                </a:moveTo>
                <a:lnTo>
                  <a:pt x="61324" y="108661"/>
                </a:lnTo>
                <a:cubicBezTo>
                  <a:pt x="55835" y="111307"/>
                  <a:pt x="52996" y="111307"/>
                  <a:pt x="50157" y="108661"/>
                </a:cubicBezTo>
                <a:cubicBezTo>
                  <a:pt x="11167" y="69543"/>
                  <a:pt x="11167" y="69543"/>
                  <a:pt x="11167" y="69543"/>
                </a:cubicBezTo>
                <a:cubicBezTo>
                  <a:pt x="8517" y="66897"/>
                  <a:pt x="8517" y="64062"/>
                  <a:pt x="11167" y="61417"/>
                </a:cubicBezTo>
                <a:cubicBezTo>
                  <a:pt x="16845" y="55748"/>
                  <a:pt x="16845" y="55748"/>
                  <a:pt x="16845" y="55748"/>
                </a:cubicBezTo>
                <a:cubicBezTo>
                  <a:pt x="64164" y="102992"/>
                  <a:pt x="64164" y="102992"/>
                  <a:pt x="64164" y="102992"/>
                </a:cubicBezTo>
                <a:lnTo>
                  <a:pt x="61324" y="108661"/>
                </a:lnTo>
                <a:close/>
                <a:moveTo>
                  <a:pt x="111482" y="52913"/>
                </a:moveTo>
                <a:lnTo>
                  <a:pt x="111482" y="52913"/>
                </a:lnTo>
                <a:cubicBezTo>
                  <a:pt x="111482" y="55748"/>
                  <a:pt x="111482" y="58582"/>
                  <a:pt x="108832" y="61417"/>
                </a:cubicBezTo>
                <a:cubicBezTo>
                  <a:pt x="69842" y="97511"/>
                  <a:pt x="69842" y="97511"/>
                  <a:pt x="69842" y="97511"/>
                </a:cubicBezTo>
                <a:cubicBezTo>
                  <a:pt x="22334" y="50267"/>
                  <a:pt x="22334" y="50267"/>
                  <a:pt x="22334" y="50267"/>
                </a:cubicBezTo>
                <a:cubicBezTo>
                  <a:pt x="61324" y="11149"/>
                  <a:pt x="61324" y="11149"/>
                  <a:pt x="61324" y="11149"/>
                </a:cubicBezTo>
                <a:cubicBezTo>
                  <a:pt x="61324" y="8503"/>
                  <a:pt x="64164" y="8503"/>
                  <a:pt x="67003" y="8503"/>
                </a:cubicBezTo>
                <a:cubicBezTo>
                  <a:pt x="108832" y="8503"/>
                  <a:pt x="108832" y="8503"/>
                  <a:pt x="108832" y="8503"/>
                </a:cubicBezTo>
                <a:cubicBezTo>
                  <a:pt x="111482" y="8503"/>
                  <a:pt x="111482" y="8503"/>
                  <a:pt x="111482" y="11149"/>
                </a:cubicBezTo>
                <a:lnTo>
                  <a:pt x="111482" y="5291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8" name="Shape 4668"/>
          <p:cNvSpPr/>
          <p:nvPr/>
        </p:nvSpPr>
        <p:spPr>
          <a:xfrm>
            <a:off x="3151366" y="5190311"/>
            <a:ext cx="2045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514" y="36283"/>
                </a:moveTo>
                <a:lnTo>
                  <a:pt x="115514" y="36283"/>
                </a:lnTo>
                <a:cubicBezTo>
                  <a:pt x="65887" y="2834"/>
                  <a:pt x="65887" y="2834"/>
                  <a:pt x="65887" y="2834"/>
                </a:cubicBezTo>
                <a:cubicBezTo>
                  <a:pt x="61962" y="0"/>
                  <a:pt x="53551" y="0"/>
                  <a:pt x="49345" y="2834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39118"/>
                  <a:pt x="0" y="39118"/>
                  <a:pt x="0" y="41763"/>
                </a:cubicBezTo>
                <a:lnTo>
                  <a:pt x="0" y="41763"/>
                </a:ln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130" y="119811"/>
                  <a:pt x="20467" y="119811"/>
                </a:cubicBezTo>
                <a:cubicBezTo>
                  <a:pt x="98971" y="119811"/>
                  <a:pt x="98971" y="119811"/>
                  <a:pt x="98971" y="119811"/>
                </a:cubicBezTo>
                <a:cubicBezTo>
                  <a:pt x="107102" y="119811"/>
                  <a:pt x="119719" y="111307"/>
                  <a:pt x="119719" y="102992"/>
                </a:cubicBezTo>
                <a:cubicBezTo>
                  <a:pt x="119719" y="47433"/>
                  <a:pt x="119719" y="47433"/>
                  <a:pt x="119719" y="47433"/>
                </a:cubicBezTo>
                <a:cubicBezTo>
                  <a:pt x="119719" y="41763"/>
                  <a:pt x="119719" y="39118"/>
                  <a:pt x="115514" y="36283"/>
                </a:cubicBezTo>
                <a:close/>
                <a:moveTo>
                  <a:pt x="107102" y="102992"/>
                </a:moveTo>
                <a:lnTo>
                  <a:pt x="107102" y="102992"/>
                </a:lnTo>
                <a:cubicBezTo>
                  <a:pt x="107102" y="108661"/>
                  <a:pt x="103177" y="111307"/>
                  <a:pt x="98971" y="111307"/>
                </a:cubicBezTo>
                <a:cubicBezTo>
                  <a:pt x="20467" y="111307"/>
                  <a:pt x="20467" y="111307"/>
                  <a:pt x="20467" y="111307"/>
                </a:cubicBezTo>
                <a:cubicBezTo>
                  <a:pt x="16542" y="111307"/>
                  <a:pt x="8130" y="108661"/>
                  <a:pt x="8130" y="102992"/>
                </a:cubicBezTo>
                <a:cubicBezTo>
                  <a:pt x="8130" y="44598"/>
                  <a:pt x="8130" y="44598"/>
                  <a:pt x="8130" y="44598"/>
                </a:cubicBezTo>
                <a:cubicBezTo>
                  <a:pt x="8130" y="41763"/>
                  <a:pt x="8130" y="41763"/>
                  <a:pt x="12336" y="39118"/>
                </a:cubicBezTo>
                <a:cubicBezTo>
                  <a:pt x="53551" y="8503"/>
                  <a:pt x="53551" y="8503"/>
                  <a:pt x="53551" y="8503"/>
                </a:cubicBezTo>
                <a:cubicBezTo>
                  <a:pt x="57757" y="8503"/>
                  <a:pt x="61962" y="8503"/>
                  <a:pt x="61962" y="8503"/>
                </a:cubicBezTo>
                <a:cubicBezTo>
                  <a:pt x="103177" y="39118"/>
                  <a:pt x="103177" y="39118"/>
                  <a:pt x="103177" y="39118"/>
                </a:cubicBezTo>
                <a:cubicBezTo>
                  <a:pt x="107102" y="41763"/>
                  <a:pt x="107102" y="41763"/>
                  <a:pt x="107102" y="44598"/>
                </a:cubicBezTo>
                <a:lnTo>
                  <a:pt x="107102" y="102992"/>
                </a:lnTo>
                <a:close/>
                <a:moveTo>
                  <a:pt x="57757" y="30803"/>
                </a:moveTo>
                <a:lnTo>
                  <a:pt x="57757" y="30803"/>
                </a:lnTo>
                <a:cubicBezTo>
                  <a:pt x="45420" y="30803"/>
                  <a:pt x="37009" y="39118"/>
                  <a:pt x="37009" y="47433"/>
                </a:cubicBezTo>
                <a:cubicBezTo>
                  <a:pt x="37009" y="55748"/>
                  <a:pt x="45420" y="61417"/>
                  <a:pt x="57757" y="61417"/>
                </a:cubicBezTo>
                <a:cubicBezTo>
                  <a:pt x="70093" y="61417"/>
                  <a:pt x="82429" y="55748"/>
                  <a:pt x="82429" y="47433"/>
                </a:cubicBezTo>
                <a:cubicBezTo>
                  <a:pt x="82429" y="39118"/>
                  <a:pt x="70093" y="30803"/>
                  <a:pt x="57757" y="30803"/>
                </a:cubicBezTo>
                <a:close/>
                <a:moveTo>
                  <a:pt x="57757" y="52913"/>
                </a:moveTo>
                <a:lnTo>
                  <a:pt x="57757" y="52913"/>
                </a:lnTo>
                <a:cubicBezTo>
                  <a:pt x="53551" y="52913"/>
                  <a:pt x="49345" y="50267"/>
                  <a:pt x="49345" y="47433"/>
                </a:cubicBezTo>
                <a:cubicBezTo>
                  <a:pt x="49345" y="41763"/>
                  <a:pt x="53551" y="39118"/>
                  <a:pt x="57757" y="39118"/>
                </a:cubicBezTo>
                <a:cubicBezTo>
                  <a:pt x="65887" y="39118"/>
                  <a:pt x="70093" y="41763"/>
                  <a:pt x="70093" y="47433"/>
                </a:cubicBezTo>
                <a:cubicBezTo>
                  <a:pt x="70093" y="50267"/>
                  <a:pt x="65887" y="52913"/>
                  <a:pt x="57757" y="529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9" name="Shape 4669"/>
          <p:cNvSpPr/>
          <p:nvPr/>
        </p:nvSpPr>
        <p:spPr>
          <a:xfrm>
            <a:off x="2618710" y="5190311"/>
            <a:ext cx="283967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831" y="30803"/>
                </a:moveTo>
                <a:lnTo>
                  <a:pt x="110831" y="30803"/>
                </a:lnTo>
                <a:cubicBezTo>
                  <a:pt x="110831" y="2834"/>
                  <a:pt x="110831" y="2834"/>
                  <a:pt x="110831" y="2834"/>
                </a:cubicBezTo>
                <a:cubicBezTo>
                  <a:pt x="110831" y="2834"/>
                  <a:pt x="110831" y="0"/>
                  <a:pt x="107979" y="0"/>
                </a:cubicBezTo>
                <a:lnTo>
                  <a:pt x="104923" y="0"/>
                </a:lnTo>
                <a:cubicBezTo>
                  <a:pt x="0" y="30803"/>
                  <a:pt x="0" y="30803"/>
                  <a:pt x="0" y="30803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4141"/>
                  <a:pt x="2852" y="119811"/>
                  <a:pt x="8964" y="119811"/>
                </a:cubicBezTo>
                <a:cubicBezTo>
                  <a:pt x="110831" y="119811"/>
                  <a:pt x="110831" y="119811"/>
                  <a:pt x="110831" y="119811"/>
                </a:cubicBezTo>
                <a:cubicBezTo>
                  <a:pt x="116943" y="119811"/>
                  <a:pt x="119796" y="114141"/>
                  <a:pt x="119796" y="111307"/>
                </a:cubicBezTo>
                <a:cubicBezTo>
                  <a:pt x="119796" y="36283"/>
                  <a:pt x="119796" y="36283"/>
                  <a:pt x="119796" y="36283"/>
                </a:cubicBezTo>
                <a:cubicBezTo>
                  <a:pt x="119796" y="33448"/>
                  <a:pt x="116943" y="30803"/>
                  <a:pt x="110831" y="30803"/>
                </a:cubicBezTo>
                <a:close/>
                <a:moveTo>
                  <a:pt x="104923" y="8503"/>
                </a:moveTo>
                <a:lnTo>
                  <a:pt x="104923" y="8503"/>
                </a:lnTo>
                <a:cubicBezTo>
                  <a:pt x="104923" y="30803"/>
                  <a:pt x="104923" y="30803"/>
                  <a:pt x="104923" y="30803"/>
                </a:cubicBezTo>
                <a:cubicBezTo>
                  <a:pt x="26893" y="30803"/>
                  <a:pt x="26893" y="30803"/>
                  <a:pt x="26893" y="30803"/>
                </a:cubicBezTo>
                <a:lnTo>
                  <a:pt x="104923" y="8503"/>
                </a:lnTo>
                <a:close/>
                <a:moveTo>
                  <a:pt x="110831" y="78047"/>
                </a:moveTo>
                <a:lnTo>
                  <a:pt x="110831" y="78047"/>
                </a:lnTo>
                <a:cubicBezTo>
                  <a:pt x="110831" y="80692"/>
                  <a:pt x="110831" y="78047"/>
                  <a:pt x="110831" y="80692"/>
                </a:cubicBezTo>
                <a:cubicBezTo>
                  <a:pt x="95959" y="80692"/>
                  <a:pt x="95959" y="80692"/>
                  <a:pt x="95959" y="80692"/>
                </a:cubicBezTo>
                <a:cubicBezTo>
                  <a:pt x="95959" y="78047"/>
                  <a:pt x="95959" y="80692"/>
                  <a:pt x="95959" y="78047"/>
                </a:cubicBezTo>
                <a:cubicBezTo>
                  <a:pt x="95959" y="75212"/>
                  <a:pt x="95959" y="75212"/>
                  <a:pt x="95959" y="75212"/>
                </a:cubicBezTo>
                <a:cubicBezTo>
                  <a:pt x="110831" y="75212"/>
                  <a:pt x="110831" y="75212"/>
                  <a:pt x="110831" y="75212"/>
                </a:cubicBezTo>
                <a:cubicBezTo>
                  <a:pt x="110831" y="78047"/>
                  <a:pt x="110831" y="75212"/>
                  <a:pt x="110831" y="78047"/>
                </a:cubicBezTo>
                <a:close/>
                <a:moveTo>
                  <a:pt x="110831" y="66897"/>
                </a:moveTo>
                <a:lnTo>
                  <a:pt x="110831" y="66897"/>
                </a:lnTo>
                <a:cubicBezTo>
                  <a:pt x="92903" y="66897"/>
                  <a:pt x="92903" y="66897"/>
                  <a:pt x="92903" y="66897"/>
                </a:cubicBezTo>
                <a:cubicBezTo>
                  <a:pt x="89847" y="66897"/>
                  <a:pt x="86791" y="69543"/>
                  <a:pt x="86791" y="69543"/>
                </a:cubicBezTo>
                <a:cubicBezTo>
                  <a:pt x="86791" y="86362"/>
                  <a:pt x="86791" y="86362"/>
                  <a:pt x="86791" y="86362"/>
                </a:cubicBezTo>
                <a:cubicBezTo>
                  <a:pt x="86791" y="86362"/>
                  <a:pt x="89847" y="89196"/>
                  <a:pt x="92903" y="89196"/>
                </a:cubicBezTo>
                <a:cubicBezTo>
                  <a:pt x="110831" y="89196"/>
                  <a:pt x="110831" y="89196"/>
                  <a:pt x="110831" y="89196"/>
                </a:cubicBezTo>
                <a:cubicBezTo>
                  <a:pt x="110831" y="108661"/>
                  <a:pt x="110831" y="108661"/>
                  <a:pt x="110831" y="108661"/>
                </a:cubicBezTo>
                <a:cubicBezTo>
                  <a:pt x="110831" y="108661"/>
                  <a:pt x="110831" y="111307"/>
                  <a:pt x="107979" y="111307"/>
                </a:cubicBezTo>
                <a:cubicBezTo>
                  <a:pt x="11816" y="111307"/>
                  <a:pt x="11816" y="111307"/>
                  <a:pt x="11816" y="111307"/>
                </a:cubicBezTo>
                <a:cubicBezTo>
                  <a:pt x="8964" y="111307"/>
                  <a:pt x="8964" y="108661"/>
                  <a:pt x="8964" y="108661"/>
                </a:cubicBezTo>
                <a:cubicBezTo>
                  <a:pt x="8964" y="108661"/>
                  <a:pt x="8964" y="39118"/>
                  <a:pt x="8964" y="36283"/>
                </a:cubicBezTo>
                <a:cubicBezTo>
                  <a:pt x="107979" y="36283"/>
                  <a:pt x="107979" y="36283"/>
                  <a:pt x="107979" y="36283"/>
                </a:cubicBezTo>
                <a:cubicBezTo>
                  <a:pt x="110831" y="36283"/>
                  <a:pt x="110831" y="39118"/>
                  <a:pt x="110831" y="41763"/>
                </a:cubicBezTo>
                <a:lnTo>
                  <a:pt x="110831" y="6689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0" name="Shape 4670"/>
          <p:cNvSpPr/>
          <p:nvPr/>
        </p:nvSpPr>
        <p:spPr>
          <a:xfrm>
            <a:off x="2116038" y="5190311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0803"/>
                </a:moveTo>
                <a:lnTo>
                  <a:pt x="64164" y="30803"/>
                </a:lnTo>
                <a:cubicBezTo>
                  <a:pt x="61324" y="30803"/>
                  <a:pt x="61324" y="30803"/>
                  <a:pt x="61324" y="30803"/>
                </a:cubicBezTo>
                <a:cubicBezTo>
                  <a:pt x="58675" y="30803"/>
                  <a:pt x="58675" y="30803"/>
                  <a:pt x="58675" y="30803"/>
                </a:cubicBezTo>
                <a:cubicBezTo>
                  <a:pt x="39179" y="52913"/>
                  <a:pt x="39179" y="52913"/>
                  <a:pt x="39179" y="52913"/>
                </a:cubicBezTo>
                <a:cubicBezTo>
                  <a:pt x="39179" y="55748"/>
                  <a:pt x="39179" y="55748"/>
                  <a:pt x="39179" y="58582"/>
                </a:cubicBezTo>
                <a:cubicBezTo>
                  <a:pt x="41829" y="58582"/>
                  <a:pt x="41829" y="58582"/>
                  <a:pt x="44668" y="58582"/>
                </a:cubicBezTo>
                <a:cubicBezTo>
                  <a:pt x="55835" y="44598"/>
                  <a:pt x="55835" y="44598"/>
                  <a:pt x="55835" y="44598"/>
                </a:cubicBezTo>
                <a:cubicBezTo>
                  <a:pt x="55835" y="100157"/>
                  <a:pt x="55835" y="100157"/>
                  <a:pt x="55835" y="100157"/>
                </a:cubicBezTo>
                <a:cubicBezTo>
                  <a:pt x="55835" y="102992"/>
                  <a:pt x="58675" y="102992"/>
                  <a:pt x="61324" y="102992"/>
                </a:cubicBezTo>
                <a:cubicBezTo>
                  <a:pt x="61324" y="102992"/>
                  <a:pt x="64164" y="102992"/>
                  <a:pt x="64164" y="100157"/>
                </a:cubicBezTo>
                <a:cubicBezTo>
                  <a:pt x="64164" y="44598"/>
                  <a:pt x="64164" y="44598"/>
                  <a:pt x="64164" y="44598"/>
                </a:cubicBezTo>
                <a:cubicBezTo>
                  <a:pt x="75331" y="58582"/>
                  <a:pt x="75331" y="58582"/>
                  <a:pt x="75331" y="58582"/>
                </a:cubicBezTo>
                <a:cubicBezTo>
                  <a:pt x="77981" y="58582"/>
                  <a:pt x="80820" y="58582"/>
                  <a:pt x="80820" y="58582"/>
                </a:cubicBezTo>
                <a:cubicBezTo>
                  <a:pt x="83659" y="55748"/>
                  <a:pt x="83659" y="55748"/>
                  <a:pt x="80820" y="52913"/>
                </a:cubicBezTo>
                <a:lnTo>
                  <a:pt x="64164" y="30803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69"/>
                  <a:pt x="0" y="13984"/>
                </a:cubicBez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328" y="119811"/>
                  <a:pt x="16845" y="119811"/>
                </a:cubicBezTo>
                <a:cubicBezTo>
                  <a:pt x="105993" y="119811"/>
                  <a:pt x="105993" y="119811"/>
                  <a:pt x="105993" y="119811"/>
                </a:cubicBezTo>
                <a:cubicBezTo>
                  <a:pt x="114321" y="119811"/>
                  <a:pt x="119810" y="111307"/>
                  <a:pt x="119810" y="102992"/>
                </a:cubicBezTo>
                <a:cubicBezTo>
                  <a:pt x="119810" y="13984"/>
                  <a:pt x="119810" y="13984"/>
                  <a:pt x="119810" y="13984"/>
                </a:cubicBezTo>
                <a:cubicBezTo>
                  <a:pt x="119810" y="5669"/>
                  <a:pt x="114321" y="0"/>
                  <a:pt x="105993" y="0"/>
                </a:cubicBezTo>
                <a:close/>
                <a:moveTo>
                  <a:pt x="111482" y="102992"/>
                </a:moveTo>
                <a:lnTo>
                  <a:pt x="111482" y="102992"/>
                </a:lnTo>
                <a:cubicBezTo>
                  <a:pt x="111482" y="108661"/>
                  <a:pt x="108643" y="111307"/>
                  <a:pt x="105993" y="111307"/>
                </a:cubicBezTo>
                <a:cubicBezTo>
                  <a:pt x="16845" y="111307"/>
                  <a:pt x="16845" y="111307"/>
                  <a:pt x="16845" y="111307"/>
                </a:cubicBezTo>
                <a:cubicBezTo>
                  <a:pt x="11167" y="111307"/>
                  <a:pt x="8328" y="108661"/>
                  <a:pt x="8328" y="102992"/>
                </a:cubicBezTo>
                <a:cubicBezTo>
                  <a:pt x="8328" y="13984"/>
                  <a:pt x="8328" y="13984"/>
                  <a:pt x="8328" y="13984"/>
                </a:cubicBezTo>
                <a:cubicBezTo>
                  <a:pt x="8328" y="11149"/>
                  <a:pt x="11167" y="8503"/>
                  <a:pt x="16845" y="8503"/>
                </a:cubicBezTo>
                <a:cubicBezTo>
                  <a:pt x="105993" y="8503"/>
                  <a:pt x="105993" y="8503"/>
                  <a:pt x="105993" y="8503"/>
                </a:cubicBezTo>
                <a:cubicBezTo>
                  <a:pt x="108643" y="8503"/>
                  <a:pt x="111482" y="11149"/>
                  <a:pt x="111482" y="13984"/>
                </a:cubicBezTo>
                <a:lnTo>
                  <a:pt x="111482" y="102992"/>
                </a:lnTo>
                <a:close/>
                <a:moveTo>
                  <a:pt x="94826" y="13984"/>
                </a:moveTo>
                <a:lnTo>
                  <a:pt x="94826" y="13984"/>
                </a:lnTo>
                <a:cubicBezTo>
                  <a:pt x="28012" y="13984"/>
                  <a:pt x="28012" y="13984"/>
                  <a:pt x="28012" y="13984"/>
                </a:cubicBezTo>
                <a:cubicBezTo>
                  <a:pt x="25173" y="13984"/>
                  <a:pt x="22334" y="16818"/>
                  <a:pt x="22334" y="19653"/>
                </a:cubicBezTo>
                <a:cubicBezTo>
                  <a:pt x="22334" y="19653"/>
                  <a:pt x="25173" y="22299"/>
                  <a:pt x="28012" y="22299"/>
                </a:cubicBezTo>
                <a:cubicBezTo>
                  <a:pt x="94826" y="22299"/>
                  <a:pt x="94826" y="22299"/>
                  <a:pt x="94826" y="22299"/>
                </a:cubicBezTo>
                <a:lnTo>
                  <a:pt x="97665" y="19653"/>
                </a:lnTo>
                <a:cubicBezTo>
                  <a:pt x="97665" y="16818"/>
                  <a:pt x="94826" y="13984"/>
                  <a:pt x="94826" y="139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1" name="Shape 4671"/>
          <p:cNvSpPr/>
          <p:nvPr/>
        </p:nvSpPr>
        <p:spPr>
          <a:xfrm>
            <a:off x="1629239" y="5190311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646" y="89196"/>
                </a:moveTo>
                <a:lnTo>
                  <a:pt x="55646" y="89196"/>
                </a:lnTo>
                <a:cubicBezTo>
                  <a:pt x="58485" y="89196"/>
                  <a:pt x="58485" y="89196"/>
                  <a:pt x="58485" y="89196"/>
                </a:cubicBezTo>
                <a:cubicBezTo>
                  <a:pt x="61324" y="89196"/>
                  <a:pt x="61324" y="89196"/>
                  <a:pt x="61324" y="89196"/>
                </a:cubicBezTo>
                <a:cubicBezTo>
                  <a:pt x="80630" y="66897"/>
                  <a:pt x="80630" y="66897"/>
                  <a:pt x="80630" y="66897"/>
                </a:cubicBezTo>
                <a:cubicBezTo>
                  <a:pt x="80630" y="64062"/>
                  <a:pt x="80630" y="61417"/>
                  <a:pt x="80630" y="61417"/>
                </a:cubicBezTo>
                <a:cubicBezTo>
                  <a:pt x="77981" y="58582"/>
                  <a:pt x="77981" y="58582"/>
                  <a:pt x="75141" y="61417"/>
                </a:cubicBezTo>
                <a:cubicBezTo>
                  <a:pt x="63974" y="75212"/>
                  <a:pt x="63974" y="75212"/>
                  <a:pt x="63974" y="75212"/>
                </a:cubicBezTo>
                <a:cubicBezTo>
                  <a:pt x="63974" y="19653"/>
                  <a:pt x="63974" y="19653"/>
                  <a:pt x="63974" y="19653"/>
                </a:cubicBezTo>
                <a:cubicBezTo>
                  <a:pt x="63974" y="16818"/>
                  <a:pt x="61324" y="13984"/>
                  <a:pt x="58485" y="13984"/>
                </a:cubicBezTo>
                <a:cubicBezTo>
                  <a:pt x="58485" y="13984"/>
                  <a:pt x="55646" y="16818"/>
                  <a:pt x="55646" y="19653"/>
                </a:cubicBezTo>
                <a:cubicBezTo>
                  <a:pt x="55646" y="75212"/>
                  <a:pt x="55646" y="75212"/>
                  <a:pt x="55646" y="75212"/>
                </a:cubicBezTo>
                <a:cubicBezTo>
                  <a:pt x="44479" y="61417"/>
                  <a:pt x="44479" y="61417"/>
                  <a:pt x="44479" y="61417"/>
                </a:cubicBezTo>
                <a:cubicBezTo>
                  <a:pt x="41640" y="58582"/>
                  <a:pt x="38990" y="58582"/>
                  <a:pt x="38990" y="61417"/>
                </a:cubicBezTo>
                <a:cubicBezTo>
                  <a:pt x="36151" y="61417"/>
                  <a:pt x="36151" y="64062"/>
                  <a:pt x="38990" y="66897"/>
                </a:cubicBezTo>
                <a:lnTo>
                  <a:pt x="55646" y="89196"/>
                </a:lnTo>
                <a:close/>
                <a:moveTo>
                  <a:pt x="91798" y="97511"/>
                </a:moveTo>
                <a:lnTo>
                  <a:pt x="91798" y="97511"/>
                </a:lnTo>
                <a:cubicBezTo>
                  <a:pt x="24984" y="97511"/>
                  <a:pt x="24984" y="97511"/>
                  <a:pt x="24984" y="97511"/>
                </a:cubicBezTo>
                <a:cubicBezTo>
                  <a:pt x="24984" y="97511"/>
                  <a:pt x="22145" y="97511"/>
                  <a:pt x="22145" y="100157"/>
                </a:cubicBezTo>
                <a:cubicBezTo>
                  <a:pt x="22145" y="102992"/>
                  <a:pt x="24984" y="102992"/>
                  <a:pt x="24984" y="102992"/>
                </a:cubicBezTo>
                <a:cubicBezTo>
                  <a:pt x="91798" y="102992"/>
                  <a:pt x="91798" y="102992"/>
                  <a:pt x="91798" y="102992"/>
                </a:cubicBezTo>
                <a:cubicBezTo>
                  <a:pt x="94637" y="102992"/>
                  <a:pt x="97476" y="102992"/>
                  <a:pt x="97476" y="100157"/>
                </a:cubicBezTo>
                <a:cubicBezTo>
                  <a:pt x="97476" y="97511"/>
                  <a:pt x="94637" y="97511"/>
                  <a:pt x="91798" y="97511"/>
                </a:cubicBez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5669"/>
                  <a:pt x="0" y="13984"/>
                </a:cubicBez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5488" y="119811"/>
                  <a:pt x="13817" y="119811"/>
                </a:cubicBezTo>
                <a:cubicBezTo>
                  <a:pt x="102965" y="119811"/>
                  <a:pt x="102965" y="119811"/>
                  <a:pt x="102965" y="119811"/>
                </a:cubicBezTo>
                <a:cubicBezTo>
                  <a:pt x="111293" y="119811"/>
                  <a:pt x="119810" y="111307"/>
                  <a:pt x="119810" y="102992"/>
                </a:cubicBezTo>
                <a:cubicBezTo>
                  <a:pt x="119810" y="13984"/>
                  <a:pt x="119810" y="13984"/>
                  <a:pt x="119810" y="13984"/>
                </a:cubicBezTo>
                <a:cubicBezTo>
                  <a:pt x="119810" y="5669"/>
                  <a:pt x="111293" y="0"/>
                  <a:pt x="102965" y="0"/>
                </a:cubicBezTo>
                <a:close/>
                <a:moveTo>
                  <a:pt x="111293" y="102992"/>
                </a:moveTo>
                <a:lnTo>
                  <a:pt x="111293" y="102992"/>
                </a:lnTo>
                <a:cubicBezTo>
                  <a:pt x="111293" y="108661"/>
                  <a:pt x="108643" y="111307"/>
                  <a:pt x="102965" y="111307"/>
                </a:cubicBezTo>
                <a:cubicBezTo>
                  <a:pt x="13817" y="111307"/>
                  <a:pt x="13817" y="111307"/>
                  <a:pt x="13817" y="111307"/>
                </a:cubicBezTo>
                <a:cubicBezTo>
                  <a:pt x="10977" y="111307"/>
                  <a:pt x="8328" y="108661"/>
                  <a:pt x="8328" y="102992"/>
                </a:cubicBezTo>
                <a:cubicBezTo>
                  <a:pt x="8328" y="13984"/>
                  <a:pt x="8328" y="13984"/>
                  <a:pt x="8328" y="13984"/>
                </a:cubicBezTo>
                <a:cubicBezTo>
                  <a:pt x="8328" y="11149"/>
                  <a:pt x="10977" y="8503"/>
                  <a:pt x="13817" y="8503"/>
                </a:cubicBezTo>
                <a:cubicBezTo>
                  <a:pt x="102965" y="8503"/>
                  <a:pt x="102965" y="8503"/>
                  <a:pt x="102965" y="8503"/>
                </a:cubicBezTo>
                <a:cubicBezTo>
                  <a:pt x="108643" y="8503"/>
                  <a:pt x="111293" y="11149"/>
                  <a:pt x="111293" y="13984"/>
                </a:cubicBezTo>
                <a:lnTo>
                  <a:pt x="111293" y="10299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2" name="Shape 4672"/>
          <p:cNvSpPr/>
          <p:nvPr/>
        </p:nvSpPr>
        <p:spPr>
          <a:xfrm>
            <a:off x="1140677" y="5190311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84" y="22299"/>
                </a:moveTo>
                <a:lnTo>
                  <a:pt x="114184" y="22299"/>
                </a:lnTo>
                <a:cubicBezTo>
                  <a:pt x="85492" y="22299"/>
                  <a:pt x="85492" y="22299"/>
                  <a:pt x="85492" y="22299"/>
                </a:cubicBezTo>
                <a:cubicBezTo>
                  <a:pt x="85492" y="19653"/>
                  <a:pt x="85492" y="16818"/>
                  <a:pt x="85492" y="13984"/>
                </a:cubicBezTo>
                <a:cubicBezTo>
                  <a:pt x="85492" y="5669"/>
                  <a:pt x="79870" y="0"/>
                  <a:pt x="71340" y="0"/>
                </a:cubicBezTo>
                <a:cubicBezTo>
                  <a:pt x="65718" y="0"/>
                  <a:pt x="62810" y="2834"/>
                  <a:pt x="59903" y="5669"/>
                </a:cubicBezTo>
                <a:cubicBezTo>
                  <a:pt x="56995" y="2834"/>
                  <a:pt x="54281" y="0"/>
                  <a:pt x="48465" y="0"/>
                </a:cubicBezTo>
                <a:cubicBezTo>
                  <a:pt x="39935" y="0"/>
                  <a:pt x="34313" y="5669"/>
                  <a:pt x="34313" y="13984"/>
                </a:cubicBezTo>
                <a:cubicBezTo>
                  <a:pt x="34313" y="16818"/>
                  <a:pt x="34313" y="19653"/>
                  <a:pt x="34313" y="22299"/>
                </a:cubicBezTo>
                <a:cubicBezTo>
                  <a:pt x="5621" y="22299"/>
                  <a:pt x="5621" y="22299"/>
                  <a:pt x="5621" y="22299"/>
                </a:cubicBezTo>
                <a:cubicBezTo>
                  <a:pt x="2907" y="22299"/>
                  <a:pt x="0" y="25133"/>
                  <a:pt x="0" y="30803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41763"/>
                  <a:pt x="2907" y="44598"/>
                  <a:pt x="5621" y="44598"/>
                </a:cubicBezTo>
                <a:cubicBezTo>
                  <a:pt x="5621" y="102992"/>
                  <a:pt x="5621" y="102992"/>
                  <a:pt x="5621" y="102992"/>
                </a:cubicBezTo>
                <a:cubicBezTo>
                  <a:pt x="5621" y="111307"/>
                  <a:pt x="14151" y="119811"/>
                  <a:pt x="22875" y="119811"/>
                </a:cubicBezTo>
                <a:cubicBezTo>
                  <a:pt x="96930" y="119811"/>
                  <a:pt x="96930" y="119811"/>
                  <a:pt x="96930" y="119811"/>
                </a:cubicBezTo>
                <a:cubicBezTo>
                  <a:pt x="105460" y="119811"/>
                  <a:pt x="114184" y="111307"/>
                  <a:pt x="114184" y="102992"/>
                </a:cubicBezTo>
                <a:cubicBezTo>
                  <a:pt x="114184" y="44598"/>
                  <a:pt x="114184" y="44598"/>
                  <a:pt x="114184" y="44598"/>
                </a:cubicBezTo>
                <a:cubicBezTo>
                  <a:pt x="116898" y="44598"/>
                  <a:pt x="119806" y="41763"/>
                  <a:pt x="119806" y="36283"/>
                </a:cubicBezTo>
                <a:cubicBezTo>
                  <a:pt x="119806" y="30803"/>
                  <a:pt x="119806" y="30803"/>
                  <a:pt x="119806" y="30803"/>
                </a:cubicBezTo>
                <a:cubicBezTo>
                  <a:pt x="119806" y="25133"/>
                  <a:pt x="116898" y="22299"/>
                  <a:pt x="114184" y="22299"/>
                </a:cubicBezTo>
                <a:close/>
                <a:moveTo>
                  <a:pt x="71340" y="8503"/>
                </a:moveTo>
                <a:lnTo>
                  <a:pt x="71340" y="8503"/>
                </a:lnTo>
                <a:cubicBezTo>
                  <a:pt x="74054" y="8503"/>
                  <a:pt x="79870" y="11149"/>
                  <a:pt x="79870" y="13984"/>
                </a:cubicBezTo>
                <a:cubicBezTo>
                  <a:pt x="79870" y="19653"/>
                  <a:pt x="74054" y="22299"/>
                  <a:pt x="71340" y="22299"/>
                </a:cubicBezTo>
                <a:cubicBezTo>
                  <a:pt x="68432" y="22299"/>
                  <a:pt x="62810" y="19653"/>
                  <a:pt x="62810" y="13984"/>
                </a:cubicBezTo>
                <a:cubicBezTo>
                  <a:pt x="62810" y="11149"/>
                  <a:pt x="68432" y="8503"/>
                  <a:pt x="71340" y="8503"/>
                </a:cubicBezTo>
                <a:close/>
                <a:moveTo>
                  <a:pt x="48465" y="8503"/>
                </a:moveTo>
                <a:lnTo>
                  <a:pt x="48465" y="8503"/>
                </a:lnTo>
                <a:cubicBezTo>
                  <a:pt x="51373" y="8503"/>
                  <a:pt x="56995" y="11149"/>
                  <a:pt x="56995" y="13984"/>
                </a:cubicBezTo>
                <a:cubicBezTo>
                  <a:pt x="56995" y="19653"/>
                  <a:pt x="51373" y="22299"/>
                  <a:pt x="48465" y="22299"/>
                </a:cubicBezTo>
                <a:cubicBezTo>
                  <a:pt x="45557" y="22299"/>
                  <a:pt x="39935" y="19653"/>
                  <a:pt x="39935" y="13984"/>
                </a:cubicBezTo>
                <a:cubicBezTo>
                  <a:pt x="39935" y="11149"/>
                  <a:pt x="45557" y="8503"/>
                  <a:pt x="48465" y="8503"/>
                </a:cubicBezTo>
                <a:close/>
                <a:moveTo>
                  <a:pt x="56995" y="111307"/>
                </a:moveTo>
                <a:lnTo>
                  <a:pt x="56995" y="111307"/>
                </a:lnTo>
                <a:cubicBezTo>
                  <a:pt x="22875" y="111307"/>
                  <a:pt x="22875" y="111307"/>
                  <a:pt x="22875" y="111307"/>
                </a:cubicBezTo>
                <a:cubicBezTo>
                  <a:pt x="17059" y="111307"/>
                  <a:pt x="14151" y="108661"/>
                  <a:pt x="14151" y="102992"/>
                </a:cubicBezTo>
                <a:cubicBezTo>
                  <a:pt x="14151" y="80692"/>
                  <a:pt x="14151" y="80692"/>
                  <a:pt x="14151" y="80692"/>
                </a:cubicBezTo>
                <a:cubicBezTo>
                  <a:pt x="56995" y="80692"/>
                  <a:pt x="56995" y="80692"/>
                  <a:pt x="56995" y="80692"/>
                </a:cubicBezTo>
                <a:lnTo>
                  <a:pt x="56995" y="111307"/>
                </a:lnTo>
                <a:close/>
                <a:moveTo>
                  <a:pt x="56995" y="75212"/>
                </a:moveTo>
                <a:lnTo>
                  <a:pt x="56995" y="75212"/>
                </a:lnTo>
                <a:cubicBezTo>
                  <a:pt x="14151" y="75212"/>
                  <a:pt x="14151" y="75212"/>
                  <a:pt x="14151" y="75212"/>
                </a:cubicBezTo>
                <a:cubicBezTo>
                  <a:pt x="14151" y="44598"/>
                  <a:pt x="14151" y="44598"/>
                  <a:pt x="14151" y="44598"/>
                </a:cubicBezTo>
                <a:cubicBezTo>
                  <a:pt x="56995" y="44598"/>
                  <a:pt x="56995" y="44598"/>
                  <a:pt x="56995" y="44598"/>
                </a:cubicBezTo>
                <a:lnTo>
                  <a:pt x="56995" y="75212"/>
                </a:lnTo>
                <a:close/>
                <a:moveTo>
                  <a:pt x="105460" y="102992"/>
                </a:moveTo>
                <a:lnTo>
                  <a:pt x="105460" y="102992"/>
                </a:lnTo>
                <a:cubicBezTo>
                  <a:pt x="105460" y="108661"/>
                  <a:pt x="102746" y="111307"/>
                  <a:pt x="96930" y="111307"/>
                </a:cubicBezTo>
                <a:cubicBezTo>
                  <a:pt x="62810" y="111307"/>
                  <a:pt x="62810" y="111307"/>
                  <a:pt x="62810" y="111307"/>
                </a:cubicBezTo>
                <a:cubicBezTo>
                  <a:pt x="62810" y="80692"/>
                  <a:pt x="62810" y="80692"/>
                  <a:pt x="62810" y="80692"/>
                </a:cubicBezTo>
                <a:cubicBezTo>
                  <a:pt x="105460" y="80692"/>
                  <a:pt x="105460" y="80692"/>
                  <a:pt x="105460" y="80692"/>
                </a:cubicBezTo>
                <a:lnTo>
                  <a:pt x="105460" y="102992"/>
                </a:lnTo>
                <a:close/>
                <a:moveTo>
                  <a:pt x="105460" y="75212"/>
                </a:moveTo>
                <a:lnTo>
                  <a:pt x="105460" y="75212"/>
                </a:lnTo>
                <a:cubicBezTo>
                  <a:pt x="62810" y="75212"/>
                  <a:pt x="62810" y="75212"/>
                  <a:pt x="62810" y="75212"/>
                </a:cubicBezTo>
                <a:cubicBezTo>
                  <a:pt x="62810" y="44598"/>
                  <a:pt x="62810" y="44598"/>
                  <a:pt x="62810" y="44598"/>
                </a:cubicBezTo>
                <a:cubicBezTo>
                  <a:pt x="105460" y="44598"/>
                  <a:pt x="105460" y="44598"/>
                  <a:pt x="105460" y="44598"/>
                </a:cubicBezTo>
                <a:lnTo>
                  <a:pt x="105460" y="75212"/>
                </a:lnTo>
                <a:close/>
                <a:moveTo>
                  <a:pt x="108368" y="36283"/>
                </a:moveTo>
                <a:lnTo>
                  <a:pt x="108368" y="36283"/>
                </a:lnTo>
                <a:cubicBezTo>
                  <a:pt x="11437" y="36283"/>
                  <a:pt x="11437" y="36283"/>
                  <a:pt x="11437" y="36283"/>
                </a:cubicBezTo>
                <a:cubicBezTo>
                  <a:pt x="8529" y="36283"/>
                  <a:pt x="5621" y="36283"/>
                  <a:pt x="5621" y="33448"/>
                </a:cubicBezTo>
                <a:cubicBezTo>
                  <a:pt x="5621" y="30803"/>
                  <a:pt x="8529" y="30803"/>
                  <a:pt x="11437" y="30803"/>
                </a:cubicBezTo>
                <a:cubicBezTo>
                  <a:pt x="108368" y="30803"/>
                  <a:pt x="108368" y="30803"/>
                  <a:pt x="108368" y="30803"/>
                </a:cubicBezTo>
                <a:cubicBezTo>
                  <a:pt x="111276" y="30803"/>
                  <a:pt x="114184" y="30803"/>
                  <a:pt x="114184" y="33448"/>
                </a:cubicBezTo>
                <a:cubicBezTo>
                  <a:pt x="114184" y="36283"/>
                  <a:pt x="111276" y="36283"/>
                  <a:pt x="108368" y="3628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3" name="Shape 4673"/>
          <p:cNvSpPr/>
          <p:nvPr/>
        </p:nvSpPr>
        <p:spPr>
          <a:xfrm>
            <a:off x="5588882" y="4699858"/>
            <a:ext cx="227526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32" y="14151"/>
                </a:moveTo>
                <a:lnTo>
                  <a:pt x="100932" y="14151"/>
                </a:lnTo>
                <a:cubicBezTo>
                  <a:pt x="89745" y="14151"/>
                  <a:pt x="89745" y="14151"/>
                  <a:pt x="89745" y="14151"/>
                </a:cubicBezTo>
                <a:cubicBezTo>
                  <a:pt x="89745" y="5621"/>
                  <a:pt x="74745" y="0"/>
                  <a:pt x="59745" y="0"/>
                </a:cubicBezTo>
                <a:cubicBezTo>
                  <a:pt x="44745" y="0"/>
                  <a:pt x="29745" y="5621"/>
                  <a:pt x="29745" y="14151"/>
                </a:cubicBezTo>
                <a:cubicBezTo>
                  <a:pt x="18559" y="14151"/>
                  <a:pt x="18559" y="14151"/>
                  <a:pt x="18559" y="14151"/>
                </a:cubicBezTo>
                <a:cubicBezTo>
                  <a:pt x="7372" y="14151"/>
                  <a:pt x="0" y="19967"/>
                  <a:pt x="0" y="28497"/>
                </a:cubicBezTo>
                <a:cubicBezTo>
                  <a:pt x="0" y="105460"/>
                  <a:pt x="0" y="105460"/>
                  <a:pt x="0" y="105460"/>
                </a:cubicBezTo>
                <a:cubicBezTo>
                  <a:pt x="0" y="114184"/>
                  <a:pt x="7372" y="119806"/>
                  <a:pt x="18559" y="119806"/>
                </a:cubicBezTo>
                <a:cubicBezTo>
                  <a:pt x="100932" y="119806"/>
                  <a:pt x="100932" y="119806"/>
                  <a:pt x="100932" y="119806"/>
                </a:cubicBezTo>
                <a:cubicBezTo>
                  <a:pt x="112118" y="119806"/>
                  <a:pt x="119745" y="114184"/>
                  <a:pt x="119745" y="105460"/>
                </a:cubicBezTo>
                <a:cubicBezTo>
                  <a:pt x="119745" y="28497"/>
                  <a:pt x="119745" y="28497"/>
                  <a:pt x="119745" y="28497"/>
                </a:cubicBezTo>
                <a:cubicBezTo>
                  <a:pt x="119745" y="19967"/>
                  <a:pt x="112118" y="14151"/>
                  <a:pt x="100932" y="14151"/>
                </a:cubicBezTo>
                <a:close/>
                <a:moveTo>
                  <a:pt x="59745" y="5621"/>
                </a:moveTo>
                <a:lnTo>
                  <a:pt x="59745" y="5621"/>
                </a:lnTo>
                <a:cubicBezTo>
                  <a:pt x="70932" y="5621"/>
                  <a:pt x="78559" y="8529"/>
                  <a:pt x="78559" y="14151"/>
                </a:cubicBezTo>
                <a:cubicBezTo>
                  <a:pt x="41186" y="14151"/>
                  <a:pt x="41186" y="14151"/>
                  <a:pt x="41186" y="14151"/>
                </a:cubicBezTo>
                <a:cubicBezTo>
                  <a:pt x="41186" y="8529"/>
                  <a:pt x="48559" y="5621"/>
                  <a:pt x="59745" y="5621"/>
                </a:cubicBezTo>
                <a:close/>
                <a:moveTo>
                  <a:pt x="108305" y="105460"/>
                </a:moveTo>
                <a:lnTo>
                  <a:pt x="108305" y="105460"/>
                </a:lnTo>
                <a:cubicBezTo>
                  <a:pt x="108305" y="108368"/>
                  <a:pt x="104745" y="114184"/>
                  <a:pt x="100932" y="114184"/>
                </a:cubicBezTo>
                <a:cubicBezTo>
                  <a:pt x="18559" y="114184"/>
                  <a:pt x="18559" y="114184"/>
                  <a:pt x="18559" y="114184"/>
                </a:cubicBezTo>
                <a:cubicBezTo>
                  <a:pt x="14745" y="114184"/>
                  <a:pt x="11186" y="108368"/>
                  <a:pt x="11186" y="105460"/>
                </a:cubicBezTo>
                <a:cubicBezTo>
                  <a:pt x="11186" y="96930"/>
                  <a:pt x="11186" y="96930"/>
                  <a:pt x="11186" y="96930"/>
                </a:cubicBezTo>
                <a:cubicBezTo>
                  <a:pt x="108305" y="96930"/>
                  <a:pt x="108305" y="96930"/>
                  <a:pt x="108305" y="96930"/>
                </a:cubicBezTo>
                <a:lnTo>
                  <a:pt x="108305" y="105460"/>
                </a:lnTo>
                <a:close/>
                <a:moveTo>
                  <a:pt x="108305" y="91308"/>
                </a:moveTo>
                <a:lnTo>
                  <a:pt x="108305" y="91308"/>
                </a:lnTo>
                <a:cubicBezTo>
                  <a:pt x="11186" y="91308"/>
                  <a:pt x="11186" y="91308"/>
                  <a:pt x="11186" y="91308"/>
                </a:cubicBezTo>
                <a:cubicBezTo>
                  <a:pt x="11186" y="28497"/>
                  <a:pt x="11186" y="28497"/>
                  <a:pt x="11186" y="28497"/>
                </a:cubicBezTo>
                <a:cubicBezTo>
                  <a:pt x="11186" y="25589"/>
                  <a:pt x="14745" y="22875"/>
                  <a:pt x="18559" y="22875"/>
                </a:cubicBezTo>
                <a:cubicBezTo>
                  <a:pt x="29745" y="22875"/>
                  <a:pt x="29745" y="22875"/>
                  <a:pt x="29745" y="22875"/>
                </a:cubicBezTo>
                <a:cubicBezTo>
                  <a:pt x="29745" y="45557"/>
                  <a:pt x="29745" y="45557"/>
                  <a:pt x="29745" y="45557"/>
                </a:cubicBezTo>
                <a:cubicBezTo>
                  <a:pt x="41186" y="45557"/>
                  <a:pt x="41186" y="45557"/>
                  <a:pt x="41186" y="45557"/>
                </a:cubicBezTo>
                <a:cubicBezTo>
                  <a:pt x="41186" y="22875"/>
                  <a:pt x="41186" y="22875"/>
                  <a:pt x="41186" y="22875"/>
                </a:cubicBezTo>
                <a:cubicBezTo>
                  <a:pt x="78559" y="22875"/>
                  <a:pt x="78559" y="22875"/>
                  <a:pt x="78559" y="22875"/>
                </a:cubicBezTo>
                <a:cubicBezTo>
                  <a:pt x="78559" y="45557"/>
                  <a:pt x="78559" y="45557"/>
                  <a:pt x="78559" y="45557"/>
                </a:cubicBezTo>
                <a:cubicBezTo>
                  <a:pt x="89745" y="45557"/>
                  <a:pt x="89745" y="45557"/>
                  <a:pt x="89745" y="45557"/>
                </a:cubicBezTo>
                <a:cubicBezTo>
                  <a:pt x="89745" y="22875"/>
                  <a:pt x="89745" y="22875"/>
                  <a:pt x="89745" y="22875"/>
                </a:cubicBezTo>
                <a:cubicBezTo>
                  <a:pt x="100932" y="22875"/>
                  <a:pt x="100932" y="22875"/>
                  <a:pt x="100932" y="22875"/>
                </a:cubicBezTo>
                <a:cubicBezTo>
                  <a:pt x="104745" y="22875"/>
                  <a:pt x="108305" y="25589"/>
                  <a:pt x="108305" y="28497"/>
                </a:cubicBezTo>
                <a:lnTo>
                  <a:pt x="108305" y="9130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4" name="Shape 4674"/>
          <p:cNvSpPr/>
          <p:nvPr/>
        </p:nvSpPr>
        <p:spPr>
          <a:xfrm>
            <a:off x="5059754" y="4699858"/>
            <a:ext cx="305131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2334" y="105460"/>
                </a:moveTo>
                <a:lnTo>
                  <a:pt x="22334" y="105460"/>
                </a:lnTo>
                <a:cubicBezTo>
                  <a:pt x="22334" y="114184"/>
                  <a:pt x="30662" y="119806"/>
                  <a:pt x="39179" y="119806"/>
                </a:cubicBezTo>
                <a:cubicBezTo>
                  <a:pt x="47507" y="119806"/>
                  <a:pt x="52996" y="114184"/>
                  <a:pt x="52996" y="105460"/>
                </a:cubicBezTo>
                <a:cubicBezTo>
                  <a:pt x="52996" y="96930"/>
                  <a:pt x="47507" y="91308"/>
                  <a:pt x="39179" y="91308"/>
                </a:cubicBezTo>
                <a:cubicBezTo>
                  <a:pt x="30662" y="91308"/>
                  <a:pt x="22334" y="96930"/>
                  <a:pt x="22334" y="105460"/>
                </a:cubicBezTo>
                <a:close/>
                <a:moveTo>
                  <a:pt x="39179" y="96930"/>
                </a:moveTo>
                <a:lnTo>
                  <a:pt x="39179" y="96930"/>
                </a:lnTo>
                <a:cubicBezTo>
                  <a:pt x="41829" y="96930"/>
                  <a:pt x="44668" y="102746"/>
                  <a:pt x="44668" y="105460"/>
                </a:cubicBezTo>
                <a:cubicBezTo>
                  <a:pt x="44668" y="108368"/>
                  <a:pt x="41829" y="114184"/>
                  <a:pt x="39179" y="114184"/>
                </a:cubicBezTo>
                <a:cubicBezTo>
                  <a:pt x="33501" y="114184"/>
                  <a:pt x="30662" y="108368"/>
                  <a:pt x="30662" y="105460"/>
                </a:cubicBezTo>
                <a:cubicBezTo>
                  <a:pt x="30662" y="102746"/>
                  <a:pt x="33501" y="96930"/>
                  <a:pt x="39179" y="96930"/>
                </a:cubicBezTo>
                <a:close/>
                <a:moveTo>
                  <a:pt x="30662" y="82778"/>
                </a:moveTo>
                <a:lnTo>
                  <a:pt x="30662" y="82778"/>
                </a:lnTo>
                <a:cubicBezTo>
                  <a:pt x="28012" y="82778"/>
                  <a:pt x="22334" y="79870"/>
                  <a:pt x="22334" y="74054"/>
                </a:cubicBezTo>
                <a:cubicBezTo>
                  <a:pt x="108832" y="68432"/>
                  <a:pt x="108832" y="68432"/>
                  <a:pt x="108832" y="68432"/>
                </a:cubicBezTo>
                <a:cubicBezTo>
                  <a:pt x="108832" y="68432"/>
                  <a:pt x="119810" y="19967"/>
                  <a:pt x="119810" y="17059"/>
                </a:cubicBezTo>
                <a:lnTo>
                  <a:pt x="117160" y="14151"/>
                </a:lnTo>
                <a:cubicBezTo>
                  <a:pt x="22334" y="14151"/>
                  <a:pt x="22334" y="14151"/>
                  <a:pt x="22334" y="14151"/>
                </a:cubicBezTo>
                <a:cubicBezTo>
                  <a:pt x="22334" y="5621"/>
                  <a:pt x="22334" y="5621"/>
                  <a:pt x="22334" y="5621"/>
                </a:cubicBezTo>
                <a:cubicBezTo>
                  <a:pt x="28012" y="5621"/>
                  <a:pt x="28012" y="5621"/>
                  <a:pt x="28012" y="5621"/>
                </a:cubicBezTo>
                <a:cubicBezTo>
                  <a:pt x="28012" y="5621"/>
                  <a:pt x="30662" y="5621"/>
                  <a:pt x="30662" y="2714"/>
                </a:cubicBezTo>
                <a:cubicBezTo>
                  <a:pt x="30662" y="0"/>
                  <a:pt x="28012" y="0"/>
                  <a:pt x="28012" y="0"/>
                </a:cubicBezTo>
                <a:cubicBezTo>
                  <a:pt x="5678" y="0"/>
                  <a:pt x="5678" y="0"/>
                  <a:pt x="5678" y="0"/>
                </a:cubicBezTo>
                <a:cubicBezTo>
                  <a:pt x="2839" y="0"/>
                  <a:pt x="0" y="0"/>
                  <a:pt x="0" y="2714"/>
                </a:cubicBezTo>
                <a:cubicBezTo>
                  <a:pt x="0" y="5621"/>
                  <a:pt x="2839" y="5621"/>
                  <a:pt x="5678" y="5621"/>
                </a:cubicBezTo>
                <a:cubicBezTo>
                  <a:pt x="16845" y="5621"/>
                  <a:pt x="16845" y="5621"/>
                  <a:pt x="16845" y="5621"/>
                </a:cubicBezTo>
                <a:cubicBezTo>
                  <a:pt x="16845" y="74054"/>
                  <a:pt x="16845" y="74054"/>
                  <a:pt x="16845" y="74054"/>
                </a:cubicBezTo>
                <a:cubicBezTo>
                  <a:pt x="16845" y="82778"/>
                  <a:pt x="22334" y="91308"/>
                  <a:pt x="30662" y="91308"/>
                </a:cubicBezTo>
                <a:cubicBezTo>
                  <a:pt x="39179" y="91308"/>
                  <a:pt x="39179" y="91308"/>
                  <a:pt x="39179" y="91308"/>
                </a:cubicBezTo>
                <a:cubicBezTo>
                  <a:pt x="83659" y="91308"/>
                  <a:pt x="83659" y="91308"/>
                  <a:pt x="83659" y="91308"/>
                </a:cubicBezTo>
                <a:cubicBezTo>
                  <a:pt x="117160" y="91308"/>
                  <a:pt x="117160" y="91308"/>
                  <a:pt x="117160" y="91308"/>
                </a:cubicBezTo>
                <a:cubicBezTo>
                  <a:pt x="117160" y="91308"/>
                  <a:pt x="117160" y="85492"/>
                  <a:pt x="117160" y="82778"/>
                </a:cubicBezTo>
                <a:lnTo>
                  <a:pt x="30662" y="82778"/>
                </a:lnTo>
                <a:close/>
                <a:moveTo>
                  <a:pt x="22334" y="22875"/>
                </a:moveTo>
                <a:lnTo>
                  <a:pt x="22334" y="22875"/>
                </a:lnTo>
                <a:cubicBezTo>
                  <a:pt x="111482" y="22875"/>
                  <a:pt x="111482" y="22875"/>
                  <a:pt x="111482" y="22875"/>
                </a:cubicBezTo>
                <a:cubicBezTo>
                  <a:pt x="103154" y="59903"/>
                  <a:pt x="103154" y="59903"/>
                  <a:pt x="103154" y="59903"/>
                </a:cubicBezTo>
                <a:cubicBezTo>
                  <a:pt x="22334" y="68432"/>
                  <a:pt x="22334" y="68432"/>
                  <a:pt x="22334" y="68432"/>
                </a:cubicBezTo>
                <a:lnTo>
                  <a:pt x="22334" y="22875"/>
                </a:lnTo>
                <a:close/>
                <a:moveTo>
                  <a:pt x="67003" y="105460"/>
                </a:moveTo>
                <a:lnTo>
                  <a:pt x="67003" y="105460"/>
                </a:lnTo>
                <a:cubicBezTo>
                  <a:pt x="67003" y="114184"/>
                  <a:pt x="75331" y="119806"/>
                  <a:pt x="83659" y="119806"/>
                </a:cubicBezTo>
                <a:cubicBezTo>
                  <a:pt x="91987" y="119806"/>
                  <a:pt x="97665" y="114184"/>
                  <a:pt x="97665" y="105460"/>
                </a:cubicBezTo>
                <a:cubicBezTo>
                  <a:pt x="97665" y="96930"/>
                  <a:pt x="91987" y="91308"/>
                  <a:pt x="83659" y="91308"/>
                </a:cubicBezTo>
                <a:cubicBezTo>
                  <a:pt x="75331" y="91308"/>
                  <a:pt x="67003" y="96930"/>
                  <a:pt x="67003" y="105460"/>
                </a:cubicBezTo>
                <a:close/>
                <a:moveTo>
                  <a:pt x="83659" y="96930"/>
                </a:moveTo>
                <a:lnTo>
                  <a:pt x="83659" y="96930"/>
                </a:lnTo>
                <a:cubicBezTo>
                  <a:pt x="86498" y="96930"/>
                  <a:pt x="89148" y="102746"/>
                  <a:pt x="89148" y="105460"/>
                </a:cubicBezTo>
                <a:cubicBezTo>
                  <a:pt x="89148" y="108368"/>
                  <a:pt x="86498" y="114184"/>
                  <a:pt x="83659" y="114184"/>
                </a:cubicBezTo>
                <a:cubicBezTo>
                  <a:pt x="77981" y="114184"/>
                  <a:pt x="75331" y="108368"/>
                  <a:pt x="75331" y="105460"/>
                </a:cubicBezTo>
                <a:cubicBezTo>
                  <a:pt x="75331" y="102746"/>
                  <a:pt x="77981" y="96930"/>
                  <a:pt x="83659" y="9693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5" name="Shape 4675"/>
          <p:cNvSpPr/>
          <p:nvPr/>
        </p:nvSpPr>
        <p:spPr>
          <a:xfrm>
            <a:off x="4571193" y="4708679"/>
            <a:ext cx="305130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151" y="32949"/>
                </a:moveTo>
                <a:lnTo>
                  <a:pt x="36151" y="32949"/>
                </a:lnTo>
                <a:cubicBezTo>
                  <a:pt x="27823" y="0"/>
                  <a:pt x="27823" y="0"/>
                  <a:pt x="27823" y="0"/>
                </a:cubicBezTo>
                <a:cubicBezTo>
                  <a:pt x="2649" y="0"/>
                  <a:pt x="2649" y="0"/>
                  <a:pt x="2649" y="0"/>
                </a:cubicBezTo>
                <a:lnTo>
                  <a:pt x="0" y="3050"/>
                </a:lnTo>
                <a:cubicBezTo>
                  <a:pt x="0" y="6101"/>
                  <a:pt x="2649" y="9152"/>
                  <a:pt x="2649" y="9152"/>
                </a:cubicBezTo>
                <a:cubicBezTo>
                  <a:pt x="22145" y="9152"/>
                  <a:pt x="22145" y="9152"/>
                  <a:pt x="22145" y="9152"/>
                </a:cubicBezTo>
                <a:cubicBezTo>
                  <a:pt x="30662" y="32949"/>
                  <a:pt x="30662" y="32949"/>
                  <a:pt x="30662" y="32949"/>
                </a:cubicBezTo>
                <a:lnTo>
                  <a:pt x="30662" y="32949"/>
                </a:lnTo>
                <a:cubicBezTo>
                  <a:pt x="36151" y="80949"/>
                  <a:pt x="36151" y="80949"/>
                  <a:pt x="36151" y="80949"/>
                </a:cubicBezTo>
                <a:cubicBezTo>
                  <a:pt x="36151" y="89898"/>
                  <a:pt x="44479" y="95796"/>
                  <a:pt x="52807" y="95796"/>
                </a:cubicBezTo>
                <a:cubicBezTo>
                  <a:pt x="91798" y="95796"/>
                  <a:pt x="91798" y="95796"/>
                  <a:pt x="91798" y="95796"/>
                </a:cubicBezTo>
                <a:cubicBezTo>
                  <a:pt x="100315" y="95796"/>
                  <a:pt x="108643" y="89898"/>
                  <a:pt x="108643" y="80949"/>
                </a:cubicBezTo>
                <a:cubicBezTo>
                  <a:pt x="119810" y="32949"/>
                  <a:pt x="119810" y="32949"/>
                  <a:pt x="119810" y="32949"/>
                </a:cubicBezTo>
                <a:lnTo>
                  <a:pt x="36151" y="32949"/>
                </a:lnTo>
                <a:close/>
                <a:moveTo>
                  <a:pt x="100315" y="80949"/>
                </a:moveTo>
                <a:lnTo>
                  <a:pt x="100315" y="80949"/>
                </a:lnTo>
                <a:cubicBezTo>
                  <a:pt x="100315" y="84000"/>
                  <a:pt x="97476" y="86847"/>
                  <a:pt x="91798" y="86847"/>
                </a:cubicBezTo>
                <a:cubicBezTo>
                  <a:pt x="52807" y="86847"/>
                  <a:pt x="52807" y="86847"/>
                  <a:pt x="52807" y="86847"/>
                </a:cubicBezTo>
                <a:cubicBezTo>
                  <a:pt x="47318" y="86847"/>
                  <a:pt x="44479" y="84000"/>
                  <a:pt x="44479" y="80949"/>
                </a:cubicBezTo>
                <a:cubicBezTo>
                  <a:pt x="38990" y="39050"/>
                  <a:pt x="38990" y="39050"/>
                  <a:pt x="38990" y="39050"/>
                </a:cubicBezTo>
                <a:cubicBezTo>
                  <a:pt x="108643" y="39050"/>
                  <a:pt x="108643" y="39050"/>
                  <a:pt x="108643" y="39050"/>
                </a:cubicBezTo>
                <a:lnTo>
                  <a:pt x="100315" y="80949"/>
                </a:lnTo>
                <a:close/>
                <a:moveTo>
                  <a:pt x="52807" y="104949"/>
                </a:moveTo>
                <a:lnTo>
                  <a:pt x="52807" y="104949"/>
                </a:lnTo>
                <a:cubicBezTo>
                  <a:pt x="47318" y="104949"/>
                  <a:pt x="44479" y="107796"/>
                  <a:pt x="44479" y="110847"/>
                </a:cubicBezTo>
                <a:cubicBezTo>
                  <a:pt x="44479" y="116949"/>
                  <a:pt x="47318" y="119796"/>
                  <a:pt x="52807" y="119796"/>
                </a:cubicBezTo>
                <a:cubicBezTo>
                  <a:pt x="55646" y="119796"/>
                  <a:pt x="58485" y="116949"/>
                  <a:pt x="58485" y="110847"/>
                </a:cubicBezTo>
                <a:cubicBezTo>
                  <a:pt x="58485" y="107796"/>
                  <a:pt x="55646" y="104949"/>
                  <a:pt x="52807" y="104949"/>
                </a:cubicBezTo>
                <a:close/>
                <a:moveTo>
                  <a:pt x="89148" y="104949"/>
                </a:moveTo>
                <a:lnTo>
                  <a:pt x="89148" y="104949"/>
                </a:lnTo>
                <a:cubicBezTo>
                  <a:pt x="86309" y="104949"/>
                  <a:pt x="80630" y="107796"/>
                  <a:pt x="80630" y="110847"/>
                </a:cubicBezTo>
                <a:cubicBezTo>
                  <a:pt x="80630" y="116949"/>
                  <a:pt x="86309" y="119796"/>
                  <a:pt x="89148" y="119796"/>
                </a:cubicBezTo>
                <a:cubicBezTo>
                  <a:pt x="91798" y="119796"/>
                  <a:pt x="97476" y="116949"/>
                  <a:pt x="97476" y="110847"/>
                </a:cubicBezTo>
                <a:cubicBezTo>
                  <a:pt x="97476" y="107796"/>
                  <a:pt x="91798" y="104949"/>
                  <a:pt x="89148" y="10494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6" name="Shape 4676"/>
          <p:cNvSpPr/>
          <p:nvPr/>
        </p:nvSpPr>
        <p:spPr>
          <a:xfrm>
            <a:off x="4082631" y="4729849"/>
            <a:ext cx="296312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98" y="28023"/>
                </a:moveTo>
                <a:lnTo>
                  <a:pt x="116898" y="28023"/>
                </a:lnTo>
                <a:cubicBezTo>
                  <a:pt x="91308" y="28023"/>
                  <a:pt x="91308" y="28023"/>
                  <a:pt x="91308" y="28023"/>
                </a:cubicBezTo>
                <a:cubicBezTo>
                  <a:pt x="99838" y="6946"/>
                  <a:pt x="99838" y="6946"/>
                  <a:pt x="99838" y="6946"/>
                </a:cubicBezTo>
                <a:cubicBezTo>
                  <a:pt x="108368" y="6946"/>
                  <a:pt x="108368" y="6946"/>
                  <a:pt x="108368" y="6946"/>
                </a:cubicBezTo>
                <a:cubicBezTo>
                  <a:pt x="111276" y="6946"/>
                  <a:pt x="114184" y="6946"/>
                  <a:pt x="114184" y="3353"/>
                </a:cubicBezTo>
                <a:cubicBezTo>
                  <a:pt x="114184" y="0"/>
                  <a:pt x="111276" y="0"/>
                  <a:pt x="108368" y="0"/>
                </a:cubicBezTo>
                <a:cubicBezTo>
                  <a:pt x="94216" y="0"/>
                  <a:pt x="94216" y="0"/>
                  <a:pt x="94216" y="0"/>
                </a:cubicBezTo>
                <a:cubicBezTo>
                  <a:pt x="82778" y="28023"/>
                  <a:pt x="82778" y="28023"/>
                  <a:pt x="82778" y="28023"/>
                </a:cubicBezTo>
                <a:cubicBezTo>
                  <a:pt x="37027" y="28023"/>
                  <a:pt x="37027" y="28023"/>
                  <a:pt x="37027" y="28023"/>
                </a:cubicBezTo>
                <a:cubicBezTo>
                  <a:pt x="25589" y="0"/>
                  <a:pt x="25589" y="0"/>
                  <a:pt x="25589" y="0"/>
                </a:cubicBezTo>
                <a:cubicBezTo>
                  <a:pt x="11437" y="0"/>
                  <a:pt x="11437" y="0"/>
                  <a:pt x="11437" y="0"/>
                </a:cubicBezTo>
                <a:cubicBezTo>
                  <a:pt x="8529" y="0"/>
                  <a:pt x="5621" y="0"/>
                  <a:pt x="5621" y="3353"/>
                </a:cubicBezTo>
                <a:cubicBezTo>
                  <a:pt x="5621" y="6946"/>
                  <a:pt x="8529" y="6946"/>
                  <a:pt x="11437" y="6946"/>
                </a:cubicBezTo>
                <a:cubicBezTo>
                  <a:pt x="19967" y="6946"/>
                  <a:pt x="19967" y="6946"/>
                  <a:pt x="19967" y="6946"/>
                </a:cubicBezTo>
                <a:cubicBezTo>
                  <a:pt x="28497" y="28023"/>
                  <a:pt x="28497" y="28023"/>
                  <a:pt x="28497" y="28023"/>
                </a:cubicBezTo>
                <a:cubicBezTo>
                  <a:pt x="2907" y="28023"/>
                  <a:pt x="2907" y="28023"/>
                  <a:pt x="2907" y="28023"/>
                </a:cubicBezTo>
                <a:cubicBezTo>
                  <a:pt x="0" y="28023"/>
                  <a:pt x="0" y="28023"/>
                  <a:pt x="0" y="31616"/>
                </a:cubicBezTo>
                <a:cubicBezTo>
                  <a:pt x="0" y="35209"/>
                  <a:pt x="0" y="35209"/>
                  <a:pt x="2907" y="35209"/>
                </a:cubicBezTo>
                <a:cubicBezTo>
                  <a:pt x="5621" y="35209"/>
                  <a:pt x="5621" y="35209"/>
                  <a:pt x="5621" y="35209"/>
                </a:cubicBezTo>
                <a:cubicBezTo>
                  <a:pt x="11437" y="102035"/>
                  <a:pt x="11437" y="102035"/>
                  <a:pt x="11437" y="102035"/>
                </a:cubicBezTo>
                <a:cubicBezTo>
                  <a:pt x="11437" y="112814"/>
                  <a:pt x="17059" y="119760"/>
                  <a:pt x="25589" y="119760"/>
                </a:cubicBezTo>
                <a:cubicBezTo>
                  <a:pt x="91308" y="119760"/>
                  <a:pt x="91308" y="119760"/>
                  <a:pt x="91308" y="119760"/>
                </a:cubicBezTo>
                <a:cubicBezTo>
                  <a:pt x="99838" y="119760"/>
                  <a:pt x="105654" y="112814"/>
                  <a:pt x="105654" y="102035"/>
                </a:cubicBezTo>
                <a:cubicBezTo>
                  <a:pt x="114184" y="35209"/>
                  <a:pt x="114184" y="35209"/>
                  <a:pt x="114184" y="35209"/>
                </a:cubicBezTo>
                <a:cubicBezTo>
                  <a:pt x="116898" y="35209"/>
                  <a:pt x="116898" y="35209"/>
                  <a:pt x="116898" y="35209"/>
                </a:cubicBezTo>
                <a:cubicBezTo>
                  <a:pt x="119806" y="35209"/>
                  <a:pt x="119806" y="35209"/>
                  <a:pt x="119806" y="31616"/>
                </a:cubicBezTo>
                <a:cubicBezTo>
                  <a:pt x="119806" y="28023"/>
                  <a:pt x="119806" y="28023"/>
                  <a:pt x="116898" y="28023"/>
                </a:cubicBezTo>
                <a:close/>
                <a:moveTo>
                  <a:pt x="37027" y="112814"/>
                </a:moveTo>
                <a:lnTo>
                  <a:pt x="37027" y="112814"/>
                </a:lnTo>
                <a:cubicBezTo>
                  <a:pt x="25589" y="112814"/>
                  <a:pt x="25589" y="112814"/>
                  <a:pt x="25589" y="112814"/>
                </a:cubicBezTo>
                <a:cubicBezTo>
                  <a:pt x="22875" y="112814"/>
                  <a:pt x="17059" y="105628"/>
                  <a:pt x="17059" y="102035"/>
                </a:cubicBezTo>
                <a:cubicBezTo>
                  <a:pt x="17059" y="91497"/>
                  <a:pt x="17059" y="91497"/>
                  <a:pt x="17059" y="91497"/>
                </a:cubicBezTo>
                <a:cubicBezTo>
                  <a:pt x="37027" y="91497"/>
                  <a:pt x="37027" y="91497"/>
                  <a:pt x="37027" y="91497"/>
                </a:cubicBezTo>
                <a:lnTo>
                  <a:pt x="37027" y="112814"/>
                </a:lnTo>
                <a:close/>
                <a:moveTo>
                  <a:pt x="37027" y="84550"/>
                </a:moveTo>
                <a:lnTo>
                  <a:pt x="37027" y="84550"/>
                </a:lnTo>
                <a:cubicBezTo>
                  <a:pt x="17059" y="84550"/>
                  <a:pt x="17059" y="84550"/>
                  <a:pt x="17059" y="84550"/>
                </a:cubicBezTo>
                <a:cubicBezTo>
                  <a:pt x="17059" y="63233"/>
                  <a:pt x="17059" y="63233"/>
                  <a:pt x="17059" y="63233"/>
                </a:cubicBezTo>
                <a:cubicBezTo>
                  <a:pt x="37027" y="63233"/>
                  <a:pt x="37027" y="63233"/>
                  <a:pt x="37027" y="63233"/>
                </a:cubicBezTo>
                <a:lnTo>
                  <a:pt x="37027" y="84550"/>
                </a:lnTo>
                <a:close/>
                <a:moveTo>
                  <a:pt x="37027" y="56287"/>
                </a:moveTo>
                <a:lnTo>
                  <a:pt x="37027" y="56287"/>
                </a:lnTo>
                <a:cubicBezTo>
                  <a:pt x="14151" y="56287"/>
                  <a:pt x="14151" y="56287"/>
                  <a:pt x="14151" y="56287"/>
                </a:cubicBezTo>
                <a:cubicBezTo>
                  <a:pt x="14151" y="35209"/>
                  <a:pt x="14151" y="35209"/>
                  <a:pt x="14151" y="35209"/>
                </a:cubicBezTo>
                <a:cubicBezTo>
                  <a:pt x="37027" y="35209"/>
                  <a:pt x="37027" y="35209"/>
                  <a:pt x="37027" y="35209"/>
                </a:cubicBezTo>
                <a:lnTo>
                  <a:pt x="37027" y="56287"/>
                </a:lnTo>
                <a:close/>
                <a:moveTo>
                  <a:pt x="74248" y="112814"/>
                </a:moveTo>
                <a:lnTo>
                  <a:pt x="74248" y="112814"/>
                </a:lnTo>
                <a:cubicBezTo>
                  <a:pt x="45751" y="112814"/>
                  <a:pt x="45751" y="112814"/>
                  <a:pt x="45751" y="112814"/>
                </a:cubicBezTo>
                <a:cubicBezTo>
                  <a:pt x="45751" y="91497"/>
                  <a:pt x="45751" y="91497"/>
                  <a:pt x="45751" y="91497"/>
                </a:cubicBezTo>
                <a:cubicBezTo>
                  <a:pt x="74248" y="91497"/>
                  <a:pt x="74248" y="91497"/>
                  <a:pt x="74248" y="91497"/>
                </a:cubicBezTo>
                <a:lnTo>
                  <a:pt x="74248" y="112814"/>
                </a:lnTo>
                <a:close/>
                <a:moveTo>
                  <a:pt x="74248" y="84550"/>
                </a:moveTo>
                <a:lnTo>
                  <a:pt x="74248" y="84550"/>
                </a:lnTo>
                <a:cubicBezTo>
                  <a:pt x="45751" y="84550"/>
                  <a:pt x="45751" y="84550"/>
                  <a:pt x="45751" y="84550"/>
                </a:cubicBezTo>
                <a:cubicBezTo>
                  <a:pt x="45751" y="63233"/>
                  <a:pt x="45751" y="63233"/>
                  <a:pt x="45751" y="63233"/>
                </a:cubicBezTo>
                <a:cubicBezTo>
                  <a:pt x="74248" y="63233"/>
                  <a:pt x="74248" y="63233"/>
                  <a:pt x="74248" y="63233"/>
                </a:cubicBezTo>
                <a:lnTo>
                  <a:pt x="74248" y="84550"/>
                </a:lnTo>
                <a:close/>
                <a:moveTo>
                  <a:pt x="74248" y="56287"/>
                </a:moveTo>
                <a:lnTo>
                  <a:pt x="74248" y="56287"/>
                </a:lnTo>
                <a:cubicBezTo>
                  <a:pt x="45751" y="56287"/>
                  <a:pt x="45751" y="56287"/>
                  <a:pt x="45751" y="56287"/>
                </a:cubicBezTo>
                <a:cubicBezTo>
                  <a:pt x="45751" y="35209"/>
                  <a:pt x="45751" y="35209"/>
                  <a:pt x="45751" y="35209"/>
                </a:cubicBezTo>
                <a:cubicBezTo>
                  <a:pt x="74248" y="35209"/>
                  <a:pt x="74248" y="35209"/>
                  <a:pt x="74248" y="35209"/>
                </a:cubicBezTo>
                <a:lnTo>
                  <a:pt x="74248" y="56287"/>
                </a:lnTo>
                <a:close/>
                <a:moveTo>
                  <a:pt x="96930" y="102035"/>
                </a:moveTo>
                <a:lnTo>
                  <a:pt x="96930" y="102035"/>
                </a:lnTo>
                <a:cubicBezTo>
                  <a:pt x="96930" y="105628"/>
                  <a:pt x="94216" y="112814"/>
                  <a:pt x="91308" y="112814"/>
                </a:cubicBezTo>
                <a:cubicBezTo>
                  <a:pt x="82778" y="112814"/>
                  <a:pt x="82778" y="112814"/>
                  <a:pt x="82778" y="112814"/>
                </a:cubicBezTo>
                <a:cubicBezTo>
                  <a:pt x="82778" y="91497"/>
                  <a:pt x="82778" y="91497"/>
                  <a:pt x="82778" y="91497"/>
                </a:cubicBezTo>
                <a:cubicBezTo>
                  <a:pt x="99838" y="91497"/>
                  <a:pt x="99838" y="91497"/>
                  <a:pt x="99838" y="91497"/>
                </a:cubicBezTo>
                <a:lnTo>
                  <a:pt x="96930" y="102035"/>
                </a:lnTo>
                <a:close/>
                <a:moveTo>
                  <a:pt x="99838" y="84550"/>
                </a:moveTo>
                <a:lnTo>
                  <a:pt x="99838" y="84550"/>
                </a:lnTo>
                <a:cubicBezTo>
                  <a:pt x="82778" y="84550"/>
                  <a:pt x="82778" y="84550"/>
                  <a:pt x="82778" y="84550"/>
                </a:cubicBezTo>
                <a:cubicBezTo>
                  <a:pt x="82778" y="63233"/>
                  <a:pt x="82778" y="63233"/>
                  <a:pt x="82778" y="63233"/>
                </a:cubicBezTo>
                <a:cubicBezTo>
                  <a:pt x="102746" y="63233"/>
                  <a:pt x="102746" y="63233"/>
                  <a:pt x="102746" y="63233"/>
                </a:cubicBezTo>
                <a:lnTo>
                  <a:pt x="99838" y="84550"/>
                </a:lnTo>
                <a:close/>
                <a:moveTo>
                  <a:pt x="102746" y="56287"/>
                </a:moveTo>
                <a:lnTo>
                  <a:pt x="102746" y="56287"/>
                </a:lnTo>
                <a:cubicBezTo>
                  <a:pt x="82778" y="56287"/>
                  <a:pt x="82778" y="56287"/>
                  <a:pt x="82778" y="56287"/>
                </a:cubicBezTo>
                <a:cubicBezTo>
                  <a:pt x="82778" y="35209"/>
                  <a:pt x="82778" y="35209"/>
                  <a:pt x="82778" y="35209"/>
                </a:cubicBezTo>
                <a:cubicBezTo>
                  <a:pt x="105654" y="35209"/>
                  <a:pt x="105654" y="35209"/>
                  <a:pt x="105654" y="35209"/>
                </a:cubicBezTo>
                <a:lnTo>
                  <a:pt x="102746" y="5628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7" name="Shape 4677"/>
          <p:cNvSpPr/>
          <p:nvPr/>
        </p:nvSpPr>
        <p:spPr>
          <a:xfrm>
            <a:off x="3587013" y="4699858"/>
            <a:ext cx="305130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665" y="0"/>
                </a:moveTo>
                <a:lnTo>
                  <a:pt x="97665" y="0"/>
                </a:lnTo>
                <a:cubicBezTo>
                  <a:pt x="22334" y="0"/>
                  <a:pt x="22334" y="0"/>
                  <a:pt x="22334" y="0"/>
                </a:cubicBezTo>
                <a:cubicBezTo>
                  <a:pt x="0" y="37027"/>
                  <a:pt x="0" y="37027"/>
                  <a:pt x="0" y="37027"/>
                </a:cubicBezTo>
                <a:lnTo>
                  <a:pt x="0" y="51373"/>
                </a:lnTo>
                <a:cubicBezTo>
                  <a:pt x="0" y="56995"/>
                  <a:pt x="2839" y="59903"/>
                  <a:pt x="5678" y="62617"/>
                </a:cubicBezTo>
                <a:cubicBezTo>
                  <a:pt x="5678" y="105460"/>
                  <a:pt x="5678" y="105460"/>
                  <a:pt x="5678" y="105460"/>
                </a:cubicBezTo>
                <a:cubicBezTo>
                  <a:pt x="5678" y="114184"/>
                  <a:pt x="11167" y="119806"/>
                  <a:pt x="19495" y="119806"/>
                </a:cubicBezTo>
                <a:cubicBezTo>
                  <a:pt x="100315" y="119806"/>
                  <a:pt x="100315" y="119806"/>
                  <a:pt x="100315" y="119806"/>
                </a:cubicBezTo>
                <a:cubicBezTo>
                  <a:pt x="108832" y="119806"/>
                  <a:pt x="117160" y="114184"/>
                  <a:pt x="117160" y="105460"/>
                </a:cubicBezTo>
                <a:cubicBezTo>
                  <a:pt x="117160" y="62617"/>
                  <a:pt x="117160" y="62617"/>
                  <a:pt x="117160" y="62617"/>
                </a:cubicBezTo>
                <a:cubicBezTo>
                  <a:pt x="119810" y="59903"/>
                  <a:pt x="119810" y="56995"/>
                  <a:pt x="119810" y="51373"/>
                </a:cubicBezTo>
                <a:cubicBezTo>
                  <a:pt x="119810" y="48465"/>
                  <a:pt x="119810" y="37027"/>
                  <a:pt x="119810" y="37027"/>
                </a:cubicBezTo>
                <a:lnTo>
                  <a:pt x="97665" y="0"/>
                </a:lnTo>
                <a:close/>
                <a:moveTo>
                  <a:pt x="108832" y="105460"/>
                </a:moveTo>
                <a:lnTo>
                  <a:pt x="108832" y="105460"/>
                </a:lnTo>
                <a:cubicBezTo>
                  <a:pt x="108832" y="108368"/>
                  <a:pt x="105993" y="114184"/>
                  <a:pt x="100315" y="114184"/>
                </a:cubicBezTo>
                <a:cubicBezTo>
                  <a:pt x="19495" y="114184"/>
                  <a:pt x="19495" y="114184"/>
                  <a:pt x="19495" y="114184"/>
                </a:cubicBezTo>
                <a:cubicBezTo>
                  <a:pt x="16845" y="114184"/>
                  <a:pt x="11167" y="108368"/>
                  <a:pt x="11167" y="105460"/>
                </a:cubicBezTo>
                <a:cubicBezTo>
                  <a:pt x="11167" y="96930"/>
                  <a:pt x="11167" y="96930"/>
                  <a:pt x="11167" y="96930"/>
                </a:cubicBezTo>
                <a:cubicBezTo>
                  <a:pt x="108832" y="96930"/>
                  <a:pt x="108832" y="96930"/>
                  <a:pt x="108832" y="96930"/>
                </a:cubicBezTo>
                <a:lnTo>
                  <a:pt x="108832" y="105460"/>
                </a:lnTo>
                <a:close/>
                <a:moveTo>
                  <a:pt x="108832" y="91308"/>
                </a:moveTo>
                <a:lnTo>
                  <a:pt x="108832" y="91308"/>
                </a:lnTo>
                <a:cubicBezTo>
                  <a:pt x="11167" y="91308"/>
                  <a:pt x="11167" y="91308"/>
                  <a:pt x="11167" y="91308"/>
                </a:cubicBezTo>
                <a:cubicBezTo>
                  <a:pt x="11167" y="68432"/>
                  <a:pt x="11167" y="68432"/>
                  <a:pt x="11167" y="68432"/>
                </a:cubicBezTo>
                <a:cubicBezTo>
                  <a:pt x="14006" y="68432"/>
                  <a:pt x="16845" y="68432"/>
                  <a:pt x="19495" y="68432"/>
                </a:cubicBezTo>
                <a:cubicBezTo>
                  <a:pt x="22334" y="68432"/>
                  <a:pt x="30662" y="62617"/>
                  <a:pt x="33501" y="56995"/>
                </a:cubicBezTo>
                <a:cubicBezTo>
                  <a:pt x="36340" y="62617"/>
                  <a:pt x="41829" y="68432"/>
                  <a:pt x="47507" y="68432"/>
                </a:cubicBezTo>
                <a:cubicBezTo>
                  <a:pt x="52996" y="68432"/>
                  <a:pt x="58675" y="62617"/>
                  <a:pt x="61324" y="59903"/>
                </a:cubicBezTo>
                <a:cubicBezTo>
                  <a:pt x="61324" y="62617"/>
                  <a:pt x="69842" y="68432"/>
                  <a:pt x="75331" y="68432"/>
                </a:cubicBezTo>
                <a:cubicBezTo>
                  <a:pt x="81009" y="68432"/>
                  <a:pt x="86498" y="62617"/>
                  <a:pt x="89148" y="56995"/>
                </a:cubicBezTo>
                <a:cubicBezTo>
                  <a:pt x="91987" y="62617"/>
                  <a:pt x="94826" y="68432"/>
                  <a:pt x="100315" y="68432"/>
                </a:cubicBezTo>
                <a:cubicBezTo>
                  <a:pt x="103154" y="68432"/>
                  <a:pt x="108832" y="68432"/>
                  <a:pt x="108832" y="68432"/>
                </a:cubicBezTo>
                <a:lnTo>
                  <a:pt x="108832" y="91308"/>
                </a:lnTo>
                <a:close/>
                <a:moveTo>
                  <a:pt x="111482" y="51373"/>
                </a:moveTo>
                <a:lnTo>
                  <a:pt x="111482" y="51373"/>
                </a:lnTo>
                <a:cubicBezTo>
                  <a:pt x="111482" y="56995"/>
                  <a:pt x="105993" y="59903"/>
                  <a:pt x="100315" y="59903"/>
                </a:cubicBezTo>
                <a:cubicBezTo>
                  <a:pt x="94826" y="59903"/>
                  <a:pt x="89148" y="56995"/>
                  <a:pt x="89148" y="51373"/>
                </a:cubicBezTo>
                <a:cubicBezTo>
                  <a:pt x="86498" y="51373"/>
                  <a:pt x="86498" y="51373"/>
                  <a:pt x="86498" y="51373"/>
                </a:cubicBezTo>
                <a:cubicBezTo>
                  <a:pt x="86498" y="56995"/>
                  <a:pt x="81009" y="59903"/>
                  <a:pt x="75331" y="59903"/>
                </a:cubicBezTo>
                <a:cubicBezTo>
                  <a:pt x="69842" y="59903"/>
                  <a:pt x="61324" y="56995"/>
                  <a:pt x="61324" y="51373"/>
                </a:cubicBezTo>
                <a:cubicBezTo>
                  <a:pt x="58675" y="51373"/>
                  <a:pt x="58675" y="51373"/>
                  <a:pt x="58675" y="51373"/>
                </a:cubicBezTo>
                <a:cubicBezTo>
                  <a:pt x="58675" y="56995"/>
                  <a:pt x="52996" y="59903"/>
                  <a:pt x="47507" y="59903"/>
                </a:cubicBezTo>
                <a:cubicBezTo>
                  <a:pt x="41829" y="59903"/>
                  <a:pt x="33501" y="56995"/>
                  <a:pt x="33501" y="51373"/>
                </a:cubicBezTo>
                <a:cubicBezTo>
                  <a:pt x="30662" y="51373"/>
                  <a:pt x="30662" y="51373"/>
                  <a:pt x="30662" y="51373"/>
                </a:cubicBezTo>
                <a:cubicBezTo>
                  <a:pt x="30662" y="56995"/>
                  <a:pt x="25173" y="59903"/>
                  <a:pt x="19495" y="59903"/>
                </a:cubicBezTo>
                <a:cubicBezTo>
                  <a:pt x="14006" y="59903"/>
                  <a:pt x="8517" y="56995"/>
                  <a:pt x="8517" y="51373"/>
                </a:cubicBezTo>
                <a:cubicBezTo>
                  <a:pt x="8517" y="45557"/>
                  <a:pt x="8517" y="45557"/>
                  <a:pt x="8517" y="45557"/>
                </a:cubicBezTo>
                <a:cubicBezTo>
                  <a:pt x="111482" y="45557"/>
                  <a:pt x="111482" y="45557"/>
                  <a:pt x="111482" y="45557"/>
                </a:cubicBezTo>
                <a:lnTo>
                  <a:pt x="111482" y="51373"/>
                </a:lnTo>
                <a:close/>
                <a:moveTo>
                  <a:pt x="8517" y="37027"/>
                </a:moveTo>
                <a:lnTo>
                  <a:pt x="8517" y="37027"/>
                </a:lnTo>
                <a:cubicBezTo>
                  <a:pt x="25173" y="5621"/>
                  <a:pt x="25173" y="5621"/>
                  <a:pt x="25173" y="5621"/>
                </a:cubicBezTo>
                <a:cubicBezTo>
                  <a:pt x="94826" y="5621"/>
                  <a:pt x="94826" y="5621"/>
                  <a:pt x="94826" y="5621"/>
                </a:cubicBezTo>
                <a:cubicBezTo>
                  <a:pt x="111482" y="37027"/>
                  <a:pt x="111482" y="37027"/>
                  <a:pt x="111482" y="37027"/>
                </a:cubicBezTo>
                <a:lnTo>
                  <a:pt x="8517" y="370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8" name="Shape 4678"/>
          <p:cNvSpPr/>
          <p:nvPr/>
        </p:nvSpPr>
        <p:spPr>
          <a:xfrm>
            <a:off x="3135492" y="4729849"/>
            <a:ext cx="227524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372" y="74011"/>
                </a:moveTo>
                <a:lnTo>
                  <a:pt x="97372" y="74011"/>
                </a:lnTo>
                <a:cubicBezTo>
                  <a:pt x="86186" y="74011"/>
                  <a:pt x="78813" y="77365"/>
                  <a:pt x="75000" y="84550"/>
                </a:cubicBezTo>
                <a:cubicBezTo>
                  <a:pt x="48813" y="70419"/>
                  <a:pt x="48813" y="70419"/>
                  <a:pt x="48813" y="70419"/>
                </a:cubicBezTo>
                <a:cubicBezTo>
                  <a:pt x="48813" y="67065"/>
                  <a:pt x="52372" y="63233"/>
                  <a:pt x="52372" y="59880"/>
                </a:cubicBezTo>
                <a:cubicBezTo>
                  <a:pt x="52372" y="56287"/>
                  <a:pt x="52372" y="56287"/>
                  <a:pt x="48813" y="52934"/>
                </a:cubicBezTo>
                <a:cubicBezTo>
                  <a:pt x="78813" y="38802"/>
                  <a:pt x="78813" y="38802"/>
                  <a:pt x="78813" y="38802"/>
                </a:cubicBezTo>
                <a:cubicBezTo>
                  <a:pt x="82372" y="42155"/>
                  <a:pt x="89745" y="45748"/>
                  <a:pt x="97372" y="45748"/>
                </a:cubicBezTo>
                <a:cubicBezTo>
                  <a:pt x="108559" y="45748"/>
                  <a:pt x="119745" y="35209"/>
                  <a:pt x="119745" y="21077"/>
                </a:cubicBezTo>
                <a:cubicBezTo>
                  <a:pt x="119745" y="10538"/>
                  <a:pt x="108559" y="0"/>
                  <a:pt x="97372" y="0"/>
                </a:cubicBezTo>
                <a:cubicBezTo>
                  <a:pt x="82372" y="0"/>
                  <a:pt x="71186" y="10538"/>
                  <a:pt x="71186" y="21077"/>
                </a:cubicBezTo>
                <a:cubicBezTo>
                  <a:pt x="71186" y="24670"/>
                  <a:pt x="71186" y="28023"/>
                  <a:pt x="71186" y="28023"/>
                </a:cubicBezTo>
                <a:cubicBezTo>
                  <a:pt x="45000" y="42155"/>
                  <a:pt x="45000" y="42155"/>
                  <a:pt x="45000" y="42155"/>
                </a:cubicBezTo>
                <a:cubicBezTo>
                  <a:pt x="41186" y="38802"/>
                  <a:pt x="33813" y="35209"/>
                  <a:pt x="26186" y="35209"/>
                </a:cubicBezTo>
                <a:cubicBezTo>
                  <a:pt x="11186" y="35209"/>
                  <a:pt x="0" y="45748"/>
                  <a:pt x="0" y="59880"/>
                </a:cubicBezTo>
                <a:cubicBezTo>
                  <a:pt x="0" y="74011"/>
                  <a:pt x="11186" y="84550"/>
                  <a:pt x="26186" y="84550"/>
                </a:cubicBezTo>
                <a:cubicBezTo>
                  <a:pt x="33813" y="84550"/>
                  <a:pt x="37627" y="80958"/>
                  <a:pt x="41186" y="77365"/>
                </a:cubicBezTo>
                <a:lnTo>
                  <a:pt x="41186" y="77365"/>
                </a:lnTo>
                <a:cubicBezTo>
                  <a:pt x="71186" y="95089"/>
                  <a:pt x="71186" y="95089"/>
                  <a:pt x="71186" y="95089"/>
                </a:cubicBezTo>
                <a:cubicBezTo>
                  <a:pt x="71186" y="95089"/>
                  <a:pt x="71186" y="95089"/>
                  <a:pt x="71186" y="98682"/>
                </a:cubicBezTo>
                <a:cubicBezTo>
                  <a:pt x="71186" y="109221"/>
                  <a:pt x="82372" y="119760"/>
                  <a:pt x="97372" y="119760"/>
                </a:cubicBezTo>
                <a:cubicBezTo>
                  <a:pt x="108559" y="119760"/>
                  <a:pt x="119745" y="109221"/>
                  <a:pt x="119745" y="98682"/>
                </a:cubicBezTo>
                <a:cubicBezTo>
                  <a:pt x="119745" y="84550"/>
                  <a:pt x="108559" y="74011"/>
                  <a:pt x="97372" y="74011"/>
                </a:cubicBezTo>
                <a:close/>
                <a:moveTo>
                  <a:pt x="97372" y="6946"/>
                </a:moveTo>
                <a:lnTo>
                  <a:pt x="97372" y="6946"/>
                </a:lnTo>
                <a:cubicBezTo>
                  <a:pt x="104745" y="6946"/>
                  <a:pt x="112372" y="14131"/>
                  <a:pt x="112372" y="21077"/>
                </a:cubicBezTo>
                <a:cubicBezTo>
                  <a:pt x="112372" y="31616"/>
                  <a:pt x="104745" y="35209"/>
                  <a:pt x="97372" y="35209"/>
                </a:cubicBezTo>
                <a:cubicBezTo>
                  <a:pt x="86186" y="35209"/>
                  <a:pt x="82372" y="31616"/>
                  <a:pt x="82372" y="21077"/>
                </a:cubicBezTo>
                <a:cubicBezTo>
                  <a:pt x="82372" y="14131"/>
                  <a:pt x="86186" y="6946"/>
                  <a:pt x="97372" y="6946"/>
                </a:cubicBezTo>
                <a:close/>
                <a:moveTo>
                  <a:pt x="26186" y="74011"/>
                </a:moveTo>
                <a:lnTo>
                  <a:pt x="26186" y="74011"/>
                </a:lnTo>
                <a:cubicBezTo>
                  <a:pt x="18813" y="74011"/>
                  <a:pt x="11186" y="67065"/>
                  <a:pt x="11186" y="59880"/>
                </a:cubicBezTo>
                <a:cubicBezTo>
                  <a:pt x="11186" y="52934"/>
                  <a:pt x="18813" y="45748"/>
                  <a:pt x="26186" y="45748"/>
                </a:cubicBezTo>
                <a:cubicBezTo>
                  <a:pt x="33813" y="45748"/>
                  <a:pt x="41186" y="52934"/>
                  <a:pt x="41186" y="59880"/>
                </a:cubicBezTo>
                <a:cubicBezTo>
                  <a:pt x="41186" y="67065"/>
                  <a:pt x="33813" y="74011"/>
                  <a:pt x="26186" y="74011"/>
                </a:cubicBezTo>
                <a:close/>
                <a:moveTo>
                  <a:pt x="97372" y="112814"/>
                </a:moveTo>
                <a:lnTo>
                  <a:pt x="97372" y="112814"/>
                </a:lnTo>
                <a:cubicBezTo>
                  <a:pt x="86186" y="112814"/>
                  <a:pt x="82372" y="105628"/>
                  <a:pt x="82372" y="98682"/>
                </a:cubicBezTo>
                <a:cubicBezTo>
                  <a:pt x="82372" y="88143"/>
                  <a:pt x="86186" y="84550"/>
                  <a:pt x="97372" y="84550"/>
                </a:cubicBezTo>
                <a:cubicBezTo>
                  <a:pt x="104745" y="84550"/>
                  <a:pt x="112372" y="88143"/>
                  <a:pt x="112372" y="98682"/>
                </a:cubicBezTo>
                <a:cubicBezTo>
                  <a:pt x="112372" y="105628"/>
                  <a:pt x="104745" y="112814"/>
                  <a:pt x="97372" y="11281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9" name="Shape 4679"/>
          <p:cNvSpPr/>
          <p:nvPr/>
        </p:nvSpPr>
        <p:spPr>
          <a:xfrm>
            <a:off x="2618710" y="4721029"/>
            <a:ext cx="283967" cy="24875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791" y="3488"/>
                </a:moveTo>
                <a:lnTo>
                  <a:pt x="86791" y="3488"/>
                </a:lnTo>
                <a:cubicBezTo>
                  <a:pt x="86791" y="0"/>
                  <a:pt x="83938" y="3488"/>
                  <a:pt x="80882" y="3488"/>
                </a:cubicBezTo>
                <a:cubicBezTo>
                  <a:pt x="33005" y="113023"/>
                  <a:pt x="33005" y="113023"/>
                  <a:pt x="33005" y="113023"/>
                </a:cubicBezTo>
                <a:cubicBezTo>
                  <a:pt x="29949" y="116279"/>
                  <a:pt x="33005" y="119767"/>
                  <a:pt x="33005" y="119767"/>
                </a:cubicBezTo>
                <a:cubicBezTo>
                  <a:pt x="35857" y="119767"/>
                  <a:pt x="38913" y="119767"/>
                  <a:pt x="38913" y="119767"/>
                </a:cubicBezTo>
                <a:cubicBezTo>
                  <a:pt x="89847" y="10232"/>
                  <a:pt x="89847" y="10232"/>
                  <a:pt x="89847" y="10232"/>
                </a:cubicBezTo>
                <a:cubicBezTo>
                  <a:pt x="89847" y="6744"/>
                  <a:pt x="89847" y="3488"/>
                  <a:pt x="86791" y="3488"/>
                </a:cubicBezTo>
                <a:close/>
                <a:moveTo>
                  <a:pt x="29949" y="82093"/>
                </a:moveTo>
                <a:lnTo>
                  <a:pt x="29949" y="82093"/>
                </a:lnTo>
                <a:cubicBezTo>
                  <a:pt x="8964" y="61627"/>
                  <a:pt x="8964" y="61627"/>
                  <a:pt x="8964" y="61627"/>
                </a:cubicBezTo>
                <a:cubicBezTo>
                  <a:pt x="29949" y="44418"/>
                  <a:pt x="29949" y="44418"/>
                  <a:pt x="29949" y="44418"/>
                </a:cubicBezTo>
                <a:cubicBezTo>
                  <a:pt x="33005" y="41162"/>
                  <a:pt x="33005" y="37674"/>
                  <a:pt x="29949" y="37674"/>
                </a:cubicBezTo>
                <a:cubicBezTo>
                  <a:pt x="29949" y="34186"/>
                  <a:pt x="26893" y="34186"/>
                  <a:pt x="23837" y="37674"/>
                </a:cubicBezTo>
                <a:cubicBezTo>
                  <a:pt x="0" y="58139"/>
                  <a:pt x="0" y="58139"/>
                  <a:pt x="0" y="58139"/>
                </a:cubicBezTo>
                <a:cubicBezTo>
                  <a:pt x="0" y="61627"/>
                  <a:pt x="0" y="61627"/>
                  <a:pt x="0" y="61627"/>
                </a:cubicBezTo>
                <a:cubicBezTo>
                  <a:pt x="0" y="64883"/>
                  <a:pt x="0" y="64883"/>
                  <a:pt x="0" y="64883"/>
                </a:cubicBezTo>
                <a:cubicBezTo>
                  <a:pt x="23837" y="89069"/>
                  <a:pt x="23837" y="89069"/>
                  <a:pt x="23837" y="89069"/>
                </a:cubicBezTo>
                <a:cubicBezTo>
                  <a:pt x="26893" y="89069"/>
                  <a:pt x="29949" y="89069"/>
                  <a:pt x="29949" y="89069"/>
                </a:cubicBezTo>
                <a:cubicBezTo>
                  <a:pt x="33005" y="85581"/>
                  <a:pt x="33005" y="82093"/>
                  <a:pt x="29949" y="82093"/>
                </a:cubicBezTo>
                <a:close/>
                <a:moveTo>
                  <a:pt x="119796" y="58139"/>
                </a:moveTo>
                <a:lnTo>
                  <a:pt x="119796" y="58139"/>
                </a:lnTo>
                <a:cubicBezTo>
                  <a:pt x="95959" y="37674"/>
                  <a:pt x="95959" y="37674"/>
                  <a:pt x="95959" y="37674"/>
                </a:cubicBezTo>
                <a:cubicBezTo>
                  <a:pt x="92903" y="34186"/>
                  <a:pt x="89847" y="34186"/>
                  <a:pt x="89847" y="37674"/>
                </a:cubicBezTo>
                <a:cubicBezTo>
                  <a:pt x="86791" y="37674"/>
                  <a:pt x="86791" y="41162"/>
                  <a:pt x="89847" y="44418"/>
                </a:cubicBezTo>
                <a:cubicBezTo>
                  <a:pt x="110831" y="61627"/>
                  <a:pt x="110831" y="61627"/>
                  <a:pt x="110831" y="61627"/>
                </a:cubicBezTo>
                <a:cubicBezTo>
                  <a:pt x="89847" y="82093"/>
                  <a:pt x="89847" y="82093"/>
                  <a:pt x="89847" y="82093"/>
                </a:cubicBezTo>
                <a:cubicBezTo>
                  <a:pt x="86791" y="82093"/>
                  <a:pt x="86791" y="85581"/>
                  <a:pt x="89847" y="89069"/>
                </a:cubicBezTo>
                <a:cubicBezTo>
                  <a:pt x="89847" y="89069"/>
                  <a:pt x="92903" y="89069"/>
                  <a:pt x="95959" y="89069"/>
                </a:cubicBezTo>
                <a:cubicBezTo>
                  <a:pt x="119796" y="64883"/>
                  <a:pt x="119796" y="64883"/>
                  <a:pt x="119796" y="64883"/>
                </a:cubicBezTo>
                <a:cubicBezTo>
                  <a:pt x="119796" y="64883"/>
                  <a:pt x="119796" y="64883"/>
                  <a:pt x="119796" y="61627"/>
                </a:cubicBezTo>
                <a:cubicBezTo>
                  <a:pt x="119796" y="61627"/>
                  <a:pt x="119796" y="61627"/>
                  <a:pt x="119796" y="58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0" name="Shape 4680"/>
          <p:cNvSpPr/>
          <p:nvPr/>
        </p:nvSpPr>
        <p:spPr>
          <a:xfrm>
            <a:off x="2158368" y="4699858"/>
            <a:ext cx="234579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888" y="25589"/>
                </a:moveTo>
                <a:lnTo>
                  <a:pt x="108888" y="25589"/>
                </a:lnTo>
                <a:cubicBezTo>
                  <a:pt x="79753" y="25589"/>
                  <a:pt x="79753" y="25589"/>
                  <a:pt x="79753" y="25589"/>
                </a:cubicBezTo>
                <a:cubicBezTo>
                  <a:pt x="79753" y="17059"/>
                  <a:pt x="79753" y="17059"/>
                  <a:pt x="79753" y="17059"/>
                </a:cubicBezTo>
                <a:cubicBezTo>
                  <a:pt x="79753" y="14151"/>
                  <a:pt x="76296" y="11437"/>
                  <a:pt x="72592" y="11437"/>
                </a:cubicBezTo>
                <a:cubicBezTo>
                  <a:pt x="29135" y="11437"/>
                  <a:pt x="29135" y="11437"/>
                  <a:pt x="29135" y="11437"/>
                </a:cubicBezTo>
                <a:cubicBezTo>
                  <a:pt x="29135" y="5621"/>
                  <a:pt x="29135" y="5621"/>
                  <a:pt x="29135" y="5621"/>
                </a:cubicBezTo>
                <a:cubicBezTo>
                  <a:pt x="29135" y="2714"/>
                  <a:pt x="21728" y="0"/>
                  <a:pt x="18024" y="0"/>
                </a:cubicBezTo>
                <a:cubicBezTo>
                  <a:pt x="7160" y="0"/>
                  <a:pt x="7160" y="0"/>
                  <a:pt x="7160" y="0"/>
                </a:cubicBezTo>
                <a:cubicBezTo>
                  <a:pt x="3456" y="0"/>
                  <a:pt x="0" y="2714"/>
                  <a:pt x="0" y="5621"/>
                </a:cubicBezTo>
                <a:cubicBezTo>
                  <a:pt x="0" y="114184"/>
                  <a:pt x="0" y="114184"/>
                  <a:pt x="0" y="114184"/>
                </a:cubicBezTo>
                <a:cubicBezTo>
                  <a:pt x="0" y="116898"/>
                  <a:pt x="3456" y="119806"/>
                  <a:pt x="7160" y="119806"/>
                </a:cubicBezTo>
                <a:cubicBezTo>
                  <a:pt x="18024" y="119806"/>
                  <a:pt x="18024" y="119806"/>
                  <a:pt x="18024" y="119806"/>
                </a:cubicBezTo>
                <a:cubicBezTo>
                  <a:pt x="21728" y="119806"/>
                  <a:pt x="29135" y="116898"/>
                  <a:pt x="29135" y="114184"/>
                </a:cubicBezTo>
                <a:cubicBezTo>
                  <a:pt x="29135" y="79870"/>
                  <a:pt x="29135" y="79870"/>
                  <a:pt x="29135" y="79870"/>
                </a:cubicBezTo>
                <a:cubicBezTo>
                  <a:pt x="72592" y="79870"/>
                  <a:pt x="72592" y="79870"/>
                  <a:pt x="72592" y="79870"/>
                </a:cubicBezTo>
                <a:cubicBezTo>
                  <a:pt x="72592" y="82778"/>
                  <a:pt x="72592" y="82778"/>
                  <a:pt x="72592" y="82778"/>
                </a:cubicBezTo>
                <a:cubicBezTo>
                  <a:pt x="72592" y="85492"/>
                  <a:pt x="76296" y="91308"/>
                  <a:pt x="79753" y="91308"/>
                </a:cubicBezTo>
                <a:cubicBezTo>
                  <a:pt x="108888" y="91308"/>
                  <a:pt x="108888" y="91308"/>
                  <a:pt x="108888" y="91308"/>
                </a:cubicBezTo>
                <a:cubicBezTo>
                  <a:pt x="116296" y="91308"/>
                  <a:pt x="119753" y="85492"/>
                  <a:pt x="119753" y="82778"/>
                </a:cubicBezTo>
                <a:cubicBezTo>
                  <a:pt x="119753" y="34119"/>
                  <a:pt x="119753" y="34119"/>
                  <a:pt x="119753" y="34119"/>
                </a:cubicBezTo>
                <a:cubicBezTo>
                  <a:pt x="119753" y="28497"/>
                  <a:pt x="116296" y="25589"/>
                  <a:pt x="108888" y="25589"/>
                </a:cubicBezTo>
                <a:close/>
                <a:moveTo>
                  <a:pt x="18024" y="108368"/>
                </a:moveTo>
                <a:lnTo>
                  <a:pt x="18024" y="108368"/>
                </a:lnTo>
                <a:cubicBezTo>
                  <a:pt x="18024" y="111276"/>
                  <a:pt x="14567" y="114184"/>
                  <a:pt x="14567" y="114184"/>
                </a:cubicBezTo>
                <a:cubicBezTo>
                  <a:pt x="10864" y="114184"/>
                  <a:pt x="7160" y="111276"/>
                  <a:pt x="7160" y="108368"/>
                </a:cubicBezTo>
                <a:cubicBezTo>
                  <a:pt x="7160" y="11437"/>
                  <a:pt x="7160" y="11437"/>
                  <a:pt x="7160" y="11437"/>
                </a:cubicBezTo>
                <a:cubicBezTo>
                  <a:pt x="7160" y="8529"/>
                  <a:pt x="10864" y="5621"/>
                  <a:pt x="14567" y="5621"/>
                </a:cubicBezTo>
                <a:cubicBezTo>
                  <a:pt x="14567" y="5621"/>
                  <a:pt x="18024" y="8529"/>
                  <a:pt x="18024" y="11437"/>
                </a:cubicBezTo>
                <a:lnTo>
                  <a:pt x="18024" y="108368"/>
                </a:lnTo>
                <a:close/>
                <a:moveTo>
                  <a:pt x="72592" y="68432"/>
                </a:moveTo>
                <a:lnTo>
                  <a:pt x="72592" y="68432"/>
                </a:lnTo>
                <a:cubicBezTo>
                  <a:pt x="72592" y="68432"/>
                  <a:pt x="69135" y="71340"/>
                  <a:pt x="65432" y="71340"/>
                </a:cubicBezTo>
                <a:cubicBezTo>
                  <a:pt x="29135" y="71340"/>
                  <a:pt x="29135" y="71340"/>
                  <a:pt x="29135" y="71340"/>
                </a:cubicBezTo>
                <a:cubicBezTo>
                  <a:pt x="29135" y="17059"/>
                  <a:pt x="29135" y="17059"/>
                  <a:pt x="29135" y="17059"/>
                </a:cubicBezTo>
                <a:cubicBezTo>
                  <a:pt x="65432" y="17059"/>
                  <a:pt x="65432" y="17059"/>
                  <a:pt x="65432" y="17059"/>
                </a:cubicBezTo>
                <a:cubicBezTo>
                  <a:pt x="69135" y="17059"/>
                  <a:pt x="72592" y="19967"/>
                  <a:pt x="72592" y="22875"/>
                </a:cubicBezTo>
                <a:lnTo>
                  <a:pt x="72592" y="68432"/>
                </a:lnTo>
                <a:close/>
                <a:moveTo>
                  <a:pt x="108888" y="79870"/>
                </a:moveTo>
                <a:lnTo>
                  <a:pt x="108888" y="79870"/>
                </a:lnTo>
                <a:cubicBezTo>
                  <a:pt x="108888" y="79870"/>
                  <a:pt x="108888" y="82778"/>
                  <a:pt x="105432" y="82778"/>
                </a:cubicBezTo>
                <a:cubicBezTo>
                  <a:pt x="79753" y="82778"/>
                  <a:pt x="79753" y="82778"/>
                  <a:pt x="79753" y="82778"/>
                </a:cubicBezTo>
                <a:cubicBezTo>
                  <a:pt x="79753" y="34119"/>
                  <a:pt x="79753" y="34119"/>
                  <a:pt x="79753" y="34119"/>
                </a:cubicBezTo>
                <a:cubicBezTo>
                  <a:pt x="105432" y="34119"/>
                  <a:pt x="105432" y="34119"/>
                  <a:pt x="105432" y="34119"/>
                </a:cubicBezTo>
                <a:cubicBezTo>
                  <a:pt x="108888" y="34119"/>
                  <a:pt x="108888" y="34119"/>
                  <a:pt x="108888" y="37027"/>
                </a:cubicBezTo>
                <a:lnTo>
                  <a:pt x="108888" y="7987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1" name="Shape 4681"/>
          <p:cNvSpPr/>
          <p:nvPr/>
        </p:nvSpPr>
        <p:spPr>
          <a:xfrm>
            <a:off x="1636294" y="4694565"/>
            <a:ext cx="298075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8645" y="108368"/>
                </a:moveTo>
                <a:lnTo>
                  <a:pt x="28645" y="108368"/>
                </a:lnTo>
                <a:cubicBezTo>
                  <a:pt x="22838" y="114184"/>
                  <a:pt x="19935" y="114184"/>
                  <a:pt x="17225" y="108368"/>
                </a:cubicBezTo>
                <a:cubicBezTo>
                  <a:pt x="11419" y="105654"/>
                  <a:pt x="11419" y="105654"/>
                  <a:pt x="11419" y="105654"/>
                </a:cubicBezTo>
                <a:cubicBezTo>
                  <a:pt x="8516" y="102746"/>
                  <a:pt x="8516" y="96930"/>
                  <a:pt x="11419" y="94216"/>
                </a:cubicBezTo>
                <a:cubicBezTo>
                  <a:pt x="48580" y="57189"/>
                  <a:pt x="48580" y="57189"/>
                  <a:pt x="48580" y="57189"/>
                </a:cubicBezTo>
                <a:cubicBezTo>
                  <a:pt x="42774" y="54281"/>
                  <a:pt x="37161" y="57189"/>
                  <a:pt x="31354" y="59903"/>
                </a:cubicBezTo>
                <a:cubicBezTo>
                  <a:pt x="5806" y="88400"/>
                  <a:pt x="5806" y="88400"/>
                  <a:pt x="5806" y="88400"/>
                </a:cubicBezTo>
                <a:cubicBezTo>
                  <a:pt x="0" y="94216"/>
                  <a:pt x="0" y="102746"/>
                  <a:pt x="5806" y="108368"/>
                </a:cubicBezTo>
                <a:cubicBezTo>
                  <a:pt x="11419" y="114184"/>
                  <a:pt x="11419" y="114184"/>
                  <a:pt x="11419" y="114184"/>
                </a:cubicBezTo>
                <a:cubicBezTo>
                  <a:pt x="17225" y="119806"/>
                  <a:pt x="25741" y="119806"/>
                  <a:pt x="31354" y="114184"/>
                </a:cubicBezTo>
                <a:cubicBezTo>
                  <a:pt x="60000" y="88400"/>
                  <a:pt x="60000" y="88400"/>
                  <a:pt x="60000" y="88400"/>
                </a:cubicBezTo>
                <a:cubicBezTo>
                  <a:pt x="62709" y="82778"/>
                  <a:pt x="65612" y="76962"/>
                  <a:pt x="62709" y="74248"/>
                </a:cubicBezTo>
                <a:lnTo>
                  <a:pt x="28645" y="108368"/>
                </a:lnTo>
                <a:close/>
                <a:moveTo>
                  <a:pt x="114000" y="11437"/>
                </a:moveTo>
                <a:lnTo>
                  <a:pt x="114000" y="11437"/>
                </a:lnTo>
                <a:cubicBezTo>
                  <a:pt x="108387" y="5621"/>
                  <a:pt x="108387" y="5621"/>
                  <a:pt x="108387" y="5621"/>
                </a:cubicBezTo>
                <a:cubicBezTo>
                  <a:pt x="102580" y="0"/>
                  <a:pt x="94064" y="0"/>
                  <a:pt x="88451" y="5621"/>
                </a:cubicBezTo>
                <a:cubicBezTo>
                  <a:pt x="60000" y="34313"/>
                  <a:pt x="60000" y="34313"/>
                  <a:pt x="60000" y="34313"/>
                </a:cubicBezTo>
                <a:cubicBezTo>
                  <a:pt x="57096" y="37027"/>
                  <a:pt x="54193" y="42843"/>
                  <a:pt x="57096" y="48465"/>
                </a:cubicBezTo>
                <a:cubicBezTo>
                  <a:pt x="91161" y="11437"/>
                  <a:pt x="91161" y="11437"/>
                  <a:pt x="91161" y="11437"/>
                </a:cubicBezTo>
                <a:cubicBezTo>
                  <a:pt x="94064" y="8529"/>
                  <a:pt x="99870" y="8529"/>
                  <a:pt x="102580" y="11437"/>
                </a:cubicBezTo>
                <a:cubicBezTo>
                  <a:pt x="108387" y="17059"/>
                  <a:pt x="108387" y="17059"/>
                  <a:pt x="108387" y="17059"/>
                </a:cubicBezTo>
                <a:cubicBezTo>
                  <a:pt x="111096" y="19967"/>
                  <a:pt x="111096" y="25783"/>
                  <a:pt x="108387" y="28497"/>
                </a:cubicBezTo>
                <a:cubicBezTo>
                  <a:pt x="71419" y="65525"/>
                  <a:pt x="71419" y="65525"/>
                  <a:pt x="71419" y="65525"/>
                </a:cubicBezTo>
                <a:cubicBezTo>
                  <a:pt x="77032" y="65525"/>
                  <a:pt x="82645" y="65525"/>
                  <a:pt x="88451" y="59903"/>
                </a:cubicBezTo>
                <a:cubicBezTo>
                  <a:pt x="114000" y="34313"/>
                  <a:pt x="114000" y="34313"/>
                  <a:pt x="114000" y="34313"/>
                </a:cubicBezTo>
                <a:cubicBezTo>
                  <a:pt x="119806" y="28497"/>
                  <a:pt x="119806" y="17059"/>
                  <a:pt x="114000" y="11437"/>
                </a:cubicBezTo>
                <a:close/>
                <a:moveTo>
                  <a:pt x="71419" y="48465"/>
                </a:moveTo>
                <a:lnTo>
                  <a:pt x="71419" y="48465"/>
                </a:lnTo>
                <a:cubicBezTo>
                  <a:pt x="71419" y="48465"/>
                  <a:pt x="68322" y="48465"/>
                  <a:pt x="65612" y="48465"/>
                </a:cubicBezTo>
                <a:cubicBezTo>
                  <a:pt x="48580" y="68626"/>
                  <a:pt x="48580" y="68626"/>
                  <a:pt x="48580" y="68626"/>
                </a:cubicBezTo>
                <a:cubicBezTo>
                  <a:pt x="45677" y="68626"/>
                  <a:pt x="45677" y="71340"/>
                  <a:pt x="48580" y="74248"/>
                </a:cubicBezTo>
                <a:cubicBezTo>
                  <a:pt x="48580" y="74248"/>
                  <a:pt x="51290" y="74248"/>
                  <a:pt x="54193" y="74248"/>
                </a:cubicBezTo>
                <a:cubicBezTo>
                  <a:pt x="71419" y="54281"/>
                  <a:pt x="71419" y="54281"/>
                  <a:pt x="71419" y="54281"/>
                </a:cubicBezTo>
                <a:cubicBezTo>
                  <a:pt x="74129" y="51373"/>
                  <a:pt x="74129" y="51373"/>
                  <a:pt x="71419" y="4846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2" name="Shape 4682"/>
          <p:cNvSpPr/>
          <p:nvPr/>
        </p:nvSpPr>
        <p:spPr>
          <a:xfrm>
            <a:off x="1147732" y="4729849"/>
            <a:ext cx="283967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7826" y="84550"/>
                </a:moveTo>
                <a:lnTo>
                  <a:pt x="77826" y="84550"/>
                </a:lnTo>
                <a:cubicBezTo>
                  <a:pt x="62954" y="102035"/>
                  <a:pt x="62954" y="102035"/>
                  <a:pt x="62954" y="102035"/>
                </a:cubicBezTo>
                <a:cubicBezTo>
                  <a:pt x="62954" y="35209"/>
                  <a:pt x="62954" y="35209"/>
                  <a:pt x="62954" y="35209"/>
                </a:cubicBezTo>
                <a:cubicBezTo>
                  <a:pt x="62954" y="35209"/>
                  <a:pt x="62954" y="31616"/>
                  <a:pt x="59898" y="31616"/>
                </a:cubicBezTo>
                <a:cubicBezTo>
                  <a:pt x="56842" y="31616"/>
                  <a:pt x="56842" y="35209"/>
                  <a:pt x="56842" y="35209"/>
                </a:cubicBezTo>
                <a:cubicBezTo>
                  <a:pt x="56842" y="102035"/>
                  <a:pt x="56842" y="102035"/>
                  <a:pt x="56842" y="102035"/>
                </a:cubicBezTo>
                <a:cubicBezTo>
                  <a:pt x="41969" y="84550"/>
                  <a:pt x="41969" y="84550"/>
                  <a:pt x="41969" y="84550"/>
                </a:cubicBezTo>
                <a:cubicBezTo>
                  <a:pt x="41969" y="84550"/>
                  <a:pt x="38913" y="84550"/>
                  <a:pt x="35857" y="84550"/>
                </a:cubicBezTo>
                <a:cubicBezTo>
                  <a:pt x="35857" y="88143"/>
                  <a:pt x="35857" y="88143"/>
                  <a:pt x="35857" y="91497"/>
                </a:cubicBezTo>
                <a:cubicBezTo>
                  <a:pt x="56842" y="119760"/>
                  <a:pt x="56842" y="119760"/>
                  <a:pt x="56842" y="119760"/>
                </a:cubicBezTo>
                <a:lnTo>
                  <a:pt x="59898" y="119760"/>
                </a:lnTo>
                <a:lnTo>
                  <a:pt x="62954" y="119760"/>
                </a:lnTo>
                <a:cubicBezTo>
                  <a:pt x="83938" y="91497"/>
                  <a:pt x="83938" y="91497"/>
                  <a:pt x="83938" y="91497"/>
                </a:cubicBezTo>
                <a:cubicBezTo>
                  <a:pt x="83938" y="88143"/>
                  <a:pt x="83938" y="88143"/>
                  <a:pt x="83938" y="84550"/>
                </a:cubicBezTo>
                <a:cubicBezTo>
                  <a:pt x="80882" y="84550"/>
                  <a:pt x="77826" y="84550"/>
                  <a:pt x="77826" y="84550"/>
                </a:cubicBezTo>
                <a:close/>
                <a:moveTo>
                  <a:pt x="116943" y="0"/>
                </a:moveTo>
                <a:lnTo>
                  <a:pt x="116943" y="0"/>
                </a:lnTo>
                <a:cubicBezTo>
                  <a:pt x="2852" y="0"/>
                  <a:pt x="2852" y="0"/>
                  <a:pt x="2852" y="0"/>
                </a:cubicBezTo>
                <a:cubicBezTo>
                  <a:pt x="2852" y="0"/>
                  <a:pt x="0" y="0"/>
                  <a:pt x="0" y="3353"/>
                </a:cubicBezTo>
                <a:cubicBezTo>
                  <a:pt x="0" y="42155"/>
                  <a:pt x="0" y="42155"/>
                  <a:pt x="0" y="42155"/>
                </a:cubicBezTo>
                <a:lnTo>
                  <a:pt x="2852" y="45748"/>
                </a:lnTo>
                <a:cubicBezTo>
                  <a:pt x="5908" y="45748"/>
                  <a:pt x="8964" y="42155"/>
                  <a:pt x="8964" y="42155"/>
                </a:cubicBezTo>
                <a:cubicBezTo>
                  <a:pt x="8964" y="6946"/>
                  <a:pt x="8964" y="6946"/>
                  <a:pt x="8964" y="6946"/>
                </a:cubicBezTo>
                <a:cubicBezTo>
                  <a:pt x="110831" y="6946"/>
                  <a:pt x="110831" y="6946"/>
                  <a:pt x="110831" y="6946"/>
                </a:cubicBezTo>
                <a:cubicBezTo>
                  <a:pt x="110831" y="42155"/>
                  <a:pt x="110831" y="42155"/>
                  <a:pt x="110831" y="42155"/>
                </a:cubicBezTo>
                <a:cubicBezTo>
                  <a:pt x="110831" y="42155"/>
                  <a:pt x="113887" y="45748"/>
                  <a:pt x="116943" y="45748"/>
                </a:cubicBezTo>
                <a:lnTo>
                  <a:pt x="119796" y="42155"/>
                </a:lnTo>
                <a:cubicBezTo>
                  <a:pt x="119796" y="3353"/>
                  <a:pt x="119796" y="3353"/>
                  <a:pt x="119796" y="3353"/>
                </a:cubicBezTo>
                <a:cubicBezTo>
                  <a:pt x="119796" y="0"/>
                  <a:pt x="116943" y="0"/>
                  <a:pt x="116943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3" name="Shape 4683"/>
          <p:cNvSpPr/>
          <p:nvPr/>
        </p:nvSpPr>
        <p:spPr>
          <a:xfrm>
            <a:off x="5562426" y="4234105"/>
            <a:ext cx="283966" cy="24699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43" y="75348"/>
                </a:moveTo>
                <a:lnTo>
                  <a:pt x="116943" y="75348"/>
                </a:lnTo>
                <a:cubicBezTo>
                  <a:pt x="113887" y="75348"/>
                  <a:pt x="110831" y="75348"/>
                  <a:pt x="110831" y="78837"/>
                </a:cubicBezTo>
                <a:cubicBezTo>
                  <a:pt x="110831" y="109534"/>
                  <a:pt x="110831" y="109534"/>
                  <a:pt x="110831" y="109534"/>
                </a:cubicBezTo>
                <a:cubicBezTo>
                  <a:pt x="8964" y="109534"/>
                  <a:pt x="8964" y="109534"/>
                  <a:pt x="8964" y="109534"/>
                </a:cubicBezTo>
                <a:cubicBezTo>
                  <a:pt x="8964" y="78837"/>
                  <a:pt x="8964" y="78837"/>
                  <a:pt x="8964" y="78837"/>
                </a:cubicBezTo>
                <a:cubicBezTo>
                  <a:pt x="8964" y="75348"/>
                  <a:pt x="5908" y="75348"/>
                  <a:pt x="2852" y="75348"/>
                </a:cubicBezTo>
                <a:cubicBezTo>
                  <a:pt x="2852" y="75348"/>
                  <a:pt x="0" y="75348"/>
                  <a:pt x="0" y="78837"/>
                </a:cubicBezTo>
                <a:cubicBezTo>
                  <a:pt x="0" y="116511"/>
                  <a:pt x="0" y="116511"/>
                  <a:pt x="0" y="116511"/>
                </a:cubicBezTo>
                <a:lnTo>
                  <a:pt x="2852" y="119767"/>
                </a:lnTo>
                <a:cubicBezTo>
                  <a:pt x="116943" y="119767"/>
                  <a:pt x="116943" y="119767"/>
                  <a:pt x="116943" y="119767"/>
                </a:cubicBezTo>
                <a:lnTo>
                  <a:pt x="119796" y="116511"/>
                </a:lnTo>
                <a:cubicBezTo>
                  <a:pt x="119796" y="78837"/>
                  <a:pt x="119796" y="78837"/>
                  <a:pt x="119796" y="78837"/>
                </a:cubicBezTo>
                <a:cubicBezTo>
                  <a:pt x="119796" y="75348"/>
                  <a:pt x="116943" y="75348"/>
                  <a:pt x="116943" y="75348"/>
                </a:cubicBezTo>
                <a:close/>
                <a:moveTo>
                  <a:pt x="41969" y="37674"/>
                </a:moveTo>
                <a:lnTo>
                  <a:pt x="41969" y="37674"/>
                </a:lnTo>
                <a:cubicBezTo>
                  <a:pt x="56842" y="17209"/>
                  <a:pt x="56842" y="17209"/>
                  <a:pt x="56842" y="17209"/>
                </a:cubicBezTo>
                <a:cubicBezTo>
                  <a:pt x="56842" y="82093"/>
                  <a:pt x="56842" y="82093"/>
                  <a:pt x="56842" y="82093"/>
                </a:cubicBezTo>
                <a:cubicBezTo>
                  <a:pt x="56842" y="85581"/>
                  <a:pt x="56842" y="89069"/>
                  <a:pt x="59898" y="89069"/>
                </a:cubicBezTo>
                <a:cubicBezTo>
                  <a:pt x="62954" y="89069"/>
                  <a:pt x="62954" y="85581"/>
                  <a:pt x="62954" y="82093"/>
                </a:cubicBezTo>
                <a:cubicBezTo>
                  <a:pt x="62954" y="17209"/>
                  <a:pt x="62954" y="17209"/>
                  <a:pt x="62954" y="17209"/>
                </a:cubicBezTo>
                <a:cubicBezTo>
                  <a:pt x="78030" y="37674"/>
                  <a:pt x="78030" y="37674"/>
                  <a:pt x="78030" y="37674"/>
                </a:cubicBezTo>
                <a:cubicBezTo>
                  <a:pt x="78030" y="37674"/>
                  <a:pt x="80882" y="37674"/>
                  <a:pt x="83938" y="37674"/>
                </a:cubicBezTo>
                <a:cubicBezTo>
                  <a:pt x="83938" y="34186"/>
                  <a:pt x="83938" y="30930"/>
                  <a:pt x="83938" y="30930"/>
                </a:cubicBezTo>
                <a:cubicBezTo>
                  <a:pt x="62954" y="3488"/>
                  <a:pt x="62954" y="3488"/>
                  <a:pt x="62954" y="3488"/>
                </a:cubicBezTo>
                <a:cubicBezTo>
                  <a:pt x="62954" y="0"/>
                  <a:pt x="59898" y="0"/>
                  <a:pt x="59898" y="0"/>
                </a:cubicBezTo>
                <a:cubicBezTo>
                  <a:pt x="59898" y="0"/>
                  <a:pt x="56842" y="0"/>
                  <a:pt x="56842" y="3488"/>
                </a:cubicBezTo>
                <a:cubicBezTo>
                  <a:pt x="35857" y="30930"/>
                  <a:pt x="35857" y="30930"/>
                  <a:pt x="35857" y="30930"/>
                </a:cubicBezTo>
                <a:cubicBezTo>
                  <a:pt x="35857" y="30930"/>
                  <a:pt x="35857" y="34186"/>
                  <a:pt x="35857" y="37674"/>
                </a:cubicBezTo>
                <a:cubicBezTo>
                  <a:pt x="38913" y="37674"/>
                  <a:pt x="41969" y="37674"/>
                  <a:pt x="41969" y="376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4" name="Shape 4684"/>
          <p:cNvSpPr/>
          <p:nvPr/>
        </p:nvSpPr>
        <p:spPr>
          <a:xfrm>
            <a:off x="5059754" y="4218225"/>
            <a:ext cx="305131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898"/>
                  <a:pt x="0" y="14847"/>
                </a:cubicBezTo>
                <a:cubicBezTo>
                  <a:pt x="0" y="101694"/>
                  <a:pt x="0" y="101694"/>
                  <a:pt x="0" y="101694"/>
                </a:cubicBezTo>
                <a:cubicBezTo>
                  <a:pt x="0" y="110644"/>
                  <a:pt x="8517" y="119796"/>
                  <a:pt x="16845" y="119796"/>
                </a:cubicBezTo>
                <a:cubicBezTo>
                  <a:pt x="105993" y="119796"/>
                  <a:pt x="105993" y="119796"/>
                  <a:pt x="105993" y="119796"/>
                </a:cubicBezTo>
                <a:cubicBezTo>
                  <a:pt x="114321" y="119796"/>
                  <a:pt x="119810" y="110644"/>
                  <a:pt x="119810" y="101694"/>
                </a:cubicBezTo>
                <a:cubicBezTo>
                  <a:pt x="119810" y="14847"/>
                  <a:pt x="119810" y="14847"/>
                  <a:pt x="119810" y="14847"/>
                </a:cubicBezTo>
                <a:cubicBezTo>
                  <a:pt x="119810" y="5898"/>
                  <a:pt x="114321" y="0"/>
                  <a:pt x="105993" y="0"/>
                </a:cubicBezTo>
                <a:close/>
                <a:moveTo>
                  <a:pt x="22334" y="110644"/>
                </a:moveTo>
                <a:lnTo>
                  <a:pt x="22334" y="110644"/>
                </a:lnTo>
                <a:cubicBezTo>
                  <a:pt x="16845" y="110644"/>
                  <a:pt x="16845" y="110644"/>
                  <a:pt x="16845" y="110644"/>
                </a:cubicBezTo>
                <a:cubicBezTo>
                  <a:pt x="11167" y="110644"/>
                  <a:pt x="8517" y="107796"/>
                  <a:pt x="8517" y="101694"/>
                </a:cubicBezTo>
                <a:cubicBezTo>
                  <a:pt x="8517" y="14847"/>
                  <a:pt x="8517" y="14847"/>
                  <a:pt x="8517" y="14847"/>
                </a:cubicBezTo>
                <a:cubicBezTo>
                  <a:pt x="8517" y="12000"/>
                  <a:pt x="11167" y="5898"/>
                  <a:pt x="16845" y="5898"/>
                </a:cubicBezTo>
                <a:cubicBezTo>
                  <a:pt x="22334" y="5898"/>
                  <a:pt x="22334" y="5898"/>
                  <a:pt x="22334" y="5898"/>
                </a:cubicBezTo>
                <a:lnTo>
                  <a:pt x="22334" y="110644"/>
                </a:lnTo>
                <a:close/>
                <a:moveTo>
                  <a:pt x="111482" y="101694"/>
                </a:moveTo>
                <a:lnTo>
                  <a:pt x="111482" y="101694"/>
                </a:lnTo>
                <a:cubicBezTo>
                  <a:pt x="111482" y="107796"/>
                  <a:pt x="108832" y="110644"/>
                  <a:pt x="105993" y="110644"/>
                </a:cubicBezTo>
                <a:cubicBezTo>
                  <a:pt x="30662" y="110644"/>
                  <a:pt x="30662" y="110644"/>
                  <a:pt x="30662" y="110644"/>
                </a:cubicBezTo>
                <a:cubicBezTo>
                  <a:pt x="30662" y="5898"/>
                  <a:pt x="30662" y="5898"/>
                  <a:pt x="30662" y="5898"/>
                </a:cubicBezTo>
                <a:cubicBezTo>
                  <a:pt x="105993" y="5898"/>
                  <a:pt x="105993" y="5898"/>
                  <a:pt x="105993" y="5898"/>
                </a:cubicBezTo>
                <a:cubicBezTo>
                  <a:pt x="108832" y="5898"/>
                  <a:pt x="111482" y="12000"/>
                  <a:pt x="111482" y="14847"/>
                </a:cubicBezTo>
                <a:lnTo>
                  <a:pt x="111482" y="101694"/>
                </a:lnTo>
                <a:close/>
                <a:moveTo>
                  <a:pt x="100315" y="53694"/>
                </a:moveTo>
                <a:lnTo>
                  <a:pt x="100315" y="53694"/>
                </a:lnTo>
                <a:cubicBezTo>
                  <a:pt x="55835" y="53694"/>
                  <a:pt x="55835" y="53694"/>
                  <a:pt x="55835" y="53694"/>
                </a:cubicBezTo>
                <a:cubicBezTo>
                  <a:pt x="69842" y="41898"/>
                  <a:pt x="69842" y="41898"/>
                  <a:pt x="69842" y="41898"/>
                </a:cubicBezTo>
                <a:cubicBezTo>
                  <a:pt x="72492" y="38847"/>
                  <a:pt x="72492" y="38847"/>
                  <a:pt x="69842" y="35796"/>
                </a:cubicBezTo>
                <a:cubicBezTo>
                  <a:pt x="69842" y="35796"/>
                  <a:pt x="67003" y="35796"/>
                  <a:pt x="64164" y="35796"/>
                </a:cubicBezTo>
                <a:cubicBezTo>
                  <a:pt x="41829" y="56949"/>
                  <a:pt x="41829" y="56949"/>
                  <a:pt x="41829" y="56949"/>
                </a:cubicBezTo>
                <a:cubicBezTo>
                  <a:pt x="41829" y="56949"/>
                  <a:pt x="41829" y="56949"/>
                  <a:pt x="41829" y="59796"/>
                </a:cubicBezTo>
                <a:cubicBezTo>
                  <a:pt x="41829" y="59796"/>
                  <a:pt x="41829" y="59796"/>
                  <a:pt x="41829" y="62847"/>
                </a:cubicBezTo>
                <a:cubicBezTo>
                  <a:pt x="64164" y="80745"/>
                  <a:pt x="64164" y="80745"/>
                  <a:pt x="64164" y="80745"/>
                </a:cubicBezTo>
                <a:cubicBezTo>
                  <a:pt x="67003" y="83796"/>
                  <a:pt x="69842" y="83796"/>
                  <a:pt x="69842" y="80745"/>
                </a:cubicBezTo>
                <a:cubicBezTo>
                  <a:pt x="72492" y="80745"/>
                  <a:pt x="72492" y="77694"/>
                  <a:pt x="69842" y="74847"/>
                </a:cubicBezTo>
                <a:cubicBezTo>
                  <a:pt x="55835" y="62847"/>
                  <a:pt x="55835" y="62847"/>
                  <a:pt x="55835" y="62847"/>
                </a:cubicBezTo>
                <a:cubicBezTo>
                  <a:pt x="100315" y="62847"/>
                  <a:pt x="100315" y="62847"/>
                  <a:pt x="100315" y="62847"/>
                </a:cubicBezTo>
                <a:cubicBezTo>
                  <a:pt x="103154" y="62847"/>
                  <a:pt x="105993" y="59796"/>
                  <a:pt x="105993" y="59796"/>
                </a:cubicBezTo>
                <a:cubicBezTo>
                  <a:pt x="105993" y="56949"/>
                  <a:pt x="103154" y="53694"/>
                  <a:pt x="100315" y="5369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5" name="Shape 4685"/>
          <p:cNvSpPr/>
          <p:nvPr/>
        </p:nvSpPr>
        <p:spPr>
          <a:xfrm>
            <a:off x="4571193" y="4218225"/>
            <a:ext cx="305130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5898"/>
                  <a:pt x="0" y="14847"/>
                </a:cubicBezTo>
                <a:cubicBezTo>
                  <a:pt x="0" y="101694"/>
                  <a:pt x="0" y="101694"/>
                  <a:pt x="0" y="101694"/>
                </a:cubicBezTo>
                <a:cubicBezTo>
                  <a:pt x="0" y="110644"/>
                  <a:pt x="5488" y="119796"/>
                  <a:pt x="13817" y="119796"/>
                </a:cubicBezTo>
                <a:cubicBezTo>
                  <a:pt x="102965" y="119796"/>
                  <a:pt x="102965" y="119796"/>
                  <a:pt x="102965" y="119796"/>
                </a:cubicBezTo>
                <a:cubicBezTo>
                  <a:pt x="111293" y="119796"/>
                  <a:pt x="119810" y="110644"/>
                  <a:pt x="119810" y="101694"/>
                </a:cubicBezTo>
                <a:cubicBezTo>
                  <a:pt x="119810" y="14847"/>
                  <a:pt x="119810" y="14847"/>
                  <a:pt x="119810" y="14847"/>
                </a:cubicBezTo>
                <a:cubicBezTo>
                  <a:pt x="119810" y="5898"/>
                  <a:pt x="111293" y="0"/>
                  <a:pt x="102965" y="0"/>
                </a:cubicBezTo>
                <a:close/>
                <a:moveTo>
                  <a:pt x="89148" y="110644"/>
                </a:moveTo>
                <a:lnTo>
                  <a:pt x="89148" y="110644"/>
                </a:lnTo>
                <a:cubicBezTo>
                  <a:pt x="13817" y="110644"/>
                  <a:pt x="13817" y="110644"/>
                  <a:pt x="13817" y="110644"/>
                </a:cubicBezTo>
                <a:cubicBezTo>
                  <a:pt x="11167" y="110644"/>
                  <a:pt x="8328" y="107796"/>
                  <a:pt x="8328" y="101694"/>
                </a:cubicBezTo>
                <a:cubicBezTo>
                  <a:pt x="8328" y="14847"/>
                  <a:pt x="8328" y="14847"/>
                  <a:pt x="8328" y="14847"/>
                </a:cubicBezTo>
                <a:cubicBezTo>
                  <a:pt x="8328" y="12000"/>
                  <a:pt x="11167" y="5898"/>
                  <a:pt x="13817" y="5898"/>
                </a:cubicBezTo>
                <a:cubicBezTo>
                  <a:pt x="89148" y="5898"/>
                  <a:pt x="89148" y="5898"/>
                  <a:pt x="89148" y="5898"/>
                </a:cubicBezTo>
                <a:lnTo>
                  <a:pt x="89148" y="110644"/>
                </a:lnTo>
                <a:close/>
                <a:moveTo>
                  <a:pt x="111293" y="101694"/>
                </a:moveTo>
                <a:lnTo>
                  <a:pt x="111293" y="101694"/>
                </a:lnTo>
                <a:cubicBezTo>
                  <a:pt x="111293" y="107796"/>
                  <a:pt x="108643" y="110644"/>
                  <a:pt x="102965" y="110644"/>
                </a:cubicBezTo>
                <a:cubicBezTo>
                  <a:pt x="97476" y="110644"/>
                  <a:pt x="97476" y="110644"/>
                  <a:pt x="97476" y="110644"/>
                </a:cubicBezTo>
                <a:cubicBezTo>
                  <a:pt x="97476" y="5898"/>
                  <a:pt x="97476" y="5898"/>
                  <a:pt x="97476" y="5898"/>
                </a:cubicBezTo>
                <a:cubicBezTo>
                  <a:pt x="102965" y="5898"/>
                  <a:pt x="102965" y="5898"/>
                  <a:pt x="102965" y="5898"/>
                </a:cubicBezTo>
                <a:cubicBezTo>
                  <a:pt x="108643" y="5898"/>
                  <a:pt x="111293" y="12000"/>
                  <a:pt x="111293" y="14847"/>
                </a:cubicBezTo>
                <a:lnTo>
                  <a:pt x="111293" y="101694"/>
                </a:lnTo>
                <a:close/>
                <a:moveTo>
                  <a:pt x="19495" y="62847"/>
                </a:moveTo>
                <a:lnTo>
                  <a:pt x="19495" y="62847"/>
                </a:lnTo>
                <a:cubicBezTo>
                  <a:pt x="63974" y="62847"/>
                  <a:pt x="63974" y="62847"/>
                  <a:pt x="63974" y="62847"/>
                </a:cubicBezTo>
                <a:cubicBezTo>
                  <a:pt x="50157" y="74847"/>
                  <a:pt x="50157" y="74847"/>
                  <a:pt x="50157" y="74847"/>
                </a:cubicBezTo>
                <a:cubicBezTo>
                  <a:pt x="47318" y="77694"/>
                  <a:pt x="47318" y="80745"/>
                  <a:pt x="50157" y="80745"/>
                </a:cubicBezTo>
                <a:cubicBezTo>
                  <a:pt x="50157" y="83796"/>
                  <a:pt x="52807" y="83796"/>
                  <a:pt x="55646" y="80745"/>
                </a:cubicBezTo>
                <a:cubicBezTo>
                  <a:pt x="77981" y="62847"/>
                  <a:pt x="77981" y="62847"/>
                  <a:pt x="77981" y="62847"/>
                </a:cubicBezTo>
                <a:cubicBezTo>
                  <a:pt x="77981" y="59796"/>
                  <a:pt x="77981" y="59796"/>
                  <a:pt x="77981" y="59796"/>
                </a:cubicBezTo>
                <a:cubicBezTo>
                  <a:pt x="77981" y="56949"/>
                  <a:pt x="77981" y="56949"/>
                  <a:pt x="77981" y="56949"/>
                </a:cubicBezTo>
                <a:cubicBezTo>
                  <a:pt x="55646" y="35796"/>
                  <a:pt x="55646" y="35796"/>
                  <a:pt x="55646" y="35796"/>
                </a:cubicBezTo>
                <a:cubicBezTo>
                  <a:pt x="52807" y="35796"/>
                  <a:pt x="50157" y="35796"/>
                  <a:pt x="50157" y="35796"/>
                </a:cubicBezTo>
                <a:cubicBezTo>
                  <a:pt x="47318" y="38847"/>
                  <a:pt x="47318" y="38847"/>
                  <a:pt x="50157" y="41898"/>
                </a:cubicBezTo>
                <a:cubicBezTo>
                  <a:pt x="63974" y="53694"/>
                  <a:pt x="63974" y="53694"/>
                  <a:pt x="63974" y="53694"/>
                </a:cubicBezTo>
                <a:cubicBezTo>
                  <a:pt x="19495" y="53694"/>
                  <a:pt x="19495" y="53694"/>
                  <a:pt x="19495" y="53694"/>
                </a:cubicBezTo>
                <a:cubicBezTo>
                  <a:pt x="16656" y="53694"/>
                  <a:pt x="13817" y="56949"/>
                  <a:pt x="13817" y="59796"/>
                </a:cubicBezTo>
                <a:cubicBezTo>
                  <a:pt x="13817" y="59796"/>
                  <a:pt x="16656" y="62847"/>
                  <a:pt x="19495" y="628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6" name="Shape 4686"/>
          <p:cNvSpPr/>
          <p:nvPr/>
        </p:nvSpPr>
        <p:spPr>
          <a:xfrm>
            <a:off x="4089686" y="4205876"/>
            <a:ext cx="283967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845"/>
                  <a:pt x="119796" y="16845"/>
                  <a:pt x="119796" y="16845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845"/>
                  <a:pt x="8964" y="16845"/>
                  <a:pt x="8964" y="16845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845"/>
                </a:cubicBezTo>
                <a:lnTo>
                  <a:pt x="110831" y="22334"/>
                </a:lnTo>
                <a:close/>
                <a:moveTo>
                  <a:pt x="41969" y="69652"/>
                </a:moveTo>
                <a:lnTo>
                  <a:pt x="41969" y="69652"/>
                </a:lnTo>
                <a:cubicBezTo>
                  <a:pt x="56842" y="55646"/>
                  <a:pt x="56842" y="55646"/>
                  <a:pt x="56842" y="55646"/>
                </a:cubicBezTo>
                <a:cubicBezTo>
                  <a:pt x="56842" y="100315"/>
                  <a:pt x="56842" y="100315"/>
                  <a:pt x="56842" y="100315"/>
                </a:cubicBezTo>
                <a:cubicBezTo>
                  <a:pt x="56842" y="103154"/>
                  <a:pt x="56842" y="105993"/>
                  <a:pt x="59898" y="105993"/>
                </a:cubicBezTo>
                <a:cubicBezTo>
                  <a:pt x="62954" y="105993"/>
                  <a:pt x="62954" y="103154"/>
                  <a:pt x="62954" y="100315"/>
                </a:cubicBezTo>
                <a:cubicBezTo>
                  <a:pt x="62954" y="55646"/>
                  <a:pt x="62954" y="55646"/>
                  <a:pt x="62954" y="55646"/>
                </a:cubicBezTo>
                <a:cubicBezTo>
                  <a:pt x="78030" y="69652"/>
                  <a:pt x="78030" y="69652"/>
                  <a:pt x="78030" y="69652"/>
                </a:cubicBezTo>
                <a:cubicBezTo>
                  <a:pt x="78030" y="72492"/>
                  <a:pt x="80882" y="72492"/>
                  <a:pt x="83938" y="69652"/>
                </a:cubicBezTo>
                <a:cubicBezTo>
                  <a:pt x="83938" y="69652"/>
                  <a:pt x="83938" y="66813"/>
                  <a:pt x="83938" y="64164"/>
                </a:cubicBezTo>
                <a:cubicBezTo>
                  <a:pt x="62954" y="41829"/>
                  <a:pt x="62954" y="41829"/>
                  <a:pt x="62954" y="41829"/>
                </a:cubicBezTo>
                <a:lnTo>
                  <a:pt x="59898" y="41829"/>
                </a:lnTo>
                <a:lnTo>
                  <a:pt x="56842" y="41829"/>
                </a:lnTo>
                <a:cubicBezTo>
                  <a:pt x="35857" y="64164"/>
                  <a:pt x="35857" y="64164"/>
                  <a:pt x="35857" y="64164"/>
                </a:cubicBezTo>
                <a:cubicBezTo>
                  <a:pt x="35857" y="66813"/>
                  <a:pt x="35857" y="69652"/>
                  <a:pt x="35857" y="69652"/>
                </a:cubicBezTo>
                <a:cubicBezTo>
                  <a:pt x="38913" y="72492"/>
                  <a:pt x="41969" y="72492"/>
                  <a:pt x="41969" y="6965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7" name="Shape 4687"/>
          <p:cNvSpPr/>
          <p:nvPr/>
        </p:nvSpPr>
        <p:spPr>
          <a:xfrm>
            <a:off x="3602887" y="4205876"/>
            <a:ext cx="283967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694" y="0"/>
                </a:moveTo>
                <a:lnTo>
                  <a:pt x="101694" y="0"/>
                </a:lnTo>
                <a:cubicBezTo>
                  <a:pt x="14847" y="0"/>
                  <a:pt x="14847" y="0"/>
                  <a:pt x="14847" y="0"/>
                </a:cubicBezTo>
                <a:cubicBezTo>
                  <a:pt x="5898" y="0"/>
                  <a:pt x="0" y="8328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898" y="119810"/>
                  <a:pt x="14847" y="119810"/>
                </a:cubicBezTo>
                <a:cubicBezTo>
                  <a:pt x="101694" y="119810"/>
                  <a:pt x="101694" y="119810"/>
                  <a:pt x="101694" y="119810"/>
                </a:cubicBezTo>
                <a:cubicBezTo>
                  <a:pt x="110847" y="119810"/>
                  <a:pt x="119796" y="114321"/>
                  <a:pt x="119796" y="105993"/>
                </a:cubicBezTo>
                <a:cubicBezTo>
                  <a:pt x="119796" y="16845"/>
                  <a:pt x="119796" y="16845"/>
                  <a:pt x="119796" y="16845"/>
                </a:cubicBezTo>
                <a:cubicBezTo>
                  <a:pt x="119796" y="8328"/>
                  <a:pt x="110847" y="0"/>
                  <a:pt x="101694" y="0"/>
                </a:cubicBezTo>
                <a:close/>
                <a:moveTo>
                  <a:pt x="110847" y="105993"/>
                </a:moveTo>
                <a:lnTo>
                  <a:pt x="110847" y="105993"/>
                </a:lnTo>
                <a:cubicBezTo>
                  <a:pt x="110847" y="108643"/>
                  <a:pt x="107796" y="111482"/>
                  <a:pt x="101694" y="111482"/>
                </a:cubicBezTo>
                <a:cubicBezTo>
                  <a:pt x="14847" y="111482"/>
                  <a:pt x="14847" y="111482"/>
                  <a:pt x="14847" y="111482"/>
                </a:cubicBezTo>
                <a:cubicBezTo>
                  <a:pt x="12000" y="111482"/>
                  <a:pt x="5898" y="108643"/>
                  <a:pt x="5898" y="105993"/>
                </a:cubicBezTo>
                <a:cubicBezTo>
                  <a:pt x="5898" y="97476"/>
                  <a:pt x="5898" y="97476"/>
                  <a:pt x="5898" y="97476"/>
                </a:cubicBezTo>
                <a:cubicBezTo>
                  <a:pt x="110847" y="97476"/>
                  <a:pt x="110847" y="97476"/>
                  <a:pt x="110847" y="97476"/>
                </a:cubicBezTo>
                <a:lnTo>
                  <a:pt x="110847" y="105993"/>
                </a:lnTo>
                <a:close/>
                <a:moveTo>
                  <a:pt x="110847" y="89148"/>
                </a:moveTo>
                <a:lnTo>
                  <a:pt x="110847" y="89148"/>
                </a:lnTo>
                <a:cubicBezTo>
                  <a:pt x="5898" y="89148"/>
                  <a:pt x="5898" y="89148"/>
                  <a:pt x="5898" y="89148"/>
                </a:cubicBezTo>
                <a:cubicBezTo>
                  <a:pt x="5898" y="16845"/>
                  <a:pt x="5898" y="16845"/>
                  <a:pt x="5898" y="16845"/>
                </a:cubicBezTo>
                <a:cubicBezTo>
                  <a:pt x="5898" y="11167"/>
                  <a:pt x="12000" y="8328"/>
                  <a:pt x="14847" y="8328"/>
                </a:cubicBezTo>
                <a:cubicBezTo>
                  <a:pt x="101694" y="8328"/>
                  <a:pt x="101694" y="8328"/>
                  <a:pt x="101694" y="8328"/>
                </a:cubicBezTo>
                <a:cubicBezTo>
                  <a:pt x="107796" y="8328"/>
                  <a:pt x="110847" y="11167"/>
                  <a:pt x="110847" y="16845"/>
                </a:cubicBezTo>
                <a:lnTo>
                  <a:pt x="110847" y="89148"/>
                </a:lnTo>
                <a:close/>
                <a:moveTo>
                  <a:pt x="74847" y="50157"/>
                </a:moveTo>
                <a:lnTo>
                  <a:pt x="74847" y="50157"/>
                </a:lnTo>
                <a:cubicBezTo>
                  <a:pt x="62847" y="64164"/>
                  <a:pt x="62847" y="64164"/>
                  <a:pt x="62847" y="64164"/>
                </a:cubicBezTo>
                <a:cubicBezTo>
                  <a:pt x="62847" y="19495"/>
                  <a:pt x="62847" y="19495"/>
                  <a:pt x="62847" y="19495"/>
                </a:cubicBezTo>
                <a:cubicBezTo>
                  <a:pt x="62847" y="16845"/>
                  <a:pt x="59796" y="16845"/>
                  <a:pt x="59796" y="16845"/>
                </a:cubicBezTo>
                <a:cubicBezTo>
                  <a:pt x="56949" y="16845"/>
                  <a:pt x="53898" y="16845"/>
                  <a:pt x="53898" y="19495"/>
                </a:cubicBezTo>
                <a:cubicBezTo>
                  <a:pt x="53898" y="64164"/>
                  <a:pt x="53898" y="64164"/>
                  <a:pt x="53898" y="64164"/>
                </a:cubicBezTo>
                <a:cubicBezTo>
                  <a:pt x="41898" y="50157"/>
                  <a:pt x="41898" y="50157"/>
                  <a:pt x="41898" y="50157"/>
                </a:cubicBezTo>
                <a:cubicBezTo>
                  <a:pt x="38847" y="50157"/>
                  <a:pt x="38847" y="50157"/>
                  <a:pt x="36000" y="50157"/>
                </a:cubicBezTo>
                <a:cubicBezTo>
                  <a:pt x="36000" y="52996"/>
                  <a:pt x="36000" y="52996"/>
                  <a:pt x="36000" y="55646"/>
                </a:cubicBezTo>
                <a:cubicBezTo>
                  <a:pt x="56949" y="77981"/>
                  <a:pt x="56949" y="77981"/>
                  <a:pt x="56949" y="77981"/>
                </a:cubicBezTo>
                <a:cubicBezTo>
                  <a:pt x="56949" y="77981"/>
                  <a:pt x="56949" y="77981"/>
                  <a:pt x="59796" y="77981"/>
                </a:cubicBezTo>
                <a:cubicBezTo>
                  <a:pt x="59796" y="77981"/>
                  <a:pt x="59796" y="77981"/>
                  <a:pt x="62847" y="77981"/>
                </a:cubicBezTo>
                <a:cubicBezTo>
                  <a:pt x="80949" y="55646"/>
                  <a:pt x="80949" y="55646"/>
                  <a:pt x="80949" y="55646"/>
                </a:cubicBezTo>
                <a:cubicBezTo>
                  <a:pt x="83796" y="52996"/>
                  <a:pt x="83796" y="52996"/>
                  <a:pt x="80949" y="50157"/>
                </a:cubicBezTo>
                <a:cubicBezTo>
                  <a:pt x="80949" y="50157"/>
                  <a:pt x="77694" y="50157"/>
                  <a:pt x="74847" y="5015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8" name="Shape 4688"/>
          <p:cNvSpPr/>
          <p:nvPr/>
        </p:nvSpPr>
        <p:spPr>
          <a:xfrm>
            <a:off x="3135492" y="4205876"/>
            <a:ext cx="248689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16" y="0"/>
                </a:moveTo>
                <a:lnTo>
                  <a:pt x="65116" y="0"/>
                </a:lnTo>
                <a:cubicBezTo>
                  <a:pt x="54883" y="0"/>
                  <a:pt x="54883" y="0"/>
                  <a:pt x="54883" y="0"/>
                </a:cubicBezTo>
                <a:cubicBezTo>
                  <a:pt x="51395" y="0"/>
                  <a:pt x="47906" y="5678"/>
                  <a:pt x="47906" y="8328"/>
                </a:cubicBezTo>
                <a:cubicBezTo>
                  <a:pt x="47906" y="111482"/>
                  <a:pt x="47906" y="111482"/>
                  <a:pt x="47906" y="111482"/>
                </a:cubicBezTo>
                <a:cubicBezTo>
                  <a:pt x="47906" y="117160"/>
                  <a:pt x="51395" y="119810"/>
                  <a:pt x="54883" y="119810"/>
                </a:cubicBezTo>
                <a:cubicBezTo>
                  <a:pt x="65116" y="119810"/>
                  <a:pt x="65116" y="119810"/>
                  <a:pt x="65116" y="119810"/>
                </a:cubicBezTo>
                <a:cubicBezTo>
                  <a:pt x="68604" y="119810"/>
                  <a:pt x="75348" y="117160"/>
                  <a:pt x="75348" y="111482"/>
                </a:cubicBezTo>
                <a:cubicBezTo>
                  <a:pt x="75348" y="8328"/>
                  <a:pt x="75348" y="8328"/>
                  <a:pt x="75348" y="8328"/>
                </a:cubicBezTo>
                <a:cubicBezTo>
                  <a:pt x="75348" y="5678"/>
                  <a:pt x="68604" y="0"/>
                  <a:pt x="65116" y="0"/>
                </a:cubicBezTo>
                <a:close/>
                <a:moveTo>
                  <a:pt x="65116" y="108643"/>
                </a:moveTo>
                <a:lnTo>
                  <a:pt x="65116" y="108643"/>
                </a:lnTo>
                <a:cubicBezTo>
                  <a:pt x="65116" y="111482"/>
                  <a:pt x="61627" y="111482"/>
                  <a:pt x="61627" y="111482"/>
                </a:cubicBezTo>
                <a:cubicBezTo>
                  <a:pt x="58372" y="111482"/>
                  <a:pt x="54883" y="111482"/>
                  <a:pt x="54883" y="108643"/>
                </a:cubicBezTo>
                <a:cubicBezTo>
                  <a:pt x="54883" y="11167"/>
                  <a:pt x="54883" y="11167"/>
                  <a:pt x="54883" y="11167"/>
                </a:cubicBezTo>
                <a:cubicBezTo>
                  <a:pt x="54883" y="11167"/>
                  <a:pt x="58372" y="8328"/>
                  <a:pt x="61627" y="8328"/>
                </a:cubicBezTo>
                <a:lnTo>
                  <a:pt x="65116" y="11167"/>
                </a:lnTo>
                <a:lnTo>
                  <a:pt x="65116" y="108643"/>
                </a:lnTo>
                <a:close/>
                <a:moveTo>
                  <a:pt x="20697" y="33501"/>
                </a:moveTo>
                <a:lnTo>
                  <a:pt x="20697" y="33501"/>
                </a:lnTo>
                <a:cubicBezTo>
                  <a:pt x="10232" y="33501"/>
                  <a:pt x="10232" y="33501"/>
                  <a:pt x="10232" y="33501"/>
                </a:cubicBezTo>
                <a:cubicBezTo>
                  <a:pt x="6976" y="33501"/>
                  <a:pt x="0" y="38990"/>
                  <a:pt x="0" y="41829"/>
                </a:cubicBezTo>
                <a:cubicBezTo>
                  <a:pt x="0" y="111482"/>
                  <a:pt x="0" y="111482"/>
                  <a:pt x="0" y="111482"/>
                </a:cubicBezTo>
                <a:cubicBezTo>
                  <a:pt x="0" y="117160"/>
                  <a:pt x="6976" y="119810"/>
                  <a:pt x="10232" y="119810"/>
                </a:cubicBezTo>
                <a:cubicBezTo>
                  <a:pt x="20697" y="119810"/>
                  <a:pt x="20697" y="119810"/>
                  <a:pt x="20697" y="119810"/>
                </a:cubicBezTo>
                <a:cubicBezTo>
                  <a:pt x="23953" y="119810"/>
                  <a:pt x="27441" y="117160"/>
                  <a:pt x="27441" y="111482"/>
                </a:cubicBezTo>
                <a:cubicBezTo>
                  <a:pt x="27441" y="41829"/>
                  <a:pt x="27441" y="41829"/>
                  <a:pt x="27441" y="41829"/>
                </a:cubicBezTo>
                <a:cubicBezTo>
                  <a:pt x="27441" y="38990"/>
                  <a:pt x="23953" y="33501"/>
                  <a:pt x="20697" y="33501"/>
                </a:cubicBezTo>
                <a:close/>
                <a:moveTo>
                  <a:pt x="20697" y="108643"/>
                </a:moveTo>
                <a:lnTo>
                  <a:pt x="20697" y="108643"/>
                </a:lnTo>
                <a:cubicBezTo>
                  <a:pt x="20697" y="111482"/>
                  <a:pt x="17209" y="111482"/>
                  <a:pt x="13720" y="111482"/>
                </a:cubicBezTo>
                <a:cubicBezTo>
                  <a:pt x="13720" y="111482"/>
                  <a:pt x="10232" y="111482"/>
                  <a:pt x="10232" y="108643"/>
                </a:cubicBezTo>
                <a:cubicBezTo>
                  <a:pt x="10232" y="44668"/>
                  <a:pt x="10232" y="44668"/>
                  <a:pt x="10232" y="44668"/>
                </a:cubicBezTo>
                <a:lnTo>
                  <a:pt x="13720" y="41829"/>
                </a:lnTo>
                <a:cubicBezTo>
                  <a:pt x="17209" y="41829"/>
                  <a:pt x="20697" y="44668"/>
                  <a:pt x="20697" y="44668"/>
                </a:cubicBezTo>
                <a:lnTo>
                  <a:pt x="20697" y="108643"/>
                </a:lnTo>
                <a:close/>
                <a:moveTo>
                  <a:pt x="109534" y="61324"/>
                </a:moveTo>
                <a:lnTo>
                  <a:pt x="109534" y="61324"/>
                </a:lnTo>
                <a:cubicBezTo>
                  <a:pt x="102790" y="61324"/>
                  <a:pt x="102790" y="61324"/>
                  <a:pt x="102790" y="61324"/>
                </a:cubicBezTo>
                <a:cubicBezTo>
                  <a:pt x="95813" y="61324"/>
                  <a:pt x="92558" y="64164"/>
                  <a:pt x="92558" y="66813"/>
                </a:cubicBezTo>
                <a:cubicBezTo>
                  <a:pt x="92558" y="111482"/>
                  <a:pt x="92558" y="111482"/>
                  <a:pt x="92558" y="111482"/>
                </a:cubicBezTo>
                <a:cubicBezTo>
                  <a:pt x="92558" y="117160"/>
                  <a:pt x="95813" y="119810"/>
                  <a:pt x="102790" y="119810"/>
                </a:cubicBezTo>
                <a:cubicBezTo>
                  <a:pt x="109534" y="119810"/>
                  <a:pt x="109534" y="119810"/>
                  <a:pt x="109534" y="119810"/>
                </a:cubicBezTo>
                <a:cubicBezTo>
                  <a:pt x="116511" y="119810"/>
                  <a:pt x="119767" y="117160"/>
                  <a:pt x="119767" y="111482"/>
                </a:cubicBezTo>
                <a:cubicBezTo>
                  <a:pt x="119767" y="66813"/>
                  <a:pt x="119767" y="66813"/>
                  <a:pt x="119767" y="66813"/>
                </a:cubicBezTo>
                <a:cubicBezTo>
                  <a:pt x="119767" y="64164"/>
                  <a:pt x="116511" y="61324"/>
                  <a:pt x="109534" y="61324"/>
                </a:cubicBezTo>
                <a:close/>
                <a:moveTo>
                  <a:pt x="109534" y="108643"/>
                </a:moveTo>
                <a:lnTo>
                  <a:pt x="109534" y="108643"/>
                </a:lnTo>
                <a:cubicBezTo>
                  <a:pt x="109534" y="111482"/>
                  <a:pt x="109534" y="111482"/>
                  <a:pt x="106279" y="111482"/>
                </a:cubicBezTo>
                <a:cubicBezTo>
                  <a:pt x="102790" y="111482"/>
                  <a:pt x="102790" y="111482"/>
                  <a:pt x="102790" y="108643"/>
                </a:cubicBezTo>
                <a:cubicBezTo>
                  <a:pt x="102790" y="72492"/>
                  <a:pt x="102790" y="72492"/>
                  <a:pt x="102790" y="72492"/>
                </a:cubicBezTo>
                <a:cubicBezTo>
                  <a:pt x="102790" y="69652"/>
                  <a:pt x="102790" y="66813"/>
                  <a:pt x="106279" y="66813"/>
                </a:cubicBezTo>
                <a:cubicBezTo>
                  <a:pt x="109534" y="66813"/>
                  <a:pt x="109534" y="69652"/>
                  <a:pt x="109534" y="72492"/>
                </a:cubicBezTo>
                <a:lnTo>
                  <a:pt x="109534" y="10864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9" name="Shape 4689"/>
          <p:cNvSpPr/>
          <p:nvPr/>
        </p:nvSpPr>
        <p:spPr>
          <a:xfrm>
            <a:off x="2613418" y="4205876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059" y="16845"/>
                </a:moveTo>
                <a:lnTo>
                  <a:pt x="17059" y="16845"/>
                </a:lnTo>
                <a:cubicBezTo>
                  <a:pt x="17059" y="16845"/>
                  <a:pt x="14151" y="16845"/>
                  <a:pt x="14151" y="19495"/>
                </a:cubicBezTo>
                <a:cubicBezTo>
                  <a:pt x="14151" y="22334"/>
                  <a:pt x="17059" y="22334"/>
                  <a:pt x="17059" y="22334"/>
                </a:cubicBezTo>
                <a:cubicBezTo>
                  <a:pt x="19967" y="22334"/>
                  <a:pt x="22875" y="22334"/>
                  <a:pt x="22875" y="19495"/>
                </a:cubicBezTo>
                <a:cubicBezTo>
                  <a:pt x="22875" y="16845"/>
                  <a:pt x="19967" y="16845"/>
                  <a:pt x="17059" y="16845"/>
                </a:cubicBezTo>
                <a:close/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328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654" y="119810"/>
                  <a:pt x="105654" y="119810"/>
                  <a:pt x="105654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328"/>
                  <a:pt x="114184" y="0"/>
                  <a:pt x="105654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643"/>
                  <a:pt x="108368" y="111482"/>
                  <a:pt x="105654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643"/>
                  <a:pt x="5621" y="105993"/>
                </a:cubicBezTo>
                <a:cubicBezTo>
                  <a:pt x="5621" y="38990"/>
                  <a:pt x="5621" y="38990"/>
                  <a:pt x="5621" y="38990"/>
                </a:cubicBezTo>
                <a:cubicBezTo>
                  <a:pt x="114184" y="38990"/>
                  <a:pt x="114184" y="38990"/>
                  <a:pt x="114184" y="38990"/>
                </a:cubicBezTo>
                <a:lnTo>
                  <a:pt x="114184" y="105993"/>
                </a:lnTo>
                <a:close/>
                <a:moveTo>
                  <a:pt x="114184" y="30662"/>
                </a:moveTo>
                <a:lnTo>
                  <a:pt x="114184" y="30662"/>
                </a:lnTo>
                <a:cubicBezTo>
                  <a:pt x="5621" y="30662"/>
                  <a:pt x="5621" y="30662"/>
                  <a:pt x="5621" y="30662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328"/>
                  <a:pt x="14151" y="8328"/>
                </a:cubicBezTo>
                <a:cubicBezTo>
                  <a:pt x="105654" y="8328"/>
                  <a:pt x="105654" y="8328"/>
                  <a:pt x="105654" y="8328"/>
                </a:cubicBezTo>
                <a:cubicBezTo>
                  <a:pt x="108368" y="8328"/>
                  <a:pt x="114184" y="11167"/>
                  <a:pt x="114184" y="16845"/>
                </a:cubicBezTo>
                <a:lnTo>
                  <a:pt x="114184" y="30662"/>
                </a:lnTo>
                <a:close/>
                <a:moveTo>
                  <a:pt x="48465" y="16845"/>
                </a:moveTo>
                <a:lnTo>
                  <a:pt x="48465" y="16845"/>
                </a:lnTo>
                <a:cubicBezTo>
                  <a:pt x="45557" y="16845"/>
                  <a:pt x="45557" y="16845"/>
                  <a:pt x="45557" y="19495"/>
                </a:cubicBezTo>
                <a:cubicBezTo>
                  <a:pt x="45557" y="22334"/>
                  <a:pt x="45557" y="22334"/>
                  <a:pt x="48465" y="22334"/>
                </a:cubicBezTo>
                <a:cubicBezTo>
                  <a:pt x="51373" y="22334"/>
                  <a:pt x="51373" y="22334"/>
                  <a:pt x="51373" y="19495"/>
                </a:cubicBezTo>
                <a:cubicBezTo>
                  <a:pt x="51373" y="16845"/>
                  <a:pt x="51373" y="16845"/>
                  <a:pt x="48465" y="16845"/>
                </a:cubicBezTo>
                <a:close/>
                <a:moveTo>
                  <a:pt x="34313" y="16845"/>
                </a:moveTo>
                <a:lnTo>
                  <a:pt x="34313" y="16845"/>
                </a:lnTo>
                <a:cubicBezTo>
                  <a:pt x="31405" y="16845"/>
                  <a:pt x="28497" y="16845"/>
                  <a:pt x="28497" y="19495"/>
                </a:cubicBezTo>
                <a:cubicBezTo>
                  <a:pt x="28497" y="22334"/>
                  <a:pt x="31405" y="22334"/>
                  <a:pt x="34313" y="22334"/>
                </a:cubicBezTo>
                <a:cubicBezTo>
                  <a:pt x="34313" y="22334"/>
                  <a:pt x="37027" y="22334"/>
                  <a:pt x="37027" y="19495"/>
                </a:cubicBezTo>
                <a:cubicBezTo>
                  <a:pt x="37027" y="16845"/>
                  <a:pt x="34313" y="16845"/>
                  <a:pt x="34313" y="168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0" name="Shape 4690"/>
          <p:cNvSpPr/>
          <p:nvPr/>
        </p:nvSpPr>
        <p:spPr>
          <a:xfrm>
            <a:off x="2116038" y="4205876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61324"/>
                </a:cubicBezTo>
                <a:cubicBezTo>
                  <a:pt x="0" y="91987"/>
                  <a:pt x="28012" y="119810"/>
                  <a:pt x="61324" y="119810"/>
                </a:cubicBezTo>
                <a:cubicBezTo>
                  <a:pt x="91987" y="119810"/>
                  <a:pt x="119810" y="91987"/>
                  <a:pt x="119810" y="61324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103154" y="30662"/>
                </a:moveTo>
                <a:lnTo>
                  <a:pt x="103154" y="30662"/>
                </a:lnTo>
                <a:cubicBezTo>
                  <a:pt x="108643" y="38990"/>
                  <a:pt x="111482" y="47507"/>
                  <a:pt x="111482" y="55646"/>
                </a:cubicBezTo>
                <a:cubicBezTo>
                  <a:pt x="83659" y="55646"/>
                  <a:pt x="83659" y="55646"/>
                  <a:pt x="83659" y="55646"/>
                </a:cubicBezTo>
                <a:cubicBezTo>
                  <a:pt x="83659" y="50157"/>
                  <a:pt x="80820" y="41829"/>
                  <a:pt x="80820" y="36340"/>
                </a:cubicBezTo>
                <a:cubicBezTo>
                  <a:pt x="89148" y="36340"/>
                  <a:pt x="97665" y="33501"/>
                  <a:pt x="103154" y="30662"/>
                </a:cubicBezTo>
                <a:close/>
                <a:moveTo>
                  <a:pt x="97665" y="25173"/>
                </a:moveTo>
                <a:lnTo>
                  <a:pt x="97665" y="25173"/>
                </a:lnTo>
                <a:cubicBezTo>
                  <a:pt x="91987" y="27823"/>
                  <a:pt x="86498" y="27823"/>
                  <a:pt x="77981" y="27823"/>
                </a:cubicBezTo>
                <a:cubicBezTo>
                  <a:pt x="77981" y="22334"/>
                  <a:pt x="75331" y="16845"/>
                  <a:pt x="72492" y="11167"/>
                </a:cubicBezTo>
                <a:cubicBezTo>
                  <a:pt x="83659" y="11167"/>
                  <a:pt x="91987" y="16845"/>
                  <a:pt x="97665" y="25173"/>
                </a:cubicBezTo>
                <a:close/>
                <a:moveTo>
                  <a:pt x="44668" y="55646"/>
                </a:moveTo>
                <a:lnTo>
                  <a:pt x="44668" y="55646"/>
                </a:lnTo>
                <a:cubicBezTo>
                  <a:pt x="44668" y="50157"/>
                  <a:pt x="47507" y="44668"/>
                  <a:pt x="47507" y="36340"/>
                </a:cubicBezTo>
                <a:cubicBezTo>
                  <a:pt x="52996" y="38990"/>
                  <a:pt x="55835" y="38990"/>
                  <a:pt x="61324" y="38990"/>
                </a:cubicBezTo>
                <a:cubicBezTo>
                  <a:pt x="64164" y="38990"/>
                  <a:pt x="69842" y="38990"/>
                  <a:pt x="72492" y="36340"/>
                </a:cubicBezTo>
                <a:cubicBezTo>
                  <a:pt x="75331" y="44668"/>
                  <a:pt x="75331" y="50157"/>
                  <a:pt x="75331" y="55646"/>
                </a:cubicBezTo>
                <a:lnTo>
                  <a:pt x="44668" y="55646"/>
                </a:lnTo>
                <a:close/>
                <a:moveTo>
                  <a:pt x="75331" y="64164"/>
                </a:moveTo>
                <a:lnTo>
                  <a:pt x="75331" y="64164"/>
                </a:lnTo>
                <a:cubicBezTo>
                  <a:pt x="75331" y="69652"/>
                  <a:pt x="75331" y="77981"/>
                  <a:pt x="72492" y="83659"/>
                </a:cubicBezTo>
                <a:cubicBezTo>
                  <a:pt x="69842" y="83659"/>
                  <a:pt x="64164" y="83659"/>
                  <a:pt x="61324" y="83659"/>
                </a:cubicBezTo>
                <a:cubicBezTo>
                  <a:pt x="55835" y="83659"/>
                  <a:pt x="52996" y="83659"/>
                  <a:pt x="47507" y="83659"/>
                </a:cubicBezTo>
                <a:cubicBezTo>
                  <a:pt x="47507" y="77981"/>
                  <a:pt x="44668" y="69652"/>
                  <a:pt x="44668" y="64164"/>
                </a:cubicBezTo>
                <a:lnTo>
                  <a:pt x="75331" y="64164"/>
                </a:lnTo>
                <a:close/>
                <a:moveTo>
                  <a:pt x="55835" y="8328"/>
                </a:moveTo>
                <a:lnTo>
                  <a:pt x="55835" y="8328"/>
                </a:lnTo>
                <a:cubicBezTo>
                  <a:pt x="58675" y="8328"/>
                  <a:pt x="58675" y="8328"/>
                  <a:pt x="61324" y="8328"/>
                </a:cubicBezTo>
                <a:lnTo>
                  <a:pt x="64164" y="8328"/>
                </a:lnTo>
                <a:cubicBezTo>
                  <a:pt x="67003" y="14006"/>
                  <a:pt x="69842" y="22334"/>
                  <a:pt x="72492" y="30662"/>
                </a:cubicBezTo>
                <a:cubicBezTo>
                  <a:pt x="67003" y="30662"/>
                  <a:pt x="64164" y="30662"/>
                  <a:pt x="61324" y="30662"/>
                </a:cubicBezTo>
                <a:cubicBezTo>
                  <a:pt x="55835" y="30662"/>
                  <a:pt x="52996" y="30662"/>
                  <a:pt x="50157" y="30662"/>
                </a:cubicBezTo>
                <a:cubicBezTo>
                  <a:pt x="50157" y="22334"/>
                  <a:pt x="52996" y="14006"/>
                  <a:pt x="55835" y="8328"/>
                </a:cubicBezTo>
                <a:close/>
                <a:moveTo>
                  <a:pt x="47507" y="11167"/>
                </a:moveTo>
                <a:lnTo>
                  <a:pt x="47507" y="11167"/>
                </a:lnTo>
                <a:cubicBezTo>
                  <a:pt x="44668" y="16845"/>
                  <a:pt x="41829" y="22334"/>
                  <a:pt x="41829" y="27823"/>
                </a:cubicBezTo>
                <a:cubicBezTo>
                  <a:pt x="36340" y="27823"/>
                  <a:pt x="28012" y="27823"/>
                  <a:pt x="22334" y="25173"/>
                </a:cubicBezTo>
                <a:cubicBezTo>
                  <a:pt x="28012" y="16845"/>
                  <a:pt x="39179" y="11167"/>
                  <a:pt x="47507" y="11167"/>
                </a:cubicBezTo>
                <a:close/>
                <a:moveTo>
                  <a:pt x="16845" y="30662"/>
                </a:moveTo>
                <a:lnTo>
                  <a:pt x="16845" y="30662"/>
                </a:lnTo>
                <a:cubicBezTo>
                  <a:pt x="25173" y="33501"/>
                  <a:pt x="33501" y="36340"/>
                  <a:pt x="39179" y="36340"/>
                </a:cubicBezTo>
                <a:cubicBezTo>
                  <a:pt x="39179" y="41829"/>
                  <a:pt x="39179" y="50157"/>
                  <a:pt x="39179" y="55646"/>
                </a:cubicBezTo>
                <a:cubicBezTo>
                  <a:pt x="8328" y="55646"/>
                  <a:pt x="8328" y="55646"/>
                  <a:pt x="8328" y="55646"/>
                </a:cubicBezTo>
                <a:cubicBezTo>
                  <a:pt x="8328" y="47507"/>
                  <a:pt x="11167" y="38990"/>
                  <a:pt x="16845" y="30662"/>
                </a:cubicBezTo>
                <a:close/>
                <a:moveTo>
                  <a:pt x="16845" y="89148"/>
                </a:moveTo>
                <a:lnTo>
                  <a:pt x="16845" y="89148"/>
                </a:lnTo>
                <a:cubicBezTo>
                  <a:pt x="11167" y="80820"/>
                  <a:pt x="8328" y="72492"/>
                  <a:pt x="8328" y="64164"/>
                </a:cubicBezTo>
                <a:cubicBezTo>
                  <a:pt x="39179" y="64164"/>
                  <a:pt x="39179" y="64164"/>
                  <a:pt x="39179" y="64164"/>
                </a:cubicBezTo>
                <a:cubicBezTo>
                  <a:pt x="39179" y="69652"/>
                  <a:pt x="39179" y="77981"/>
                  <a:pt x="39179" y="83659"/>
                </a:cubicBezTo>
                <a:cubicBezTo>
                  <a:pt x="33501" y="86498"/>
                  <a:pt x="25173" y="86498"/>
                  <a:pt x="16845" y="89148"/>
                </a:cubicBezTo>
                <a:close/>
                <a:moveTo>
                  <a:pt x="22334" y="94826"/>
                </a:moveTo>
                <a:lnTo>
                  <a:pt x="22334" y="94826"/>
                </a:lnTo>
                <a:cubicBezTo>
                  <a:pt x="28012" y="94826"/>
                  <a:pt x="36340" y="91987"/>
                  <a:pt x="41829" y="91987"/>
                </a:cubicBezTo>
                <a:cubicBezTo>
                  <a:pt x="41829" y="97476"/>
                  <a:pt x="44668" y="105993"/>
                  <a:pt x="47507" y="111482"/>
                </a:cubicBezTo>
                <a:cubicBezTo>
                  <a:pt x="39179" y="108643"/>
                  <a:pt x="28012" y="103154"/>
                  <a:pt x="22334" y="94826"/>
                </a:cubicBezTo>
                <a:close/>
                <a:moveTo>
                  <a:pt x="64164" y="111482"/>
                </a:moveTo>
                <a:lnTo>
                  <a:pt x="64164" y="111482"/>
                </a:lnTo>
                <a:lnTo>
                  <a:pt x="61324" y="111482"/>
                </a:lnTo>
                <a:cubicBezTo>
                  <a:pt x="58675" y="111482"/>
                  <a:pt x="58675" y="111482"/>
                  <a:pt x="55835" y="111482"/>
                </a:cubicBezTo>
                <a:cubicBezTo>
                  <a:pt x="52996" y="105993"/>
                  <a:pt x="50157" y="97476"/>
                  <a:pt x="50157" y="89148"/>
                </a:cubicBezTo>
                <a:cubicBezTo>
                  <a:pt x="52996" y="89148"/>
                  <a:pt x="55835" y="89148"/>
                  <a:pt x="61324" y="89148"/>
                </a:cubicBezTo>
                <a:cubicBezTo>
                  <a:pt x="64164" y="89148"/>
                  <a:pt x="67003" y="89148"/>
                  <a:pt x="72492" y="89148"/>
                </a:cubicBezTo>
                <a:cubicBezTo>
                  <a:pt x="69842" y="97476"/>
                  <a:pt x="67003" y="105993"/>
                  <a:pt x="64164" y="111482"/>
                </a:cubicBezTo>
                <a:close/>
                <a:moveTo>
                  <a:pt x="72492" y="111482"/>
                </a:moveTo>
                <a:lnTo>
                  <a:pt x="72492" y="111482"/>
                </a:lnTo>
                <a:cubicBezTo>
                  <a:pt x="75331" y="105993"/>
                  <a:pt x="77981" y="97476"/>
                  <a:pt x="77981" y="91987"/>
                </a:cubicBezTo>
                <a:cubicBezTo>
                  <a:pt x="86498" y="91987"/>
                  <a:pt x="91987" y="94826"/>
                  <a:pt x="97665" y="94826"/>
                </a:cubicBezTo>
                <a:cubicBezTo>
                  <a:pt x="91987" y="103154"/>
                  <a:pt x="83659" y="108643"/>
                  <a:pt x="72492" y="111482"/>
                </a:cubicBezTo>
                <a:close/>
                <a:moveTo>
                  <a:pt x="103154" y="89148"/>
                </a:moveTo>
                <a:lnTo>
                  <a:pt x="103154" y="89148"/>
                </a:lnTo>
                <a:cubicBezTo>
                  <a:pt x="97665" y="86498"/>
                  <a:pt x="89148" y="86498"/>
                  <a:pt x="80820" y="83659"/>
                </a:cubicBezTo>
                <a:cubicBezTo>
                  <a:pt x="80820" y="77981"/>
                  <a:pt x="83659" y="69652"/>
                  <a:pt x="83659" y="64164"/>
                </a:cubicBezTo>
                <a:cubicBezTo>
                  <a:pt x="111482" y="64164"/>
                  <a:pt x="111482" y="64164"/>
                  <a:pt x="111482" y="64164"/>
                </a:cubicBezTo>
                <a:cubicBezTo>
                  <a:pt x="111482" y="72492"/>
                  <a:pt x="108643" y="80820"/>
                  <a:pt x="103154" y="8914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1" name="Shape 4691"/>
          <p:cNvSpPr/>
          <p:nvPr/>
        </p:nvSpPr>
        <p:spPr>
          <a:xfrm>
            <a:off x="1662750" y="4218225"/>
            <a:ext cx="248691" cy="291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76" y="11721"/>
                </a:moveTo>
                <a:lnTo>
                  <a:pt x="6976" y="11721"/>
                </a:lnTo>
                <a:cubicBezTo>
                  <a:pt x="89069" y="11721"/>
                  <a:pt x="89069" y="11721"/>
                  <a:pt x="89069" y="11721"/>
                </a:cubicBezTo>
                <a:cubicBezTo>
                  <a:pt x="89069" y="11721"/>
                  <a:pt x="92558" y="8741"/>
                  <a:pt x="92558" y="5761"/>
                </a:cubicBezTo>
                <a:lnTo>
                  <a:pt x="89069" y="2781"/>
                </a:lnTo>
                <a:cubicBezTo>
                  <a:pt x="6976" y="2781"/>
                  <a:pt x="6976" y="2781"/>
                  <a:pt x="6976" y="2781"/>
                </a:cubicBezTo>
                <a:cubicBezTo>
                  <a:pt x="3488" y="2781"/>
                  <a:pt x="0" y="5761"/>
                  <a:pt x="0" y="5761"/>
                </a:cubicBezTo>
                <a:cubicBezTo>
                  <a:pt x="0" y="8741"/>
                  <a:pt x="3488" y="11721"/>
                  <a:pt x="6976" y="11721"/>
                </a:cubicBezTo>
                <a:close/>
                <a:moveTo>
                  <a:pt x="6976" y="34966"/>
                </a:moveTo>
                <a:lnTo>
                  <a:pt x="6976" y="34966"/>
                </a:lnTo>
                <a:cubicBezTo>
                  <a:pt x="89069" y="34966"/>
                  <a:pt x="89069" y="34966"/>
                  <a:pt x="89069" y="34966"/>
                </a:cubicBezTo>
                <a:cubicBezTo>
                  <a:pt x="89069" y="34966"/>
                  <a:pt x="92558" y="32185"/>
                  <a:pt x="92558" y="29205"/>
                </a:cubicBezTo>
                <a:lnTo>
                  <a:pt x="89069" y="26225"/>
                </a:lnTo>
                <a:cubicBezTo>
                  <a:pt x="6976" y="26225"/>
                  <a:pt x="6976" y="26225"/>
                  <a:pt x="6976" y="26225"/>
                </a:cubicBezTo>
                <a:cubicBezTo>
                  <a:pt x="3488" y="26225"/>
                  <a:pt x="0" y="29205"/>
                  <a:pt x="0" y="29205"/>
                </a:cubicBezTo>
                <a:cubicBezTo>
                  <a:pt x="0" y="32185"/>
                  <a:pt x="3488" y="34966"/>
                  <a:pt x="6976" y="34966"/>
                </a:cubicBezTo>
                <a:close/>
                <a:moveTo>
                  <a:pt x="34186" y="73112"/>
                </a:moveTo>
                <a:lnTo>
                  <a:pt x="34186" y="73112"/>
                </a:lnTo>
                <a:cubicBezTo>
                  <a:pt x="6976" y="73112"/>
                  <a:pt x="6976" y="73112"/>
                  <a:pt x="6976" y="73112"/>
                </a:cubicBezTo>
                <a:cubicBezTo>
                  <a:pt x="3488" y="73112"/>
                  <a:pt x="0" y="75894"/>
                  <a:pt x="0" y="75894"/>
                </a:cubicBezTo>
                <a:cubicBezTo>
                  <a:pt x="0" y="78874"/>
                  <a:pt x="3488" y="81854"/>
                  <a:pt x="6976" y="81854"/>
                </a:cubicBezTo>
                <a:cubicBezTo>
                  <a:pt x="34186" y="81854"/>
                  <a:pt x="34186" y="81854"/>
                  <a:pt x="34186" y="81854"/>
                </a:cubicBezTo>
                <a:cubicBezTo>
                  <a:pt x="34186" y="81854"/>
                  <a:pt x="37674" y="78874"/>
                  <a:pt x="37674" y="75894"/>
                </a:cubicBezTo>
                <a:lnTo>
                  <a:pt x="34186" y="73112"/>
                </a:lnTo>
                <a:close/>
                <a:moveTo>
                  <a:pt x="6976" y="58410"/>
                </a:moveTo>
                <a:lnTo>
                  <a:pt x="6976" y="58410"/>
                </a:lnTo>
                <a:cubicBezTo>
                  <a:pt x="54883" y="58410"/>
                  <a:pt x="54883" y="58410"/>
                  <a:pt x="54883" y="58410"/>
                </a:cubicBezTo>
                <a:cubicBezTo>
                  <a:pt x="58372" y="58410"/>
                  <a:pt x="61627" y="55629"/>
                  <a:pt x="61627" y="52450"/>
                </a:cubicBezTo>
                <a:cubicBezTo>
                  <a:pt x="61627" y="52450"/>
                  <a:pt x="58372" y="49668"/>
                  <a:pt x="54883" y="49668"/>
                </a:cubicBezTo>
                <a:cubicBezTo>
                  <a:pt x="6976" y="49668"/>
                  <a:pt x="6976" y="49668"/>
                  <a:pt x="6976" y="49668"/>
                </a:cubicBezTo>
                <a:cubicBezTo>
                  <a:pt x="3488" y="49668"/>
                  <a:pt x="0" y="52450"/>
                  <a:pt x="0" y="52450"/>
                </a:cubicBezTo>
                <a:cubicBezTo>
                  <a:pt x="0" y="55629"/>
                  <a:pt x="3488" y="58410"/>
                  <a:pt x="6976" y="58410"/>
                </a:cubicBezTo>
                <a:close/>
                <a:moveTo>
                  <a:pt x="116511" y="0"/>
                </a:moveTo>
                <a:lnTo>
                  <a:pt x="116511" y="0"/>
                </a:lnTo>
                <a:cubicBezTo>
                  <a:pt x="113023" y="0"/>
                  <a:pt x="109534" y="0"/>
                  <a:pt x="109534" y="2781"/>
                </a:cubicBezTo>
                <a:cubicBezTo>
                  <a:pt x="109534" y="67152"/>
                  <a:pt x="109534" y="67152"/>
                  <a:pt x="109534" y="67152"/>
                </a:cubicBezTo>
                <a:cubicBezTo>
                  <a:pt x="99302" y="61390"/>
                  <a:pt x="85581" y="61390"/>
                  <a:pt x="68372" y="67152"/>
                </a:cubicBezTo>
                <a:cubicBezTo>
                  <a:pt x="51395" y="75894"/>
                  <a:pt x="41162" y="93576"/>
                  <a:pt x="51395" y="105298"/>
                </a:cubicBezTo>
                <a:cubicBezTo>
                  <a:pt x="58372" y="117019"/>
                  <a:pt x="78837" y="119801"/>
                  <a:pt x="99302" y="111059"/>
                </a:cubicBezTo>
                <a:cubicBezTo>
                  <a:pt x="113023" y="102317"/>
                  <a:pt x="119767" y="90596"/>
                  <a:pt x="119767" y="81854"/>
                </a:cubicBezTo>
                <a:lnTo>
                  <a:pt x="119767" y="81854"/>
                </a:lnTo>
                <a:cubicBezTo>
                  <a:pt x="119767" y="2781"/>
                  <a:pt x="119767" y="2781"/>
                  <a:pt x="119767" y="2781"/>
                </a:cubicBezTo>
                <a:cubicBezTo>
                  <a:pt x="119767" y="0"/>
                  <a:pt x="116511" y="0"/>
                  <a:pt x="116511" y="0"/>
                </a:cubicBezTo>
                <a:close/>
                <a:moveTo>
                  <a:pt x="95813" y="102317"/>
                </a:moveTo>
                <a:lnTo>
                  <a:pt x="95813" y="102317"/>
                </a:lnTo>
                <a:cubicBezTo>
                  <a:pt x="82093" y="111059"/>
                  <a:pt x="65116" y="111059"/>
                  <a:pt x="58372" y="102317"/>
                </a:cubicBezTo>
                <a:cubicBezTo>
                  <a:pt x="51395" y="93576"/>
                  <a:pt x="58372" y="81854"/>
                  <a:pt x="72093" y="73112"/>
                </a:cubicBezTo>
                <a:cubicBezTo>
                  <a:pt x="85581" y="67152"/>
                  <a:pt x="102790" y="67152"/>
                  <a:pt x="109534" y="75894"/>
                </a:cubicBezTo>
                <a:cubicBezTo>
                  <a:pt x="116511" y="84834"/>
                  <a:pt x="109534" y="96357"/>
                  <a:pt x="95813" y="10231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2" name="Shape 4692"/>
          <p:cNvSpPr/>
          <p:nvPr/>
        </p:nvSpPr>
        <p:spPr>
          <a:xfrm>
            <a:off x="1140677" y="4205876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746" y="16845"/>
                </a:moveTo>
                <a:lnTo>
                  <a:pt x="102746" y="16845"/>
                </a:lnTo>
                <a:cubicBezTo>
                  <a:pt x="51373" y="22334"/>
                  <a:pt x="51373" y="22334"/>
                  <a:pt x="51373" y="22334"/>
                </a:cubicBezTo>
                <a:cubicBezTo>
                  <a:pt x="51373" y="22334"/>
                  <a:pt x="48465" y="25173"/>
                  <a:pt x="48465" y="27823"/>
                </a:cubicBezTo>
                <a:cubicBezTo>
                  <a:pt x="48465" y="58675"/>
                  <a:pt x="48465" y="58675"/>
                  <a:pt x="48465" y="58675"/>
                </a:cubicBezTo>
                <a:cubicBezTo>
                  <a:pt x="42843" y="55646"/>
                  <a:pt x="34313" y="55646"/>
                  <a:pt x="25589" y="61324"/>
                </a:cubicBezTo>
                <a:cubicBezTo>
                  <a:pt x="17059" y="66813"/>
                  <a:pt x="11437" y="75331"/>
                  <a:pt x="17059" y="83659"/>
                </a:cubicBezTo>
                <a:cubicBezTo>
                  <a:pt x="19967" y="91987"/>
                  <a:pt x="34313" y="91987"/>
                  <a:pt x="45557" y="86498"/>
                </a:cubicBezTo>
                <a:cubicBezTo>
                  <a:pt x="54281" y="80820"/>
                  <a:pt x="56995" y="75331"/>
                  <a:pt x="56995" y="66813"/>
                </a:cubicBezTo>
                <a:lnTo>
                  <a:pt x="56995" y="30662"/>
                </a:lnTo>
                <a:cubicBezTo>
                  <a:pt x="96930" y="25173"/>
                  <a:pt x="96930" y="25173"/>
                  <a:pt x="96930" y="25173"/>
                </a:cubicBezTo>
                <a:cubicBezTo>
                  <a:pt x="96930" y="50157"/>
                  <a:pt x="96930" y="50157"/>
                  <a:pt x="96930" y="50157"/>
                </a:cubicBezTo>
                <a:cubicBezTo>
                  <a:pt x="91308" y="47507"/>
                  <a:pt x="82778" y="47507"/>
                  <a:pt x="76962" y="52996"/>
                </a:cubicBezTo>
                <a:cubicBezTo>
                  <a:pt x="65718" y="58675"/>
                  <a:pt x="59903" y="69652"/>
                  <a:pt x="65718" y="75331"/>
                </a:cubicBezTo>
                <a:cubicBezTo>
                  <a:pt x="71340" y="83659"/>
                  <a:pt x="82778" y="83659"/>
                  <a:pt x="94216" y="77981"/>
                </a:cubicBezTo>
                <a:cubicBezTo>
                  <a:pt x="102746" y="75331"/>
                  <a:pt x="105460" y="66813"/>
                  <a:pt x="105460" y="61324"/>
                </a:cubicBezTo>
                <a:lnTo>
                  <a:pt x="105460" y="19495"/>
                </a:lnTo>
                <a:cubicBezTo>
                  <a:pt x="105460" y="16845"/>
                  <a:pt x="102746" y="16845"/>
                  <a:pt x="102746" y="16845"/>
                </a:cubicBezTo>
                <a:close/>
                <a:moveTo>
                  <a:pt x="39935" y="80820"/>
                </a:moveTo>
                <a:lnTo>
                  <a:pt x="39935" y="80820"/>
                </a:lnTo>
                <a:cubicBezTo>
                  <a:pt x="34313" y="83659"/>
                  <a:pt x="25589" y="83659"/>
                  <a:pt x="22875" y="80820"/>
                </a:cubicBezTo>
                <a:cubicBezTo>
                  <a:pt x="19967" y="75331"/>
                  <a:pt x="22875" y="69652"/>
                  <a:pt x="28497" y="66813"/>
                </a:cubicBezTo>
                <a:cubicBezTo>
                  <a:pt x="37027" y="64164"/>
                  <a:pt x="42843" y="64164"/>
                  <a:pt x="45557" y="66813"/>
                </a:cubicBezTo>
                <a:cubicBezTo>
                  <a:pt x="51373" y="69652"/>
                  <a:pt x="48465" y="77981"/>
                  <a:pt x="39935" y="80820"/>
                </a:cubicBezTo>
                <a:close/>
                <a:moveTo>
                  <a:pt x="91308" y="72492"/>
                </a:moveTo>
                <a:lnTo>
                  <a:pt x="91308" y="72492"/>
                </a:lnTo>
                <a:cubicBezTo>
                  <a:pt x="85492" y="77981"/>
                  <a:pt x="76962" y="75331"/>
                  <a:pt x="71340" y="72492"/>
                </a:cubicBezTo>
                <a:cubicBezTo>
                  <a:pt x="68432" y="69652"/>
                  <a:pt x="71340" y="61324"/>
                  <a:pt x="79870" y="58675"/>
                </a:cubicBezTo>
                <a:cubicBezTo>
                  <a:pt x="85492" y="55646"/>
                  <a:pt x="91308" y="55646"/>
                  <a:pt x="96930" y="58675"/>
                </a:cubicBezTo>
                <a:cubicBezTo>
                  <a:pt x="99838" y="61324"/>
                  <a:pt x="96930" y="69652"/>
                  <a:pt x="91308" y="72492"/>
                </a:cubicBezTo>
                <a:close/>
                <a:moveTo>
                  <a:pt x="108368" y="111482"/>
                </a:moveTo>
                <a:lnTo>
                  <a:pt x="108368" y="111482"/>
                </a:lnTo>
                <a:cubicBezTo>
                  <a:pt x="11437" y="111482"/>
                  <a:pt x="11437" y="111482"/>
                  <a:pt x="11437" y="111482"/>
                </a:cubicBezTo>
                <a:cubicBezTo>
                  <a:pt x="8529" y="111482"/>
                  <a:pt x="5621" y="114321"/>
                  <a:pt x="5621" y="117160"/>
                </a:cubicBezTo>
                <a:cubicBezTo>
                  <a:pt x="5621" y="117160"/>
                  <a:pt x="8529" y="119810"/>
                  <a:pt x="11437" y="119810"/>
                </a:cubicBezTo>
                <a:cubicBezTo>
                  <a:pt x="108368" y="119810"/>
                  <a:pt x="108368" y="119810"/>
                  <a:pt x="108368" y="119810"/>
                </a:cubicBezTo>
                <a:cubicBezTo>
                  <a:pt x="111276" y="119810"/>
                  <a:pt x="114184" y="117160"/>
                  <a:pt x="114184" y="117160"/>
                </a:cubicBezTo>
                <a:cubicBezTo>
                  <a:pt x="114184" y="114321"/>
                  <a:pt x="111276" y="111482"/>
                  <a:pt x="108368" y="111482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328"/>
                  <a:pt x="0" y="16845"/>
                </a:cubicBezTo>
                <a:cubicBezTo>
                  <a:pt x="0" y="89148"/>
                  <a:pt x="0" y="89148"/>
                  <a:pt x="0" y="89148"/>
                </a:cubicBezTo>
                <a:cubicBezTo>
                  <a:pt x="0" y="97476"/>
                  <a:pt x="5621" y="105993"/>
                  <a:pt x="14151" y="105993"/>
                </a:cubicBezTo>
                <a:cubicBezTo>
                  <a:pt x="105460" y="105993"/>
                  <a:pt x="105460" y="105993"/>
                  <a:pt x="105460" y="105993"/>
                </a:cubicBezTo>
                <a:cubicBezTo>
                  <a:pt x="114184" y="105993"/>
                  <a:pt x="119806" y="97476"/>
                  <a:pt x="119806" y="89148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328"/>
                  <a:pt x="114184" y="0"/>
                  <a:pt x="105460" y="0"/>
                </a:cubicBezTo>
                <a:close/>
                <a:moveTo>
                  <a:pt x="114184" y="89148"/>
                </a:moveTo>
                <a:lnTo>
                  <a:pt x="114184" y="89148"/>
                </a:lnTo>
                <a:cubicBezTo>
                  <a:pt x="114184" y="94826"/>
                  <a:pt x="108368" y="97476"/>
                  <a:pt x="105460" y="97476"/>
                </a:cubicBezTo>
                <a:cubicBezTo>
                  <a:pt x="14151" y="97476"/>
                  <a:pt x="14151" y="97476"/>
                  <a:pt x="14151" y="97476"/>
                </a:cubicBezTo>
                <a:cubicBezTo>
                  <a:pt x="11437" y="97476"/>
                  <a:pt x="5621" y="94826"/>
                  <a:pt x="5621" y="89148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328"/>
                  <a:pt x="14151" y="8328"/>
                </a:cubicBezTo>
                <a:cubicBezTo>
                  <a:pt x="105460" y="8328"/>
                  <a:pt x="105460" y="8328"/>
                  <a:pt x="105460" y="8328"/>
                </a:cubicBezTo>
                <a:cubicBezTo>
                  <a:pt x="108368" y="8328"/>
                  <a:pt x="114184" y="11167"/>
                  <a:pt x="114184" y="16845"/>
                </a:cubicBezTo>
                <a:lnTo>
                  <a:pt x="114184" y="8914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3" name="Shape 4693"/>
          <p:cNvSpPr/>
          <p:nvPr/>
        </p:nvSpPr>
        <p:spPr>
          <a:xfrm>
            <a:off x="5541262" y="3724242"/>
            <a:ext cx="310423" cy="291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41" y="0"/>
                </a:moveTo>
                <a:lnTo>
                  <a:pt x="117041" y="0"/>
                </a:lnTo>
                <a:cubicBezTo>
                  <a:pt x="117041" y="0"/>
                  <a:pt x="117041" y="0"/>
                  <a:pt x="114453" y="0"/>
                </a:cubicBezTo>
                <a:cubicBezTo>
                  <a:pt x="54545" y="17652"/>
                  <a:pt x="54545" y="17652"/>
                  <a:pt x="54545" y="17652"/>
                </a:cubicBezTo>
                <a:cubicBezTo>
                  <a:pt x="54545" y="17652"/>
                  <a:pt x="51771" y="17652"/>
                  <a:pt x="51771" y="20429"/>
                </a:cubicBezTo>
                <a:cubicBezTo>
                  <a:pt x="51771" y="75966"/>
                  <a:pt x="51771" y="75966"/>
                  <a:pt x="51771" y="75966"/>
                </a:cubicBezTo>
                <a:cubicBezTo>
                  <a:pt x="43636" y="70016"/>
                  <a:pt x="32727" y="70016"/>
                  <a:pt x="21818" y="75966"/>
                </a:cubicBezTo>
                <a:cubicBezTo>
                  <a:pt x="8320" y="84694"/>
                  <a:pt x="0" y="99371"/>
                  <a:pt x="5546" y="108099"/>
                </a:cubicBezTo>
                <a:cubicBezTo>
                  <a:pt x="13682" y="119801"/>
                  <a:pt x="29953" y="119801"/>
                  <a:pt x="43636" y="113851"/>
                </a:cubicBezTo>
                <a:cubicBezTo>
                  <a:pt x="51771" y="108099"/>
                  <a:pt x="57318" y="99371"/>
                  <a:pt x="59907" y="90446"/>
                </a:cubicBezTo>
                <a:lnTo>
                  <a:pt x="59907" y="23404"/>
                </a:lnTo>
                <a:cubicBezTo>
                  <a:pt x="114453" y="8727"/>
                  <a:pt x="114453" y="8727"/>
                  <a:pt x="114453" y="8727"/>
                </a:cubicBezTo>
                <a:cubicBezTo>
                  <a:pt x="114453" y="58314"/>
                  <a:pt x="114453" y="58314"/>
                  <a:pt x="114453" y="58314"/>
                </a:cubicBezTo>
                <a:cubicBezTo>
                  <a:pt x="106317" y="55537"/>
                  <a:pt x="92634" y="55537"/>
                  <a:pt x="81725" y="61289"/>
                </a:cubicBezTo>
                <a:cubicBezTo>
                  <a:pt x="68228" y="67239"/>
                  <a:pt x="62681" y="81719"/>
                  <a:pt x="68228" y="93421"/>
                </a:cubicBezTo>
                <a:cubicBezTo>
                  <a:pt x="73590" y="102148"/>
                  <a:pt x="90046" y="105123"/>
                  <a:pt x="106317" y="99371"/>
                </a:cubicBezTo>
                <a:cubicBezTo>
                  <a:pt x="114453" y="93421"/>
                  <a:pt x="119815" y="81719"/>
                  <a:pt x="119815" y="75966"/>
                </a:cubicBezTo>
                <a:cubicBezTo>
                  <a:pt x="119815" y="72991"/>
                  <a:pt x="119815" y="5950"/>
                  <a:pt x="119815" y="5950"/>
                </a:cubicBezTo>
                <a:cubicBezTo>
                  <a:pt x="119815" y="2975"/>
                  <a:pt x="119815" y="0"/>
                  <a:pt x="117041" y="0"/>
                </a:cubicBezTo>
                <a:close/>
                <a:moveTo>
                  <a:pt x="40862" y="105123"/>
                </a:moveTo>
                <a:lnTo>
                  <a:pt x="40862" y="105123"/>
                </a:lnTo>
                <a:cubicBezTo>
                  <a:pt x="29953" y="111074"/>
                  <a:pt x="19229" y="111074"/>
                  <a:pt x="13682" y="105123"/>
                </a:cubicBezTo>
                <a:cubicBezTo>
                  <a:pt x="8320" y="99371"/>
                  <a:pt x="13682" y="87669"/>
                  <a:pt x="24591" y="81719"/>
                </a:cubicBezTo>
                <a:cubicBezTo>
                  <a:pt x="32727" y="75966"/>
                  <a:pt x="43636" y="75966"/>
                  <a:pt x="49183" y="81719"/>
                </a:cubicBezTo>
                <a:cubicBezTo>
                  <a:pt x="57318" y="87669"/>
                  <a:pt x="49183" y="102148"/>
                  <a:pt x="40862" y="105123"/>
                </a:cubicBezTo>
                <a:close/>
                <a:moveTo>
                  <a:pt x="103543" y="90446"/>
                </a:moveTo>
                <a:lnTo>
                  <a:pt x="103543" y="90446"/>
                </a:lnTo>
                <a:cubicBezTo>
                  <a:pt x="92634" y="96396"/>
                  <a:pt x="79137" y="96396"/>
                  <a:pt x="76363" y="90446"/>
                </a:cubicBezTo>
                <a:cubicBezTo>
                  <a:pt x="70816" y="81719"/>
                  <a:pt x="73590" y="72991"/>
                  <a:pt x="84499" y="67239"/>
                </a:cubicBezTo>
                <a:cubicBezTo>
                  <a:pt x="95408" y="61289"/>
                  <a:pt x="106317" y="61289"/>
                  <a:pt x="111679" y="67239"/>
                </a:cubicBezTo>
                <a:cubicBezTo>
                  <a:pt x="117041" y="72991"/>
                  <a:pt x="111679" y="84694"/>
                  <a:pt x="103543" y="904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4" name="Shape 4694"/>
          <p:cNvSpPr/>
          <p:nvPr/>
        </p:nvSpPr>
        <p:spPr>
          <a:xfrm>
            <a:off x="5114431" y="3724242"/>
            <a:ext cx="164028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52" y="0"/>
                </a:moveTo>
                <a:lnTo>
                  <a:pt x="114352" y="0"/>
                </a:lnTo>
                <a:cubicBezTo>
                  <a:pt x="103764" y="0"/>
                  <a:pt x="103764" y="5815"/>
                  <a:pt x="103764" y="5815"/>
                </a:cubicBezTo>
                <a:cubicBezTo>
                  <a:pt x="103764" y="65718"/>
                  <a:pt x="103764" y="65718"/>
                  <a:pt x="103764" y="65718"/>
                </a:cubicBezTo>
                <a:cubicBezTo>
                  <a:pt x="88588" y="59903"/>
                  <a:pt x="62470" y="59903"/>
                  <a:pt x="41647" y="68432"/>
                </a:cubicBezTo>
                <a:cubicBezTo>
                  <a:pt x="15529" y="77156"/>
                  <a:pt x="0" y="94216"/>
                  <a:pt x="10588" y="105654"/>
                </a:cubicBezTo>
                <a:cubicBezTo>
                  <a:pt x="26117" y="117092"/>
                  <a:pt x="57176" y="119806"/>
                  <a:pt x="88588" y="108562"/>
                </a:cubicBezTo>
                <a:cubicBezTo>
                  <a:pt x="109411" y="102746"/>
                  <a:pt x="119647" y="91308"/>
                  <a:pt x="119647" y="79870"/>
                </a:cubicBezTo>
                <a:cubicBezTo>
                  <a:pt x="119647" y="5815"/>
                  <a:pt x="119647" y="5815"/>
                  <a:pt x="119647" y="5815"/>
                </a:cubicBezTo>
                <a:cubicBezTo>
                  <a:pt x="119647" y="2907"/>
                  <a:pt x="114352" y="0"/>
                  <a:pt x="114352" y="0"/>
                </a:cubicBezTo>
                <a:close/>
                <a:moveTo>
                  <a:pt x="83294" y="102746"/>
                </a:moveTo>
                <a:lnTo>
                  <a:pt x="83294" y="102746"/>
                </a:lnTo>
                <a:cubicBezTo>
                  <a:pt x="62470" y="111276"/>
                  <a:pt x="36352" y="111276"/>
                  <a:pt x="26117" y="102746"/>
                </a:cubicBezTo>
                <a:cubicBezTo>
                  <a:pt x="15529" y="94216"/>
                  <a:pt x="26117" y="79870"/>
                  <a:pt x="46941" y="74248"/>
                </a:cubicBezTo>
                <a:cubicBezTo>
                  <a:pt x="67764" y="65718"/>
                  <a:pt x="93529" y="68432"/>
                  <a:pt x="103764" y="77156"/>
                </a:cubicBezTo>
                <a:cubicBezTo>
                  <a:pt x="114352" y="85686"/>
                  <a:pt x="98823" y="97124"/>
                  <a:pt x="83294" y="1027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5" name="Shape 4695"/>
          <p:cNvSpPr/>
          <p:nvPr/>
        </p:nvSpPr>
        <p:spPr>
          <a:xfrm>
            <a:off x="4599413" y="3710129"/>
            <a:ext cx="227524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932" y="24984"/>
                </a:moveTo>
                <a:lnTo>
                  <a:pt x="115932" y="24984"/>
                </a:lnTo>
                <a:cubicBezTo>
                  <a:pt x="82372" y="2649"/>
                  <a:pt x="82372" y="2649"/>
                  <a:pt x="82372" y="2649"/>
                </a:cubicBezTo>
                <a:cubicBezTo>
                  <a:pt x="82372" y="0"/>
                  <a:pt x="78559" y="0"/>
                  <a:pt x="74745" y="2649"/>
                </a:cubicBezTo>
                <a:lnTo>
                  <a:pt x="74745" y="5488"/>
                </a:lnTo>
                <a:cubicBezTo>
                  <a:pt x="74745" y="69652"/>
                  <a:pt x="74745" y="69652"/>
                  <a:pt x="74745" y="69652"/>
                </a:cubicBezTo>
                <a:cubicBezTo>
                  <a:pt x="63559" y="63974"/>
                  <a:pt x="44745" y="63974"/>
                  <a:pt x="29745" y="72302"/>
                </a:cubicBezTo>
                <a:cubicBezTo>
                  <a:pt x="7372" y="80820"/>
                  <a:pt x="0" y="97476"/>
                  <a:pt x="7372" y="108643"/>
                </a:cubicBezTo>
                <a:cubicBezTo>
                  <a:pt x="18559" y="119810"/>
                  <a:pt x="41186" y="119810"/>
                  <a:pt x="59745" y="111482"/>
                </a:cubicBezTo>
                <a:cubicBezTo>
                  <a:pt x="74745" y="105804"/>
                  <a:pt x="85932" y="94637"/>
                  <a:pt x="85932" y="83470"/>
                </a:cubicBezTo>
                <a:cubicBezTo>
                  <a:pt x="85932" y="13817"/>
                  <a:pt x="85932" y="13817"/>
                  <a:pt x="85932" y="13817"/>
                </a:cubicBezTo>
                <a:cubicBezTo>
                  <a:pt x="108305" y="30662"/>
                  <a:pt x="108305" y="30662"/>
                  <a:pt x="108305" y="30662"/>
                </a:cubicBezTo>
                <a:cubicBezTo>
                  <a:pt x="112118" y="33312"/>
                  <a:pt x="115932" y="33312"/>
                  <a:pt x="115932" y="30662"/>
                </a:cubicBezTo>
                <a:cubicBezTo>
                  <a:pt x="119745" y="30662"/>
                  <a:pt x="119745" y="27823"/>
                  <a:pt x="115932" y="24984"/>
                </a:cubicBezTo>
                <a:close/>
                <a:moveTo>
                  <a:pt x="55932" y="105804"/>
                </a:moveTo>
                <a:lnTo>
                  <a:pt x="55932" y="105804"/>
                </a:lnTo>
                <a:cubicBezTo>
                  <a:pt x="44745" y="114132"/>
                  <a:pt x="26186" y="111482"/>
                  <a:pt x="18559" y="105804"/>
                </a:cubicBezTo>
                <a:cubicBezTo>
                  <a:pt x="11186" y="97476"/>
                  <a:pt x="18559" y="83470"/>
                  <a:pt x="33559" y="77981"/>
                </a:cubicBezTo>
                <a:cubicBezTo>
                  <a:pt x="44745" y="69652"/>
                  <a:pt x="63559" y="72302"/>
                  <a:pt x="70932" y="80820"/>
                </a:cubicBezTo>
                <a:cubicBezTo>
                  <a:pt x="78559" y="86309"/>
                  <a:pt x="70932" y="100315"/>
                  <a:pt x="55932" y="10580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6" name="Shape 4696"/>
          <p:cNvSpPr/>
          <p:nvPr/>
        </p:nvSpPr>
        <p:spPr>
          <a:xfrm>
            <a:off x="4077340" y="3745414"/>
            <a:ext cx="310423" cy="24875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7" y="109323"/>
                </a:moveTo>
                <a:lnTo>
                  <a:pt x="59907" y="109323"/>
                </a:lnTo>
                <a:cubicBezTo>
                  <a:pt x="40862" y="109323"/>
                  <a:pt x="27180" y="92379"/>
                  <a:pt x="21818" y="71721"/>
                </a:cubicBezTo>
                <a:cubicBezTo>
                  <a:pt x="32727" y="71721"/>
                  <a:pt x="32727" y="71721"/>
                  <a:pt x="32727" y="71721"/>
                </a:cubicBezTo>
                <a:cubicBezTo>
                  <a:pt x="35500" y="71721"/>
                  <a:pt x="35500" y="68471"/>
                  <a:pt x="32727" y="68471"/>
                </a:cubicBezTo>
                <a:cubicBezTo>
                  <a:pt x="19044" y="51295"/>
                  <a:pt x="19044" y="51295"/>
                  <a:pt x="19044" y="51295"/>
                </a:cubicBezTo>
                <a:lnTo>
                  <a:pt x="16271" y="51295"/>
                </a:lnTo>
                <a:cubicBezTo>
                  <a:pt x="2773" y="68471"/>
                  <a:pt x="2773" y="68471"/>
                  <a:pt x="2773" y="68471"/>
                </a:cubicBezTo>
                <a:cubicBezTo>
                  <a:pt x="0" y="71721"/>
                  <a:pt x="2773" y="71721"/>
                  <a:pt x="2773" y="71721"/>
                </a:cubicBezTo>
                <a:cubicBezTo>
                  <a:pt x="13682" y="71721"/>
                  <a:pt x="13682" y="71721"/>
                  <a:pt x="13682" y="71721"/>
                </a:cubicBezTo>
                <a:cubicBezTo>
                  <a:pt x="19044" y="99110"/>
                  <a:pt x="38089" y="119767"/>
                  <a:pt x="59907" y="119767"/>
                </a:cubicBezTo>
                <a:cubicBezTo>
                  <a:pt x="76363" y="119767"/>
                  <a:pt x="92634" y="106073"/>
                  <a:pt x="100770" y="88897"/>
                </a:cubicBezTo>
                <a:cubicBezTo>
                  <a:pt x="92634" y="85415"/>
                  <a:pt x="92634" y="85415"/>
                  <a:pt x="92634" y="85415"/>
                </a:cubicBezTo>
                <a:cubicBezTo>
                  <a:pt x="87087" y="99110"/>
                  <a:pt x="73590" y="109323"/>
                  <a:pt x="59907" y="109323"/>
                </a:cubicBezTo>
                <a:close/>
                <a:moveTo>
                  <a:pt x="117041" y="51295"/>
                </a:moveTo>
                <a:lnTo>
                  <a:pt x="117041" y="51295"/>
                </a:lnTo>
                <a:cubicBezTo>
                  <a:pt x="106132" y="51295"/>
                  <a:pt x="106132" y="51295"/>
                  <a:pt x="106132" y="51295"/>
                </a:cubicBezTo>
                <a:cubicBezTo>
                  <a:pt x="103543" y="20657"/>
                  <a:pt x="84314" y="0"/>
                  <a:pt x="59907" y="0"/>
                </a:cubicBezTo>
                <a:cubicBezTo>
                  <a:pt x="40862" y="0"/>
                  <a:pt x="24591" y="13694"/>
                  <a:pt x="19044" y="30870"/>
                </a:cubicBezTo>
                <a:cubicBezTo>
                  <a:pt x="24591" y="34352"/>
                  <a:pt x="24591" y="34352"/>
                  <a:pt x="24591" y="34352"/>
                </a:cubicBezTo>
                <a:cubicBezTo>
                  <a:pt x="32727" y="20657"/>
                  <a:pt x="43636" y="10444"/>
                  <a:pt x="59907" y="10444"/>
                </a:cubicBezTo>
                <a:cubicBezTo>
                  <a:pt x="78952" y="10444"/>
                  <a:pt x="95223" y="27388"/>
                  <a:pt x="97996" y="51295"/>
                </a:cubicBezTo>
                <a:cubicBezTo>
                  <a:pt x="87087" y="51295"/>
                  <a:pt x="87087" y="51295"/>
                  <a:pt x="87087" y="51295"/>
                </a:cubicBezTo>
                <a:cubicBezTo>
                  <a:pt x="84314" y="51295"/>
                  <a:pt x="84314" y="51295"/>
                  <a:pt x="87087" y="54777"/>
                </a:cubicBezTo>
                <a:cubicBezTo>
                  <a:pt x="100770" y="71721"/>
                  <a:pt x="100770" y="71721"/>
                  <a:pt x="100770" y="71721"/>
                </a:cubicBezTo>
                <a:lnTo>
                  <a:pt x="103543" y="71721"/>
                </a:lnTo>
                <a:cubicBezTo>
                  <a:pt x="117041" y="54777"/>
                  <a:pt x="117041" y="54777"/>
                  <a:pt x="117041" y="54777"/>
                </a:cubicBezTo>
                <a:cubicBezTo>
                  <a:pt x="119815" y="54777"/>
                  <a:pt x="117041" y="51295"/>
                  <a:pt x="117041" y="5129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7" name="Shape 4697"/>
          <p:cNvSpPr/>
          <p:nvPr/>
        </p:nvSpPr>
        <p:spPr>
          <a:xfrm>
            <a:off x="3608180" y="3752471"/>
            <a:ext cx="253982" cy="2205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163" y="27045"/>
                </a:moveTo>
                <a:lnTo>
                  <a:pt x="3163" y="27045"/>
                </a:lnTo>
                <a:cubicBezTo>
                  <a:pt x="23276" y="27045"/>
                  <a:pt x="23276" y="27045"/>
                  <a:pt x="23276" y="27045"/>
                </a:cubicBezTo>
                <a:cubicBezTo>
                  <a:pt x="36610" y="50415"/>
                  <a:pt x="36610" y="50415"/>
                  <a:pt x="36610" y="50415"/>
                </a:cubicBezTo>
                <a:cubicBezTo>
                  <a:pt x="43163" y="42538"/>
                  <a:pt x="43163" y="42538"/>
                  <a:pt x="43163" y="42538"/>
                </a:cubicBezTo>
                <a:cubicBezTo>
                  <a:pt x="43163" y="42538"/>
                  <a:pt x="26440" y="19431"/>
                  <a:pt x="26440" y="15492"/>
                </a:cubicBezTo>
                <a:cubicBezTo>
                  <a:pt x="3163" y="15492"/>
                  <a:pt x="3163" y="15492"/>
                  <a:pt x="3163" y="15492"/>
                </a:cubicBezTo>
                <a:cubicBezTo>
                  <a:pt x="3163" y="15492"/>
                  <a:pt x="0" y="19431"/>
                  <a:pt x="0" y="23107"/>
                </a:cubicBezTo>
                <a:cubicBezTo>
                  <a:pt x="0" y="27045"/>
                  <a:pt x="3163" y="27045"/>
                  <a:pt x="3163" y="27045"/>
                </a:cubicBezTo>
                <a:close/>
                <a:moveTo>
                  <a:pt x="93107" y="27045"/>
                </a:moveTo>
                <a:lnTo>
                  <a:pt x="93107" y="27045"/>
                </a:lnTo>
                <a:cubicBezTo>
                  <a:pt x="93107" y="42538"/>
                  <a:pt x="93107" y="42538"/>
                  <a:pt x="93107" y="42538"/>
                </a:cubicBezTo>
                <a:lnTo>
                  <a:pt x="99661" y="42538"/>
                </a:lnTo>
                <a:cubicBezTo>
                  <a:pt x="119774" y="23107"/>
                  <a:pt x="119774" y="23107"/>
                  <a:pt x="119774" y="23107"/>
                </a:cubicBezTo>
                <a:lnTo>
                  <a:pt x="119774" y="19431"/>
                </a:lnTo>
                <a:cubicBezTo>
                  <a:pt x="99661" y="3938"/>
                  <a:pt x="99661" y="3938"/>
                  <a:pt x="99661" y="3938"/>
                </a:cubicBezTo>
                <a:cubicBezTo>
                  <a:pt x="99661" y="0"/>
                  <a:pt x="93107" y="0"/>
                  <a:pt x="93107" y="3938"/>
                </a:cubicBezTo>
                <a:cubicBezTo>
                  <a:pt x="93107" y="15492"/>
                  <a:pt x="93107" y="15492"/>
                  <a:pt x="93107" y="15492"/>
                </a:cubicBezTo>
                <a:cubicBezTo>
                  <a:pt x="69830" y="15492"/>
                  <a:pt x="69830" y="15492"/>
                  <a:pt x="69830" y="15492"/>
                </a:cubicBezTo>
                <a:cubicBezTo>
                  <a:pt x="23276" y="92691"/>
                  <a:pt x="23276" y="92691"/>
                  <a:pt x="23276" y="92691"/>
                </a:cubicBezTo>
                <a:cubicBezTo>
                  <a:pt x="3163" y="92691"/>
                  <a:pt x="3163" y="92691"/>
                  <a:pt x="3163" y="92691"/>
                </a:cubicBezTo>
                <a:cubicBezTo>
                  <a:pt x="3163" y="92691"/>
                  <a:pt x="0" y="96630"/>
                  <a:pt x="0" y="100568"/>
                </a:cubicBezTo>
                <a:lnTo>
                  <a:pt x="3163" y="104245"/>
                </a:lnTo>
                <a:cubicBezTo>
                  <a:pt x="26440" y="104245"/>
                  <a:pt x="26440" y="104245"/>
                  <a:pt x="26440" y="104245"/>
                </a:cubicBezTo>
                <a:cubicBezTo>
                  <a:pt x="76384" y="27045"/>
                  <a:pt x="76384" y="27045"/>
                  <a:pt x="76384" y="27045"/>
                </a:cubicBezTo>
                <a:lnTo>
                  <a:pt x="93107" y="27045"/>
                </a:lnTo>
                <a:close/>
                <a:moveTo>
                  <a:pt x="99661" y="81137"/>
                </a:moveTo>
                <a:lnTo>
                  <a:pt x="99661" y="81137"/>
                </a:lnTo>
                <a:cubicBezTo>
                  <a:pt x="99661" y="77199"/>
                  <a:pt x="93107" y="77199"/>
                  <a:pt x="93107" y="81137"/>
                </a:cubicBezTo>
                <a:cubicBezTo>
                  <a:pt x="93107" y="92691"/>
                  <a:pt x="93107" y="92691"/>
                  <a:pt x="93107" y="92691"/>
                </a:cubicBezTo>
                <a:cubicBezTo>
                  <a:pt x="76384" y="92691"/>
                  <a:pt x="76384" y="92691"/>
                  <a:pt x="76384" y="92691"/>
                </a:cubicBezTo>
                <a:cubicBezTo>
                  <a:pt x="59887" y="69584"/>
                  <a:pt x="59887" y="69584"/>
                  <a:pt x="59887" y="69584"/>
                </a:cubicBezTo>
                <a:cubicBezTo>
                  <a:pt x="53107" y="77199"/>
                  <a:pt x="53107" y="77199"/>
                  <a:pt x="53107" y="77199"/>
                </a:cubicBezTo>
                <a:cubicBezTo>
                  <a:pt x="69830" y="104245"/>
                  <a:pt x="69830" y="104245"/>
                  <a:pt x="69830" y="104245"/>
                </a:cubicBezTo>
                <a:cubicBezTo>
                  <a:pt x="93107" y="104245"/>
                  <a:pt x="93107" y="104245"/>
                  <a:pt x="93107" y="104245"/>
                </a:cubicBezTo>
                <a:cubicBezTo>
                  <a:pt x="93107" y="119737"/>
                  <a:pt x="93107" y="119737"/>
                  <a:pt x="93107" y="119737"/>
                </a:cubicBezTo>
                <a:lnTo>
                  <a:pt x="99661" y="119737"/>
                </a:lnTo>
                <a:cubicBezTo>
                  <a:pt x="119774" y="100568"/>
                  <a:pt x="119774" y="100568"/>
                  <a:pt x="119774" y="100568"/>
                </a:cubicBezTo>
                <a:lnTo>
                  <a:pt x="119774" y="96630"/>
                </a:lnTo>
                <a:lnTo>
                  <a:pt x="99661" y="8113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8" name="Shape 4698"/>
          <p:cNvSpPr/>
          <p:nvPr/>
        </p:nvSpPr>
        <p:spPr>
          <a:xfrm>
            <a:off x="3135492" y="3752471"/>
            <a:ext cx="220470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7" y="56186"/>
                </a:moveTo>
                <a:lnTo>
                  <a:pt x="119737" y="56186"/>
                </a:lnTo>
                <a:cubicBezTo>
                  <a:pt x="61834" y="3813"/>
                  <a:pt x="61834" y="3813"/>
                  <a:pt x="61834" y="3813"/>
                </a:cubicBezTo>
                <a:cubicBezTo>
                  <a:pt x="61834" y="0"/>
                  <a:pt x="57903" y="0"/>
                  <a:pt x="53973" y="3813"/>
                </a:cubicBezTo>
                <a:cubicBezTo>
                  <a:pt x="53973" y="3813"/>
                  <a:pt x="53973" y="7627"/>
                  <a:pt x="53973" y="11186"/>
                </a:cubicBezTo>
                <a:cubicBezTo>
                  <a:pt x="107947" y="59745"/>
                  <a:pt x="107947" y="59745"/>
                  <a:pt x="107947" y="59745"/>
                </a:cubicBezTo>
                <a:cubicBezTo>
                  <a:pt x="53973" y="112372"/>
                  <a:pt x="53973" y="112372"/>
                  <a:pt x="53973" y="112372"/>
                </a:cubicBezTo>
                <a:cubicBezTo>
                  <a:pt x="53973" y="115932"/>
                  <a:pt x="53973" y="115932"/>
                  <a:pt x="53973" y="119745"/>
                </a:cubicBezTo>
                <a:cubicBezTo>
                  <a:pt x="57903" y="119745"/>
                  <a:pt x="61834" y="119745"/>
                  <a:pt x="61834" y="119745"/>
                </a:cubicBezTo>
                <a:cubicBezTo>
                  <a:pt x="119737" y="63559"/>
                  <a:pt x="119737" y="63559"/>
                  <a:pt x="119737" y="63559"/>
                </a:cubicBezTo>
                <a:cubicBezTo>
                  <a:pt x="119737" y="63559"/>
                  <a:pt x="119737" y="63559"/>
                  <a:pt x="119737" y="59745"/>
                </a:cubicBezTo>
                <a:cubicBezTo>
                  <a:pt x="119737" y="59745"/>
                  <a:pt x="119737" y="59745"/>
                  <a:pt x="119737" y="56186"/>
                </a:cubicBezTo>
                <a:close/>
                <a:moveTo>
                  <a:pt x="57903" y="59745"/>
                </a:moveTo>
                <a:lnTo>
                  <a:pt x="57903" y="59745"/>
                </a:lnTo>
                <a:cubicBezTo>
                  <a:pt x="57903" y="59745"/>
                  <a:pt x="57903" y="59745"/>
                  <a:pt x="57903" y="56186"/>
                </a:cubicBezTo>
                <a:cubicBezTo>
                  <a:pt x="11528" y="11186"/>
                  <a:pt x="11528" y="11186"/>
                  <a:pt x="11528" y="11186"/>
                </a:cubicBezTo>
                <a:cubicBezTo>
                  <a:pt x="7860" y="11186"/>
                  <a:pt x="3930" y="11186"/>
                  <a:pt x="3930" y="11186"/>
                </a:cubicBezTo>
                <a:cubicBezTo>
                  <a:pt x="0" y="15000"/>
                  <a:pt x="0" y="18813"/>
                  <a:pt x="3930" y="18813"/>
                </a:cubicBezTo>
                <a:cubicBezTo>
                  <a:pt x="46375" y="59745"/>
                  <a:pt x="46375" y="59745"/>
                  <a:pt x="46375" y="59745"/>
                </a:cubicBezTo>
                <a:cubicBezTo>
                  <a:pt x="3930" y="100932"/>
                  <a:pt x="3930" y="100932"/>
                  <a:pt x="3930" y="100932"/>
                </a:cubicBezTo>
                <a:cubicBezTo>
                  <a:pt x="0" y="104745"/>
                  <a:pt x="0" y="108559"/>
                  <a:pt x="3930" y="108559"/>
                </a:cubicBezTo>
                <a:cubicBezTo>
                  <a:pt x="3930" y="112372"/>
                  <a:pt x="7860" y="112372"/>
                  <a:pt x="11528" y="108559"/>
                </a:cubicBezTo>
                <a:cubicBezTo>
                  <a:pt x="57903" y="63559"/>
                  <a:pt x="57903" y="63559"/>
                  <a:pt x="57903" y="63559"/>
                </a:cubicBezTo>
                <a:cubicBezTo>
                  <a:pt x="57903" y="63559"/>
                  <a:pt x="57903" y="63559"/>
                  <a:pt x="57903" y="597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9" name="Shape 4699"/>
          <p:cNvSpPr/>
          <p:nvPr/>
        </p:nvSpPr>
        <p:spPr>
          <a:xfrm>
            <a:off x="2655748" y="3752471"/>
            <a:ext cx="220470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28" y="59745"/>
                </a:moveTo>
                <a:lnTo>
                  <a:pt x="11528" y="59745"/>
                </a:lnTo>
                <a:cubicBezTo>
                  <a:pt x="65764" y="11186"/>
                  <a:pt x="65764" y="11186"/>
                  <a:pt x="65764" y="11186"/>
                </a:cubicBezTo>
                <a:cubicBezTo>
                  <a:pt x="69432" y="7627"/>
                  <a:pt x="69432" y="3813"/>
                  <a:pt x="65764" y="3813"/>
                </a:cubicBezTo>
                <a:cubicBezTo>
                  <a:pt x="65764" y="0"/>
                  <a:pt x="61834" y="0"/>
                  <a:pt x="57903" y="3813"/>
                </a:cubicBezTo>
                <a:cubicBezTo>
                  <a:pt x="3930" y="56186"/>
                  <a:pt x="3930" y="56186"/>
                  <a:pt x="3930" y="56186"/>
                </a:cubicBezTo>
                <a:cubicBezTo>
                  <a:pt x="0" y="59745"/>
                  <a:pt x="0" y="59745"/>
                  <a:pt x="0" y="59745"/>
                </a:cubicBezTo>
                <a:cubicBezTo>
                  <a:pt x="0" y="63559"/>
                  <a:pt x="0" y="63559"/>
                  <a:pt x="3930" y="63559"/>
                </a:cubicBezTo>
                <a:cubicBezTo>
                  <a:pt x="57903" y="119745"/>
                  <a:pt x="57903" y="119745"/>
                  <a:pt x="57903" y="119745"/>
                </a:cubicBezTo>
                <a:cubicBezTo>
                  <a:pt x="61834" y="119745"/>
                  <a:pt x="65764" y="119745"/>
                  <a:pt x="65764" y="119745"/>
                </a:cubicBezTo>
                <a:cubicBezTo>
                  <a:pt x="69432" y="115932"/>
                  <a:pt x="69432" y="115932"/>
                  <a:pt x="65764" y="112372"/>
                </a:cubicBezTo>
                <a:lnTo>
                  <a:pt x="11528" y="59745"/>
                </a:lnTo>
                <a:close/>
                <a:moveTo>
                  <a:pt x="77030" y="59745"/>
                </a:moveTo>
                <a:lnTo>
                  <a:pt x="77030" y="59745"/>
                </a:lnTo>
                <a:cubicBezTo>
                  <a:pt x="119737" y="18813"/>
                  <a:pt x="119737" y="18813"/>
                  <a:pt x="119737" y="18813"/>
                </a:cubicBezTo>
                <a:cubicBezTo>
                  <a:pt x="119737" y="18813"/>
                  <a:pt x="119737" y="15000"/>
                  <a:pt x="119737" y="11186"/>
                </a:cubicBezTo>
                <a:cubicBezTo>
                  <a:pt x="115807" y="11186"/>
                  <a:pt x="111877" y="11186"/>
                  <a:pt x="111877" y="11186"/>
                </a:cubicBezTo>
                <a:cubicBezTo>
                  <a:pt x="65764" y="56186"/>
                  <a:pt x="65764" y="56186"/>
                  <a:pt x="65764" y="56186"/>
                </a:cubicBezTo>
                <a:cubicBezTo>
                  <a:pt x="65764" y="59745"/>
                  <a:pt x="61834" y="59745"/>
                  <a:pt x="61834" y="59745"/>
                </a:cubicBezTo>
                <a:cubicBezTo>
                  <a:pt x="61834" y="63559"/>
                  <a:pt x="65764" y="63559"/>
                  <a:pt x="65764" y="63559"/>
                </a:cubicBezTo>
                <a:cubicBezTo>
                  <a:pt x="111877" y="108559"/>
                  <a:pt x="111877" y="108559"/>
                  <a:pt x="111877" y="108559"/>
                </a:cubicBezTo>
                <a:cubicBezTo>
                  <a:pt x="111877" y="112372"/>
                  <a:pt x="115807" y="112372"/>
                  <a:pt x="119737" y="108559"/>
                </a:cubicBezTo>
                <a:cubicBezTo>
                  <a:pt x="119737" y="108559"/>
                  <a:pt x="119737" y="104745"/>
                  <a:pt x="119737" y="100932"/>
                </a:cubicBezTo>
                <a:lnTo>
                  <a:pt x="77030" y="5974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0" name="Shape 4700"/>
          <p:cNvSpPr/>
          <p:nvPr/>
        </p:nvSpPr>
        <p:spPr>
          <a:xfrm>
            <a:off x="2137202" y="3782463"/>
            <a:ext cx="262799" cy="169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230" y="14915"/>
                </a:moveTo>
                <a:lnTo>
                  <a:pt x="29230" y="14915"/>
                </a:lnTo>
                <a:cubicBezTo>
                  <a:pt x="116483" y="14915"/>
                  <a:pt x="116483" y="14915"/>
                  <a:pt x="116483" y="14915"/>
                </a:cubicBezTo>
                <a:cubicBezTo>
                  <a:pt x="119780" y="14915"/>
                  <a:pt x="119780" y="9830"/>
                  <a:pt x="119780" y="9830"/>
                </a:cubicBezTo>
                <a:cubicBezTo>
                  <a:pt x="119780" y="5084"/>
                  <a:pt x="119780" y="0"/>
                  <a:pt x="116483" y="0"/>
                </a:cubicBezTo>
                <a:cubicBezTo>
                  <a:pt x="29230" y="0"/>
                  <a:pt x="29230" y="0"/>
                  <a:pt x="29230" y="0"/>
                </a:cubicBezTo>
                <a:cubicBezTo>
                  <a:pt x="29230" y="0"/>
                  <a:pt x="25934" y="5084"/>
                  <a:pt x="25934" y="9830"/>
                </a:cubicBezTo>
                <a:lnTo>
                  <a:pt x="29230" y="14915"/>
                </a:lnTo>
                <a:close/>
                <a:moveTo>
                  <a:pt x="3296" y="109830"/>
                </a:moveTo>
                <a:lnTo>
                  <a:pt x="3296" y="109830"/>
                </a:lnTo>
                <a:cubicBezTo>
                  <a:pt x="3296" y="109830"/>
                  <a:pt x="0" y="109830"/>
                  <a:pt x="0" y="114576"/>
                </a:cubicBezTo>
                <a:cubicBezTo>
                  <a:pt x="0" y="119661"/>
                  <a:pt x="3296" y="119661"/>
                  <a:pt x="3296" y="119661"/>
                </a:cubicBezTo>
                <a:cubicBezTo>
                  <a:pt x="6593" y="119661"/>
                  <a:pt x="9890" y="119661"/>
                  <a:pt x="9890" y="114576"/>
                </a:cubicBezTo>
                <a:cubicBezTo>
                  <a:pt x="9890" y="109830"/>
                  <a:pt x="6593" y="109830"/>
                  <a:pt x="3296" y="109830"/>
                </a:cubicBezTo>
                <a:close/>
                <a:moveTo>
                  <a:pt x="3296" y="54915"/>
                </a:moveTo>
                <a:lnTo>
                  <a:pt x="3296" y="54915"/>
                </a:lnTo>
                <a:lnTo>
                  <a:pt x="0" y="59661"/>
                </a:lnTo>
                <a:cubicBezTo>
                  <a:pt x="0" y="64745"/>
                  <a:pt x="3296" y="69830"/>
                  <a:pt x="3296" y="69830"/>
                </a:cubicBezTo>
                <a:cubicBezTo>
                  <a:pt x="6593" y="69830"/>
                  <a:pt x="9890" y="64745"/>
                  <a:pt x="9890" y="59661"/>
                </a:cubicBezTo>
                <a:cubicBezTo>
                  <a:pt x="9890" y="59661"/>
                  <a:pt x="6593" y="54915"/>
                  <a:pt x="3296" y="54915"/>
                </a:cubicBezTo>
                <a:close/>
                <a:moveTo>
                  <a:pt x="116483" y="109830"/>
                </a:moveTo>
                <a:lnTo>
                  <a:pt x="116483" y="109830"/>
                </a:lnTo>
                <a:cubicBezTo>
                  <a:pt x="29230" y="109830"/>
                  <a:pt x="29230" y="109830"/>
                  <a:pt x="29230" y="109830"/>
                </a:cubicBezTo>
                <a:cubicBezTo>
                  <a:pt x="29230" y="109830"/>
                  <a:pt x="25934" y="109830"/>
                  <a:pt x="25934" y="114576"/>
                </a:cubicBezTo>
                <a:cubicBezTo>
                  <a:pt x="25934" y="119661"/>
                  <a:pt x="29230" y="119661"/>
                  <a:pt x="29230" y="119661"/>
                </a:cubicBezTo>
                <a:cubicBezTo>
                  <a:pt x="116483" y="119661"/>
                  <a:pt x="116483" y="119661"/>
                  <a:pt x="116483" y="119661"/>
                </a:cubicBezTo>
                <a:cubicBezTo>
                  <a:pt x="119780" y="119661"/>
                  <a:pt x="119780" y="119661"/>
                  <a:pt x="119780" y="114576"/>
                </a:cubicBezTo>
                <a:cubicBezTo>
                  <a:pt x="119780" y="109830"/>
                  <a:pt x="119780" y="109830"/>
                  <a:pt x="116483" y="109830"/>
                </a:cubicBezTo>
                <a:close/>
                <a:moveTo>
                  <a:pt x="116483" y="54915"/>
                </a:moveTo>
                <a:lnTo>
                  <a:pt x="116483" y="54915"/>
                </a:lnTo>
                <a:cubicBezTo>
                  <a:pt x="29230" y="54915"/>
                  <a:pt x="29230" y="54915"/>
                  <a:pt x="29230" y="54915"/>
                </a:cubicBezTo>
                <a:lnTo>
                  <a:pt x="25934" y="59661"/>
                </a:lnTo>
                <a:cubicBezTo>
                  <a:pt x="25934" y="64745"/>
                  <a:pt x="29230" y="69830"/>
                  <a:pt x="29230" y="69830"/>
                </a:cubicBezTo>
                <a:cubicBezTo>
                  <a:pt x="116483" y="69830"/>
                  <a:pt x="116483" y="69830"/>
                  <a:pt x="116483" y="69830"/>
                </a:cubicBezTo>
                <a:cubicBezTo>
                  <a:pt x="119780" y="69830"/>
                  <a:pt x="119780" y="64745"/>
                  <a:pt x="119780" y="59661"/>
                </a:cubicBezTo>
                <a:cubicBezTo>
                  <a:pt x="119780" y="59661"/>
                  <a:pt x="119780" y="54915"/>
                  <a:pt x="116483" y="54915"/>
                </a:cubicBezTo>
                <a:close/>
                <a:moveTo>
                  <a:pt x="3296" y="0"/>
                </a:moveTo>
                <a:lnTo>
                  <a:pt x="3296" y="0"/>
                </a:lnTo>
                <a:cubicBezTo>
                  <a:pt x="3296" y="0"/>
                  <a:pt x="0" y="5084"/>
                  <a:pt x="0" y="9830"/>
                </a:cubicBezTo>
                <a:lnTo>
                  <a:pt x="3296" y="14915"/>
                </a:lnTo>
                <a:cubicBezTo>
                  <a:pt x="6593" y="14915"/>
                  <a:pt x="9890" y="9830"/>
                  <a:pt x="9890" y="9830"/>
                </a:cubicBezTo>
                <a:cubicBezTo>
                  <a:pt x="9890" y="5084"/>
                  <a:pt x="6593" y="0"/>
                  <a:pt x="329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1" name="Shape 4701"/>
          <p:cNvSpPr/>
          <p:nvPr/>
        </p:nvSpPr>
        <p:spPr>
          <a:xfrm>
            <a:off x="1641586" y="3745414"/>
            <a:ext cx="275147" cy="24875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739" y="109323"/>
                </a:moveTo>
                <a:lnTo>
                  <a:pt x="113739" y="109323"/>
                </a:lnTo>
                <a:cubicBezTo>
                  <a:pt x="6052" y="109323"/>
                  <a:pt x="6052" y="109323"/>
                  <a:pt x="6052" y="109323"/>
                </a:cubicBezTo>
                <a:cubicBezTo>
                  <a:pt x="3130" y="109323"/>
                  <a:pt x="3130" y="112804"/>
                  <a:pt x="3130" y="112804"/>
                </a:cubicBezTo>
                <a:cubicBezTo>
                  <a:pt x="3130" y="116286"/>
                  <a:pt x="3130" y="119767"/>
                  <a:pt x="6052" y="119767"/>
                </a:cubicBezTo>
                <a:cubicBezTo>
                  <a:pt x="113739" y="119767"/>
                  <a:pt x="113739" y="119767"/>
                  <a:pt x="113739" y="119767"/>
                </a:cubicBezTo>
                <a:cubicBezTo>
                  <a:pt x="113739" y="119767"/>
                  <a:pt x="116660" y="116286"/>
                  <a:pt x="116660" y="112804"/>
                </a:cubicBezTo>
                <a:lnTo>
                  <a:pt x="113739" y="109323"/>
                </a:lnTo>
                <a:close/>
                <a:moveTo>
                  <a:pt x="9182" y="99110"/>
                </a:moveTo>
                <a:lnTo>
                  <a:pt x="9182" y="99110"/>
                </a:lnTo>
                <a:cubicBezTo>
                  <a:pt x="107478" y="99110"/>
                  <a:pt x="107478" y="99110"/>
                  <a:pt x="107478" y="99110"/>
                </a:cubicBezTo>
                <a:cubicBezTo>
                  <a:pt x="119791" y="99110"/>
                  <a:pt x="116660" y="92379"/>
                  <a:pt x="116660" y="88897"/>
                </a:cubicBezTo>
                <a:cubicBezTo>
                  <a:pt x="64486" y="3481"/>
                  <a:pt x="64486" y="3481"/>
                  <a:pt x="64486" y="3481"/>
                </a:cubicBezTo>
                <a:cubicBezTo>
                  <a:pt x="64486" y="0"/>
                  <a:pt x="55304" y="0"/>
                  <a:pt x="52173" y="3481"/>
                </a:cubicBezTo>
                <a:cubicBezTo>
                  <a:pt x="3130" y="88897"/>
                  <a:pt x="3130" y="88897"/>
                  <a:pt x="3130" y="88897"/>
                </a:cubicBezTo>
                <a:cubicBezTo>
                  <a:pt x="0" y="95628"/>
                  <a:pt x="0" y="99110"/>
                  <a:pt x="9182" y="99110"/>
                </a:cubicBezTo>
                <a:close/>
                <a:moveTo>
                  <a:pt x="58434" y="13694"/>
                </a:moveTo>
                <a:lnTo>
                  <a:pt x="58434" y="13694"/>
                </a:lnTo>
                <a:cubicBezTo>
                  <a:pt x="104556" y="92379"/>
                  <a:pt x="104556" y="92379"/>
                  <a:pt x="104556" y="92379"/>
                </a:cubicBezTo>
                <a:cubicBezTo>
                  <a:pt x="12313" y="92379"/>
                  <a:pt x="12313" y="92379"/>
                  <a:pt x="12313" y="92379"/>
                </a:cubicBezTo>
                <a:lnTo>
                  <a:pt x="58434" y="1369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2" name="Shape 4702"/>
          <p:cNvSpPr/>
          <p:nvPr/>
        </p:nvSpPr>
        <p:spPr>
          <a:xfrm>
            <a:off x="1133622" y="3731300"/>
            <a:ext cx="305131" cy="2699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482" y="3214"/>
                </a:moveTo>
                <a:lnTo>
                  <a:pt x="111482" y="3214"/>
                </a:lnTo>
                <a:cubicBezTo>
                  <a:pt x="75141" y="31500"/>
                  <a:pt x="75141" y="31500"/>
                  <a:pt x="75141" y="31500"/>
                </a:cubicBezTo>
                <a:cubicBezTo>
                  <a:pt x="75141" y="9428"/>
                  <a:pt x="75141" y="9428"/>
                  <a:pt x="75141" y="9428"/>
                </a:cubicBezTo>
                <a:cubicBezTo>
                  <a:pt x="75141" y="0"/>
                  <a:pt x="72492" y="0"/>
                  <a:pt x="67003" y="3214"/>
                </a:cubicBezTo>
                <a:cubicBezTo>
                  <a:pt x="2839" y="53571"/>
                  <a:pt x="2839" y="53571"/>
                  <a:pt x="2839" y="53571"/>
                </a:cubicBezTo>
                <a:cubicBezTo>
                  <a:pt x="0" y="56785"/>
                  <a:pt x="0" y="63000"/>
                  <a:pt x="2839" y="66214"/>
                </a:cubicBezTo>
                <a:cubicBezTo>
                  <a:pt x="67003" y="119785"/>
                  <a:pt x="67003" y="119785"/>
                  <a:pt x="67003" y="119785"/>
                </a:cubicBezTo>
                <a:cubicBezTo>
                  <a:pt x="69652" y="119785"/>
                  <a:pt x="75141" y="119785"/>
                  <a:pt x="75141" y="110357"/>
                </a:cubicBezTo>
                <a:cubicBezTo>
                  <a:pt x="75141" y="88285"/>
                  <a:pt x="75141" y="88285"/>
                  <a:pt x="75141" y="88285"/>
                </a:cubicBezTo>
                <a:cubicBezTo>
                  <a:pt x="111482" y="119785"/>
                  <a:pt x="111482" y="119785"/>
                  <a:pt x="111482" y="119785"/>
                </a:cubicBezTo>
                <a:cubicBezTo>
                  <a:pt x="114321" y="119785"/>
                  <a:pt x="119810" y="119785"/>
                  <a:pt x="119810" y="110357"/>
                </a:cubicBezTo>
                <a:cubicBezTo>
                  <a:pt x="119810" y="9428"/>
                  <a:pt x="119810" y="9428"/>
                  <a:pt x="119810" y="9428"/>
                </a:cubicBezTo>
                <a:cubicBezTo>
                  <a:pt x="119810" y="0"/>
                  <a:pt x="116971" y="0"/>
                  <a:pt x="111482" y="3214"/>
                </a:cubicBezTo>
                <a:close/>
                <a:moveTo>
                  <a:pt x="114321" y="107142"/>
                </a:moveTo>
                <a:lnTo>
                  <a:pt x="114321" y="107142"/>
                </a:lnTo>
                <a:cubicBezTo>
                  <a:pt x="69652" y="72428"/>
                  <a:pt x="69652" y="72428"/>
                  <a:pt x="69652" y="72428"/>
                </a:cubicBezTo>
                <a:lnTo>
                  <a:pt x="69652" y="107142"/>
                </a:lnTo>
                <a:cubicBezTo>
                  <a:pt x="8328" y="59785"/>
                  <a:pt x="8328" y="59785"/>
                  <a:pt x="8328" y="59785"/>
                </a:cubicBezTo>
                <a:cubicBezTo>
                  <a:pt x="69652" y="12642"/>
                  <a:pt x="69652" y="12642"/>
                  <a:pt x="69652" y="12642"/>
                </a:cubicBezTo>
                <a:cubicBezTo>
                  <a:pt x="69652" y="22071"/>
                  <a:pt x="69652" y="50571"/>
                  <a:pt x="69652" y="50571"/>
                </a:cubicBezTo>
                <a:cubicBezTo>
                  <a:pt x="114321" y="12642"/>
                  <a:pt x="114321" y="12642"/>
                  <a:pt x="114321" y="12642"/>
                </a:cubicBezTo>
                <a:lnTo>
                  <a:pt x="114321" y="10714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3" name="Shape 4703"/>
          <p:cNvSpPr/>
          <p:nvPr/>
        </p:nvSpPr>
        <p:spPr>
          <a:xfrm>
            <a:off x="5553607" y="3244376"/>
            <a:ext cx="305131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71" y="53475"/>
                </a:moveTo>
                <a:lnTo>
                  <a:pt x="116971" y="53475"/>
                </a:lnTo>
                <a:cubicBezTo>
                  <a:pt x="52996" y="3208"/>
                  <a:pt x="52996" y="3208"/>
                  <a:pt x="52996" y="3208"/>
                </a:cubicBezTo>
                <a:cubicBezTo>
                  <a:pt x="47318" y="0"/>
                  <a:pt x="44668" y="0"/>
                  <a:pt x="44668" y="9411"/>
                </a:cubicBezTo>
                <a:cubicBezTo>
                  <a:pt x="44668" y="31443"/>
                  <a:pt x="44668" y="31443"/>
                  <a:pt x="44668" y="31443"/>
                </a:cubicBezTo>
                <a:cubicBezTo>
                  <a:pt x="8328" y="3208"/>
                  <a:pt x="8328" y="3208"/>
                  <a:pt x="8328" y="3208"/>
                </a:cubicBezTo>
                <a:cubicBezTo>
                  <a:pt x="2839" y="0"/>
                  <a:pt x="0" y="0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9786"/>
                  <a:pt x="5488" y="119786"/>
                  <a:pt x="8328" y="116577"/>
                </a:cubicBezTo>
                <a:cubicBezTo>
                  <a:pt x="44668" y="88128"/>
                  <a:pt x="44668" y="88128"/>
                  <a:pt x="44668" y="88128"/>
                </a:cubicBezTo>
                <a:cubicBezTo>
                  <a:pt x="44668" y="110160"/>
                  <a:pt x="44668" y="110160"/>
                  <a:pt x="44668" y="110160"/>
                </a:cubicBezTo>
                <a:cubicBezTo>
                  <a:pt x="44668" y="119786"/>
                  <a:pt x="50157" y="119786"/>
                  <a:pt x="52996" y="116577"/>
                </a:cubicBezTo>
                <a:cubicBezTo>
                  <a:pt x="116971" y="66096"/>
                  <a:pt x="116971" y="66096"/>
                  <a:pt x="116971" y="66096"/>
                </a:cubicBezTo>
                <a:cubicBezTo>
                  <a:pt x="119810" y="62887"/>
                  <a:pt x="119810" y="56684"/>
                  <a:pt x="116971" y="53475"/>
                </a:cubicBezTo>
                <a:close/>
                <a:moveTo>
                  <a:pt x="50157" y="107165"/>
                </a:moveTo>
                <a:lnTo>
                  <a:pt x="50157" y="107165"/>
                </a:lnTo>
                <a:cubicBezTo>
                  <a:pt x="50157" y="103957"/>
                  <a:pt x="50157" y="72513"/>
                  <a:pt x="50157" y="72513"/>
                </a:cubicBezTo>
                <a:cubicBezTo>
                  <a:pt x="5488" y="107165"/>
                  <a:pt x="5488" y="107165"/>
                  <a:pt x="5488" y="107165"/>
                </a:cubicBezTo>
                <a:cubicBezTo>
                  <a:pt x="5488" y="103957"/>
                  <a:pt x="5488" y="18823"/>
                  <a:pt x="5488" y="12620"/>
                </a:cubicBezTo>
                <a:cubicBezTo>
                  <a:pt x="50157" y="47272"/>
                  <a:pt x="50157" y="47272"/>
                  <a:pt x="50157" y="47272"/>
                </a:cubicBezTo>
                <a:cubicBezTo>
                  <a:pt x="50157" y="47272"/>
                  <a:pt x="50157" y="18823"/>
                  <a:pt x="50157" y="12620"/>
                </a:cubicBezTo>
                <a:cubicBezTo>
                  <a:pt x="111482" y="59893"/>
                  <a:pt x="111482" y="59893"/>
                  <a:pt x="111482" y="59893"/>
                </a:cubicBezTo>
                <a:lnTo>
                  <a:pt x="50157" y="1071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4" name="Shape 4704"/>
          <p:cNvSpPr/>
          <p:nvPr/>
        </p:nvSpPr>
        <p:spPr>
          <a:xfrm>
            <a:off x="5080920" y="3244376"/>
            <a:ext cx="262800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394" y="0"/>
                </a:moveTo>
                <a:lnTo>
                  <a:pt x="113394" y="0"/>
                </a:lnTo>
                <a:cubicBezTo>
                  <a:pt x="9688" y="0"/>
                  <a:pt x="9688" y="0"/>
                  <a:pt x="9688" y="0"/>
                </a:cubicBezTo>
                <a:cubicBezTo>
                  <a:pt x="3082" y="0"/>
                  <a:pt x="0" y="6417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3368"/>
                  <a:pt x="3082" y="119786"/>
                  <a:pt x="9688" y="119786"/>
                </a:cubicBezTo>
                <a:cubicBezTo>
                  <a:pt x="113394" y="119786"/>
                  <a:pt x="113394" y="119786"/>
                  <a:pt x="113394" y="119786"/>
                </a:cubicBezTo>
                <a:cubicBezTo>
                  <a:pt x="116697" y="119786"/>
                  <a:pt x="119779" y="113368"/>
                  <a:pt x="119779" y="110160"/>
                </a:cubicBezTo>
                <a:cubicBezTo>
                  <a:pt x="119779" y="9411"/>
                  <a:pt x="119779" y="9411"/>
                  <a:pt x="119779" y="9411"/>
                </a:cubicBezTo>
                <a:cubicBezTo>
                  <a:pt x="119779" y="6417"/>
                  <a:pt x="116697" y="0"/>
                  <a:pt x="113394" y="0"/>
                </a:cubicBezTo>
                <a:close/>
                <a:moveTo>
                  <a:pt x="113394" y="107165"/>
                </a:moveTo>
                <a:lnTo>
                  <a:pt x="113394" y="107165"/>
                </a:lnTo>
                <a:cubicBezTo>
                  <a:pt x="113394" y="107165"/>
                  <a:pt x="110091" y="110160"/>
                  <a:pt x="106788" y="110160"/>
                </a:cubicBezTo>
                <a:cubicBezTo>
                  <a:pt x="12770" y="110160"/>
                  <a:pt x="12770" y="110160"/>
                  <a:pt x="12770" y="110160"/>
                </a:cubicBezTo>
                <a:cubicBezTo>
                  <a:pt x="9688" y="110160"/>
                  <a:pt x="9688" y="107165"/>
                  <a:pt x="9688" y="107165"/>
                </a:cubicBezTo>
                <a:cubicBezTo>
                  <a:pt x="9688" y="12620"/>
                  <a:pt x="9688" y="12620"/>
                  <a:pt x="9688" y="12620"/>
                </a:cubicBezTo>
                <a:cubicBezTo>
                  <a:pt x="9688" y="12620"/>
                  <a:pt x="9688" y="9411"/>
                  <a:pt x="12770" y="9411"/>
                </a:cubicBezTo>
                <a:cubicBezTo>
                  <a:pt x="106788" y="9411"/>
                  <a:pt x="106788" y="9411"/>
                  <a:pt x="106788" y="9411"/>
                </a:cubicBezTo>
                <a:cubicBezTo>
                  <a:pt x="110091" y="9411"/>
                  <a:pt x="113394" y="12620"/>
                  <a:pt x="113394" y="12620"/>
                </a:cubicBezTo>
                <a:lnTo>
                  <a:pt x="113394" y="1071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5" name="Shape 4705"/>
          <p:cNvSpPr/>
          <p:nvPr/>
        </p:nvSpPr>
        <p:spPr>
          <a:xfrm>
            <a:off x="4627633" y="3244376"/>
            <a:ext cx="190486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466" y="0"/>
                </a:moveTo>
                <a:lnTo>
                  <a:pt x="106466" y="0"/>
                </a:lnTo>
                <a:cubicBezTo>
                  <a:pt x="84210" y="0"/>
                  <a:pt x="84210" y="0"/>
                  <a:pt x="84210" y="0"/>
                </a:cubicBezTo>
                <a:cubicBezTo>
                  <a:pt x="75488" y="0"/>
                  <a:pt x="70977" y="6417"/>
                  <a:pt x="70977" y="9411"/>
                </a:cubicBezTo>
                <a:cubicBezTo>
                  <a:pt x="70977" y="110160"/>
                  <a:pt x="70977" y="110160"/>
                  <a:pt x="70977" y="110160"/>
                </a:cubicBezTo>
                <a:cubicBezTo>
                  <a:pt x="70977" y="113368"/>
                  <a:pt x="75488" y="119786"/>
                  <a:pt x="84210" y="119786"/>
                </a:cubicBezTo>
                <a:cubicBezTo>
                  <a:pt x="106466" y="119786"/>
                  <a:pt x="106466" y="119786"/>
                  <a:pt x="106466" y="119786"/>
                </a:cubicBezTo>
                <a:cubicBezTo>
                  <a:pt x="110676" y="119786"/>
                  <a:pt x="119699" y="113368"/>
                  <a:pt x="119699" y="110160"/>
                </a:cubicBezTo>
                <a:cubicBezTo>
                  <a:pt x="119699" y="9411"/>
                  <a:pt x="119699" y="9411"/>
                  <a:pt x="119699" y="9411"/>
                </a:cubicBezTo>
                <a:cubicBezTo>
                  <a:pt x="119699" y="6417"/>
                  <a:pt x="110676" y="0"/>
                  <a:pt x="106466" y="0"/>
                </a:cubicBezTo>
                <a:close/>
                <a:moveTo>
                  <a:pt x="106466" y="107165"/>
                </a:moveTo>
                <a:lnTo>
                  <a:pt x="106466" y="107165"/>
                </a:lnTo>
                <a:lnTo>
                  <a:pt x="101954" y="110160"/>
                </a:lnTo>
                <a:cubicBezTo>
                  <a:pt x="88721" y="110160"/>
                  <a:pt x="88721" y="110160"/>
                  <a:pt x="88721" y="110160"/>
                </a:cubicBezTo>
                <a:cubicBezTo>
                  <a:pt x="84210" y="110160"/>
                  <a:pt x="84210" y="107165"/>
                  <a:pt x="84210" y="107165"/>
                </a:cubicBezTo>
                <a:cubicBezTo>
                  <a:pt x="84210" y="12620"/>
                  <a:pt x="84210" y="12620"/>
                  <a:pt x="84210" y="12620"/>
                </a:cubicBezTo>
                <a:cubicBezTo>
                  <a:pt x="84210" y="12620"/>
                  <a:pt x="84210" y="9411"/>
                  <a:pt x="88721" y="9411"/>
                </a:cubicBezTo>
                <a:cubicBezTo>
                  <a:pt x="101954" y="9411"/>
                  <a:pt x="101954" y="9411"/>
                  <a:pt x="101954" y="9411"/>
                </a:cubicBezTo>
                <a:lnTo>
                  <a:pt x="106466" y="12620"/>
                </a:lnTo>
                <a:lnTo>
                  <a:pt x="106466" y="107165"/>
                </a:lnTo>
                <a:close/>
                <a:moveTo>
                  <a:pt x="35488" y="0"/>
                </a:moveTo>
                <a:lnTo>
                  <a:pt x="35488" y="0"/>
                </a:lnTo>
                <a:cubicBezTo>
                  <a:pt x="13533" y="0"/>
                  <a:pt x="13533" y="0"/>
                  <a:pt x="13533" y="0"/>
                </a:cubicBezTo>
                <a:cubicBezTo>
                  <a:pt x="4511" y="0"/>
                  <a:pt x="0" y="6417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3368"/>
                  <a:pt x="4511" y="119786"/>
                  <a:pt x="13533" y="119786"/>
                </a:cubicBezTo>
                <a:cubicBezTo>
                  <a:pt x="35488" y="119786"/>
                  <a:pt x="35488" y="119786"/>
                  <a:pt x="35488" y="119786"/>
                </a:cubicBezTo>
                <a:cubicBezTo>
                  <a:pt x="40000" y="119786"/>
                  <a:pt x="48721" y="113368"/>
                  <a:pt x="48721" y="110160"/>
                </a:cubicBezTo>
                <a:cubicBezTo>
                  <a:pt x="48721" y="9411"/>
                  <a:pt x="48721" y="9411"/>
                  <a:pt x="48721" y="9411"/>
                </a:cubicBezTo>
                <a:cubicBezTo>
                  <a:pt x="48721" y="6417"/>
                  <a:pt x="40000" y="0"/>
                  <a:pt x="35488" y="0"/>
                </a:cubicBezTo>
                <a:close/>
                <a:moveTo>
                  <a:pt x="35488" y="107165"/>
                </a:moveTo>
                <a:lnTo>
                  <a:pt x="35488" y="107165"/>
                </a:lnTo>
                <a:lnTo>
                  <a:pt x="31278" y="110160"/>
                </a:lnTo>
                <a:cubicBezTo>
                  <a:pt x="17744" y="110160"/>
                  <a:pt x="17744" y="110160"/>
                  <a:pt x="17744" y="110160"/>
                </a:cubicBezTo>
                <a:cubicBezTo>
                  <a:pt x="13533" y="110160"/>
                  <a:pt x="13533" y="107165"/>
                  <a:pt x="13533" y="107165"/>
                </a:cubicBezTo>
                <a:cubicBezTo>
                  <a:pt x="13533" y="12620"/>
                  <a:pt x="13533" y="12620"/>
                  <a:pt x="13533" y="12620"/>
                </a:cubicBezTo>
                <a:cubicBezTo>
                  <a:pt x="13533" y="12620"/>
                  <a:pt x="13533" y="9411"/>
                  <a:pt x="17744" y="9411"/>
                </a:cubicBezTo>
                <a:cubicBezTo>
                  <a:pt x="31278" y="9411"/>
                  <a:pt x="31278" y="9411"/>
                  <a:pt x="31278" y="9411"/>
                </a:cubicBezTo>
                <a:lnTo>
                  <a:pt x="35488" y="12620"/>
                </a:lnTo>
                <a:lnTo>
                  <a:pt x="35488" y="1071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6" name="Shape 4706"/>
          <p:cNvSpPr/>
          <p:nvPr/>
        </p:nvSpPr>
        <p:spPr>
          <a:xfrm>
            <a:off x="4124960" y="3244376"/>
            <a:ext cx="211651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53475"/>
                </a:moveTo>
                <a:lnTo>
                  <a:pt x="115665" y="53475"/>
                </a:lnTo>
                <a:cubicBezTo>
                  <a:pt x="15981" y="3208"/>
                  <a:pt x="15981" y="3208"/>
                  <a:pt x="15981" y="3208"/>
                </a:cubicBezTo>
                <a:cubicBezTo>
                  <a:pt x="8126" y="0"/>
                  <a:pt x="0" y="0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9786"/>
                  <a:pt x="8126" y="119786"/>
                  <a:pt x="15981" y="116577"/>
                </a:cubicBezTo>
                <a:cubicBezTo>
                  <a:pt x="115665" y="66096"/>
                  <a:pt x="115665" y="66096"/>
                  <a:pt x="115665" y="66096"/>
                </a:cubicBezTo>
                <a:cubicBezTo>
                  <a:pt x="119729" y="62887"/>
                  <a:pt x="119729" y="56684"/>
                  <a:pt x="115665" y="53475"/>
                </a:cubicBezTo>
                <a:close/>
                <a:moveTo>
                  <a:pt x="11918" y="107165"/>
                </a:moveTo>
                <a:lnTo>
                  <a:pt x="11918" y="107165"/>
                </a:lnTo>
                <a:cubicBezTo>
                  <a:pt x="11918" y="103957"/>
                  <a:pt x="11918" y="18823"/>
                  <a:pt x="11918" y="12620"/>
                </a:cubicBezTo>
                <a:cubicBezTo>
                  <a:pt x="107810" y="59893"/>
                  <a:pt x="107810" y="59893"/>
                  <a:pt x="107810" y="59893"/>
                </a:cubicBezTo>
                <a:lnTo>
                  <a:pt x="11918" y="1071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7" name="Shape 4707"/>
          <p:cNvSpPr/>
          <p:nvPr/>
        </p:nvSpPr>
        <p:spPr>
          <a:xfrm>
            <a:off x="3602887" y="3244376"/>
            <a:ext cx="283967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694" y="69304"/>
                </a:moveTo>
                <a:lnTo>
                  <a:pt x="101694" y="69304"/>
                </a:lnTo>
                <a:cubicBezTo>
                  <a:pt x="101694" y="6417"/>
                  <a:pt x="101694" y="6417"/>
                  <a:pt x="101694" y="6417"/>
                </a:cubicBezTo>
                <a:cubicBezTo>
                  <a:pt x="101694" y="3208"/>
                  <a:pt x="101694" y="0"/>
                  <a:pt x="98847" y="0"/>
                </a:cubicBezTo>
                <a:cubicBezTo>
                  <a:pt x="95796" y="0"/>
                  <a:pt x="95796" y="3208"/>
                  <a:pt x="95796" y="6417"/>
                </a:cubicBezTo>
                <a:cubicBezTo>
                  <a:pt x="95796" y="69304"/>
                  <a:pt x="95796" y="69304"/>
                  <a:pt x="95796" y="69304"/>
                </a:cubicBezTo>
                <a:cubicBezTo>
                  <a:pt x="86847" y="69304"/>
                  <a:pt x="77694" y="78716"/>
                  <a:pt x="77694" y="88128"/>
                </a:cubicBezTo>
                <a:cubicBezTo>
                  <a:pt x="77694" y="100748"/>
                  <a:pt x="86847" y="107165"/>
                  <a:pt x="95796" y="110160"/>
                </a:cubicBezTo>
                <a:cubicBezTo>
                  <a:pt x="95796" y="113368"/>
                  <a:pt x="95796" y="113368"/>
                  <a:pt x="95796" y="113368"/>
                </a:cubicBezTo>
                <a:cubicBezTo>
                  <a:pt x="95796" y="116577"/>
                  <a:pt x="95796" y="119786"/>
                  <a:pt x="98847" y="119786"/>
                </a:cubicBezTo>
                <a:cubicBezTo>
                  <a:pt x="101694" y="119786"/>
                  <a:pt x="101694" y="116577"/>
                  <a:pt x="101694" y="113368"/>
                </a:cubicBezTo>
                <a:cubicBezTo>
                  <a:pt x="101694" y="110160"/>
                  <a:pt x="101694" y="110160"/>
                  <a:pt x="101694" y="110160"/>
                </a:cubicBezTo>
                <a:cubicBezTo>
                  <a:pt x="110847" y="107165"/>
                  <a:pt x="119796" y="100748"/>
                  <a:pt x="119796" y="88128"/>
                </a:cubicBezTo>
                <a:cubicBezTo>
                  <a:pt x="119796" y="78716"/>
                  <a:pt x="110847" y="69304"/>
                  <a:pt x="101694" y="69304"/>
                </a:cubicBezTo>
                <a:close/>
                <a:moveTo>
                  <a:pt x="98847" y="100748"/>
                </a:moveTo>
                <a:lnTo>
                  <a:pt x="98847" y="100748"/>
                </a:lnTo>
                <a:cubicBezTo>
                  <a:pt x="92745" y="100748"/>
                  <a:pt x="86847" y="97540"/>
                  <a:pt x="86847" y="88128"/>
                </a:cubicBezTo>
                <a:cubicBezTo>
                  <a:pt x="86847" y="81925"/>
                  <a:pt x="92745" y="75508"/>
                  <a:pt x="98847" y="75508"/>
                </a:cubicBezTo>
                <a:cubicBezTo>
                  <a:pt x="104745" y="75508"/>
                  <a:pt x="110847" y="81925"/>
                  <a:pt x="110847" y="88128"/>
                </a:cubicBezTo>
                <a:cubicBezTo>
                  <a:pt x="110847" y="97540"/>
                  <a:pt x="104745" y="100748"/>
                  <a:pt x="98847" y="100748"/>
                </a:cubicBezTo>
                <a:close/>
                <a:moveTo>
                  <a:pt x="62847" y="9411"/>
                </a:moveTo>
                <a:lnTo>
                  <a:pt x="62847" y="9411"/>
                </a:lnTo>
                <a:cubicBezTo>
                  <a:pt x="62847" y="6417"/>
                  <a:pt x="62847" y="6417"/>
                  <a:pt x="62847" y="6417"/>
                </a:cubicBezTo>
                <a:cubicBezTo>
                  <a:pt x="62847" y="3208"/>
                  <a:pt x="59796" y="0"/>
                  <a:pt x="59796" y="0"/>
                </a:cubicBezTo>
                <a:cubicBezTo>
                  <a:pt x="56949" y="0"/>
                  <a:pt x="53898" y="3208"/>
                  <a:pt x="53898" y="6417"/>
                </a:cubicBezTo>
                <a:cubicBezTo>
                  <a:pt x="53898" y="9411"/>
                  <a:pt x="53898" y="9411"/>
                  <a:pt x="53898" y="9411"/>
                </a:cubicBezTo>
                <a:cubicBezTo>
                  <a:pt x="44949" y="12620"/>
                  <a:pt x="38847" y="18823"/>
                  <a:pt x="38847" y="31443"/>
                </a:cubicBezTo>
                <a:cubicBezTo>
                  <a:pt x="38847" y="41069"/>
                  <a:pt x="44949" y="50267"/>
                  <a:pt x="53898" y="50267"/>
                </a:cubicBezTo>
                <a:cubicBezTo>
                  <a:pt x="53898" y="113368"/>
                  <a:pt x="53898" y="113368"/>
                  <a:pt x="53898" y="113368"/>
                </a:cubicBezTo>
                <a:cubicBezTo>
                  <a:pt x="53898" y="116577"/>
                  <a:pt x="56949" y="119786"/>
                  <a:pt x="59796" y="119786"/>
                </a:cubicBezTo>
                <a:cubicBezTo>
                  <a:pt x="59796" y="119786"/>
                  <a:pt x="62847" y="116577"/>
                  <a:pt x="62847" y="113368"/>
                </a:cubicBezTo>
                <a:cubicBezTo>
                  <a:pt x="62847" y="50267"/>
                  <a:pt x="62847" y="50267"/>
                  <a:pt x="62847" y="50267"/>
                </a:cubicBezTo>
                <a:cubicBezTo>
                  <a:pt x="71796" y="50267"/>
                  <a:pt x="77694" y="41069"/>
                  <a:pt x="77694" y="31443"/>
                </a:cubicBezTo>
                <a:cubicBezTo>
                  <a:pt x="77694" y="18823"/>
                  <a:pt x="71796" y="12620"/>
                  <a:pt x="62847" y="9411"/>
                </a:cubicBezTo>
                <a:close/>
                <a:moveTo>
                  <a:pt x="59796" y="44064"/>
                </a:moveTo>
                <a:lnTo>
                  <a:pt x="59796" y="44064"/>
                </a:lnTo>
                <a:cubicBezTo>
                  <a:pt x="50847" y="44064"/>
                  <a:pt x="47796" y="37860"/>
                  <a:pt x="47796" y="31443"/>
                </a:cubicBezTo>
                <a:cubicBezTo>
                  <a:pt x="47796" y="22032"/>
                  <a:pt x="50847" y="18823"/>
                  <a:pt x="59796" y="18823"/>
                </a:cubicBezTo>
                <a:cubicBezTo>
                  <a:pt x="65898" y="18823"/>
                  <a:pt x="71796" y="22032"/>
                  <a:pt x="71796" y="31443"/>
                </a:cubicBezTo>
                <a:cubicBezTo>
                  <a:pt x="71796" y="37860"/>
                  <a:pt x="65898" y="44064"/>
                  <a:pt x="59796" y="44064"/>
                </a:cubicBezTo>
                <a:close/>
                <a:moveTo>
                  <a:pt x="24000" y="50267"/>
                </a:moveTo>
                <a:lnTo>
                  <a:pt x="24000" y="50267"/>
                </a:lnTo>
                <a:cubicBezTo>
                  <a:pt x="24000" y="6417"/>
                  <a:pt x="24000" y="6417"/>
                  <a:pt x="24000" y="6417"/>
                </a:cubicBezTo>
                <a:cubicBezTo>
                  <a:pt x="24000" y="3208"/>
                  <a:pt x="20949" y="0"/>
                  <a:pt x="17898" y="0"/>
                </a:cubicBezTo>
                <a:cubicBezTo>
                  <a:pt x="17898" y="0"/>
                  <a:pt x="14847" y="3208"/>
                  <a:pt x="14847" y="6417"/>
                </a:cubicBezTo>
                <a:cubicBezTo>
                  <a:pt x="14847" y="50267"/>
                  <a:pt x="14847" y="50267"/>
                  <a:pt x="14847" y="50267"/>
                </a:cubicBezTo>
                <a:cubicBezTo>
                  <a:pt x="5898" y="53475"/>
                  <a:pt x="0" y="62887"/>
                  <a:pt x="0" y="72513"/>
                </a:cubicBezTo>
                <a:cubicBezTo>
                  <a:pt x="0" y="81925"/>
                  <a:pt x="5898" y="91336"/>
                  <a:pt x="14847" y="94545"/>
                </a:cubicBezTo>
                <a:cubicBezTo>
                  <a:pt x="14847" y="113368"/>
                  <a:pt x="14847" y="113368"/>
                  <a:pt x="14847" y="113368"/>
                </a:cubicBezTo>
                <a:cubicBezTo>
                  <a:pt x="14847" y="116577"/>
                  <a:pt x="17898" y="119786"/>
                  <a:pt x="17898" y="119786"/>
                </a:cubicBezTo>
                <a:cubicBezTo>
                  <a:pt x="20949" y="119786"/>
                  <a:pt x="24000" y="116577"/>
                  <a:pt x="24000" y="113368"/>
                </a:cubicBezTo>
                <a:cubicBezTo>
                  <a:pt x="24000" y="94545"/>
                  <a:pt x="24000" y="94545"/>
                  <a:pt x="24000" y="94545"/>
                </a:cubicBezTo>
                <a:cubicBezTo>
                  <a:pt x="32949" y="91336"/>
                  <a:pt x="38847" y="81925"/>
                  <a:pt x="38847" y="72513"/>
                </a:cubicBezTo>
                <a:cubicBezTo>
                  <a:pt x="38847" y="62887"/>
                  <a:pt x="32949" y="53475"/>
                  <a:pt x="24000" y="50267"/>
                </a:cubicBezTo>
                <a:close/>
                <a:moveTo>
                  <a:pt x="17898" y="84919"/>
                </a:moveTo>
                <a:lnTo>
                  <a:pt x="17898" y="84919"/>
                </a:lnTo>
                <a:cubicBezTo>
                  <a:pt x="12000" y="84919"/>
                  <a:pt x="5898" y="78716"/>
                  <a:pt x="5898" y="72513"/>
                </a:cubicBezTo>
                <a:cubicBezTo>
                  <a:pt x="5898" y="66096"/>
                  <a:pt x="12000" y="59893"/>
                  <a:pt x="17898" y="59893"/>
                </a:cubicBezTo>
                <a:cubicBezTo>
                  <a:pt x="26847" y="59893"/>
                  <a:pt x="29898" y="66096"/>
                  <a:pt x="29898" y="72513"/>
                </a:cubicBezTo>
                <a:cubicBezTo>
                  <a:pt x="29898" y="78716"/>
                  <a:pt x="26847" y="84919"/>
                  <a:pt x="17898" y="849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8" name="Shape 4708"/>
          <p:cNvSpPr/>
          <p:nvPr/>
        </p:nvSpPr>
        <p:spPr>
          <a:xfrm>
            <a:off x="3105507" y="3265547"/>
            <a:ext cx="283967" cy="225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898" y="60000"/>
                </a:moveTo>
                <a:lnTo>
                  <a:pt x="101898" y="60000"/>
                </a:lnTo>
                <a:cubicBezTo>
                  <a:pt x="119796" y="37627"/>
                  <a:pt x="119796" y="37627"/>
                  <a:pt x="119796" y="37627"/>
                </a:cubicBezTo>
                <a:cubicBezTo>
                  <a:pt x="119796" y="37627"/>
                  <a:pt x="119796" y="33813"/>
                  <a:pt x="119796" y="30000"/>
                </a:cubicBezTo>
                <a:cubicBezTo>
                  <a:pt x="116745" y="30000"/>
                  <a:pt x="113898" y="30000"/>
                  <a:pt x="113898" y="33813"/>
                </a:cubicBezTo>
                <a:cubicBezTo>
                  <a:pt x="95796" y="52372"/>
                  <a:pt x="95796" y="52372"/>
                  <a:pt x="95796" y="52372"/>
                </a:cubicBezTo>
                <a:cubicBezTo>
                  <a:pt x="80949" y="33813"/>
                  <a:pt x="80949" y="33813"/>
                  <a:pt x="80949" y="33813"/>
                </a:cubicBezTo>
                <a:cubicBezTo>
                  <a:pt x="77898" y="30000"/>
                  <a:pt x="75050" y="30000"/>
                  <a:pt x="75050" y="30000"/>
                </a:cubicBezTo>
                <a:cubicBezTo>
                  <a:pt x="72000" y="33813"/>
                  <a:pt x="72000" y="37627"/>
                  <a:pt x="75050" y="37627"/>
                </a:cubicBezTo>
                <a:cubicBezTo>
                  <a:pt x="89898" y="60000"/>
                  <a:pt x="89898" y="60000"/>
                  <a:pt x="89898" y="60000"/>
                </a:cubicBezTo>
                <a:cubicBezTo>
                  <a:pt x="75050" y="82372"/>
                  <a:pt x="75050" y="82372"/>
                  <a:pt x="75050" y="82372"/>
                </a:cubicBezTo>
                <a:cubicBezTo>
                  <a:pt x="72000" y="82372"/>
                  <a:pt x="72000" y="86186"/>
                  <a:pt x="75050" y="89745"/>
                </a:cubicBezTo>
                <a:cubicBezTo>
                  <a:pt x="75050" y="89745"/>
                  <a:pt x="77898" y="89745"/>
                  <a:pt x="80949" y="86186"/>
                </a:cubicBezTo>
                <a:cubicBezTo>
                  <a:pt x="95796" y="67372"/>
                  <a:pt x="95796" y="67372"/>
                  <a:pt x="95796" y="67372"/>
                </a:cubicBezTo>
                <a:cubicBezTo>
                  <a:pt x="113898" y="86186"/>
                  <a:pt x="113898" y="86186"/>
                  <a:pt x="113898" y="86186"/>
                </a:cubicBezTo>
                <a:cubicBezTo>
                  <a:pt x="113898" y="89745"/>
                  <a:pt x="116745" y="89745"/>
                  <a:pt x="119796" y="89745"/>
                </a:cubicBezTo>
                <a:cubicBezTo>
                  <a:pt x="119796" y="86186"/>
                  <a:pt x="119796" y="82372"/>
                  <a:pt x="119796" y="82372"/>
                </a:cubicBezTo>
                <a:lnTo>
                  <a:pt x="101898" y="60000"/>
                </a:lnTo>
                <a:close/>
                <a:moveTo>
                  <a:pt x="56949" y="0"/>
                </a:moveTo>
                <a:lnTo>
                  <a:pt x="56949" y="0"/>
                </a:lnTo>
                <a:cubicBezTo>
                  <a:pt x="20949" y="30000"/>
                  <a:pt x="20949" y="30000"/>
                  <a:pt x="20949" y="30000"/>
                </a:cubicBezTo>
                <a:cubicBezTo>
                  <a:pt x="8949" y="30000"/>
                  <a:pt x="8949" y="30000"/>
                  <a:pt x="8949" y="30000"/>
                </a:cubicBezTo>
                <a:cubicBezTo>
                  <a:pt x="610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6101" y="89745"/>
                  <a:pt x="8949" y="89745"/>
                </a:cubicBezTo>
                <a:cubicBezTo>
                  <a:pt x="20949" y="89745"/>
                  <a:pt x="20949" y="89745"/>
                  <a:pt x="20949" y="89745"/>
                </a:cubicBezTo>
                <a:cubicBezTo>
                  <a:pt x="56949" y="119745"/>
                  <a:pt x="56949" y="119745"/>
                  <a:pt x="56949" y="119745"/>
                </a:cubicBezTo>
                <a:cubicBezTo>
                  <a:pt x="60000" y="119745"/>
                  <a:pt x="65898" y="116186"/>
                  <a:pt x="65898" y="108559"/>
                </a:cubicBezTo>
                <a:cubicBezTo>
                  <a:pt x="65898" y="11186"/>
                  <a:pt x="65898" y="11186"/>
                  <a:pt x="65898" y="11186"/>
                </a:cubicBezTo>
                <a:cubicBezTo>
                  <a:pt x="65898" y="3813"/>
                  <a:pt x="60000" y="0"/>
                  <a:pt x="56949" y="0"/>
                </a:cubicBezTo>
                <a:close/>
                <a:moveTo>
                  <a:pt x="20949" y="75000"/>
                </a:moveTo>
                <a:lnTo>
                  <a:pt x="20949" y="75000"/>
                </a:lnTo>
                <a:cubicBezTo>
                  <a:pt x="20949" y="78559"/>
                  <a:pt x="18101" y="78559"/>
                  <a:pt x="18101" y="78559"/>
                </a:cubicBezTo>
                <a:cubicBezTo>
                  <a:pt x="12000" y="78559"/>
                  <a:pt x="12000" y="78559"/>
                  <a:pt x="12000" y="78559"/>
                </a:cubicBezTo>
                <a:cubicBezTo>
                  <a:pt x="12000" y="78559"/>
                  <a:pt x="8949" y="78559"/>
                  <a:pt x="8949" y="75000"/>
                </a:cubicBezTo>
                <a:cubicBezTo>
                  <a:pt x="8949" y="45000"/>
                  <a:pt x="8949" y="45000"/>
                  <a:pt x="8949" y="45000"/>
                </a:cubicBezTo>
                <a:cubicBezTo>
                  <a:pt x="8949" y="41186"/>
                  <a:pt x="12000" y="41186"/>
                  <a:pt x="12000" y="41186"/>
                </a:cubicBezTo>
                <a:cubicBezTo>
                  <a:pt x="18101" y="41186"/>
                  <a:pt x="18101" y="41186"/>
                  <a:pt x="18101" y="41186"/>
                </a:cubicBezTo>
                <a:cubicBezTo>
                  <a:pt x="18101" y="41186"/>
                  <a:pt x="20949" y="41186"/>
                  <a:pt x="20949" y="45000"/>
                </a:cubicBezTo>
                <a:lnTo>
                  <a:pt x="20949" y="75000"/>
                </a:lnTo>
                <a:close/>
                <a:moveTo>
                  <a:pt x="56949" y="108559"/>
                </a:moveTo>
                <a:lnTo>
                  <a:pt x="56949" y="108559"/>
                </a:lnTo>
                <a:cubicBezTo>
                  <a:pt x="30101" y="86186"/>
                  <a:pt x="30101" y="86186"/>
                  <a:pt x="30101" y="86186"/>
                </a:cubicBezTo>
                <a:cubicBezTo>
                  <a:pt x="30101" y="30000"/>
                  <a:pt x="30101" y="30000"/>
                  <a:pt x="30101" y="30000"/>
                </a:cubicBezTo>
                <a:cubicBezTo>
                  <a:pt x="56949" y="11186"/>
                  <a:pt x="56949" y="11186"/>
                  <a:pt x="56949" y="11186"/>
                </a:cubicBezTo>
                <a:lnTo>
                  <a:pt x="56949" y="10855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9" name="Shape 4709"/>
          <p:cNvSpPr/>
          <p:nvPr/>
        </p:nvSpPr>
        <p:spPr>
          <a:xfrm>
            <a:off x="2613418" y="3244376"/>
            <a:ext cx="289257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112" y="0"/>
                </a:moveTo>
                <a:lnTo>
                  <a:pt x="73112" y="0"/>
                </a:lnTo>
                <a:cubicBezTo>
                  <a:pt x="73112" y="9411"/>
                  <a:pt x="73112" y="9411"/>
                  <a:pt x="73112" y="9411"/>
                </a:cubicBezTo>
                <a:cubicBezTo>
                  <a:pt x="96556" y="15828"/>
                  <a:pt x="111059" y="34652"/>
                  <a:pt x="111059" y="59893"/>
                </a:cubicBezTo>
                <a:cubicBezTo>
                  <a:pt x="111059" y="84919"/>
                  <a:pt x="96556" y="103957"/>
                  <a:pt x="73112" y="110160"/>
                </a:cubicBezTo>
                <a:cubicBezTo>
                  <a:pt x="73112" y="119786"/>
                  <a:pt x="73112" y="119786"/>
                  <a:pt x="73112" y="119786"/>
                </a:cubicBezTo>
                <a:cubicBezTo>
                  <a:pt x="99337" y="113368"/>
                  <a:pt x="119801" y="91336"/>
                  <a:pt x="119801" y="59893"/>
                </a:cubicBezTo>
                <a:cubicBezTo>
                  <a:pt x="119801" y="28449"/>
                  <a:pt x="99337" y="6417"/>
                  <a:pt x="73112" y="0"/>
                </a:cubicBezTo>
                <a:close/>
                <a:moveTo>
                  <a:pt x="96556" y="59893"/>
                </a:moveTo>
                <a:lnTo>
                  <a:pt x="96556" y="59893"/>
                </a:lnTo>
                <a:cubicBezTo>
                  <a:pt x="96556" y="44064"/>
                  <a:pt x="87615" y="31443"/>
                  <a:pt x="73112" y="31443"/>
                </a:cubicBezTo>
                <a:cubicBezTo>
                  <a:pt x="73112" y="37860"/>
                  <a:pt x="73112" y="37860"/>
                  <a:pt x="73112" y="37860"/>
                </a:cubicBezTo>
                <a:cubicBezTo>
                  <a:pt x="81854" y="41069"/>
                  <a:pt x="87615" y="50267"/>
                  <a:pt x="87615" y="59893"/>
                </a:cubicBezTo>
                <a:cubicBezTo>
                  <a:pt x="87615" y="69304"/>
                  <a:pt x="81854" y="78716"/>
                  <a:pt x="73112" y="81925"/>
                </a:cubicBezTo>
                <a:cubicBezTo>
                  <a:pt x="73112" y="88128"/>
                  <a:pt x="73112" y="88128"/>
                  <a:pt x="73112" y="88128"/>
                </a:cubicBezTo>
                <a:cubicBezTo>
                  <a:pt x="87615" y="88128"/>
                  <a:pt x="96556" y="75508"/>
                  <a:pt x="96556" y="59893"/>
                </a:cubicBezTo>
                <a:close/>
                <a:moveTo>
                  <a:pt x="52649" y="9411"/>
                </a:moveTo>
                <a:lnTo>
                  <a:pt x="52649" y="9411"/>
                </a:lnTo>
                <a:cubicBezTo>
                  <a:pt x="17483" y="34652"/>
                  <a:pt x="17483" y="34652"/>
                  <a:pt x="17483" y="34652"/>
                </a:cubicBezTo>
                <a:cubicBezTo>
                  <a:pt x="5761" y="34652"/>
                  <a:pt x="5761" y="34652"/>
                  <a:pt x="5761" y="34652"/>
                </a:cubicBezTo>
                <a:cubicBezTo>
                  <a:pt x="2980" y="34652"/>
                  <a:pt x="0" y="37860"/>
                  <a:pt x="0" y="44064"/>
                </a:cubicBezTo>
                <a:cubicBezTo>
                  <a:pt x="0" y="75508"/>
                  <a:pt x="0" y="75508"/>
                  <a:pt x="0" y="75508"/>
                </a:cubicBezTo>
                <a:cubicBezTo>
                  <a:pt x="0" y="81925"/>
                  <a:pt x="2980" y="84919"/>
                  <a:pt x="5761" y="84919"/>
                </a:cubicBezTo>
                <a:cubicBezTo>
                  <a:pt x="17483" y="84919"/>
                  <a:pt x="17483" y="84919"/>
                  <a:pt x="17483" y="84919"/>
                </a:cubicBezTo>
                <a:cubicBezTo>
                  <a:pt x="52649" y="110160"/>
                  <a:pt x="52649" y="110160"/>
                  <a:pt x="52649" y="110160"/>
                </a:cubicBezTo>
                <a:cubicBezTo>
                  <a:pt x="58410" y="110160"/>
                  <a:pt x="61390" y="107165"/>
                  <a:pt x="61390" y="100748"/>
                </a:cubicBezTo>
                <a:cubicBezTo>
                  <a:pt x="61390" y="18823"/>
                  <a:pt x="61390" y="18823"/>
                  <a:pt x="61390" y="18823"/>
                </a:cubicBezTo>
                <a:cubicBezTo>
                  <a:pt x="61390" y="12620"/>
                  <a:pt x="58410" y="9411"/>
                  <a:pt x="52649" y="9411"/>
                </a:cubicBezTo>
                <a:close/>
                <a:moveTo>
                  <a:pt x="17483" y="72513"/>
                </a:moveTo>
                <a:lnTo>
                  <a:pt x="17483" y="72513"/>
                </a:lnTo>
                <a:cubicBezTo>
                  <a:pt x="17483" y="75508"/>
                  <a:pt x="17483" y="75508"/>
                  <a:pt x="14503" y="75508"/>
                </a:cubicBezTo>
                <a:cubicBezTo>
                  <a:pt x="11721" y="75508"/>
                  <a:pt x="11721" y="75508"/>
                  <a:pt x="11721" y="75508"/>
                </a:cubicBezTo>
                <a:cubicBezTo>
                  <a:pt x="8741" y="75508"/>
                  <a:pt x="5761" y="75508"/>
                  <a:pt x="5761" y="72513"/>
                </a:cubicBezTo>
                <a:cubicBezTo>
                  <a:pt x="5761" y="47272"/>
                  <a:pt x="5761" y="47272"/>
                  <a:pt x="5761" y="47272"/>
                </a:cubicBezTo>
                <a:cubicBezTo>
                  <a:pt x="5761" y="44064"/>
                  <a:pt x="8741" y="44064"/>
                  <a:pt x="11721" y="44064"/>
                </a:cubicBezTo>
                <a:cubicBezTo>
                  <a:pt x="14503" y="44064"/>
                  <a:pt x="14503" y="44064"/>
                  <a:pt x="14503" y="44064"/>
                </a:cubicBezTo>
                <a:cubicBezTo>
                  <a:pt x="17483" y="44064"/>
                  <a:pt x="17483" y="44064"/>
                  <a:pt x="17483" y="47272"/>
                </a:cubicBezTo>
                <a:lnTo>
                  <a:pt x="17483" y="72513"/>
                </a:lnTo>
                <a:close/>
                <a:moveTo>
                  <a:pt x="52649" y="100748"/>
                </a:moveTo>
                <a:lnTo>
                  <a:pt x="52649" y="100748"/>
                </a:lnTo>
                <a:cubicBezTo>
                  <a:pt x="26225" y="81925"/>
                  <a:pt x="26225" y="81925"/>
                  <a:pt x="26225" y="81925"/>
                </a:cubicBezTo>
                <a:cubicBezTo>
                  <a:pt x="26225" y="75508"/>
                  <a:pt x="26225" y="41069"/>
                  <a:pt x="26225" y="34652"/>
                </a:cubicBezTo>
                <a:cubicBezTo>
                  <a:pt x="52649" y="18823"/>
                  <a:pt x="52649" y="18823"/>
                  <a:pt x="52649" y="18823"/>
                </a:cubicBezTo>
                <a:cubicBezTo>
                  <a:pt x="52649" y="22032"/>
                  <a:pt x="52649" y="97540"/>
                  <a:pt x="52649" y="10074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0" name="Shape 4710"/>
          <p:cNvSpPr/>
          <p:nvPr/>
        </p:nvSpPr>
        <p:spPr>
          <a:xfrm>
            <a:off x="2144258" y="3265547"/>
            <a:ext cx="241635" cy="225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932" y="0"/>
                </a:moveTo>
                <a:lnTo>
                  <a:pt x="66932" y="0"/>
                </a:lnTo>
                <a:cubicBezTo>
                  <a:pt x="24621" y="30000"/>
                  <a:pt x="24621" y="30000"/>
                  <a:pt x="24621" y="30000"/>
                </a:cubicBezTo>
                <a:cubicBezTo>
                  <a:pt x="10517" y="30000"/>
                  <a:pt x="10517" y="30000"/>
                  <a:pt x="10517" y="30000"/>
                </a:cubicBezTo>
                <a:cubicBezTo>
                  <a:pt x="717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7171" y="89745"/>
                  <a:pt x="10517" y="89745"/>
                </a:cubicBezTo>
                <a:cubicBezTo>
                  <a:pt x="24621" y="89745"/>
                  <a:pt x="24621" y="89745"/>
                  <a:pt x="24621" y="89745"/>
                </a:cubicBezTo>
                <a:cubicBezTo>
                  <a:pt x="66932" y="119745"/>
                  <a:pt x="66932" y="119745"/>
                  <a:pt x="66932" y="119745"/>
                </a:cubicBezTo>
                <a:cubicBezTo>
                  <a:pt x="70517" y="119745"/>
                  <a:pt x="77450" y="116186"/>
                  <a:pt x="77450" y="108559"/>
                </a:cubicBezTo>
                <a:cubicBezTo>
                  <a:pt x="77450" y="11186"/>
                  <a:pt x="77450" y="11186"/>
                  <a:pt x="77450" y="11186"/>
                </a:cubicBezTo>
                <a:cubicBezTo>
                  <a:pt x="77450" y="3813"/>
                  <a:pt x="70517" y="0"/>
                  <a:pt x="66932" y="0"/>
                </a:cubicBezTo>
                <a:close/>
                <a:moveTo>
                  <a:pt x="24621" y="75000"/>
                </a:moveTo>
                <a:lnTo>
                  <a:pt x="24621" y="75000"/>
                </a:lnTo>
                <a:cubicBezTo>
                  <a:pt x="24621" y="78559"/>
                  <a:pt x="21274" y="78559"/>
                  <a:pt x="21274" y="78559"/>
                </a:cubicBezTo>
                <a:cubicBezTo>
                  <a:pt x="14103" y="78559"/>
                  <a:pt x="14103" y="78559"/>
                  <a:pt x="14103" y="78559"/>
                </a:cubicBezTo>
                <a:cubicBezTo>
                  <a:pt x="14103" y="78559"/>
                  <a:pt x="10517" y="78559"/>
                  <a:pt x="10517" y="75000"/>
                </a:cubicBezTo>
                <a:cubicBezTo>
                  <a:pt x="10517" y="45000"/>
                  <a:pt x="10517" y="45000"/>
                  <a:pt x="10517" y="45000"/>
                </a:cubicBezTo>
                <a:cubicBezTo>
                  <a:pt x="10517" y="41186"/>
                  <a:pt x="14103" y="41186"/>
                  <a:pt x="14103" y="41186"/>
                </a:cubicBezTo>
                <a:cubicBezTo>
                  <a:pt x="21274" y="41186"/>
                  <a:pt x="21274" y="41186"/>
                  <a:pt x="21274" y="41186"/>
                </a:cubicBezTo>
                <a:cubicBezTo>
                  <a:pt x="21274" y="41186"/>
                  <a:pt x="24621" y="41186"/>
                  <a:pt x="24621" y="45000"/>
                </a:cubicBezTo>
                <a:lnTo>
                  <a:pt x="24621" y="75000"/>
                </a:lnTo>
                <a:close/>
                <a:moveTo>
                  <a:pt x="66932" y="108559"/>
                </a:moveTo>
                <a:lnTo>
                  <a:pt x="66932" y="108559"/>
                </a:lnTo>
                <a:cubicBezTo>
                  <a:pt x="35378" y="86186"/>
                  <a:pt x="35378" y="86186"/>
                  <a:pt x="35378" y="86186"/>
                </a:cubicBezTo>
                <a:cubicBezTo>
                  <a:pt x="35378" y="78559"/>
                  <a:pt x="35378" y="37627"/>
                  <a:pt x="35378" y="30000"/>
                </a:cubicBezTo>
                <a:cubicBezTo>
                  <a:pt x="66932" y="11186"/>
                  <a:pt x="66932" y="11186"/>
                  <a:pt x="66932" y="11186"/>
                </a:cubicBezTo>
                <a:cubicBezTo>
                  <a:pt x="66932" y="15000"/>
                  <a:pt x="66932" y="104745"/>
                  <a:pt x="66932" y="108559"/>
                </a:cubicBezTo>
                <a:close/>
                <a:moveTo>
                  <a:pt x="91553" y="26186"/>
                </a:moveTo>
                <a:lnTo>
                  <a:pt x="91553" y="26186"/>
                </a:lnTo>
                <a:cubicBezTo>
                  <a:pt x="91553" y="33813"/>
                  <a:pt x="91553" y="33813"/>
                  <a:pt x="91553" y="33813"/>
                </a:cubicBezTo>
                <a:cubicBezTo>
                  <a:pt x="102071" y="37627"/>
                  <a:pt x="109243" y="48559"/>
                  <a:pt x="109243" y="60000"/>
                </a:cubicBezTo>
                <a:cubicBezTo>
                  <a:pt x="109243" y="71186"/>
                  <a:pt x="102071" y="82372"/>
                  <a:pt x="91553" y="86186"/>
                </a:cubicBezTo>
                <a:cubicBezTo>
                  <a:pt x="91553" y="93559"/>
                  <a:pt x="91553" y="93559"/>
                  <a:pt x="91553" y="93559"/>
                </a:cubicBezTo>
                <a:cubicBezTo>
                  <a:pt x="105657" y="93559"/>
                  <a:pt x="119760" y="78559"/>
                  <a:pt x="119760" y="60000"/>
                </a:cubicBezTo>
                <a:cubicBezTo>
                  <a:pt x="119760" y="41186"/>
                  <a:pt x="105657" y="26186"/>
                  <a:pt x="91553" y="2618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1" name="Shape 4711"/>
          <p:cNvSpPr/>
          <p:nvPr/>
        </p:nvSpPr>
        <p:spPr>
          <a:xfrm>
            <a:off x="1692735" y="3265547"/>
            <a:ext cx="156975" cy="225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384" y="0"/>
                </a:moveTo>
                <a:lnTo>
                  <a:pt x="103384" y="0"/>
                </a:lnTo>
                <a:cubicBezTo>
                  <a:pt x="38030" y="30000"/>
                  <a:pt x="38030" y="30000"/>
                  <a:pt x="38030" y="30000"/>
                </a:cubicBezTo>
                <a:cubicBezTo>
                  <a:pt x="16246" y="30000"/>
                  <a:pt x="16246" y="30000"/>
                  <a:pt x="16246" y="30000"/>
                </a:cubicBezTo>
                <a:cubicBezTo>
                  <a:pt x="11076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11076" y="89745"/>
                  <a:pt x="16246" y="89745"/>
                </a:cubicBezTo>
                <a:cubicBezTo>
                  <a:pt x="38030" y="89745"/>
                  <a:pt x="38030" y="89745"/>
                  <a:pt x="38030" y="89745"/>
                </a:cubicBezTo>
                <a:cubicBezTo>
                  <a:pt x="103384" y="119745"/>
                  <a:pt x="103384" y="119745"/>
                  <a:pt x="103384" y="119745"/>
                </a:cubicBezTo>
                <a:cubicBezTo>
                  <a:pt x="108553" y="119745"/>
                  <a:pt x="119630" y="116186"/>
                  <a:pt x="119630" y="108559"/>
                </a:cubicBezTo>
                <a:cubicBezTo>
                  <a:pt x="119630" y="11186"/>
                  <a:pt x="119630" y="11186"/>
                  <a:pt x="119630" y="11186"/>
                </a:cubicBezTo>
                <a:cubicBezTo>
                  <a:pt x="119630" y="3813"/>
                  <a:pt x="108553" y="0"/>
                  <a:pt x="103384" y="0"/>
                </a:cubicBezTo>
                <a:close/>
                <a:moveTo>
                  <a:pt x="38030" y="75000"/>
                </a:moveTo>
                <a:lnTo>
                  <a:pt x="38030" y="75000"/>
                </a:lnTo>
                <a:cubicBezTo>
                  <a:pt x="38030" y="78559"/>
                  <a:pt x="32492" y="78559"/>
                  <a:pt x="32492" y="78559"/>
                </a:cubicBezTo>
                <a:cubicBezTo>
                  <a:pt x="21784" y="78559"/>
                  <a:pt x="21784" y="78559"/>
                  <a:pt x="21784" y="78559"/>
                </a:cubicBezTo>
                <a:cubicBezTo>
                  <a:pt x="21784" y="78559"/>
                  <a:pt x="16246" y="78559"/>
                  <a:pt x="16246" y="75000"/>
                </a:cubicBezTo>
                <a:cubicBezTo>
                  <a:pt x="16246" y="45000"/>
                  <a:pt x="16246" y="45000"/>
                  <a:pt x="16246" y="45000"/>
                </a:cubicBezTo>
                <a:cubicBezTo>
                  <a:pt x="16246" y="41186"/>
                  <a:pt x="21784" y="41186"/>
                  <a:pt x="21784" y="41186"/>
                </a:cubicBezTo>
                <a:cubicBezTo>
                  <a:pt x="32492" y="41186"/>
                  <a:pt x="32492" y="41186"/>
                  <a:pt x="32492" y="41186"/>
                </a:cubicBezTo>
                <a:cubicBezTo>
                  <a:pt x="32492" y="41186"/>
                  <a:pt x="38030" y="41186"/>
                  <a:pt x="38030" y="45000"/>
                </a:cubicBezTo>
                <a:lnTo>
                  <a:pt x="38030" y="75000"/>
                </a:lnTo>
                <a:close/>
                <a:moveTo>
                  <a:pt x="103384" y="108559"/>
                </a:moveTo>
                <a:lnTo>
                  <a:pt x="103384" y="108559"/>
                </a:lnTo>
                <a:cubicBezTo>
                  <a:pt x="54276" y="86186"/>
                  <a:pt x="54276" y="86186"/>
                  <a:pt x="54276" y="86186"/>
                </a:cubicBezTo>
                <a:cubicBezTo>
                  <a:pt x="54276" y="78559"/>
                  <a:pt x="54276" y="37627"/>
                  <a:pt x="54276" y="30000"/>
                </a:cubicBezTo>
                <a:cubicBezTo>
                  <a:pt x="103384" y="11186"/>
                  <a:pt x="103384" y="11186"/>
                  <a:pt x="103384" y="11186"/>
                </a:cubicBezTo>
                <a:cubicBezTo>
                  <a:pt x="103384" y="15000"/>
                  <a:pt x="103384" y="104745"/>
                  <a:pt x="103384" y="10855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2" name="Shape 4712"/>
          <p:cNvSpPr/>
          <p:nvPr/>
        </p:nvSpPr>
        <p:spPr>
          <a:xfrm>
            <a:off x="1175952" y="3228498"/>
            <a:ext cx="22752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3559" y="85492"/>
                </a:moveTo>
                <a:lnTo>
                  <a:pt x="93559" y="85492"/>
                </a:lnTo>
                <a:cubicBezTo>
                  <a:pt x="93559" y="71340"/>
                  <a:pt x="78559" y="59903"/>
                  <a:pt x="60000" y="59903"/>
                </a:cubicBezTo>
                <a:cubicBezTo>
                  <a:pt x="41186" y="59903"/>
                  <a:pt x="26440" y="71340"/>
                  <a:pt x="26440" y="85492"/>
                </a:cubicBezTo>
                <a:cubicBezTo>
                  <a:pt x="26440" y="99838"/>
                  <a:pt x="41186" y="114184"/>
                  <a:pt x="60000" y="114184"/>
                </a:cubicBezTo>
                <a:cubicBezTo>
                  <a:pt x="78559" y="114184"/>
                  <a:pt x="93559" y="99838"/>
                  <a:pt x="93559" y="85492"/>
                </a:cubicBezTo>
                <a:close/>
                <a:moveTo>
                  <a:pt x="60000" y="105460"/>
                </a:moveTo>
                <a:lnTo>
                  <a:pt x="60000" y="105460"/>
                </a:lnTo>
                <a:cubicBezTo>
                  <a:pt x="45000" y="105460"/>
                  <a:pt x="33813" y="96930"/>
                  <a:pt x="33813" y="85492"/>
                </a:cubicBezTo>
                <a:cubicBezTo>
                  <a:pt x="33813" y="76962"/>
                  <a:pt x="45000" y="68432"/>
                  <a:pt x="60000" y="68432"/>
                </a:cubicBezTo>
                <a:cubicBezTo>
                  <a:pt x="75000" y="68432"/>
                  <a:pt x="86186" y="76962"/>
                  <a:pt x="86186" y="85492"/>
                </a:cubicBezTo>
                <a:cubicBezTo>
                  <a:pt x="86186" y="96930"/>
                  <a:pt x="75000" y="105460"/>
                  <a:pt x="60000" y="105460"/>
                </a:cubicBezTo>
                <a:close/>
                <a:moveTo>
                  <a:pt x="101186" y="0"/>
                </a:moveTo>
                <a:lnTo>
                  <a:pt x="101186" y="0"/>
                </a:lnTo>
                <a:cubicBezTo>
                  <a:pt x="18813" y="0"/>
                  <a:pt x="18813" y="0"/>
                  <a:pt x="18813" y="0"/>
                </a:cubicBezTo>
                <a:cubicBezTo>
                  <a:pt x="7627" y="0"/>
                  <a:pt x="0" y="5621"/>
                  <a:pt x="0" y="14151"/>
                </a:cubicBezTo>
                <a:cubicBezTo>
                  <a:pt x="0" y="105460"/>
                  <a:pt x="0" y="105460"/>
                  <a:pt x="0" y="105460"/>
                </a:cubicBezTo>
                <a:cubicBezTo>
                  <a:pt x="0" y="114184"/>
                  <a:pt x="7627" y="119806"/>
                  <a:pt x="18813" y="119806"/>
                </a:cubicBezTo>
                <a:cubicBezTo>
                  <a:pt x="101186" y="119806"/>
                  <a:pt x="101186" y="119806"/>
                  <a:pt x="101186" y="119806"/>
                </a:cubicBezTo>
                <a:cubicBezTo>
                  <a:pt x="112372" y="119806"/>
                  <a:pt x="119745" y="114184"/>
                  <a:pt x="119745" y="105460"/>
                </a:cubicBezTo>
                <a:cubicBezTo>
                  <a:pt x="119745" y="14151"/>
                  <a:pt x="119745" y="14151"/>
                  <a:pt x="119745" y="14151"/>
                </a:cubicBezTo>
                <a:cubicBezTo>
                  <a:pt x="119745" y="5621"/>
                  <a:pt x="112372" y="0"/>
                  <a:pt x="101186" y="0"/>
                </a:cubicBezTo>
                <a:close/>
                <a:moveTo>
                  <a:pt x="108559" y="105460"/>
                </a:moveTo>
                <a:lnTo>
                  <a:pt x="108559" y="105460"/>
                </a:lnTo>
                <a:cubicBezTo>
                  <a:pt x="108559" y="108368"/>
                  <a:pt x="105000" y="114184"/>
                  <a:pt x="101186" y="114184"/>
                </a:cubicBezTo>
                <a:cubicBezTo>
                  <a:pt x="60000" y="114184"/>
                  <a:pt x="60000" y="114184"/>
                  <a:pt x="60000" y="114184"/>
                </a:cubicBezTo>
                <a:cubicBezTo>
                  <a:pt x="18813" y="114184"/>
                  <a:pt x="18813" y="114184"/>
                  <a:pt x="18813" y="114184"/>
                </a:cubicBezTo>
                <a:cubicBezTo>
                  <a:pt x="15000" y="114184"/>
                  <a:pt x="11440" y="108368"/>
                  <a:pt x="11440" y="105460"/>
                </a:cubicBezTo>
                <a:cubicBezTo>
                  <a:pt x="11440" y="14151"/>
                  <a:pt x="11440" y="14151"/>
                  <a:pt x="11440" y="14151"/>
                </a:cubicBezTo>
                <a:cubicBezTo>
                  <a:pt x="11440" y="11437"/>
                  <a:pt x="15000" y="5621"/>
                  <a:pt x="18813" y="5621"/>
                </a:cubicBezTo>
                <a:cubicBezTo>
                  <a:pt x="101186" y="5621"/>
                  <a:pt x="101186" y="5621"/>
                  <a:pt x="101186" y="5621"/>
                </a:cubicBezTo>
                <a:cubicBezTo>
                  <a:pt x="105000" y="5621"/>
                  <a:pt x="108559" y="11437"/>
                  <a:pt x="108559" y="14151"/>
                </a:cubicBezTo>
                <a:lnTo>
                  <a:pt x="108559" y="105460"/>
                </a:lnTo>
                <a:close/>
                <a:moveTo>
                  <a:pt x="60000" y="14151"/>
                </a:moveTo>
                <a:lnTo>
                  <a:pt x="60000" y="14151"/>
                </a:lnTo>
                <a:cubicBezTo>
                  <a:pt x="45000" y="14151"/>
                  <a:pt x="33813" y="22681"/>
                  <a:pt x="33813" y="34119"/>
                </a:cubicBezTo>
                <a:cubicBezTo>
                  <a:pt x="33813" y="42843"/>
                  <a:pt x="45000" y="51179"/>
                  <a:pt x="60000" y="51179"/>
                </a:cubicBezTo>
                <a:cubicBezTo>
                  <a:pt x="75000" y="51179"/>
                  <a:pt x="86186" y="42843"/>
                  <a:pt x="86186" y="34119"/>
                </a:cubicBezTo>
                <a:cubicBezTo>
                  <a:pt x="86186" y="22681"/>
                  <a:pt x="75000" y="14151"/>
                  <a:pt x="60000" y="14151"/>
                </a:cubicBezTo>
                <a:close/>
                <a:moveTo>
                  <a:pt x="60000" y="45557"/>
                </a:moveTo>
                <a:lnTo>
                  <a:pt x="60000" y="45557"/>
                </a:lnTo>
                <a:cubicBezTo>
                  <a:pt x="52627" y="45557"/>
                  <a:pt x="45000" y="39935"/>
                  <a:pt x="45000" y="34119"/>
                </a:cubicBezTo>
                <a:cubicBezTo>
                  <a:pt x="45000" y="25589"/>
                  <a:pt x="52627" y="22681"/>
                  <a:pt x="60000" y="22681"/>
                </a:cubicBezTo>
                <a:cubicBezTo>
                  <a:pt x="67627" y="22681"/>
                  <a:pt x="75000" y="25589"/>
                  <a:pt x="75000" y="34119"/>
                </a:cubicBezTo>
                <a:cubicBezTo>
                  <a:pt x="75000" y="39935"/>
                  <a:pt x="67627" y="45557"/>
                  <a:pt x="60000" y="4555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3" name="Shape 4713"/>
          <p:cNvSpPr/>
          <p:nvPr/>
        </p:nvSpPr>
        <p:spPr>
          <a:xfrm>
            <a:off x="5553607" y="2734516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746" y="97476"/>
                </a:moveTo>
                <a:lnTo>
                  <a:pt x="102746" y="97476"/>
                </a:lnTo>
                <a:cubicBezTo>
                  <a:pt x="99838" y="97476"/>
                  <a:pt x="96930" y="100315"/>
                  <a:pt x="96930" y="100315"/>
                </a:cubicBezTo>
                <a:cubicBezTo>
                  <a:pt x="96930" y="103154"/>
                  <a:pt x="99838" y="105993"/>
                  <a:pt x="102746" y="105993"/>
                </a:cubicBezTo>
                <a:cubicBezTo>
                  <a:pt x="102746" y="105993"/>
                  <a:pt x="105654" y="103154"/>
                  <a:pt x="105654" y="100315"/>
                </a:cubicBezTo>
                <a:lnTo>
                  <a:pt x="102746" y="97476"/>
                </a:lnTo>
                <a:close/>
                <a:moveTo>
                  <a:pt x="17059" y="22334"/>
                </a:moveTo>
                <a:lnTo>
                  <a:pt x="17059" y="22334"/>
                </a:lnTo>
                <a:cubicBezTo>
                  <a:pt x="19967" y="22334"/>
                  <a:pt x="22875" y="22334"/>
                  <a:pt x="22875" y="19495"/>
                </a:cubicBezTo>
                <a:cubicBezTo>
                  <a:pt x="22875" y="16656"/>
                  <a:pt x="19967" y="16656"/>
                  <a:pt x="17059" y="16656"/>
                </a:cubicBezTo>
                <a:cubicBezTo>
                  <a:pt x="17059" y="16656"/>
                  <a:pt x="14345" y="16656"/>
                  <a:pt x="14345" y="19495"/>
                </a:cubicBezTo>
                <a:cubicBezTo>
                  <a:pt x="14345" y="22334"/>
                  <a:pt x="17059" y="22334"/>
                  <a:pt x="17059" y="22334"/>
                </a:cubicBezTo>
                <a:close/>
                <a:moveTo>
                  <a:pt x="17059" y="97476"/>
                </a:moveTo>
                <a:lnTo>
                  <a:pt x="17059" y="97476"/>
                </a:lnTo>
                <a:lnTo>
                  <a:pt x="14345" y="100315"/>
                </a:lnTo>
                <a:cubicBezTo>
                  <a:pt x="14345" y="103154"/>
                  <a:pt x="17059" y="105993"/>
                  <a:pt x="17059" y="105993"/>
                </a:cubicBezTo>
                <a:cubicBezTo>
                  <a:pt x="19967" y="105993"/>
                  <a:pt x="22875" y="103154"/>
                  <a:pt x="22875" y="100315"/>
                </a:cubicBezTo>
                <a:cubicBezTo>
                  <a:pt x="22875" y="100315"/>
                  <a:pt x="19967" y="97476"/>
                  <a:pt x="17059" y="97476"/>
                </a:cubicBezTo>
                <a:close/>
                <a:moveTo>
                  <a:pt x="59903" y="16656"/>
                </a:moveTo>
                <a:lnTo>
                  <a:pt x="59903" y="16656"/>
                </a:lnTo>
                <a:cubicBezTo>
                  <a:pt x="34313" y="16656"/>
                  <a:pt x="14345" y="36340"/>
                  <a:pt x="14345" y="61324"/>
                </a:cubicBezTo>
                <a:cubicBezTo>
                  <a:pt x="14345" y="86309"/>
                  <a:pt x="34313" y="105993"/>
                  <a:pt x="59903" y="105993"/>
                </a:cubicBezTo>
                <a:cubicBezTo>
                  <a:pt x="85492" y="105993"/>
                  <a:pt x="105654" y="86309"/>
                  <a:pt x="105654" y="61324"/>
                </a:cubicBezTo>
                <a:cubicBezTo>
                  <a:pt x="105654" y="36340"/>
                  <a:pt x="85492" y="16656"/>
                  <a:pt x="59903" y="16656"/>
                </a:cubicBezTo>
                <a:close/>
                <a:moveTo>
                  <a:pt x="59903" y="97476"/>
                </a:moveTo>
                <a:lnTo>
                  <a:pt x="59903" y="97476"/>
                </a:lnTo>
                <a:cubicBezTo>
                  <a:pt x="39935" y="97476"/>
                  <a:pt x="22875" y="80820"/>
                  <a:pt x="22875" y="61324"/>
                </a:cubicBezTo>
                <a:cubicBezTo>
                  <a:pt x="22875" y="38990"/>
                  <a:pt x="39935" y="22334"/>
                  <a:pt x="59903" y="22334"/>
                </a:cubicBezTo>
                <a:cubicBezTo>
                  <a:pt x="79870" y="22334"/>
                  <a:pt x="96930" y="38990"/>
                  <a:pt x="96930" y="61324"/>
                </a:cubicBezTo>
                <a:cubicBezTo>
                  <a:pt x="96930" y="80820"/>
                  <a:pt x="79870" y="97476"/>
                  <a:pt x="59903" y="97476"/>
                </a:cubicBezTo>
                <a:close/>
                <a:moveTo>
                  <a:pt x="59903" y="38990"/>
                </a:moveTo>
                <a:lnTo>
                  <a:pt x="59903" y="38990"/>
                </a:lnTo>
                <a:cubicBezTo>
                  <a:pt x="48465" y="38990"/>
                  <a:pt x="37027" y="47507"/>
                  <a:pt x="37027" y="61324"/>
                </a:cubicBezTo>
                <a:cubicBezTo>
                  <a:pt x="37027" y="72492"/>
                  <a:pt x="48465" y="83659"/>
                  <a:pt x="59903" y="83659"/>
                </a:cubicBezTo>
                <a:cubicBezTo>
                  <a:pt x="71340" y="83659"/>
                  <a:pt x="82778" y="72492"/>
                  <a:pt x="82778" y="61324"/>
                </a:cubicBezTo>
                <a:cubicBezTo>
                  <a:pt x="82778" y="47507"/>
                  <a:pt x="71340" y="38990"/>
                  <a:pt x="59903" y="38990"/>
                </a:cubicBezTo>
                <a:close/>
                <a:moveTo>
                  <a:pt x="59903" y="75331"/>
                </a:moveTo>
                <a:lnTo>
                  <a:pt x="59903" y="75331"/>
                </a:lnTo>
                <a:cubicBezTo>
                  <a:pt x="51373" y="75331"/>
                  <a:pt x="45751" y="69652"/>
                  <a:pt x="45751" y="61324"/>
                </a:cubicBezTo>
                <a:cubicBezTo>
                  <a:pt x="45751" y="52996"/>
                  <a:pt x="51373" y="44479"/>
                  <a:pt x="59903" y="44479"/>
                </a:cubicBezTo>
                <a:cubicBezTo>
                  <a:pt x="68432" y="44479"/>
                  <a:pt x="74248" y="52996"/>
                  <a:pt x="74248" y="61324"/>
                </a:cubicBezTo>
                <a:cubicBezTo>
                  <a:pt x="74248" y="69652"/>
                  <a:pt x="68432" y="75331"/>
                  <a:pt x="59903" y="75331"/>
                </a:cubicBezTo>
                <a:close/>
                <a:moveTo>
                  <a:pt x="105654" y="0"/>
                </a:moveTo>
                <a:lnTo>
                  <a:pt x="105654" y="0"/>
                </a:lnTo>
                <a:cubicBezTo>
                  <a:pt x="14345" y="0"/>
                  <a:pt x="14345" y="0"/>
                  <a:pt x="14345" y="0"/>
                </a:cubicBezTo>
                <a:cubicBezTo>
                  <a:pt x="5621" y="0"/>
                  <a:pt x="0" y="8328"/>
                  <a:pt x="0" y="16656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345" y="119810"/>
                </a:cubicBezTo>
                <a:cubicBezTo>
                  <a:pt x="105654" y="119810"/>
                  <a:pt x="105654" y="119810"/>
                  <a:pt x="105654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656"/>
                  <a:pt x="119806" y="16656"/>
                  <a:pt x="119806" y="16656"/>
                </a:cubicBezTo>
                <a:cubicBezTo>
                  <a:pt x="119806" y="8328"/>
                  <a:pt x="114184" y="0"/>
                  <a:pt x="105654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643"/>
                  <a:pt x="108368" y="111482"/>
                  <a:pt x="105654" y="111482"/>
                </a:cubicBezTo>
                <a:cubicBezTo>
                  <a:pt x="14345" y="111482"/>
                  <a:pt x="14345" y="111482"/>
                  <a:pt x="14345" y="111482"/>
                </a:cubicBezTo>
                <a:cubicBezTo>
                  <a:pt x="11437" y="111482"/>
                  <a:pt x="5621" y="108643"/>
                  <a:pt x="5621" y="105993"/>
                </a:cubicBezTo>
                <a:cubicBezTo>
                  <a:pt x="5621" y="16656"/>
                  <a:pt x="5621" y="16656"/>
                  <a:pt x="5621" y="16656"/>
                </a:cubicBezTo>
                <a:cubicBezTo>
                  <a:pt x="5621" y="11167"/>
                  <a:pt x="11437" y="8328"/>
                  <a:pt x="14345" y="8328"/>
                </a:cubicBezTo>
                <a:cubicBezTo>
                  <a:pt x="105654" y="8328"/>
                  <a:pt x="105654" y="8328"/>
                  <a:pt x="105654" y="8328"/>
                </a:cubicBezTo>
                <a:cubicBezTo>
                  <a:pt x="108368" y="8328"/>
                  <a:pt x="114184" y="11167"/>
                  <a:pt x="114184" y="16656"/>
                </a:cubicBezTo>
                <a:lnTo>
                  <a:pt x="114184" y="105993"/>
                </a:lnTo>
                <a:close/>
                <a:moveTo>
                  <a:pt x="102746" y="16656"/>
                </a:moveTo>
                <a:lnTo>
                  <a:pt x="102746" y="16656"/>
                </a:lnTo>
                <a:cubicBezTo>
                  <a:pt x="99838" y="16656"/>
                  <a:pt x="96930" y="16656"/>
                  <a:pt x="96930" y="19495"/>
                </a:cubicBezTo>
                <a:cubicBezTo>
                  <a:pt x="96930" y="22334"/>
                  <a:pt x="99838" y="22334"/>
                  <a:pt x="102746" y="22334"/>
                </a:cubicBezTo>
                <a:cubicBezTo>
                  <a:pt x="102746" y="22334"/>
                  <a:pt x="105654" y="22334"/>
                  <a:pt x="105654" y="19495"/>
                </a:cubicBezTo>
                <a:cubicBezTo>
                  <a:pt x="105654" y="16656"/>
                  <a:pt x="102746" y="16656"/>
                  <a:pt x="102746" y="1665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4" name="Shape 4714"/>
          <p:cNvSpPr/>
          <p:nvPr/>
        </p:nvSpPr>
        <p:spPr>
          <a:xfrm>
            <a:off x="5109140" y="2734516"/>
            <a:ext cx="2045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94" y="27823"/>
                </a:moveTo>
                <a:lnTo>
                  <a:pt x="115794" y="27823"/>
                </a:lnTo>
                <a:cubicBezTo>
                  <a:pt x="107383" y="11167"/>
                  <a:pt x="86635" y="0"/>
                  <a:pt x="61962" y="0"/>
                </a:cubicBezTo>
                <a:cubicBezTo>
                  <a:pt x="33084" y="0"/>
                  <a:pt x="12616" y="11167"/>
                  <a:pt x="8411" y="27823"/>
                </a:cubicBezTo>
                <a:cubicBezTo>
                  <a:pt x="4205" y="27823"/>
                  <a:pt x="0" y="30662"/>
                  <a:pt x="0" y="33501"/>
                </a:cubicBezTo>
                <a:cubicBezTo>
                  <a:pt x="0" y="41829"/>
                  <a:pt x="0" y="41829"/>
                  <a:pt x="0" y="41829"/>
                </a:cubicBezTo>
                <a:cubicBezTo>
                  <a:pt x="0" y="44479"/>
                  <a:pt x="4205" y="50157"/>
                  <a:pt x="12616" y="50157"/>
                </a:cubicBezTo>
                <a:lnTo>
                  <a:pt x="12616" y="50157"/>
                </a:lnTo>
                <a:cubicBezTo>
                  <a:pt x="16542" y="52996"/>
                  <a:pt x="20747" y="58485"/>
                  <a:pt x="29158" y="61324"/>
                </a:cubicBezTo>
                <a:cubicBezTo>
                  <a:pt x="37289" y="111482"/>
                  <a:pt x="37289" y="111482"/>
                  <a:pt x="37289" y="111482"/>
                </a:cubicBezTo>
                <a:cubicBezTo>
                  <a:pt x="37289" y="116971"/>
                  <a:pt x="45700" y="119810"/>
                  <a:pt x="49626" y="119810"/>
                </a:cubicBezTo>
                <a:cubicBezTo>
                  <a:pt x="70373" y="119810"/>
                  <a:pt x="70373" y="119810"/>
                  <a:pt x="70373" y="119810"/>
                </a:cubicBezTo>
                <a:cubicBezTo>
                  <a:pt x="78504" y="119810"/>
                  <a:pt x="82710" y="116971"/>
                  <a:pt x="82710" y="111482"/>
                </a:cubicBezTo>
                <a:cubicBezTo>
                  <a:pt x="95046" y="61324"/>
                  <a:pt x="95046" y="61324"/>
                  <a:pt x="95046" y="61324"/>
                </a:cubicBezTo>
                <a:cubicBezTo>
                  <a:pt x="99252" y="58485"/>
                  <a:pt x="107383" y="52996"/>
                  <a:pt x="111588" y="50157"/>
                </a:cubicBezTo>
                <a:lnTo>
                  <a:pt x="111588" y="50157"/>
                </a:lnTo>
                <a:cubicBezTo>
                  <a:pt x="115794" y="50157"/>
                  <a:pt x="119719" y="44479"/>
                  <a:pt x="119719" y="41829"/>
                </a:cubicBezTo>
                <a:cubicBezTo>
                  <a:pt x="119719" y="33501"/>
                  <a:pt x="119719" y="33501"/>
                  <a:pt x="119719" y="33501"/>
                </a:cubicBezTo>
                <a:cubicBezTo>
                  <a:pt x="119719" y="30662"/>
                  <a:pt x="119719" y="27823"/>
                  <a:pt x="115794" y="27823"/>
                </a:cubicBezTo>
                <a:close/>
                <a:moveTo>
                  <a:pt x="61962" y="8328"/>
                </a:moveTo>
                <a:lnTo>
                  <a:pt x="61962" y="8328"/>
                </a:lnTo>
                <a:cubicBezTo>
                  <a:pt x="78504" y="8328"/>
                  <a:pt x="99252" y="16656"/>
                  <a:pt x="103177" y="27823"/>
                </a:cubicBezTo>
                <a:cubicBezTo>
                  <a:pt x="16542" y="27823"/>
                  <a:pt x="16542" y="27823"/>
                  <a:pt x="16542" y="27823"/>
                </a:cubicBezTo>
                <a:cubicBezTo>
                  <a:pt x="24953" y="16656"/>
                  <a:pt x="41495" y="8328"/>
                  <a:pt x="61962" y="8328"/>
                </a:cubicBezTo>
                <a:close/>
                <a:moveTo>
                  <a:pt x="70373" y="105993"/>
                </a:moveTo>
                <a:lnTo>
                  <a:pt x="70373" y="105993"/>
                </a:lnTo>
                <a:cubicBezTo>
                  <a:pt x="70373" y="108643"/>
                  <a:pt x="70373" y="111482"/>
                  <a:pt x="66168" y="111482"/>
                </a:cubicBezTo>
                <a:cubicBezTo>
                  <a:pt x="53831" y="111482"/>
                  <a:pt x="53831" y="111482"/>
                  <a:pt x="53831" y="111482"/>
                </a:cubicBezTo>
                <a:cubicBezTo>
                  <a:pt x="49626" y="111482"/>
                  <a:pt x="49626" y="108643"/>
                  <a:pt x="49626" y="105993"/>
                </a:cubicBezTo>
                <a:cubicBezTo>
                  <a:pt x="37289" y="64164"/>
                  <a:pt x="37289" y="64164"/>
                  <a:pt x="37289" y="64164"/>
                </a:cubicBezTo>
                <a:cubicBezTo>
                  <a:pt x="45700" y="66813"/>
                  <a:pt x="53831" y="66813"/>
                  <a:pt x="61962" y="66813"/>
                </a:cubicBezTo>
                <a:cubicBezTo>
                  <a:pt x="70373" y="66813"/>
                  <a:pt x="74579" y="66813"/>
                  <a:pt x="82710" y="64164"/>
                </a:cubicBezTo>
                <a:lnTo>
                  <a:pt x="70373" y="105993"/>
                </a:lnTo>
                <a:close/>
                <a:moveTo>
                  <a:pt x="61962" y="61324"/>
                </a:moveTo>
                <a:lnTo>
                  <a:pt x="61962" y="61324"/>
                </a:lnTo>
                <a:cubicBezTo>
                  <a:pt x="45700" y="61324"/>
                  <a:pt x="33084" y="55646"/>
                  <a:pt x="24953" y="50157"/>
                </a:cubicBezTo>
                <a:cubicBezTo>
                  <a:pt x="95046" y="50157"/>
                  <a:pt x="95046" y="50157"/>
                  <a:pt x="95046" y="50157"/>
                </a:cubicBezTo>
                <a:cubicBezTo>
                  <a:pt x="86635" y="55646"/>
                  <a:pt x="74579" y="61324"/>
                  <a:pt x="61962" y="61324"/>
                </a:cubicBezTo>
                <a:close/>
                <a:moveTo>
                  <a:pt x="103177" y="41829"/>
                </a:moveTo>
                <a:lnTo>
                  <a:pt x="103177" y="41829"/>
                </a:lnTo>
                <a:cubicBezTo>
                  <a:pt x="16542" y="41829"/>
                  <a:pt x="16542" y="41829"/>
                  <a:pt x="16542" y="41829"/>
                </a:cubicBezTo>
                <a:cubicBezTo>
                  <a:pt x="12616" y="41829"/>
                  <a:pt x="12616" y="38990"/>
                  <a:pt x="12616" y="38990"/>
                </a:cubicBezTo>
                <a:cubicBezTo>
                  <a:pt x="12616" y="36340"/>
                  <a:pt x="12616" y="33501"/>
                  <a:pt x="16542" y="33501"/>
                </a:cubicBezTo>
                <a:cubicBezTo>
                  <a:pt x="103177" y="33501"/>
                  <a:pt x="103177" y="33501"/>
                  <a:pt x="103177" y="33501"/>
                </a:cubicBezTo>
                <a:cubicBezTo>
                  <a:pt x="107383" y="33501"/>
                  <a:pt x="111588" y="36340"/>
                  <a:pt x="111588" y="38990"/>
                </a:cubicBezTo>
                <a:cubicBezTo>
                  <a:pt x="111588" y="38990"/>
                  <a:pt x="107383" y="41829"/>
                  <a:pt x="103177" y="4182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5" name="Shape 4715"/>
          <p:cNvSpPr/>
          <p:nvPr/>
        </p:nvSpPr>
        <p:spPr>
          <a:xfrm>
            <a:off x="4571193" y="2734516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293" y="55646"/>
                </a:moveTo>
                <a:lnTo>
                  <a:pt x="111293" y="55646"/>
                </a:lnTo>
                <a:cubicBezTo>
                  <a:pt x="111293" y="52996"/>
                  <a:pt x="111293" y="52996"/>
                  <a:pt x="111293" y="50157"/>
                </a:cubicBezTo>
                <a:cubicBezTo>
                  <a:pt x="111293" y="22334"/>
                  <a:pt x="89148" y="0"/>
                  <a:pt x="58485" y="0"/>
                </a:cubicBezTo>
                <a:cubicBezTo>
                  <a:pt x="30662" y="0"/>
                  <a:pt x="8328" y="22334"/>
                  <a:pt x="8328" y="50157"/>
                </a:cubicBezTo>
                <a:cubicBezTo>
                  <a:pt x="8328" y="52996"/>
                  <a:pt x="8328" y="52996"/>
                  <a:pt x="8328" y="55646"/>
                </a:cubicBezTo>
                <a:cubicBezTo>
                  <a:pt x="2649" y="58485"/>
                  <a:pt x="0" y="61324"/>
                  <a:pt x="0" y="66813"/>
                </a:cubicBezTo>
                <a:cubicBezTo>
                  <a:pt x="0" y="89148"/>
                  <a:pt x="0" y="89148"/>
                  <a:pt x="0" y="89148"/>
                </a:cubicBezTo>
                <a:cubicBezTo>
                  <a:pt x="0" y="97476"/>
                  <a:pt x="5488" y="105993"/>
                  <a:pt x="13817" y="105993"/>
                </a:cubicBezTo>
                <a:lnTo>
                  <a:pt x="30662" y="105993"/>
                </a:lnTo>
                <a:cubicBezTo>
                  <a:pt x="38990" y="105993"/>
                  <a:pt x="44479" y="97476"/>
                  <a:pt x="44479" y="89148"/>
                </a:cubicBezTo>
                <a:cubicBezTo>
                  <a:pt x="44479" y="66813"/>
                  <a:pt x="44479" y="66813"/>
                  <a:pt x="44479" y="66813"/>
                </a:cubicBezTo>
                <a:cubicBezTo>
                  <a:pt x="44479" y="58485"/>
                  <a:pt x="38990" y="52996"/>
                  <a:pt x="30662" y="52996"/>
                </a:cubicBezTo>
                <a:cubicBezTo>
                  <a:pt x="30662" y="52996"/>
                  <a:pt x="16656" y="52996"/>
                  <a:pt x="13817" y="52996"/>
                </a:cubicBezTo>
                <a:cubicBezTo>
                  <a:pt x="13817" y="27823"/>
                  <a:pt x="33312" y="8328"/>
                  <a:pt x="58485" y="8328"/>
                </a:cubicBezTo>
                <a:cubicBezTo>
                  <a:pt x="83659" y="8328"/>
                  <a:pt x="102965" y="25173"/>
                  <a:pt x="102965" y="52996"/>
                </a:cubicBezTo>
                <a:lnTo>
                  <a:pt x="89148" y="52996"/>
                </a:lnTo>
                <a:cubicBezTo>
                  <a:pt x="80630" y="52996"/>
                  <a:pt x="75141" y="58485"/>
                  <a:pt x="75141" y="66813"/>
                </a:cubicBezTo>
                <a:cubicBezTo>
                  <a:pt x="75141" y="89148"/>
                  <a:pt x="75141" y="89148"/>
                  <a:pt x="75141" y="89148"/>
                </a:cubicBezTo>
                <a:cubicBezTo>
                  <a:pt x="75141" y="97476"/>
                  <a:pt x="80630" y="105993"/>
                  <a:pt x="89148" y="105993"/>
                </a:cubicBezTo>
                <a:lnTo>
                  <a:pt x="97476" y="105993"/>
                </a:lnTo>
                <a:cubicBezTo>
                  <a:pt x="97476" y="116971"/>
                  <a:pt x="97476" y="116971"/>
                  <a:pt x="97476" y="116971"/>
                </a:cubicBezTo>
                <a:cubicBezTo>
                  <a:pt x="97476" y="116971"/>
                  <a:pt x="97476" y="119810"/>
                  <a:pt x="100315" y="119810"/>
                </a:cubicBezTo>
                <a:cubicBezTo>
                  <a:pt x="102965" y="119810"/>
                  <a:pt x="102965" y="116971"/>
                  <a:pt x="102965" y="116971"/>
                </a:cubicBezTo>
                <a:cubicBezTo>
                  <a:pt x="102965" y="105993"/>
                  <a:pt x="102965" y="105993"/>
                  <a:pt x="102965" y="105993"/>
                </a:cubicBezTo>
                <a:cubicBezTo>
                  <a:pt x="111293" y="105993"/>
                  <a:pt x="119810" y="97476"/>
                  <a:pt x="119810" y="89148"/>
                </a:cubicBezTo>
                <a:cubicBezTo>
                  <a:pt x="119810" y="66813"/>
                  <a:pt x="119810" y="66813"/>
                  <a:pt x="119810" y="66813"/>
                </a:cubicBezTo>
                <a:cubicBezTo>
                  <a:pt x="119810" y="61324"/>
                  <a:pt x="116971" y="58485"/>
                  <a:pt x="111293" y="55646"/>
                </a:cubicBezTo>
                <a:close/>
                <a:moveTo>
                  <a:pt x="24984" y="61324"/>
                </a:moveTo>
                <a:lnTo>
                  <a:pt x="24984" y="61324"/>
                </a:lnTo>
                <a:cubicBezTo>
                  <a:pt x="30662" y="61324"/>
                  <a:pt x="30662" y="61324"/>
                  <a:pt x="30662" y="61324"/>
                </a:cubicBezTo>
                <a:cubicBezTo>
                  <a:pt x="33312" y="61324"/>
                  <a:pt x="36151" y="64164"/>
                  <a:pt x="36151" y="66813"/>
                </a:cubicBezTo>
                <a:cubicBezTo>
                  <a:pt x="36151" y="89148"/>
                  <a:pt x="36151" y="89148"/>
                  <a:pt x="36151" y="89148"/>
                </a:cubicBezTo>
                <a:cubicBezTo>
                  <a:pt x="36151" y="94826"/>
                  <a:pt x="33312" y="97476"/>
                  <a:pt x="30662" y="97476"/>
                </a:cubicBezTo>
                <a:cubicBezTo>
                  <a:pt x="27823" y="97476"/>
                  <a:pt x="27823" y="97476"/>
                  <a:pt x="27823" y="97476"/>
                </a:cubicBezTo>
                <a:cubicBezTo>
                  <a:pt x="24984" y="91987"/>
                  <a:pt x="22145" y="83659"/>
                  <a:pt x="22145" y="77981"/>
                </a:cubicBezTo>
                <a:cubicBezTo>
                  <a:pt x="22145" y="72492"/>
                  <a:pt x="22145" y="66813"/>
                  <a:pt x="24984" y="61324"/>
                </a:cubicBezTo>
                <a:close/>
                <a:moveTo>
                  <a:pt x="16656" y="61324"/>
                </a:moveTo>
                <a:lnTo>
                  <a:pt x="16656" y="61324"/>
                </a:lnTo>
                <a:cubicBezTo>
                  <a:pt x="16656" y="66813"/>
                  <a:pt x="13817" y="72492"/>
                  <a:pt x="13817" y="77981"/>
                </a:cubicBezTo>
                <a:cubicBezTo>
                  <a:pt x="13817" y="83659"/>
                  <a:pt x="16656" y="91987"/>
                  <a:pt x="19495" y="97476"/>
                </a:cubicBezTo>
                <a:cubicBezTo>
                  <a:pt x="13817" y="97476"/>
                  <a:pt x="13817" y="97476"/>
                  <a:pt x="13817" y="97476"/>
                </a:cubicBezTo>
                <a:cubicBezTo>
                  <a:pt x="11167" y="97476"/>
                  <a:pt x="8328" y="94826"/>
                  <a:pt x="8328" y="89148"/>
                </a:cubicBezTo>
                <a:cubicBezTo>
                  <a:pt x="8328" y="66813"/>
                  <a:pt x="8328" y="66813"/>
                  <a:pt x="8328" y="66813"/>
                </a:cubicBezTo>
                <a:cubicBezTo>
                  <a:pt x="8328" y="64164"/>
                  <a:pt x="11167" y="61324"/>
                  <a:pt x="13817" y="61324"/>
                </a:cubicBezTo>
                <a:lnTo>
                  <a:pt x="16656" y="61324"/>
                </a:lnTo>
                <a:close/>
                <a:moveTo>
                  <a:pt x="91798" y="97476"/>
                </a:moveTo>
                <a:lnTo>
                  <a:pt x="91798" y="97476"/>
                </a:lnTo>
                <a:cubicBezTo>
                  <a:pt x="89148" y="97476"/>
                  <a:pt x="89148" y="97476"/>
                  <a:pt x="89148" y="97476"/>
                </a:cubicBezTo>
                <a:cubicBezTo>
                  <a:pt x="86309" y="97476"/>
                  <a:pt x="80630" y="94826"/>
                  <a:pt x="80630" y="89148"/>
                </a:cubicBezTo>
                <a:cubicBezTo>
                  <a:pt x="80630" y="66813"/>
                  <a:pt x="80630" y="66813"/>
                  <a:pt x="80630" y="66813"/>
                </a:cubicBezTo>
                <a:cubicBezTo>
                  <a:pt x="80630" y="64164"/>
                  <a:pt x="86309" y="61324"/>
                  <a:pt x="89148" y="61324"/>
                </a:cubicBezTo>
                <a:cubicBezTo>
                  <a:pt x="94637" y="61324"/>
                  <a:pt x="94637" y="61324"/>
                  <a:pt x="94637" y="61324"/>
                </a:cubicBezTo>
                <a:cubicBezTo>
                  <a:pt x="94637" y="66813"/>
                  <a:pt x="97476" y="72492"/>
                  <a:pt x="97476" y="77981"/>
                </a:cubicBezTo>
                <a:cubicBezTo>
                  <a:pt x="97476" y="83659"/>
                  <a:pt x="94637" y="91987"/>
                  <a:pt x="91798" y="97476"/>
                </a:cubicBezTo>
                <a:close/>
                <a:moveTo>
                  <a:pt x="111293" y="89148"/>
                </a:moveTo>
                <a:lnTo>
                  <a:pt x="111293" y="89148"/>
                </a:lnTo>
                <a:cubicBezTo>
                  <a:pt x="111293" y="94826"/>
                  <a:pt x="108643" y="97476"/>
                  <a:pt x="102965" y="97476"/>
                </a:cubicBezTo>
                <a:cubicBezTo>
                  <a:pt x="100315" y="97476"/>
                  <a:pt x="100315" y="97476"/>
                  <a:pt x="100315" y="97476"/>
                </a:cubicBezTo>
                <a:cubicBezTo>
                  <a:pt x="102965" y="91987"/>
                  <a:pt x="102965" y="83659"/>
                  <a:pt x="102965" y="77981"/>
                </a:cubicBezTo>
                <a:cubicBezTo>
                  <a:pt x="102965" y="72492"/>
                  <a:pt x="102965" y="66813"/>
                  <a:pt x="100315" y="61324"/>
                </a:cubicBezTo>
                <a:cubicBezTo>
                  <a:pt x="102965" y="61324"/>
                  <a:pt x="102965" y="61324"/>
                  <a:pt x="102965" y="61324"/>
                </a:cubicBezTo>
                <a:cubicBezTo>
                  <a:pt x="108643" y="61324"/>
                  <a:pt x="111293" y="64164"/>
                  <a:pt x="111293" y="66813"/>
                </a:cubicBezTo>
                <a:lnTo>
                  <a:pt x="111293" y="8914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6" name="Shape 4716"/>
          <p:cNvSpPr/>
          <p:nvPr/>
        </p:nvSpPr>
        <p:spPr>
          <a:xfrm>
            <a:off x="4089686" y="2734516"/>
            <a:ext cx="283967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903" y="66813"/>
                </a:moveTo>
                <a:lnTo>
                  <a:pt x="92903" y="66813"/>
                </a:lnTo>
                <a:cubicBezTo>
                  <a:pt x="98811" y="66813"/>
                  <a:pt x="104923" y="64164"/>
                  <a:pt x="104923" y="55646"/>
                </a:cubicBezTo>
                <a:cubicBezTo>
                  <a:pt x="104923" y="50157"/>
                  <a:pt x="98811" y="44479"/>
                  <a:pt x="92903" y="44479"/>
                </a:cubicBezTo>
                <a:cubicBezTo>
                  <a:pt x="83938" y="44479"/>
                  <a:pt x="80882" y="50157"/>
                  <a:pt x="80882" y="55646"/>
                </a:cubicBezTo>
                <a:cubicBezTo>
                  <a:pt x="80882" y="64164"/>
                  <a:pt x="83938" y="66813"/>
                  <a:pt x="92903" y="66813"/>
                </a:cubicBezTo>
                <a:close/>
                <a:moveTo>
                  <a:pt x="86791" y="52996"/>
                </a:moveTo>
                <a:lnTo>
                  <a:pt x="86791" y="52996"/>
                </a:lnTo>
                <a:cubicBezTo>
                  <a:pt x="95959" y="52996"/>
                  <a:pt x="95959" y="52996"/>
                  <a:pt x="95959" y="52996"/>
                </a:cubicBezTo>
                <a:cubicBezTo>
                  <a:pt x="95959" y="61324"/>
                  <a:pt x="95959" y="61324"/>
                  <a:pt x="95959" y="61324"/>
                </a:cubicBezTo>
                <a:cubicBezTo>
                  <a:pt x="86791" y="61324"/>
                  <a:pt x="86791" y="61324"/>
                  <a:pt x="86791" y="61324"/>
                </a:cubicBezTo>
                <a:lnTo>
                  <a:pt x="86791" y="52996"/>
                </a:lnTo>
                <a:close/>
                <a:moveTo>
                  <a:pt x="92903" y="97476"/>
                </a:moveTo>
                <a:lnTo>
                  <a:pt x="92903" y="97476"/>
                </a:lnTo>
                <a:cubicBezTo>
                  <a:pt x="98811" y="97476"/>
                  <a:pt x="104923" y="91987"/>
                  <a:pt x="104923" y="86309"/>
                </a:cubicBezTo>
                <a:cubicBezTo>
                  <a:pt x="104923" y="80820"/>
                  <a:pt x="98811" y="75331"/>
                  <a:pt x="92903" y="75331"/>
                </a:cubicBezTo>
                <a:cubicBezTo>
                  <a:pt x="83938" y="75331"/>
                  <a:pt x="80882" y="80820"/>
                  <a:pt x="80882" y="86309"/>
                </a:cubicBezTo>
                <a:cubicBezTo>
                  <a:pt x="80882" y="91987"/>
                  <a:pt x="83938" y="97476"/>
                  <a:pt x="92903" y="97476"/>
                </a:cubicBezTo>
                <a:close/>
                <a:moveTo>
                  <a:pt x="86791" y="83659"/>
                </a:moveTo>
                <a:lnTo>
                  <a:pt x="86791" y="83659"/>
                </a:lnTo>
                <a:cubicBezTo>
                  <a:pt x="95959" y="83659"/>
                  <a:pt x="95959" y="83659"/>
                  <a:pt x="95959" y="83659"/>
                </a:cubicBezTo>
                <a:cubicBezTo>
                  <a:pt x="95959" y="89148"/>
                  <a:pt x="95959" y="89148"/>
                  <a:pt x="95959" y="89148"/>
                </a:cubicBezTo>
                <a:cubicBezTo>
                  <a:pt x="86791" y="89148"/>
                  <a:pt x="86791" y="89148"/>
                  <a:pt x="86791" y="89148"/>
                </a:cubicBezTo>
                <a:lnTo>
                  <a:pt x="86791" y="83659"/>
                </a:lnTo>
                <a:close/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656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656"/>
                  <a:pt x="119796" y="16656"/>
                  <a:pt x="119796" y="16656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656"/>
                  <a:pt x="8964" y="16656"/>
                  <a:pt x="8964" y="16656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656"/>
                </a:cubicBezTo>
                <a:lnTo>
                  <a:pt x="110831" y="22334"/>
                </a:lnTo>
                <a:close/>
                <a:moveTo>
                  <a:pt x="59898" y="66813"/>
                </a:moveTo>
                <a:lnTo>
                  <a:pt x="59898" y="66813"/>
                </a:lnTo>
                <a:cubicBezTo>
                  <a:pt x="66010" y="66813"/>
                  <a:pt x="71918" y="64164"/>
                  <a:pt x="71918" y="55646"/>
                </a:cubicBezTo>
                <a:cubicBezTo>
                  <a:pt x="71918" y="50157"/>
                  <a:pt x="66010" y="44479"/>
                  <a:pt x="59898" y="44479"/>
                </a:cubicBezTo>
                <a:cubicBezTo>
                  <a:pt x="53989" y="44479"/>
                  <a:pt x="47877" y="50157"/>
                  <a:pt x="47877" y="55646"/>
                </a:cubicBezTo>
                <a:cubicBezTo>
                  <a:pt x="47877" y="64164"/>
                  <a:pt x="53989" y="66813"/>
                  <a:pt x="59898" y="66813"/>
                </a:cubicBezTo>
                <a:close/>
                <a:moveTo>
                  <a:pt x="56842" y="52996"/>
                </a:moveTo>
                <a:lnTo>
                  <a:pt x="56842" y="52996"/>
                </a:lnTo>
                <a:cubicBezTo>
                  <a:pt x="62954" y="52996"/>
                  <a:pt x="62954" y="52996"/>
                  <a:pt x="62954" y="52996"/>
                </a:cubicBezTo>
                <a:cubicBezTo>
                  <a:pt x="62954" y="61324"/>
                  <a:pt x="62954" y="61324"/>
                  <a:pt x="62954" y="61324"/>
                </a:cubicBezTo>
                <a:cubicBezTo>
                  <a:pt x="56842" y="61324"/>
                  <a:pt x="56842" y="61324"/>
                  <a:pt x="56842" y="61324"/>
                </a:cubicBezTo>
                <a:lnTo>
                  <a:pt x="56842" y="52996"/>
                </a:lnTo>
                <a:close/>
                <a:moveTo>
                  <a:pt x="26893" y="66813"/>
                </a:moveTo>
                <a:lnTo>
                  <a:pt x="26893" y="66813"/>
                </a:lnTo>
                <a:cubicBezTo>
                  <a:pt x="35857" y="66813"/>
                  <a:pt x="38913" y="64164"/>
                  <a:pt x="38913" y="55646"/>
                </a:cubicBezTo>
                <a:cubicBezTo>
                  <a:pt x="38913" y="50157"/>
                  <a:pt x="35857" y="44479"/>
                  <a:pt x="26893" y="44479"/>
                </a:cubicBezTo>
                <a:cubicBezTo>
                  <a:pt x="20984" y="44479"/>
                  <a:pt x="14872" y="50157"/>
                  <a:pt x="14872" y="55646"/>
                </a:cubicBezTo>
                <a:cubicBezTo>
                  <a:pt x="14872" y="64164"/>
                  <a:pt x="20984" y="66813"/>
                  <a:pt x="26893" y="66813"/>
                </a:cubicBezTo>
                <a:close/>
                <a:moveTo>
                  <a:pt x="23837" y="52996"/>
                </a:moveTo>
                <a:lnTo>
                  <a:pt x="23837" y="52996"/>
                </a:lnTo>
                <a:cubicBezTo>
                  <a:pt x="33005" y="52996"/>
                  <a:pt x="33005" y="52996"/>
                  <a:pt x="33005" y="52996"/>
                </a:cubicBezTo>
                <a:cubicBezTo>
                  <a:pt x="33005" y="61324"/>
                  <a:pt x="33005" y="61324"/>
                  <a:pt x="33005" y="61324"/>
                </a:cubicBezTo>
                <a:cubicBezTo>
                  <a:pt x="23837" y="61324"/>
                  <a:pt x="23837" y="61324"/>
                  <a:pt x="23837" y="61324"/>
                </a:cubicBezTo>
                <a:lnTo>
                  <a:pt x="23837" y="52996"/>
                </a:lnTo>
                <a:close/>
                <a:moveTo>
                  <a:pt x="59898" y="97476"/>
                </a:moveTo>
                <a:lnTo>
                  <a:pt x="59898" y="97476"/>
                </a:lnTo>
                <a:cubicBezTo>
                  <a:pt x="66010" y="97476"/>
                  <a:pt x="71918" y="91987"/>
                  <a:pt x="71918" y="86309"/>
                </a:cubicBezTo>
                <a:cubicBezTo>
                  <a:pt x="71918" y="80820"/>
                  <a:pt x="66010" y="75331"/>
                  <a:pt x="59898" y="75331"/>
                </a:cubicBezTo>
                <a:cubicBezTo>
                  <a:pt x="53989" y="75331"/>
                  <a:pt x="47877" y="80820"/>
                  <a:pt x="47877" y="86309"/>
                </a:cubicBezTo>
                <a:cubicBezTo>
                  <a:pt x="47877" y="91987"/>
                  <a:pt x="53989" y="97476"/>
                  <a:pt x="59898" y="97476"/>
                </a:cubicBezTo>
                <a:close/>
                <a:moveTo>
                  <a:pt x="56842" y="83659"/>
                </a:moveTo>
                <a:lnTo>
                  <a:pt x="56842" y="83659"/>
                </a:lnTo>
                <a:cubicBezTo>
                  <a:pt x="62954" y="83659"/>
                  <a:pt x="62954" y="83659"/>
                  <a:pt x="62954" y="83659"/>
                </a:cubicBezTo>
                <a:cubicBezTo>
                  <a:pt x="62954" y="89148"/>
                  <a:pt x="62954" y="89148"/>
                  <a:pt x="62954" y="89148"/>
                </a:cubicBezTo>
                <a:cubicBezTo>
                  <a:pt x="56842" y="89148"/>
                  <a:pt x="56842" y="89148"/>
                  <a:pt x="56842" y="89148"/>
                </a:cubicBezTo>
                <a:lnTo>
                  <a:pt x="56842" y="83659"/>
                </a:lnTo>
                <a:close/>
                <a:moveTo>
                  <a:pt x="26893" y="97476"/>
                </a:moveTo>
                <a:lnTo>
                  <a:pt x="26893" y="97476"/>
                </a:lnTo>
                <a:cubicBezTo>
                  <a:pt x="35857" y="97476"/>
                  <a:pt x="38913" y="91987"/>
                  <a:pt x="38913" y="86309"/>
                </a:cubicBezTo>
                <a:cubicBezTo>
                  <a:pt x="38913" y="80820"/>
                  <a:pt x="35857" y="75331"/>
                  <a:pt x="26893" y="75331"/>
                </a:cubicBezTo>
                <a:cubicBezTo>
                  <a:pt x="20984" y="75331"/>
                  <a:pt x="14872" y="80820"/>
                  <a:pt x="14872" y="86309"/>
                </a:cubicBezTo>
                <a:cubicBezTo>
                  <a:pt x="14872" y="91987"/>
                  <a:pt x="20984" y="97476"/>
                  <a:pt x="26893" y="97476"/>
                </a:cubicBezTo>
                <a:close/>
                <a:moveTo>
                  <a:pt x="23837" y="83659"/>
                </a:moveTo>
                <a:lnTo>
                  <a:pt x="23837" y="83659"/>
                </a:lnTo>
                <a:cubicBezTo>
                  <a:pt x="33005" y="83659"/>
                  <a:pt x="33005" y="83659"/>
                  <a:pt x="33005" y="83659"/>
                </a:cubicBezTo>
                <a:cubicBezTo>
                  <a:pt x="33005" y="89148"/>
                  <a:pt x="33005" y="89148"/>
                  <a:pt x="33005" y="89148"/>
                </a:cubicBezTo>
                <a:cubicBezTo>
                  <a:pt x="23837" y="89148"/>
                  <a:pt x="23837" y="89148"/>
                  <a:pt x="23837" y="89148"/>
                </a:cubicBezTo>
                <a:lnTo>
                  <a:pt x="23837" y="8365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7" name="Shape 4717"/>
          <p:cNvSpPr/>
          <p:nvPr/>
        </p:nvSpPr>
        <p:spPr>
          <a:xfrm>
            <a:off x="3587013" y="2734516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826" y="44479"/>
                </a:moveTo>
                <a:lnTo>
                  <a:pt x="94826" y="44479"/>
                </a:lnTo>
                <a:cubicBezTo>
                  <a:pt x="86498" y="44479"/>
                  <a:pt x="83659" y="50157"/>
                  <a:pt x="83659" y="55646"/>
                </a:cubicBezTo>
                <a:cubicBezTo>
                  <a:pt x="83659" y="64164"/>
                  <a:pt x="86498" y="66813"/>
                  <a:pt x="94826" y="66813"/>
                </a:cubicBezTo>
                <a:cubicBezTo>
                  <a:pt x="100315" y="66813"/>
                  <a:pt x="105993" y="64164"/>
                  <a:pt x="105993" y="55646"/>
                </a:cubicBezTo>
                <a:cubicBezTo>
                  <a:pt x="105993" y="50157"/>
                  <a:pt x="100315" y="44479"/>
                  <a:pt x="94826" y="44479"/>
                </a:cubicBezTo>
                <a:close/>
                <a:moveTo>
                  <a:pt x="97665" y="61324"/>
                </a:moveTo>
                <a:lnTo>
                  <a:pt x="97665" y="61324"/>
                </a:lnTo>
                <a:cubicBezTo>
                  <a:pt x="89148" y="61324"/>
                  <a:pt x="89148" y="61324"/>
                  <a:pt x="89148" y="61324"/>
                </a:cubicBezTo>
                <a:cubicBezTo>
                  <a:pt x="89148" y="52996"/>
                  <a:pt x="89148" y="52996"/>
                  <a:pt x="89148" y="52996"/>
                </a:cubicBezTo>
                <a:cubicBezTo>
                  <a:pt x="97665" y="52996"/>
                  <a:pt x="97665" y="52996"/>
                  <a:pt x="97665" y="52996"/>
                </a:cubicBezTo>
                <a:lnTo>
                  <a:pt x="97665" y="61324"/>
                </a:lnTo>
                <a:close/>
                <a:moveTo>
                  <a:pt x="100315" y="97476"/>
                </a:moveTo>
                <a:lnTo>
                  <a:pt x="100315" y="97476"/>
                </a:lnTo>
                <a:cubicBezTo>
                  <a:pt x="86498" y="97476"/>
                  <a:pt x="86498" y="97476"/>
                  <a:pt x="86498" y="97476"/>
                </a:cubicBezTo>
                <a:cubicBezTo>
                  <a:pt x="83659" y="97476"/>
                  <a:pt x="83659" y="100315"/>
                  <a:pt x="83659" y="100315"/>
                </a:cubicBezTo>
                <a:cubicBezTo>
                  <a:pt x="83659" y="103154"/>
                  <a:pt x="83659" y="105993"/>
                  <a:pt x="86498" y="105993"/>
                </a:cubicBezTo>
                <a:cubicBezTo>
                  <a:pt x="100315" y="105993"/>
                  <a:pt x="100315" y="105993"/>
                  <a:pt x="100315" y="105993"/>
                </a:cubicBezTo>
                <a:cubicBezTo>
                  <a:pt x="103154" y="105993"/>
                  <a:pt x="105993" y="103154"/>
                  <a:pt x="105993" y="100315"/>
                </a:cubicBezTo>
                <a:cubicBezTo>
                  <a:pt x="105993" y="100315"/>
                  <a:pt x="103154" y="97476"/>
                  <a:pt x="100315" y="97476"/>
                </a:cubicBezTo>
                <a:close/>
                <a:moveTo>
                  <a:pt x="67003" y="44479"/>
                </a:moveTo>
                <a:lnTo>
                  <a:pt x="67003" y="44479"/>
                </a:lnTo>
                <a:cubicBezTo>
                  <a:pt x="22334" y="44479"/>
                  <a:pt x="22334" y="44479"/>
                  <a:pt x="22334" y="44479"/>
                </a:cubicBezTo>
                <a:cubicBezTo>
                  <a:pt x="19495" y="44479"/>
                  <a:pt x="16845" y="50157"/>
                  <a:pt x="16845" y="52996"/>
                </a:cubicBezTo>
                <a:cubicBezTo>
                  <a:pt x="16845" y="97476"/>
                  <a:pt x="16845" y="97476"/>
                  <a:pt x="16845" y="97476"/>
                </a:cubicBezTo>
                <a:cubicBezTo>
                  <a:pt x="16845" y="100315"/>
                  <a:pt x="19495" y="105993"/>
                  <a:pt x="22334" y="105993"/>
                </a:cubicBezTo>
                <a:cubicBezTo>
                  <a:pt x="67003" y="105993"/>
                  <a:pt x="67003" y="105993"/>
                  <a:pt x="67003" y="105993"/>
                </a:cubicBezTo>
                <a:cubicBezTo>
                  <a:pt x="72492" y="105993"/>
                  <a:pt x="75331" y="100315"/>
                  <a:pt x="75331" y="97476"/>
                </a:cubicBezTo>
                <a:cubicBezTo>
                  <a:pt x="75331" y="52996"/>
                  <a:pt x="75331" y="52996"/>
                  <a:pt x="75331" y="52996"/>
                </a:cubicBezTo>
                <a:cubicBezTo>
                  <a:pt x="75331" y="50157"/>
                  <a:pt x="72492" y="44479"/>
                  <a:pt x="67003" y="44479"/>
                </a:cubicBezTo>
                <a:close/>
                <a:moveTo>
                  <a:pt x="67003" y="94826"/>
                </a:moveTo>
                <a:lnTo>
                  <a:pt x="67003" y="94826"/>
                </a:lnTo>
                <a:cubicBezTo>
                  <a:pt x="67003" y="94826"/>
                  <a:pt x="67003" y="97476"/>
                  <a:pt x="64164" y="97476"/>
                </a:cubicBezTo>
                <a:cubicBezTo>
                  <a:pt x="28012" y="97476"/>
                  <a:pt x="28012" y="97476"/>
                  <a:pt x="28012" y="97476"/>
                </a:cubicBezTo>
                <a:cubicBezTo>
                  <a:pt x="25173" y="97476"/>
                  <a:pt x="22334" y="94826"/>
                  <a:pt x="22334" y="94826"/>
                </a:cubicBezTo>
                <a:cubicBezTo>
                  <a:pt x="22334" y="55646"/>
                  <a:pt x="22334" y="55646"/>
                  <a:pt x="22334" y="55646"/>
                </a:cubicBezTo>
                <a:cubicBezTo>
                  <a:pt x="22334" y="55646"/>
                  <a:pt x="25173" y="52996"/>
                  <a:pt x="28012" y="52996"/>
                </a:cubicBezTo>
                <a:cubicBezTo>
                  <a:pt x="64164" y="52996"/>
                  <a:pt x="64164" y="52996"/>
                  <a:pt x="64164" y="52996"/>
                </a:cubicBezTo>
                <a:cubicBezTo>
                  <a:pt x="67003" y="52996"/>
                  <a:pt x="67003" y="55646"/>
                  <a:pt x="67003" y="55646"/>
                </a:cubicBezTo>
                <a:lnTo>
                  <a:pt x="67003" y="94826"/>
                </a:lnTo>
                <a:close/>
                <a:moveTo>
                  <a:pt x="100315" y="86309"/>
                </a:moveTo>
                <a:lnTo>
                  <a:pt x="100315" y="86309"/>
                </a:lnTo>
                <a:cubicBezTo>
                  <a:pt x="86498" y="86309"/>
                  <a:pt x="86498" y="86309"/>
                  <a:pt x="86498" y="86309"/>
                </a:cubicBezTo>
                <a:cubicBezTo>
                  <a:pt x="83659" y="86309"/>
                  <a:pt x="83659" y="89148"/>
                  <a:pt x="83659" y="89148"/>
                </a:cubicBezTo>
                <a:cubicBezTo>
                  <a:pt x="83659" y="91987"/>
                  <a:pt x="83659" y="94826"/>
                  <a:pt x="86498" y="94826"/>
                </a:cubicBezTo>
                <a:cubicBezTo>
                  <a:pt x="100315" y="94826"/>
                  <a:pt x="100315" y="94826"/>
                  <a:pt x="100315" y="94826"/>
                </a:cubicBezTo>
                <a:cubicBezTo>
                  <a:pt x="103154" y="94826"/>
                  <a:pt x="105993" y="91987"/>
                  <a:pt x="105993" y="89148"/>
                </a:cubicBezTo>
                <a:cubicBezTo>
                  <a:pt x="105993" y="89148"/>
                  <a:pt x="103154" y="86309"/>
                  <a:pt x="100315" y="86309"/>
                </a:cubicBezTo>
                <a:close/>
                <a:moveTo>
                  <a:pt x="105993" y="30662"/>
                </a:moveTo>
                <a:lnTo>
                  <a:pt x="105993" y="30662"/>
                </a:lnTo>
                <a:cubicBezTo>
                  <a:pt x="69842" y="30662"/>
                  <a:pt x="69842" y="30662"/>
                  <a:pt x="69842" y="30662"/>
                </a:cubicBezTo>
                <a:cubicBezTo>
                  <a:pt x="103154" y="8328"/>
                  <a:pt x="103154" y="8328"/>
                  <a:pt x="103154" y="8328"/>
                </a:cubicBezTo>
                <a:cubicBezTo>
                  <a:pt x="105993" y="8328"/>
                  <a:pt x="105993" y="5678"/>
                  <a:pt x="103154" y="2839"/>
                </a:cubicBezTo>
                <a:cubicBezTo>
                  <a:pt x="103154" y="0"/>
                  <a:pt x="100315" y="0"/>
                  <a:pt x="100315" y="2839"/>
                </a:cubicBezTo>
                <a:cubicBezTo>
                  <a:pt x="100315" y="2839"/>
                  <a:pt x="64164" y="25173"/>
                  <a:pt x="61324" y="27823"/>
                </a:cubicBezTo>
                <a:cubicBezTo>
                  <a:pt x="22334" y="2839"/>
                  <a:pt x="22334" y="2839"/>
                  <a:pt x="22334" y="2839"/>
                </a:cubicBezTo>
                <a:cubicBezTo>
                  <a:pt x="19495" y="0"/>
                  <a:pt x="16845" y="0"/>
                  <a:pt x="16845" y="2839"/>
                </a:cubicBezTo>
                <a:cubicBezTo>
                  <a:pt x="16845" y="5678"/>
                  <a:pt x="16845" y="8328"/>
                  <a:pt x="16845" y="8328"/>
                </a:cubicBezTo>
                <a:cubicBezTo>
                  <a:pt x="50157" y="30662"/>
                  <a:pt x="50157" y="30662"/>
                  <a:pt x="50157" y="30662"/>
                </a:cubicBezTo>
                <a:cubicBezTo>
                  <a:pt x="16845" y="30662"/>
                  <a:pt x="16845" y="30662"/>
                  <a:pt x="16845" y="30662"/>
                </a:cubicBezTo>
                <a:cubicBezTo>
                  <a:pt x="8517" y="30662"/>
                  <a:pt x="0" y="36340"/>
                  <a:pt x="0" y="44479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517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44479"/>
                  <a:pt x="119810" y="44479"/>
                  <a:pt x="119810" y="44479"/>
                </a:cubicBezTo>
                <a:cubicBezTo>
                  <a:pt x="119810" y="36340"/>
                  <a:pt x="114321" y="30662"/>
                  <a:pt x="105993" y="30662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643"/>
                  <a:pt x="108832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517" y="108643"/>
                  <a:pt x="8517" y="105993"/>
                </a:cubicBezTo>
                <a:cubicBezTo>
                  <a:pt x="8517" y="44479"/>
                  <a:pt x="8517" y="44479"/>
                  <a:pt x="8517" y="44479"/>
                </a:cubicBezTo>
                <a:cubicBezTo>
                  <a:pt x="8517" y="41829"/>
                  <a:pt x="11167" y="38990"/>
                  <a:pt x="16845" y="38990"/>
                </a:cubicBezTo>
                <a:cubicBezTo>
                  <a:pt x="105993" y="38990"/>
                  <a:pt x="105993" y="38990"/>
                  <a:pt x="105993" y="38990"/>
                </a:cubicBezTo>
                <a:cubicBezTo>
                  <a:pt x="108832" y="38990"/>
                  <a:pt x="111482" y="41829"/>
                  <a:pt x="111482" y="44479"/>
                </a:cubicBezTo>
                <a:lnTo>
                  <a:pt x="111482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8" name="Shape 4718"/>
          <p:cNvSpPr/>
          <p:nvPr/>
        </p:nvSpPr>
        <p:spPr>
          <a:xfrm>
            <a:off x="3100216" y="2755686"/>
            <a:ext cx="30513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829" y="51868"/>
                </a:moveTo>
                <a:lnTo>
                  <a:pt x="41829" y="51868"/>
                </a:lnTo>
                <a:cubicBezTo>
                  <a:pt x="19495" y="51868"/>
                  <a:pt x="19495" y="51868"/>
                  <a:pt x="19495" y="51868"/>
                </a:cubicBezTo>
                <a:cubicBezTo>
                  <a:pt x="16656" y="51868"/>
                  <a:pt x="13817" y="54945"/>
                  <a:pt x="13817" y="54945"/>
                </a:cubicBezTo>
                <a:cubicBezTo>
                  <a:pt x="13817" y="58241"/>
                  <a:pt x="16656" y="61538"/>
                  <a:pt x="19495" y="61538"/>
                </a:cubicBezTo>
                <a:cubicBezTo>
                  <a:pt x="41829" y="61538"/>
                  <a:pt x="41829" y="61538"/>
                  <a:pt x="41829" y="61538"/>
                </a:cubicBezTo>
                <a:cubicBezTo>
                  <a:pt x="41829" y="61538"/>
                  <a:pt x="44479" y="58241"/>
                  <a:pt x="44479" y="54945"/>
                </a:cubicBezTo>
                <a:lnTo>
                  <a:pt x="41829" y="51868"/>
                </a:lnTo>
                <a:close/>
                <a:moveTo>
                  <a:pt x="41829" y="87472"/>
                </a:moveTo>
                <a:lnTo>
                  <a:pt x="41829" y="87472"/>
                </a:lnTo>
                <a:cubicBezTo>
                  <a:pt x="19495" y="87472"/>
                  <a:pt x="19495" y="87472"/>
                  <a:pt x="19495" y="87472"/>
                </a:cubicBezTo>
                <a:cubicBezTo>
                  <a:pt x="16656" y="87472"/>
                  <a:pt x="13817" y="87472"/>
                  <a:pt x="13817" y="90549"/>
                </a:cubicBezTo>
                <a:cubicBezTo>
                  <a:pt x="13817" y="93846"/>
                  <a:pt x="16656" y="93846"/>
                  <a:pt x="19495" y="93846"/>
                </a:cubicBezTo>
                <a:cubicBezTo>
                  <a:pt x="41829" y="93846"/>
                  <a:pt x="41829" y="93846"/>
                  <a:pt x="41829" y="93846"/>
                </a:cubicBezTo>
                <a:cubicBezTo>
                  <a:pt x="41829" y="93846"/>
                  <a:pt x="44479" y="93846"/>
                  <a:pt x="44479" y="90549"/>
                </a:cubicBezTo>
                <a:cubicBezTo>
                  <a:pt x="44479" y="87472"/>
                  <a:pt x="41829" y="87472"/>
                  <a:pt x="41829" y="87472"/>
                </a:cubicBezTo>
                <a:close/>
                <a:moveTo>
                  <a:pt x="41829" y="67912"/>
                </a:moveTo>
                <a:lnTo>
                  <a:pt x="41829" y="67912"/>
                </a:lnTo>
                <a:cubicBezTo>
                  <a:pt x="19495" y="67912"/>
                  <a:pt x="19495" y="67912"/>
                  <a:pt x="19495" y="67912"/>
                </a:cubicBezTo>
                <a:cubicBezTo>
                  <a:pt x="16656" y="67912"/>
                  <a:pt x="13817" y="71208"/>
                  <a:pt x="13817" y="74505"/>
                </a:cubicBezTo>
                <a:cubicBezTo>
                  <a:pt x="13817" y="74505"/>
                  <a:pt x="16656" y="77802"/>
                  <a:pt x="19495" y="77802"/>
                </a:cubicBezTo>
                <a:cubicBezTo>
                  <a:pt x="41829" y="77802"/>
                  <a:pt x="41829" y="77802"/>
                  <a:pt x="41829" y="77802"/>
                </a:cubicBezTo>
                <a:lnTo>
                  <a:pt x="44479" y="74505"/>
                </a:lnTo>
                <a:cubicBezTo>
                  <a:pt x="44479" y="71208"/>
                  <a:pt x="41829" y="67912"/>
                  <a:pt x="41829" y="67912"/>
                </a:cubicBezTo>
                <a:close/>
                <a:moveTo>
                  <a:pt x="77981" y="48571"/>
                </a:moveTo>
                <a:lnTo>
                  <a:pt x="77981" y="48571"/>
                </a:lnTo>
                <a:cubicBezTo>
                  <a:pt x="66813" y="48571"/>
                  <a:pt x="55646" y="58241"/>
                  <a:pt x="55646" y="74505"/>
                </a:cubicBezTo>
                <a:cubicBezTo>
                  <a:pt x="55646" y="87472"/>
                  <a:pt x="66813" y="100439"/>
                  <a:pt x="77981" y="100439"/>
                </a:cubicBezTo>
                <a:cubicBezTo>
                  <a:pt x="89148" y="100439"/>
                  <a:pt x="100315" y="87472"/>
                  <a:pt x="100315" y="74505"/>
                </a:cubicBezTo>
                <a:cubicBezTo>
                  <a:pt x="100315" y="58241"/>
                  <a:pt x="89148" y="48571"/>
                  <a:pt x="77981" y="48571"/>
                </a:cubicBezTo>
                <a:close/>
                <a:moveTo>
                  <a:pt x="77981" y="90549"/>
                </a:moveTo>
                <a:lnTo>
                  <a:pt x="77981" y="90549"/>
                </a:lnTo>
                <a:cubicBezTo>
                  <a:pt x="69652" y="90549"/>
                  <a:pt x="63974" y="84175"/>
                  <a:pt x="63974" y="74505"/>
                </a:cubicBezTo>
                <a:cubicBezTo>
                  <a:pt x="63974" y="64835"/>
                  <a:pt x="69652" y="54945"/>
                  <a:pt x="77981" y="54945"/>
                </a:cubicBezTo>
                <a:cubicBezTo>
                  <a:pt x="86309" y="54945"/>
                  <a:pt x="91798" y="64835"/>
                  <a:pt x="91798" y="74505"/>
                </a:cubicBezTo>
                <a:cubicBezTo>
                  <a:pt x="91798" y="84175"/>
                  <a:pt x="86309" y="90549"/>
                  <a:pt x="77981" y="90549"/>
                </a:cubicBezTo>
                <a:close/>
                <a:moveTo>
                  <a:pt x="102965" y="25934"/>
                </a:moveTo>
                <a:lnTo>
                  <a:pt x="102965" y="25934"/>
                </a:lnTo>
                <a:cubicBezTo>
                  <a:pt x="97476" y="25934"/>
                  <a:pt x="97476" y="25934"/>
                  <a:pt x="97476" y="25934"/>
                </a:cubicBezTo>
                <a:cubicBezTo>
                  <a:pt x="55646" y="0"/>
                  <a:pt x="55646" y="0"/>
                  <a:pt x="55646" y="0"/>
                </a:cubicBezTo>
                <a:cubicBezTo>
                  <a:pt x="55646" y="0"/>
                  <a:pt x="52807" y="0"/>
                  <a:pt x="52807" y="3296"/>
                </a:cubicBezTo>
                <a:cubicBezTo>
                  <a:pt x="50157" y="3296"/>
                  <a:pt x="52807" y="6593"/>
                  <a:pt x="52807" y="6593"/>
                </a:cubicBezTo>
                <a:cubicBezTo>
                  <a:pt x="80630" y="25934"/>
                  <a:pt x="80630" y="25934"/>
                  <a:pt x="80630" y="25934"/>
                </a:cubicBezTo>
                <a:cubicBezTo>
                  <a:pt x="13817" y="25934"/>
                  <a:pt x="13817" y="25934"/>
                  <a:pt x="13817" y="25934"/>
                </a:cubicBezTo>
                <a:cubicBezTo>
                  <a:pt x="5488" y="25934"/>
                  <a:pt x="0" y="32527"/>
                  <a:pt x="0" y="41978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5488" y="119780"/>
                  <a:pt x="13817" y="119780"/>
                </a:cubicBezTo>
                <a:cubicBezTo>
                  <a:pt x="102965" y="119780"/>
                  <a:pt x="102965" y="119780"/>
                  <a:pt x="102965" y="119780"/>
                </a:cubicBezTo>
                <a:cubicBezTo>
                  <a:pt x="111293" y="119780"/>
                  <a:pt x="119810" y="113406"/>
                  <a:pt x="119810" y="103516"/>
                </a:cubicBezTo>
                <a:cubicBezTo>
                  <a:pt x="119810" y="41978"/>
                  <a:pt x="119810" y="41978"/>
                  <a:pt x="119810" y="41978"/>
                </a:cubicBezTo>
                <a:cubicBezTo>
                  <a:pt x="119810" y="32527"/>
                  <a:pt x="111293" y="25934"/>
                  <a:pt x="102965" y="25934"/>
                </a:cubicBezTo>
                <a:close/>
                <a:moveTo>
                  <a:pt x="111293" y="103516"/>
                </a:moveTo>
                <a:lnTo>
                  <a:pt x="111293" y="103516"/>
                </a:lnTo>
                <a:cubicBezTo>
                  <a:pt x="111293" y="106813"/>
                  <a:pt x="108643" y="113406"/>
                  <a:pt x="102965" y="113406"/>
                </a:cubicBezTo>
                <a:cubicBezTo>
                  <a:pt x="13817" y="113406"/>
                  <a:pt x="13817" y="113406"/>
                  <a:pt x="13817" y="113406"/>
                </a:cubicBezTo>
                <a:cubicBezTo>
                  <a:pt x="10977" y="113406"/>
                  <a:pt x="8328" y="106813"/>
                  <a:pt x="8328" y="103516"/>
                </a:cubicBezTo>
                <a:cubicBezTo>
                  <a:pt x="8328" y="41978"/>
                  <a:pt x="8328" y="41978"/>
                  <a:pt x="8328" y="41978"/>
                </a:cubicBezTo>
                <a:cubicBezTo>
                  <a:pt x="8328" y="38901"/>
                  <a:pt x="10977" y="35604"/>
                  <a:pt x="13817" y="35604"/>
                </a:cubicBezTo>
                <a:cubicBezTo>
                  <a:pt x="102965" y="35604"/>
                  <a:pt x="102965" y="35604"/>
                  <a:pt x="102965" y="35604"/>
                </a:cubicBezTo>
                <a:cubicBezTo>
                  <a:pt x="108643" y="35604"/>
                  <a:pt x="111293" y="38901"/>
                  <a:pt x="111293" y="41978"/>
                </a:cubicBezTo>
                <a:lnTo>
                  <a:pt x="111293" y="10351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9" name="Shape 4719"/>
          <p:cNvSpPr/>
          <p:nvPr/>
        </p:nvSpPr>
        <p:spPr>
          <a:xfrm>
            <a:off x="2646930" y="2746866"/>
            <a:ext cx="225762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72" y="0"/>
                </a:moveTo>
                <a:lnTo>
                  <a:pt x="100972" y="0"/>
                </a:lnTo>
                <a:cubicBezTo>
                  <a:pt x="18773" y="0"/>
                  <a:pt x="18773" y="0"/>
                  <a:pt x="18773" y="0"/>
                </a:cubicBezTo>
                <a:cubicBezTo>
                  <a:pt x="7610" y="0"/>
                  <a:pt x="0" y="5908"/>
                  <a:pt x="0" y="14872"/>
                </a:cubicBezTo>
                <a:cubicBezTo>
                  <a:pt x="0" y="119796"/>
                  <a:pt x="0" y="119796"/>
                  <a:pt x="0" y="119796"/>
                </a:cubicBezTo>
                <a:cubicBezTo>
                  <a:pt x="11416" y="119796"/>
                  <a:pt x="7610" y="119796"/>
                  <a:pt x="18773" y="119796"/>
                </a:cubicBezTo>
                <a:cubicBezTo>
                  <a:pt x="100972" y="119796"/>
                  <a:pt x="100972" y="119796"/>
                  <a:pt x="100972" y="119796"/>
                </a:cubicBezTo>
                <a:cubicBezTo>
                  <a:pt x="112135" y="119796"/>
                  <a:pt x="104778" y="119796"/>
                  <a:pt x="119746" y="119796"/>
                </a:cubicBezTo>
                <a:cubicBezTo>
                  <a:pt x="119746" y="14872"/>
                  <a:pt x="119746" y="14872"/>
                  <a:pt x="119746" y="14872"/>
                </a:cubicBezTo>
                <a:cubicBezTo>
                  <a:pt x="119746" y="5908"/>
                  <a:pt x="112135" y="0"/>
                  <a:pt x="100972" y="0"/>
                </a:cubicBezTo>
                <a:close/>
                <a:moveTo>
                  <a:pt x="18773" y="110831"/>
                </a:moveTo>
                <a:lnTo>
                  <a:pt x="18773" y="110831"/>
                </a:lnTo>
                <a:cubicBezTo>
                  <a:pt x="11416" y="110831"/>
                  <a:pt x="11416" y="110831"/>
                  <a:pt x="11416" y="110831"/>
                </a:cubicBezTo>
                <a:cubicBezTo>
                  <a:pt x="11416" y="101867"/>
                  <a:pt x="11416" y="101867"/>
                  <a:pt x="11416" y="101867"/>
                </a:cubicBezTo>
                <a:cubicBezTo>
                  <a:pt x="18773" y="101867"/>
                  <a:pt x="18773" y="101867"/>
                  <a:pt x="18773" y="101867"/>
                </a:cubicBezTo>
                <a:lnTo>
                  <a:pt x="18773" y="110831"/>
                </a:lnTo>
                <a:close/>
                <a:moveTo>
                  <a:pt x="18773" y="95959"/>
                </a:moveTo>
                <a:lnTo>
                  <a:pt x="18773" y="95959"/>
                </a:lnTo>
                <a:cubicBezTo>
                  <a:pt x="11416" y="95959"/>
                  <a:pt x="11416" y="95959"/>
                  <a:pt x="11416" y="95959"/>
                </a:cubicBezTo>
                <a:cubicBezTo>
                  <a:pt x="11416" y="86791"/>
                  <a:pt x="11416" y="86791"/>
                  <a:pt x="11416" y="86791"/>
                </a:cubicBezTo>
                <a:cubicBezTo>
                  <a:pt x="18773" y="86791"/>
                  <a:pt x="18773" y="86791"/>
                  <a:pt x="18773" y="86791"/>
                </a:cubicBezTo>
                <a:lnTo>
                  <a:pt x="18773" y="95959"/>
                </a:lnTo>
                <a:close/>
                <a:moveTo>
                  <a:pt x="18773" y="77826"/>
                </a:moveTo>
                <a:lnTo>
                  <a:pt x="18773" y="77826"/>
                </a:lnTo>
                <a:cubicBezTo>
                  <a:pt x="11416" y="77826"/>
                  <a:pt x="11416" y="77826"/>
                  <a:pt x="11416" y="77826"/>
                </a:cubicBezTo>
                <a:cubicBezTo>
                  <a:pt x="11416" y="71918"/>
                  <a:pt x="11416" y="71918"/>
                  <a:pt x="11416" y="71918"/>
                </a:cubicBezTo>
                <a:cubicBezTo>
                  <a:pt x="18773" y="71918"/>
                  <a:pt x="18773" y="71918"/>
                  <a:pt x="18773" y="71918"/>
                </a:cubicBezTo>
                <a:lnTo>
                  <a:pt x="18773" y="77826"/>
                </a:lnTo>
                <a:close/>
                <a:moveTo>
                  <a:pt x="18773" y="62954"/>
                </a:moveTo>
                <a:lnTo>
                  <a:pt x="18773" y="62954"/>
                </a:lnTo>
                <a:cubicBezTo>
                  <a:pt x="11416" y="62954"/>
                  <a:pt x="11416" y="62954"/>
                  <a:pt x="11416" y="62954"/>
                </a:cubicBezTo>
                <a:cubicBezTo>
                  <a:pt x="11416" y="53786"/>
                  <a:pt x="11416" y="53786"/>
                  <a:pt x="11416" y="53786"/>
                </a:cubicBezTo>
                <a:cubicBezTo>
                  <a:pt x="18773" y="53786"/>
                  <a:pt x="18773" y="53786"/>
                  <a:pt x="18773" y="53786"/>
                </a:cubicBezTo>
                <a:lnTo>
                  <a:pt x="18773" y="62954"/>
                </a:lnTo>
                <a:close/>
                <a:moveTo>
                  <a:pt x="18773" y="47877"/>
                </a:moveTo>
                <a:lnTo>
                  <a:pt x="18773" y="47877"/>
                </a:lnTo>
                <a:cubicBezTo>
                  <a:pt x="11416" y="47877"/>
                  <a:pt x="11416" y="47877"/>
                  <a:pt x="11416" y="47877"/>
                </a:cubicBezTo>
                <a:cubicBezTo>
                  <a:pt x="11416" y="38913"/>
                  <a:pt x="11416" y="38913"/>
                  <a:pt x="11416" y="38913"/>
                </a:cubicBezTo>
                <a:cubicBezTo>
                  <a:pt x="18773" y="38913"/>
                  <a:pt x="18773" y="38913"/>
                  <a:pt x="18773" y="38913"/>
                </a:cubicBezTo>
                <a:lnTo>
                  <a:pt x="18773" y="47877"/>
                </a:lnTo>
                <a:close/>
                <a:moveTo>
                  <a:pt x="18773" y="29949"/>
                </a:moveTo>
                <a:lnTo>
                  <a:pt x="18773" y="29949"/>
                </a:lnTo>
                <a:cubicBezTo>
                  <a:pt x="11416" y="29949"/>
                  <a:pt x="11416" y="29949"/>
                  <a:pt x="11416" y="29949"/>
                </a:cubicBezTo>
                <a:cubicBezTo>
                  <a:pt x="11416" y="23837"/>
                  <a:pt x="11416" y="23837"/>
                  <a:pt x="11416" y="23837"/>
                </a:cubicBezTo>
                <a:cubicBezTo>
                  <a:pt x="18773" y="23837"/>
                  <a:pt x="18773" y="23837"/>
                  <a:pt x="18773" y="23837"/>
                </a:cubicBezTo>
                <a:lnTo>
                  <a:pt x="18773" y="29949"/>
                </a:lnTo>
                <a:close/>
                <a:moveTo>
                  <a:pt x="89809" y="107979"/>
                </a:moveTo>
                <a:lnTo>
                  <a:pt x="89809" y="107979"/>
                </a:lnTo>
                <a:lnTo>
                  <a:pt x="86004" y="110831"/>
                </a:lnTo>
                <a:cubicBezTo>
                  <a:pt x="33742" y="110831"/>
                  <a:pt x="33742" y="110831"/>
                  <a:pt x="33742" y="110831"/>
                </a:cubicBezTo>
                <a:lnTo>
                  <a:pt x="29936" y="107979"/>
                </a:lnTo>
                <a:cubicBezTo>
                  <a:pt x="29936" y="65806"/>
                  <a:pt x="29936" y="65806"/>
                  <a:pt x="29936" y="65806"/>
                </a:cubicBezTo>
                <a:lnTo>
                  <a:pt x="33742" y="62954"/>
                </a:lnTo>
                <a:cubicBezTo>
                  <a:pt x="86004" y="62954"/>
                  <a:pt x="86004" y="62954"/>
                  <a:pt x="86004" y="62954"/>
                </a:cubicBezTo>
                <a:lnTo>
                  <a:pt x="89809" y="65806"/>
                </a:lnTo>
                <a:lnTo>
                  <a:pt x="89809" y="107979"/>
                </a:lnTo>
                <a:close/>
                <a:moveTo>
                  <a:pt x="89809" y="50933"/>
                </a:moveTo>
                <a:lnTo>
                  <a:pt x="89809" y="50933"/>
                </a:lnTo>
                <a:cubicBezTo>
                  <a:pt x="89809" y="53786"/>
                  <a:pt x="86004" y="53786"/>
                  <a:pt x="86004" y="53786"/>
                </a:cubicBezTo>
                <a:cubicBezTo>
                  <a:pt x="33742" y="53786"/>
                  <a:pt x="33742" y="53786"/>
                  <a:pt x="33742" y="53786"/>
                </a:cubicBezTo>
                <a:cubicBezTo>
                  <a:pt x="33742" y="53786"/>
                  <a:pt x="29936" y="53786"/>
                  <a:pt x="29936" y="50933"/>
                </a:cubicBezTo>
                <a:cubicBezTo>
                  <a:pt x="29936" y="11816"/>
                  <a:pt x="29936" y="11816"/>
                  <a:pt x="29936" y="11816"/>
                </a:cubicBezTo>
                <a:cubicBezTo>
                  <a:pt x="29936" y="8964"/>
                  <a:pt x="33742" y="5908"/>
                  <a:pt x="33742" y="5908"/>
                </a:cubicBezTo>
                <a:cubicBezTo>
                  <a:pt x="86004" y="5908"/>
                  <a:pt x="86004" y="5908"/>
                  <a:pt x="86004" y="5908"/>
                </a:cubicBezTo>
                <a:cubicBezTo>
                  <a:pt x="86004" y="5908"/>
                  <a:pt x="89809" y="8964"/>
                  <a:pt x="89809" y="11816"/>
                </a:cubicBezTo>
                <a:lnTo>
                  <a:pt x="89809" y="50933"/>
                </a:lnTo>
                <a:close/>
                <a:moveTo>
                  <a:pt x="108329" y="110831"/>
                </a:moveTo>
                <a:lnTo>
                  <a:pt x="108329" y="110831"/>
                </a:lnTo>
                <a:cubicBezTo>
                  <a:pt x="100972" y="110831"/>
                  <a:pt x="100972" y="110831"/>
                  <a:pt x="100972" y="110831"/>
                </a:cubicBezTo>
                <a:cubicBezTo>
                  <a:pt x="100972" y="101867"/>
                  <a:pt x="100972" y="101867"/>
                  <a:pt x="100972" y="101867"/>
                </a:cubicBezTo>
                <a:cubicBezTo>
                  <a:pt x="108329" y="101867"/>
                  <a:pt x="108329" y="101867"/>
                  <a:pt x="108329" y="101867"/>
                </a:cubicBezTo>
                <a:lnTo>
                  <a:pt x="108329" y="110831"/>
                </a:lnTo>
                <a:close/>
                <a:moveTo>
                  <a:pt x="108329" y="95959"/>
                </a:moveTo>
                <a:lnTo>
                  <a:pt x="108329" y="95959"/>
                </a:lnTo>
                <a:cubicBezTo>
                  <a:pt x="100972" y="95959"/>
                  <a:pt x="100972" y="95959"/>
                  <a:pt x="100972" y="95959"/>
                </a:cubicBezTo>
                <a:cubicBezTo>
                  <a:pt x="100972" y="86791"/>
                  <a:pt x="100972" y="86791"/>
                  <a:pt x="100972" y="86791"/>
                </a:cubicBezTo>
                <a:cubicBezTo>
                  <a:pt x="108329" y="86791"/>
                  <a:pt x="108329" y="86791"/>
                  <a:pt x="108329" y="86791"/>
                </a:cubicBezTo>
                <a:lnTo>
                  <a:pt x="108329" y="95959"/>
                </a:lnTo>
                <a:close/>
                <a:moveTo>
                  <a:pt x="108329" y="77826"/>
                </a:moveTo>
                <a:lnTo>
                  <a:pt x="108329" y="77826"/>
                </a:lnTo>
                <a:cubicBezTo>
                  <a:pt x="100972" y="77826"/>
                  <a:pt x="100972" y="77826"/>
                  <a:pt x="100972" y="77826"/>
                </a:cubicBezTo>
                <a:cubicBezTo>
                  <a:pt x="100972" y="71918"/>
                  <a:pt x="100972" y="71918"/>
                  <a:pt x="100972" y="71918"/>
                </a:cubicBezTo>
                <a:cubicBezTo>
                  <a:pt x="108329" y="71918"/>
                  <a:pt x="108329" y="71918"/>
                  <a:pt x="108329" y="71918"/>
                </a:cubicBezTo>
                <a:lnTo>
                  <a:pt x="108329" y="77826"/>
                </a:lnTo>
                <a:close/>
                <a:moveTo>
                  <a:pt x="108329" y="62954"/>
                </a:moveTo>
                <a:lnTo>
                  <a:pt x="108329" y="62954"/>
                </a:lnTo>
                <a:cubicBezTo>
                  <a:pt x="100972" y="62954"/>
                  <a:pt x="100972" y="62954"/>
                  <a:pt x="100972" y="62954"/>
                </a:cubicBezTo>
                <a:cubicBezTo>
                  <a:pt x="100972" y="53786"/>
                  <a:pt x="100972" y="53786"/>
                  <a:pt x="100972" y="53786"/>
                </a:cubicBezTo>
                <a:cubicBezTo>
                  <a:pt x="108329" y="53786"/>
                  <a:pt x="108329" y="53786"/>
                  <a:pt x="108329" y="53786"/>
                </a:cubicBezTo>
                <a:lnTo>
                  <a:pt x="108329" y="62954"/>
                </a:lnTo>
                <a:close/>
                <a:moveTo>
                  <a:pt x="108329" y="47877"/>
                </a:moveTo>
                <a:lnTo>
                  <a:pt x="108329" y="47877"/>
                </a:lnTo>
                <a:cubicBezTo>
                  <a:pt x="100972" y="47877"/>
                  <a:pt x="100972" y="47877"/>
                  <a:pt x="100972" y="47877"/>
                </a:cubicBezTo>
                <a:cubicBezTo>
                  <a:pt x="100972" y="38913"/>
                  <a:pt x="100972" y="38913"/>
                  <a:pt x="100972" y="38913"/>
                </a:cubicBezTo>
                <a:cubicBezTo>
                  <a:pt x="108329" y="38913"/>
                  <a:pt x="108329" y="38913"/>
                  <a:pt x="108329" y="38913"/>
                </a:cubicBezTo>
                <a:lnTo>
                  <a:pt x="108329" y="47877"/>
                </a:lnTo>
                <a:close/>
                <a:moveTo>
                  <a:pt x="108329" y="29949"/>
                </a:moveTo>
                <a:lnTo>
                  <a:pt x="108329" y="29949"/>
                </a:lnTo>
                <a:cubicBezTo>
                  <a:pt x="100972" y="29949"/>
                  <a:pt x="100972" y="29949"/>
                  <a:pt x="100972" y="29949"/>
                </a:cubicBezTo>
                <a:cubicBezTo>
                  <a:pt x="100972" y="23837"/>
                  <a:pt x="100972" y="23837"/>
                  <a:pt x="100972" y="23837"/>
                </a:cubicBezTo>
                <a:cubicBezTo>
                  <a:pt x="108329" y="23837"/>
                  <a:pt x="108329" y="23837"/>
                  <a:pt x="108329" y="23837"/>
                </a:cubicBezTo>
                <a:lnTo>
                  <a:pt x="108329" y="299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0" name="Shape 4720"/>
          <p:cNvSpPr/>
          <p:nvPr/>
        </p:nvSpPr>
        <p:spPr>
          <a:xfrm>
            <a:off x="2116038" y="2755686"/>
            <a:ext cx="30513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482" y="51868"/>
                </a:moveTo>
                <a:lnTo>
                  <a:pt x="111482" y="51868"/>
                </a:lnTo>
                <a:cubicBezTo>
                  <a:pt x="89148" y="67912"/>
                  <a:pt x="89148" y="67912"/>
                  <a:pt x="89148" y="67912"/>
                </a:cubicBezTo>
                <a:cubicBezTo>
                  <a:pt x="89148" y="64835"/>
                  <a:pt x="89148" y="58241"/>
                  <a:pt x="83659" y="54945"/>
                </a:cubicBezTo>
                <a:cubicBezTo>
                  <a:pt x="91987" y="51868"/>
                  <a:pt x="97665" y="41978"/>
                  <a:pt x="97665" y="29230"/>
                </a:cubicBezTo>
                <a:cubicBezTo>
                  <a:pt x="97665" y="12967"/>
                  <a:pt x="86498" y="0"/>
                  <a:pt x="72492" y="0"/>
                </a:cubicBezTo>
                <a:cubicBezTo>
                  <a:pt x="58675" y="0"/>
                  <a:pt x="44668" y="12967"/>
                  <a:pt x="44668" y="29230"/>
                </a:cubicBezTo>
                <a:cubicBezTo>
                  <a:pt x="44668" y="38901"/>
                  <a:pt x="47507" y="45494"/>
                  <a:pt x="52996" y="51868"/>
                </a:cubicBezTo>
                <a:cubicBezTo>
                  <a:pt x="39179" y="51868"/>
                  <a:pt x="39179" y="51868"/>
                  <a:pt x="39179" y="51868"/>
                </a:cubicBezTo>
                <a:cubicBezTo>
                  <a:pt x="44668" y="48571"/>
                  <a:pt x="44668" y="41978"/>
                  <a:pt x="44668" y="35604"/>
                </a:cubicBezTo>
                <a:cubicBezTo>
                  <a:pt x="44668" y="19560"/>
                  <a:pt x="36340" y="9670"/>
                  <a:pt x="22334" y="9670"/>
                </a:cubicBezTo>
                <a:cubicBezTo>
                  <a:pt x="11167" y="9670"/>
                  <a:pt x="0" y="19560"/>
                  <a:pt x="0" y="35604"/>
                </a:cubicBezTo>
                <a:cubicBezTo>
                  <a:pt x="0" y="41978"/>
                  <a:pt x="2839" y="48571"/>
                  <a:pt x="8328" y="54945"/>
                </a:cubicBezTo>
                <a:cubicBezTo>
                  <a:pt x="2839" y="58241"/>
                  <a:pt x="0" y="61538"/>
                  <a:pt x="0" y="67912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8328" y="119780"/>
                  <a:pt x="16845" y="119780"/>
                </a:cubicBezTo>
                <a:cubicBezTo>
                  <a:pt x="75331" y="119780"/>
                  <a:pt x="75331" y="119780"/>
                  <a:pt x="75331" y="119780"/>
                </a:cubicBezTo>
                <a:cubicBezTo>
                  <a:pt x="83659" y="119780"/>
                  <a:pt x="89148" y="113406"/>
                  <a:pt x="89148" y="103516"/>
                </a:cubicBezTo>
                <a:cubicBezTo>
                  <a:pt x="89148" y="100439"/>
                  <a:pt x="89148" y="100439"/>
                  <a:pt x="89148" y="100439"/>
                </a:cubicBezTo>
                <a:cubicBezTo>
                  <a:pt x="111482" y="119780"/>
                  <a:pt x="111482" y="119780"/>
                  <a:pt x="111482" y="119780"/>
                </a:cubicBezTo>
                <a:cubicBezTo>
                  <a:pt x="117160" y="119780"/>
                  <a:pt x="119810" y="116483"/>
                  <a:pt x="119810" y="113406"/>
                </a:cubicBezTo>
                <a:cubicBezTo>
                  <a:pt x="119810" y="61538"/>
                  <a:pt x="119810" y="61538"/>
                  <a:pt x="119810" y="61538"/>
                </a:cubicBezTo>
                <a:cubicBezTo>
                  <a:pt x="119810" y="54945"/>
                  <a:pt x="117160" y="51868"/>
                  <a:pt x="111482" y="51868"/>
                </a:cubicBezTo>
                <a:close/>
                <a:moveTo>
                  <a:pt x="8328" y="35604"/>
                </a:moveTo>
                <a:lnTo>
                  <a:pt x="8328" y="35604"/>
                </a:lnTo>
                <a:cubicBezTo>
                  <a:pt x="8328" y="25934"/>
                  <a:pt x="14006" y="16263"/>
                  <a:pt x="22334" y="16263"/>
                </a:cubicBezTo>
                <a:cubicBezTo>
                  <a:pt x="30662" y="16263"/>
                  <a:pt x="39179" y="25934"/>
                  <a:pt x="39179" y="35604"/>
                </a:cubicBezTo>
                <a:cubicBezTo>
                  <a:pt x="39179" y="45494"/>
                  <a:pt x="30662" y="51868"/>
                  <a:pt x="22334" y="51868"/>
                </a:cubicBezTo>
                <a:cubicBezTo>
                  <a:pt x="14006" y="51868"/>
                  <a:pt x="8328" y="45494"/>
                  <a:pt x="8328" y="35604"/>
                </a:cubicBezTo>
                <a:close/>
                <a:moveTo>
                  <a:pt x="83659" y="103516"/>
                </a:moveTo>
                <a:lnTo>
                  <a:pt x="83659" y="103516"/>
                </a:lnTo>
                <a:cubicBezTo>
                  <a:pt x="83659" y="106813"/>
                  <a:pt x="77981" y="113406"/>
                  <a:pt x="75331" y="113406"/>
                </a:cubicBezTo>
                <a:cubicBezTo>
                  <a:pt x="16845" y="113406"/>
                  <a:pt x="16845" y="113406"/>
                  <a:pt x="16845" y="113406"/>
                </a:cubicBezTo>
                <a:cubicBezTo>
                  <a:pt x="11167" y="113406"/>
                  <a:pt x="8328" y="106813"/>
                  <a:pt x="8328" y="103516"/>
                </a:cubicBezTo>
                <a:cubicBezTo>
                  <a:pt x="8328" y="67912"/>
                  <a:pt x="8328" y="67912"/>
                  <a:pt x="8328" y="67912"/>
                </a:cubicBezTo>
                <a:cubicBezTo>
                  <a:pt x="8328" y="64835"/>
                  <a:pt x="11167" y="61538"/>
                  <a:pt x="16845" y="61538"/>
                </a:cubicBezTo>
                <a:cubicBezTo>
                  <a:pt x="75331" y="61538"/>
                  <a:pt x="75331" y="61538"/>
                  <a:pt x="75331" y="61538"/>
                </a:cubicBezTo>
                <a:cubicBezTo>
                  <a:pt x="77981" y="61538"/>
                  <a:pt x="83659" y="64835"/>
                  <a:pt x="83659" y="67912"/>
                </a:cubicBezTo>
                <a:lnTo>
                  <a:pt x="83659" y="103516"/>
                </a:lnTo>
                <a:close/>
                <a:moveTo>
                  <a:pt x="72492" y="51868"/>
                </a:moveTo>
                <a:lnTo>
                  <a:pt x="72492" y="51868"/>
                </a:lnTo>
                <a:cubicBezTo>
                  <a:pt x="61324" y="51868"/>
                  <a:pt x="52996" y="41978"/>
                  <a:pt x="52996" y="29230"/>
                </a:cubicBezTo>
                <a:cubicBezTo>
                  <a:pt x="52996" y="19560"/>
                  <a:pt x="61324" y="9670"/>
                  <a:pt x="72492" y="9670"/>
                </a:cubicBezTo>
                <a:cubicBezTo>
                  <a:pt x="80820" y="9670"/>
                  <a:pt x="89148" y="19560"/>
                  <a:pt x="89148" y="29230"/>
                </a:cubicBezTo>
                <a:cubicBezTo>
                  <a:pt x="89148" y="41978"/>
                  <a:pt x="80820" y="51868"/>
                  <a:pt x="72492" y="51868"/>
                </a:cubicBezTo>
                <a:close/>
                <a:moveTo>
                  <a:pt x="111482" y="113406"/>
                </a:moveTo>
                <a:lnTo>
                  <a:pt x="111482" y="113406"/>
                </a:lnTo>
                <a:cubicBezTo>
                  <a:pt x="89148" y="90549"/>
                  <a:pt x="89148" y="90549"/>
                  <a:pt x="89148" y="90549"/>
                </a:cubicBezTo>
                <a:cubicBezTo>
                  <a:pt x="89148" y="87472"/>
                  <a:pt x="89148" y="80879"/>
                  <a:pt x="89148" y="77802"/>
                </a:cubicBezTo>
                <a:cubicBezTo>
                  <a:pt x="111482" y="61538"/>
                  <a:pt x="111482" y="61538"/>
                  <a:pt x="111482" y="61538"/>
                </a:cubicBezTo>
                <a:cubicBezTo>
                  <a:pt x="111482" y="67912"/>
                  <a:pt x="111482" y="110109"/>
                  <a:pt x="111482" y="1134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1" name="Shape 4721"/>
          <p:cNvSpPr/>
          <p:nvPr/>
        </p:nvSpPr>
        <p:spPr>
          <a:xfrm>
            <a:off x="1629239" y="2734516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328"/>
                  <a:pt x="0" y="16656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488" y="119810"/>
                  <a:pt x="13817" y="119810"/>
                </a:cubicBezTo>
                <a:cubicBezTo>
                  <a:pt x="102965" y="119810"/>
                  <a:pt x="102965" y="119810"/>
                  <a:pt x="102965" y="119810"/>
                </a:cubicBezTo>
                <a:cubicBezTo>
                  <a:pt x="111293" y="119810"/>
                  <a:pt x="119810" y="114321"/>
                  <a:pt x="119810" y="105993"/>
                </a:cubicBezTo>
                <a:cubicBezTo>
                  <a:pt x="119810" y="16656"/>
                  <a:pt x="119810" y="16656"/>
                  <a:pt x="119810" y="16656"/>
                </a:cubicBezTo>
                <a:cubicBezTo>
                  <a:pt x="119810" y="8328"/>
                  <a:pt x="111293" y="0"/>
                  <a:pt x="102965" y="0"/>
                </a:cubicBezTo>
                <a:close/>
                <a:moveTo>
                  <a:pt x="30662" y="8328"/>
                </a:moveTo>
                <a:lnTo>
                  <a:pt x="30662" y="8328"/>
                </a:lnTo>
                <a:cubicBezTo>
                  <a:pt x="30662" y="8328"/>
                  <a:pt x="86309" y="8328"/>
                  <a:pt x="89148" y="8328"/>
                </a:cubicBezTo>
                <a:cubicBezTo>
                  <a:pt x="89148" y="41829"/>
                  <a:pt x="89148" y="41829"/>
                  <a:pt x="89148" y="41829"/>
                </a:cubicBezTo>
                <a:cubicBezTo>
                  <a:pt x="89148" y="44479"/>
                  <a:pt x="86309" y="44479"/>
                  <a:pt x="86309" y="44479"/>
                </a:cubicBezTo>
                <a:cubicBezTo>
                  <a:pt x="33312" y="44479"/>
                  <a:pt x="33312" y="44479"/>
                  <a:pt x="33312" y="44479"/>
                </a:cubicBezTo>
                <a:cubicBezTo>
                  <a:pt x="30662" y="44479"/>
                  <a:pt x="30662" y="44479"/>
                  <a:pt x="30662" y="41829"/>
                </a:cubicBezTo>
                <a:lnTo>
                  <a:pt x="30662" y="8328"/>
                </a:lnTo>
                <a:close/>
                <a:moveTo>
                  <a:pt x="111293" y="105993"/>
                </a:moveTo>
                <a:lnTo>
                  <a:pt x="111293" y="105993"/>
                </a:lnTo>
                <a:cubicBezTo>
                  <a:pt x="111293" y="108643"/>
                  <a:pt x="108643" y="111482"/>
                  <a:pt x="102965" y="111482"/>
                </a:cubicBezTo>
                <a:cubicBezTo>
                  <a:pt x="13817" y="111482"/>
                  <a:pt x="13817" y="111482"/>
                  <a:pt x="13817" y="111482"/>
                </a:cubicBezTo>
                <a:cubicBezTo>
                  <a:pt x="10977" y="111482"/>
                  <a:pt x="8328" y="108643"/>
                  <a:pt x="8328" y="105993"/>
                </a:cubicBezTo>
                <a:cubicBezTo>
                  <a:pt x="8328" y="16656"/>
                  <a:pt x="8328" y="16656"/>
                  <a:pt x="8328" y="16656"/>
                </a:cubicBezTo>
                <a:cubicBezTo>
                  <a:pt x="8328" y="11167"/>
                  <a:pt x="10977" y="8328"/>
                  <a:pt x="13817" y="8328"/>
                </a:cubicBezTo>
                <a:cubicBezTo>
                  <a:pt x="22145" y="8328"/>
                  <a:pt x="22145" y="8328"/>
                  <a:pt x="22145" y="8328"/>
                </a:cubicBezTo>
                <a:cubicBezTo>
                  <a:pt x="22145" y="44479"/>
                  <a:pt x="22145" y="44479"/>
                  <a:pt x="22145" y="44479"/>
                </a:cubicBezTo>
                <a:cubicBezTo>
                  <a:pt x="22145" y="50157"/>
                  <a:pt x="24984" y="52996"/>
                  <a:pt x="30662" y="52996"/>
                </a:cubicBezTo>
                <a:cubicBezTo>
                  <a:pt x="89148" y="52996"/>
                  <a:pt x="89148" y="52996"/>
                  <a:pt x="89148" y="52996"/>
                </a:cubicBezTo>
                <a:cubicBezTo>
                  <a:pt x="91798" y="52996"/>
                  <a:pt x="97476" y="50157"/>
                  <a:pt x="97476" y="44479"/>
                </a:cubicBezTo>
                <a:cubicBezTo>
                  <a:pt x="97476" y="8328"/>
                  <a:pt x="97476" y="8328"/>
                  <a:pt x="97476" y="8328"/>
                </a:cubicBezTo>
                <a:cubicBezTo>
                  <a:pt x="102965" y="8328"/>
                  <a:pt x="102965" y="8328"/>
                  <a:pt x="102965" y="8328"/>
                </a:cubicBezTo>
                <a:cubicBezTo>
                  <a:pt x="108643" y="8328"/>
                  <a:pt x="111293" y="11167"/>
                  <a:pt x="111293" y="16656"/>
                </a:cubicBezTo>
                <a:lnTo>
                  <a:pt x="111293" y="105993"/>
                </a:lnTo>
                <a:close/>
                <a:moveTo>
                  <a:pt x="69463" y="38990"/>
                </a:moveTo>
                <a:lnTo>
                  <a:pt x="69463" y="38990"/>
                </a:lnTo>
                <a:cubicBezTo>
                  <a:pt x="72492" y="38990"/>
                  <a:pt x="75141" y="36340"/>
                  <a:pt x="75141" y="33501"/>
                </a:cubicBezTo>
                <a:cubicBezTo>
                  <a:pt x="75141" y="19495"/>
                  <a:pt x="75141" y="19495"/>
                  <a:pt x="75141" y="19495"/>
                </a:cubicBezTo>
                <a:cubicBezTo>
                  <a:pt x="75141" y="16656"/>
                  <a:pt x="72492" y="16656"/>
                  <a:pt x="69463" y="16656"/>
                </a:cubicBezTo>
                <a:cubicBezTo>
                  <a:pt x="69463" y="16656"/>
                  <a:pt x="66813" y="16656"/>
                  <a:pt x="66813" y="19495"/>
                </a:cubicBezTo>
                <a:cubicBezTo>
                  <a:pt x="66813" y="33501"/>
                  <a:pt x="66813" y="33501"/>
                  <a:pt x="66813" y="33501"/>
                </a:cubicBezTo>
                <a:cubicBezTo>
                  <a:pt x="66813" y="36340"/>
                  <a:pt x="69463" y="38990"/>
                  <a:pt x="69463" y="3899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2" name="Shape 4722"/>
          <p:cNvSpPr/>
          <p:nvPr/>
        </p:nvSpPr>
        <p:spPr>
          <a:xfrm>
            <a:off x="1197117" y="2734516"/>
            <a:ext cx="1851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43" y="30662"/>
                </a:moveTo>
                <a:lnTo>
                  <a:pt x="59843" y="30662"/>
                </a:lnTo>
                <a:cubicBezTo>
                  <a:pt x="55143" y="30662"/>
                  <a:pt x="55143" y="33501"/>
                  <a:pt x="55143" y="33501"/>
                </a:cubicBezTo>
                <a:cubicBezTo>
                  <a:pt x="55143" y="50157"/>
                  <a:pt x="55143" y="50157"/>
                  <a:pt x="55143" y="50157"/>
                </a:cubicBezTo>
                <a:cubicBezTo>
                  <a:pt x="55143" y="50157"/>
                  <a:pt x="55143" y="52996"/>
                  <a:pt x="59843" y="52996"/>
                </a:cubicBezTo>
                <a:cubicBezTo>
                  <a:pt x="64543" y="52996"/>
                  <a:pt x="64543" y="50157"/>
                  <a:pt x="64543" y="50157"/>
                </a:cubicBezTo>
                <a:cubicBezTo>
                  <a:pt x="64543" y="33501"/>
                  <a:pt x="64543" y="33501"/>
                  <a:pt x="64543" y="33501"/>
                </a:cubicBezTo>
                <a:cubicBezTo>
                  <a:pt x="64543" y="33501"/>
                  <a:pt x="64543" y="30662"/>
                  <a:pt x="59843" y="30662"/>
                </a:cubicBezTo>
                <a:close/>
                <a:moveTo>
                  <a:pt x="96814" y="16656"/>
                </a:moveTo>
                <a:lnTo>
                  <a:pt x="96814" y="16656"/>
                </a:lnTo>
                <a:cubicBezTo>
                  <a:pt x="64543" y="16656"/>
                  <a:pt x="64543" y="16656"/>
                  <a:pt x="64543" y="16656"/>
                </a:cubicBezTo>
                <a:cubicBezTo>
                  <a:pt x="64543" y="0"/>
                  <a:pt x="64543" y="0"/>
                  <a:pt x="64543" y="0"/>
                </a:cubicBezTo>
                <a:cubicBezTo>
                  <a:pt x="41357" y="0"/>
                  <a:pt x="41357" y="0"/>
                  <a:pt x="41357" y="0"/>
                </a:cubicBezTo>
                <a:cubicBezTo>
                  <a:pt x="36657" y="0"/>
                  <a:pt x="36657" y="2839"/>
                  <a:pt x="36657" y="5678"/>
                </a:cubicBezTo>
                <a:cubicBezTo>
                  <a:pt x="36657" y="5678"/>
                  <a:pt x="36657" y="8328"/>
                  <a:pt x="41357" y="8328"/>
                </a:cubicBezTo>
                <a:cubicBezTo>
                  <a:pt x="55143" y="8328"/>
                  <a:pt x="55143" y="8328"/>
                  <a:pt x="55143" y="8328"/>
                </a:cubicBezTo>
                <a:cubicBezTo>
                  <a:pt x="55143" y="16656"/>
                  <a:pt x="55143" y="16656"/>
                  <a:pt x="55143" y="16656"/>
                </a:cubicBezTo>
                <a:cubicBezTo>
                  <a:pt x="22872" y="16656"/>
                  <a:pt x="22872" y="16656"/>
                  <a:pt x="22872" y="16656"/>
                </a:cubicBezTo>
                <a:cubicBezTo>
                  <a:pt x="9086" y="16656"/>
                  <a:pt x="0" y="22334"/>
                  <a:pt x="0" y="30662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9086" y="119810"/>
                  <a:pt x="22872" y="119810"/>
                </a:cubicBezTo>
                <a:cubicBezTo>
                  <a:pt x="96814" y="119810"/>
                  <a:pt x="96814" y="119810"/>
                  <a:pt x="96814" y="119810"/>
                </a:cubicBezTo>
                <a:cubicBezTo>
                  <a:pt x="110600" y="119810"/>
                  <a:pt x="119686" y="114321"/>
                  <a:pt x="119686" y="105993"/>
                </a:cubicBezTo>
                <a:cubicBezTo>
                  <a:pt x="119686" y="30662"/>
                  <a:pt x="119686" y="30662"/>
                  <a:pt x="119686" y="30662"/>
                </a:cubicBezTo>
                <a:cubicBezTo>
                  <a:pt x="119686" y="22334"/>
                  <a:pt x="110600" y="16656"/>
                  <a:pt x="96814" y="16656"/>
                </a:cubicBezTo>
                <a:close/>
                <a:moveTo>
                  <a:pt x="110600" y="105993"/>
                </a:moveTo>
                <a:lnTo>
                  <a:pt x="110600" y="105993"/>
                </a:lnTo>
                <a:cubicBezTo>
                  <a:pt x="110600" y="108643"/>
                  <a:pt x="101201" y="111482"/>
                  <a:pt x="96814" y="111482"/>
                </a:cubicBezTo>
                <a:cubicBezTo>
                  <a:pt x="22872" y="111482"/>
                  <a:pt x="22872" y="111482"/>
                  <a:pt x="22872" y="111482"/>
                </a:cubicBezTo>
                <a:cubicBezTo>
                  <a:pt x="18485" y="111482"/>
                  <a:pt x="9086" y="108643"/>
                  <a:pt x="9086" y="105993"/>
                </a:cubicBezTo>
                <a:cubicBezTo>
                  <a:pt x="9086" y="30662"/>
                  <a:pt x="9086" y="30662"/>
                  <a:pt x="9086" y="30662"/>
                </a:cubicBezTo>
                <a:cubicBezTo>
                  <a:pt x="9086" y="27823"/>
                  <a:pt x="18485" y="22334"/>
                  <a:pt x="22872" y="22334"/>
                </a:cubicBezTo>
                <a:cubicBezTo>
                  <a:pt x="96814" y="22334"/>
                  <a:pt x="96814" y="22334"/>
                  <a:pt x="96814" y="22334"/>
                </a:cubicBezTo>
                <a:cubicBezTo>
                  <a:pt x="101201" y="22334"/>
                  <a:pt x="110600" y="27823"/>
                  <a:pt x="110600" y="30662"/>
                </a:cubicBezTo>
                <a:lnTo>
                  <a:pt x="110600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3" name="Shape 4723"/>
          <p:cNvSpPr/>
          <p:nvPr/>
        </p:nvSpPr>
        <p:spPr>
          <a:xfrm>
            <a:off x="5553607" y="2244064"/>
            <a:ext cx="291021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298" y="0"/>
                </a:moveTo>
                <a:lnTo>
                  <a:pt x="105298" y="0"/>
                </a:lnTo>
                <a:cubicBezTo>
                  <a:pt x="14701" y="0"/>
                  <a:pt x="14701" y="0"/>
                  <a:pt x="14701" y="0"/>
                </a:cubicBezTo>
                <a:cubicBezTo>
                  <a:pt x="5761" y="0"/>
                  <a:pt x="0" y="5678"/>
                  <a:pt x="0" y="14006"/>
                </a:cubicBezTo>
                <a:cubicBezTo>
                  <a:pt x="0" y="80820"/>
                  <a:pt x="0" y="80820"/>
                  <a:pt x="0" y="80820"/>
                </a:cubicBezTo>
                <a:cubicBezTo>
                  <a:pt x="0" y="89148"/>
                  <a:pt x="5761" y="97665"/>
                  <a:pt x="14701" y="97665"/>
                </a:cubicBezTo>
                <a:cubicBezTo>
                  <a:pt x="46887" y="97665"/>
                  <a:pt x="46887" y="97665"/>
                  <a:pt x="46887" y="97665"/>
                </a:cubicBezTo>
                <a:cubicBezTo>
                  <a:pt x="46887" y="111482"/>
                  <a:pt x="46887" y="111482"/>
                  <a:pt x="46887" y="111482"/>
                </a:cubicBezTo>
                <a:cubicBezTo>
                  <a:pt x="37947" y="111482"/>
                  <a:pt x="37947" y="111482"/>
                  <a:pt x="37947" y="111482"/>
                </a:cubicBezTo>
                <a:cubicBezTo>
                  <a:pt x="35165" y="111482"/>
                  <a:pt x="35165" y="114321"/>
                  <a:pt x="35165" y="114321"/>
                </a:cubicBezTo>
                <a:cubicBezTo>
                  <a:pt x="35165" y="117160"/>
                  <a:pt x="35165" y="119810"/>
                  <a:pt x="37947" y="119810"/>
                </a:cubicBezTo>
                <a:cubicBezTo>
                  <a:pt x="84834" y="119810"/>
                  <a:pt x="84834" y="119810"/>
                  <a:pt x="84834" y="119810"/>
                </a:cubicBezTo>
                <a:cubicBezTo>
                  <a:pt x="87615" y="119810"/>
                  <a:pt x="87615" y="117160"/>
                  <a:pt x="87615" y="114321"/>
                </a:cubicBezTo>
                <a:cubicBezTo>
                  <a:pt x="87615" y="114321"/>
                  <a:pt x="87615" y="111482"/>
                  <a:pt x="84834" y="111482"/>
                </a:cubicBezTo>
                <a:cubicBezTo>
                  <a:pt x="76092" y="111482"/>
                  <a:pt x="76092" y="111482"/>
                  <a:pt x="76092" y="111482"/>
                </a:cubicBezTo>
                <a:cubicBezTo>
                  <a:pt x="76092" y="97665"/>
                  <a:pt x="76092" y="97665"/>
                  <a:pt x="76092" y="97665"/>
                </a:cubicBezTo>
                <a:cubicBezTo>
                  <a:pt x="105298" y="97665"/>
                  <a:pt x="105298" y="97665"/>
                  <a:pt x="105298" y="97665"/>
                </a:cubicBezTo>
                <a:cubicBezTo>
                  <a:pt x="114039" y="97665"/>
                  <a:pt x="119801" y="89148"/>
                  <a:pt x="119801" y="80820"/>
                </a:cubicBezTo>
                <a:cubicBezTo>
                  <a:pt x="119801" y="14006"/>
                  <a:pt x="119801" y="14006"/>
                  <a:pt x="119801" y="14006"/>
                </a:cubicBezTo>
                <a:cubicBezTo>
                  <a:pt x="119801" y="5678"/>
                  <a:pt x="114039" y="0"/>
                  <a:pt x="105298" y="0"/>
                </a:cubicBezTo>
                <a:close/>
                <a:moveTo>
                  <a:pt x="70132" y="111482"/>
                </a:moveTo>
                <a:lnTo>
                  <a:pt x="70132" y="111482"/>
                </a:lnTo>
                <a:cubicBezTo>
                  <a:pt x="52649" y="111482"/>
                  <a:pt x="52649" y="111482"/>
                  <a:pt x="52649" y="111482"/>
                </a:cubicBezTo>
                <a:cubicBezTo>
                  <a:pt x="52649" y="97665"/>
                  <a:pt x="52649" y="97665"/>
                  <a:pt x="52649" y="97665"/>
                </a:cubicBezTo>
                <a:cubicBezTo>
                  <a:pt x="70132" y="97665"/>
                  <a:pt x="70132" y="97665"/>
                  <a:pt x="70132" y="97665"/>
                </a:cubicBezTo>
                <a:lnTo>
                  <a:pt x="70132" y="111482"/>
                </a:lnTo>
                <a:close/>
                <a:moveTo>
                  <a:pt x="111059" y="80820"/>
                </a:moveTo>
                <a:lnTo>
                  <a:pt x="111059" y="80820"/>
                </a:lnTo>
                <a:cubicBezTo>
                  <a:pt x="111059" y="86498"/>
                  <a:pt x="108278" y="89148"/>
                  <a:pt x="105298" y="89148"/>
                </a:cubicBezTo>
                <a:cubicBezTo>
                  <a:pt x="14701" y="89148"/>
                  <a:pt x="14701" y="89148"/>
                  <a:pt x="14701" y="89148"/>
                </a:cubicBezTo>
                <a:cubicBezTo>
                  <a:pt x="11721" y="89148"/>
                  <a:pt x="5761" y="86498"/>
                  <a:pt x="5761" y="80820"/>
                </a:cubicBezTo>
                <a:cubicBezTo>
                  <a:pt x="5761" y="75331"/>
                  <a:pt x="5761" y="75331"/>
                  <a:pt x="5761" y="75331"/>
                </a:cubicBezTo>
                <a:cubicBezTo>
                  <a:pt x="111059" y="75331"/>
                  <a:pt x="111059" y="75331"/>
                  <a:pt x="111059" y="75331"/>
                </a:cubicBezTo>
                <a:lnTo>
                  <a:pt x="111059" y="80820"/>
                </a:lnTo>
                <a:close/>
                <a:moveTo>
                  <a:pt x="111059" y="67003"/>
                </a:moveTo>
                <a:lnTo>
                  <a:pt x="111059" y="67003"/>
                </a:lnTo>
                <a:cubicBezTo>
                  <a:pt x="5761" y="67003"/>
                  <a:pt x="5761" y="67003"/>
                  <a:pt x="5761" y="67003"/>
                </a:cubicBezTo>
                <a:cubicBezTo>
                  <a:pt x="5761" y="14006"/>
                  <a:pt x="5761" y="14006"/>
                  <a:pt x="5761" y="14006"/>
                </a:cubicBezTo>
                <a:cubicBezTo>
                  <a:pt x="5761" y="11167"/>
                  <a:pt x="11721" y="8328"/>
                  <a:pt x="14701" y="8328"/>
                </a:cubicBezTo>
                <a:cubicBezTo>
                  <a:pt x="105298" y="8328"/>
                  <a:pt x="105298" y="8328"/>
                  <a:pt x="105298" y="8328"/>
                </a:cubicBezTo>
                <a:cubicBezTo>
                  <a:pt x="108278" y="8328"/>
                  <a:pt x="111059" y="11167"/>
                  <a:pt x="111059" y="14006"/>
                </a:cubicBezTo>
                <a:lnTo>
                  <a:pt x="111059" y="6700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4" name="Shape 4724"/>
          <p:cNvSpPr/>
          <p:nvPr/>
        </p:nvSpPr>
        <p:spPr>
          <a:xfrm>
            <a:off x="5102085" y="2244064"/>
            <a:ext cx="211651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909" y="0"/>
                </a:moveTo>
                <a:lnTo>
                  <a:pt x="99909" y="0"/>
                </a:lnTo>
                <a:cubicBezTo>
                  <a:pt x="19819" y="0"/>
                  <a:pt x="19819" y="0"/>
                  <a:pt x="19819" y="0"/>
                </a:cubicBezTo>
                <a:cubicBezTo>
                  <a:pt x="7873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7873" y="119810"/>
                  <a:pt x="19819" y="119810"/>
                </a:cubicBezTo>
                <a:cubicBezTo>
                  <a:pt x="99909" y="119810"/>
                  <a:pt x="99909" y="119810"/>
                  <a:pt x="99909" y="119810"/>
                </a:cubicBezTo>
                <a:cubicBezTo>
                  <a:pt x="111855" y="119810"/>
                  <a:pt x="119728" y="111482"/>
                  <a:pt x="119728" y="103154"/>
                </a:cubicBezTo>
                <a:cubicBezTo>
                  <a:pt x="119728" y="14006"/>
                  <a:pt x="119728" y="14006"/>
                  <a:pt x="119728" y="14006"/>
                </a:cubicBezTo>
                <a:cubicBezTo>
                  <a:pt x="119728" y="5678"/>
                  <a:pt x="111855" y="0"/>
                  <a:pt x="99909" y="0"/>
                </a:cubicBezTo>
                <a:close/>
                <a:moveTo>
                  <a:pt x="111855" y="103154"/>
                </a:moveTo>
                <a:lnTo>
                  <a:pt x="111855" y="103154"/>
                </a:lnTo>
                <a:cubicBezTo>
                  <a:pt x="111855" y="108643"/>
                  <a:pt x="103710" y="111482"/>
                  <a:pt x="99909" y="111482"/>
                </a:cubicBezTo>
                <a:cubicBezTo>
                  <a:pt x="19819" y="111482"/>
                  <a:pt x="19819" y="111482"/>
                  <a:pt x="19819" y="111482"/>
                </a:cubicBezTo>
                <a:cubicBezTo>
                  <a:pt x="16018" y="111482"/>
                  <a:pt x="7873" y="108643"/>
                  <a:pt x="7873" y="103154"/>
                </a:cubicBezTo>
                <a:cubicBezTo>
                  <a:pt x="7873" y="91987"/>
                  <a:pt x="7873" y="91987"/>
                  <a:pt x="7873" y="91987"/>
                </a:cubicBezTo>
                <a:cubicBezTo>
                  <a:pt x="111855" y="91987"/>
                  <a:pt x="111855" y="91987"/>
                  <a:pt x="111855" y="91987"/>
                </a:cubicBezTo>
                <a:lnTo>
                  <a:pt x="111855" y="103154"/>
                </a:lnTo>
                <a:close/>
                <a:moveTo>
                  <a:pt x="111855" y="86498"/>
                </a:moveTo>
                <a:lnTo>
                  <a:pt x="111855" y="86498"/>
                </a:lnTo>
                <a:cubicBezTo>
                  <a:pt x="7873" y="86498"/>
                  <a:pt x="7873" y="86498"/>
                  <a:pt x="7873" y="86498"/>
                </a:cubicBezTo>
                <a:cubicBezTo>
                  <a:pt x="7873" y="25173"/>
                  <a:pt x="7873" y="25173"/>
                  <a:pt x="7873" y="25173"/>
                </a:cubicBezTo>
                <a:cubicBezTo>
                  <a:pt x="111855" y="25173"/>
                  <a:pt x="111855" y="25173"/>
                  <a:pt x="111855" y="25173"/>
                </a:cubicBezTo>
                <a:lnTo>
                  <a:pt x="111855" y="86498"/>
                </a:lnTo>
                <a:close/>
                <a:moveTo>
                  <a:pt x="111855" y="19495"/>
                </a:moveTo>
                <a:lnTo>
                  <a:pt x="111855" y="19495"/>
                </a:lnTo>
                <a:cubicBezTo>
                  <a:pt x="7873" y="19495"/>
                  <a:pt x="7873" y="19495"/>
                  <a:pt x="7873" y="19495"/>
                </a:cubicBezTo>
                <a:cubicBezTo>
                  <a:pt x="7873" y="14006"/>
                  <a:pt x="7873" y="14006"/>
                  <a:pt x="7873" y="14006"/>
                </a:cubicBezTo>
                <a:cubicBezTo>
                  <a:pt x="7873" y="11167"/>
                  <a:pt x="16018" y="8328"/>
                  <a:pt x="19819" y="8328"/>
                </a:cubicBezTo>
                <a:cubicBezTo>
                  <a:pt x="99909" y="8328"/>
                  <a:pt x="99909" y="8328"/>
                  <a:pt x="99909" y="8328"/>
                </a:cubicBezTo>
                <a:cubicBezTo>
                  <a:pt x="103710" y="8328"/>
                  <a:pt x="111855" y="11167"/>
                  <a:pt x="111855" y="14006"/>
                </a:cubicBezTo>
                <a:lnTo>
                  <a:pt x="111855" y="19495"/>
                </a:lnTo>
                <a:close/>
                <a:moveTo>
                  <a:pt x="60000" y="108643"/>
                </a:moveTo>
                <a:lnTo>
                  <a:pt x="60000" y="108643"/>
                </a:lnTo>
                <a:cubicBezTo>
                  <a:pt x="63800" y="108643"/>
                  <a:pt x="67873" y="105993"/>
                  <a:pt x="67873" y="103154"/>
                </a:cubicBezTo>
                <a:cubicBezTo>
                  <a:pt x="67873" y="100315"/>
                  <a:pt x="63800" y="97665"/>
                  <a:pt x="60000" y="97665"/>
                </a:cubicBezTo>
                <a:cubicBezTo>
                  <a:pt x="55927" y="97665"/>
                  <a:pt x="51855" y="100315"/>
                  <a:pt x="51855" y="103154"/>
                </a:cubicBezTo>
                <a:cubicBezTo>
                  <a:pt x="51855" y="105993"/>
                  <a:pt x="55927" y="108643"/>
                  <a:pt x="60000" y="10864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5" name="Shape 4725"/>
          <p:cNvSpPr/>
          <p:nvPr/>
        </p:nvSpPr>
        <p:spPr>
          <a:xfrm>
            <a:off x="4634689" y="2244064"/>
            <a:ext cx="169321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99" y="103154"/>
                </a:moveTo>
                <a:lnTo>
                  <a:pt x="59999" y="103154"/>
                </a:lnTo>
                <a:cubicBezTo>
                  <a:pt x="69830" y="103154"/>
                  <a:pt x="74915" y="100315"/>
                  <a:pt x="74915" y="97665"/>
                </a:cubicBezTo>
                <a:cubicBezTo>
                  <a:pt x="74915" y="91987"/>
                  <a:pt x="69830" y="89148"/>
                  <a:pt x="59999" y="89148"/>
                </a:cubicBezTo>
                <a:cubicBezTo>
                  <a:pt x="54915" y="89148"/>
                  <a:pt x="49830" y="91987"/>
                  <a:pt x="49830" y="97665"/>
                </a:cubicBezTo>
                <a:cubicBezTo>
                  <a:pt x="49830" y="100315"/>
                  <a:pt x="54915" y="103154"/>
                  <a:pt x="59999" y="103154"/>
                </a:cubicBezTo>
                <a:close/>
                <a:moveTo>
                  <a:pt x="94915" y="0"/>
                </a:moveTo>
                <a:lnTo>
                  <a:pt x="94915" y="0"/>
                </a:lnTo>
                <a:cubicBezTo>
                  <a:pt x="30169" y="0"/>
                  <a:pt x="30169" y="0"/>
                  <a:pt x="30169" y="0"/>
                </a:cubicBezTo>
                <a:cubicBezTo>
                  <a:pt x="14915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14915" y="119810"/>
                  <a:pt x="30169" y="119810"/>
                </a:cubicBezTo>
                <a:cubicBezTo>
                  <a:pt x="94915" y="119810"/>
                  <a:pt x="94915" y="119810"/>
                  <a:pt x="94915" y="119810"/>
                </a:cubicBezTo>
                <a:cubicBezTo>
                  <a:pt x="109830" y="119810"/>
                  <a:pt x="119661" y="111482"/>
                  <a:pt x="119661" y="103154"/>
                </a:cubicBezTo>
                <a:cubicBezTo>
                  <a:pt x="119661" y="14006"/>
                  <a:pt x="119661" y="14006"/>
                  <a:pt x="119661" y="14006"/>
                </a:cubicBezTo>
                <a:cubicBezTo>
                  <a:pt x="119661" y="5678"/>
                  <a:pt x="109830" y="0"/>
                  <a:pt x="94915" y="0"/>
                </a:cubicBezTo>
                <a:close/>
                <a:moveTo>
                  <a:pt x="109830" y="103154"/>
                </a:moveTo>
                <a:lnTo>
                  <a:pt x="109830" y="103154"/>
                </a:lnTo>
                <a:cubicBezTo>
                  <a:pt x="109830" y="108643"/>
                  <a:pt x="99661" y="111482"/>
                  <a:pt x="94915" y="111482"/>
                </a:cubicBezTo>
                <a:cubicBezTo>
                  <a:pt x="30169" y="111482"/>
                  <a:pt x="30169" y="111482"/>
                  <a:pt x="30169" y="111482"/>
                </a:cubicBezTo>
                <a:cubicBezTo>
                  <a:pt x="20000" y="111482"/>
                  <a:pt x="14915" y="108643"/>
                  <a:pt x="14915" y="103154"/>
                </a:cubicBezTo>
                <a:cubicBezTo>
                  <a:pt x="14915" y="80820"/>
                  <a:pt x="14915" y="80820"/>
                  <a:pt x="14915" y="80820"/>
                </a:cubicBezTo>
                <a:cubicBezTo>
                  <a:pt x="109830" y="80820"/>
                  <a:pt x="109830" y="80820"/>
                  <a:pt x="109830" y="80820"/>
                </a:cubicBezTo>
                <a:lnTo>
                  <a:pt x="109830" y="103154"/>
                </a:lnTo>
                <a:close/>
                <a:moveTo>
                  <a:pt x="109830" y="75331"/>
                </a:moveTo>
                <a:lnTo>
                  <a:pt x="109830" y="75331"/>
                </a:lnTo>
                <a:cubicBezTo>
                  <a:pt x="14915" y="75331"/>
                  <a:pt x="14915" y="75331"/>
                  <a:pt x="14915" y="75331"/>
                </a:cubicBezTo>
                <a:cubicBezTo>
                  <a:pt x="14915" y="25173"/>
                  <a:pt x="14915" y="25173"/>
                  <a:pt x="14915" y="25173"/>
                </a:cubicBezTo>
                <a:cubicBezTo>
                  <a:pt x="109830" y="25173"/>
                  <a:pt x="109830" y="25173"/>
                  <a:pt x="109830" y="25173"/>
                </a:cubicBezTo>
                <a:lnTo>
                  <a:pt x="109830" y="75331"/>
                </a:lnTo>
                <a:close/>
                <a:moveTo>
                  <a:pt x="109830" y="19495"/>
                </a:moveTo>
                <a:lnTo>
                  <a:pt x="109830" y="19495"/>
                </a:lnTo>
                <a:cubicBezTo>
                  <a:pt x="14915" y="19495"/>
                  <a:pt x="14915" y="19495"/>
                  <a:pt x="14915" y="19495"/>
                </a:cubicBezTo>
                <a:cubicBezTo>
                  <a:pt x="14915" y="14006"/>
                  <a:pt x="14915" y="14006"/>
                  <a:pt x="14915" y="14006"/>
                </a:cubicBezTo>
                <a:cubicBezTo>
                  <a:pt x="14915" y="11167"/>
                  <a:pt x="20000" y="8328"/>
                  <a:pt x="30169" y="8328"/>
                </a:cubicBezTo>
                <a:cubicBezTo>
                  <a:pt x="94915" y="8328"/>
                  <a:pt x="94915" y="8328"/>
                  <a:pt x="94915" y="8328"/>
                </a:cubicBezTo>
                <a:cubicBezTo>
                  <a:pt x="99661" y="8328"/>
                  <a:pt x="109830" y="11167"/>
                  <a:pt x="109830" y="14006"/>
                </a:cubicBezTo>
                <a:lnTo>
                  <a:pt x="109830" y="1949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6" name="Shape 4726"/>
          <p:cNvSpPr/>
          <p:nvPr/>
        </p:nvSpPr>
        <p:spPr>
          <a:xfrm>
            <a:off x="4110851" y="2244064"/>
            <a:ext cx="241636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7" y="97665"/>
                </a:moveTo>
                <a:lnTo>
                  <a:pt x="91497" y="97665"/>
                </a:lnTo>
                <a:cubicBezTo>
                  <a:pt x="91497" y="97665"/>
                  <a:pt x="88143" y="97665"/>
                  <a:pt x="88143" y="100315"/>
                </a:cubicBezTo>
                <a:cubicBezTo>
                  <a:pt x="88143" y="103154"/>
                  <a:pt x="91497" y="103154"/>
                  <a:pt x="91497" y="103154"/>
                </a:cubicBezTo>
                <a:cubicBezTo>
                  <a:pt x="95089" y="103154"/>
                  <a:pt x="98682" y="103154"/>
                  <a:pt x="98682" y="100315"/>
                </a:cubicBezTo>
                <a:cubicBezTo>
                  <a:pt x="98682" y="97665"/>
                  <a:pt x="95089" y="97665"/>
                  <a:pt x="91497" y="97665"/>
                </a:cubicBezTo>
                <a:close/>
                <a:moveTo>
                  <a:pt x="74011" y="80820"/>
                </a:moveTo>
                <a:lnTo>
                  <a:pt x="74011" y="80820"/>
                </a:lnTo>
                <a:cubicBezTo>
                  <a:pt x="70419" y="80820"/>
                  <a:pt x="70419" y="83659"/>
                  <a:pt x="70419" y="86498"/>
                </a:cubicBezTo>
                <a:cubicBezTo>
                  <a:pt x="70419" y="86498"/>
                  <a:pt x="70419" y="89148"/>
                  <a:pt x="74011" y="89148"/>
                </a:cubicBezTo>
                <a:cubicBezTo>
                  <a:pt x="77604" y="89148"/>
                  <a:pt x="77604" y="86498"/>
                  <a:pt x="77604" y="86498"/>
                </a:cubicBezTo>
                <a:cubicBezTo>
                  <a:pt x="77604" y="83659"/>
                  <a:pt x="77604" y="80820"/>
                  <a:pt x="74011" y="80820"/>
                </a:cubicBezTo>
                <a:close/>
                <a:moveTo>
                  <a:pt x="70419" y="97665"/>
                </a:moveTo>
                <a:lnTo>
                  <a:pt x="70419" y="97665"/>
                </a:lnTo>
                <a:cubicBezTo>
                  <a:pt x="67065" y="97665"/>
                  <a:pt x="63473" y="97665"/>
                  <a:pt x="63473" y="100315"/>
                </a:cubicBezTo>
                <a:cubicBezTo>
                  <a:pt x="63473" y="103154"/>
                  <a:pt x="67065" y="103154"/>
                  <a:pt x="70419" y="103154"/>
                </a:cubicBezTo>
                <a:cubicBezTo>
                  <a:pt x="70419" y="103154"/>
                  <a:pt x="74011" y="103154"/>
                  <a:pt x="74011" y="100315"/>
                </a:cubicBezTo>
                <a:cubicBezTo>
                  <a:pt x="74011" y="97665"/>
                  <a:pt x="70419" y="97665"/>
                  <a:pt x="70419" y="97665"/>
                </a:cubicBezTo>
                <a:close/>
                <a:moveTo>
                  <a:pt x="42395" y="89148"/>
                </a:moveTo>
                <a:lnTo>
                  <a:pt x="42395" y="89148"/>
                </a:lnTo>
                <a:cubicBezTo>
                  <a:pt x="35209" y="89148"/>
                  <a:pt x="35209" y="89148"/>
                  <a:pt x="35209" y="89148"/>
                </a:cubicBezTo>
                <a:cubicBezTo>
                  <a:pt x="35209" y="86498"/>
                  <a:pt x="35209" y="86498"/>
                  <a:pt x="35209" y="86498"/>
                </a:cubicBezTo>
                <a:cubicBezTo>
                  <a:pt x="35209" y="83659"/>
                  <a:pt x="35209" y="80820"/>
                  <a:pt x="31616" y="80820"/>
                </a:cubicBezTo>
                <a:cubicBezTo>
                  <a:pt x="28263" y="80820"/>
                  <a:pt x="28263" y="83659"/>
                  <a:pt x="28263" y="86498"/>
                </a:cubicBezTo>
                <a:cubicBezTo>
                  <a:pt x="28263" y="89148"/>
                  <a:pt x="28263" y="89148"/>
                  <a:pt x="28263" y="89148"/>
                </a:cubicBezTo>
                <a:cubicBezTo>
                  <a:pt x="21077" y="89148"/>
                  <a:pt x="21077" y="89148"/>
                  <a:pt x="21077" y="89148"/>
                </a:cubicBezTo>
                <a:lnTo>
                  <a:pt x="17485" y="91987"/>
                </a:lnTo>
                <a:cubicBezTo>
                  <a:pt x="17485" y="94826"/>
                  <a:pt x="21077" y="97665"/>
                  <a:pt x="21077" y="97665"/>
                </a:cubicBezTo>
                <a:cubicBezTo>
                  <a:pt x="28263" y="97665"/>
                  <a:pt x="28263" y="97665"/>
                  <a:pt x="28263" y="97665"/>
                </a:cubicBezTo>
                <a:cubicBezTo>
                  <a:pt x="28263" y="100315"/>
                  <a:pt x="28263" y="100315"/>
                  <a:pt x="28263" y="100315"/>
                </a:cubicBezTo>
                <a:cubicBezTo>
                  <a:pt x="28263" y="103154"/>
                  <a:pt x="28263" y="103154"/>
                  <a:pt x="31616" y="103154"/>
                </a:cubicBezTo>
                <a:cubicBezTo>
                  <a:pt x="35209" y="103154"/>
                  <a:pt x="35209" y="103154"/>
                  <a:pt x="35209" y="100315"/>
                </a:cubicBezTo>
                <a:cubicBezTo>
                  <a:pt x="35209" y="97665"/>
                  <a:pt x="35209" y="97665"/>
                  <a:pt x="35209" y="97665"/>
                </a:cubicBezTo>
                <a:cubicBezTo>
                  <a:pt x="42395" y="97665"/>
                  <a:pt x="42395" y="97665"/>
                  <a:pt x="42395" y="97665"/>
                </a:cubicBezTo>
                <a:cubicBezTo>
                  <a:pt x="42395" y="97665"/>
                  <a:pt x="45748" y="94826"/>
                  <a:pt x="45748" y="91987"/>
                </a:cubicBezTo>
                <a:lnTo>
                  <a:pt x="42395" y="89148"/>
                </a:lnTo>
                <a:close/>
                <a:moveTo>
                  <a:pt x="102275" y="0"/>
                </a:moveTo>
                <a:lnTo>
                  <a:pt x="102275" y="0"/>
                </a:lnTo>
                <a:cubicBezTo>
                  <a:pt x="17485" y="0"/>
                  <a:pt x="17485" y="0"/>
                  <a:pt x="17485" y="0"/>
                </a:cubicBezTo>
                <a:cubicBezTo>
                  <a:pt x="6946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6946" y="119810"/>
                  <a:pt x="17485" y="119810"/>
                </a:cubicBezTo>
                <a:cubicBezTo>
                  <a:pt x="102275" y="119810"/>
                  <a:pt x="102275" y="119810"/>
                  <a:pt x="102275" y="119810"/>
                </a:cubicBezTo>
                <a:cubicBezTo>
                  <a:pt x="112814" y="119810"/>
                  <a:pt x="119760" y="111482"/>
                  <a:pt x="119760" y="103154"/>
                </a:cubicBezTo>
                <a:cubicBezTo>
                  <a:pt x="119760" y="14006"/>
                  <a:pt x="119760" y="14006"/>
                  <a:pt x="119760" y="14006"/>
                </a:cubicBezTo>
                <a:cubicBezTo>
                  <a:pt x="119760" y="5678"/>
                  <a:pt x="112814" y="0"/>
                  <a:pt x="102275" y="0"/>
                </a:cubicBezTo>
                <a:close/>
                <a:moveTo>
                  <a:pt x="112814" y="103154"/>
                </a:moveTo>
                <a:lnTo>
                  <a:pt x="112814" y="103154"/>
                </a:lnTo>
                <a:cubicBezTo>
                  <a:pt x="112814" y="108643"/>
                  <a:pt x="105628" y="111482"/>
                  <a:pt x="102275" y="111482"/>
                </a:cubicBezTo>
                <a:cubicBezTo>
                  <a:pt x="17485" y="111482"/>
                  <a:pt x="17485" y="111482"/>
                  <a:pt x="17485" y="111482"/>
                </a:cubicBezTo>
                <a:cubicBezTo>
                  <a:pt x="14131" y="111482"/>
                  <a:pt x="6946" y="108643"/>
                  <a:pt x="6946" y="103154"/>
                </a:cubicBezTo>
                <a:cubicBezTo>
                  <a:pt x="6946" y="14006"/>
                  <a:pt x="6946" y="14006"/>
                  <a:pt x="6946" y="14006"/>
                </a:cubicBezTo>
                <a:cubicBezTo>
                  <a:pt x="6946" y="11167"/>
                  <a:pt x="14131" y="8328"/>
                  <a:pt x="17485" y="8328"/>
                </a:cubicBezTo>
                <a:cubicBezTo>
                  <a:pt x="102275" y="8328"/>
                  <a:pt x="102275" y="8328"/>
                  <a:pt x="102275" y="8328"/>
                </a:cubicBezTo>
                <a:cubicBezTo>
                  <a:pt x="105628" y="8328"/>
                  <a:pt x="112814" y="11167"/>
                  <a:pt x="112814" y="14006"/>
                </a:cubicBezTo>
                <a:lnTo>
                  <a:pt x="112814" y="103154"/>
                </a:lnTo>
                <a:close/>
                <a:moveTo>
                  <a:pt x="98682" y="80820"/>
                </a:moveTo>
                <a:lnTo>
                  <a:pt x="98682" y="80820"/>
                </a:lnTo>
                <a:cubicBezTo>
                  <a:pt x="95089" y="80820"/>
                  <a:pt x="91497" y="83659"/>
                  <a:pt x="91497" y="86498"/>
                </a:cubicBezTo>
                <a:cubicBezTo>
                  <a:pt x="91497" y="86498"/>
                  <a:pt x="95089" y="89148"/>
                  <a:pt x="98682" y="89148"/>
                </a:cubicBezTo>
                <a:lnTo>
                  <a:pt x="102275" y="86498"/>
                </a:lnTo>
                <a:cubicBezTo>
                  <a:pt x="102275" y="83659"/>
                  <a:pt x="98682" y="80820"/>
                  <a:pt x="98682" y="80820"/>
                </a:cubicBezTo>
                <a:close/>
                <a:moveTo>
                  <a:pt x="91497" y="14006"/>
                </a:moveTo>
                <a:lnTo>
                  <a:pt x="91497" y="14006"/>
                </a:lnTo>
                <a:cubicBezTo>
                  <a:pt x="28263" y="14006"/>
                  <a:pt x="28263" y="14006"/>
                  <a:pt x="28263" y="14006"/>
                </a:cubicBezTo>
                <a:cubicBezTo>
                  <a:pt x="21077" y="14006"/>
                  <a:pt x="17485" y="19495"/>
                  <a:pt x="17485" y="22334"/>
                </a:cubicBezTo>
                <a:cubicBezTo>
                  <a:pt x="17485" y="67003"/>
                  <a:pt x="17485" y="67003"/>
                  <a:pt x="17485" y="67003"/>
                </a:cubicBezTo>
                <a:cubicBezTo>
                  <a:pt x="17485" y="69652"/>
                  <a:pt x="21077" y="75331"/>
                  <a:pt x="28263" y="75331"/>
                </a:cubicBezTo>
                <a:cubicBezTo>
                  <a:pt x="91497" y="75331"/>
                  <a:pt x="91497" y="75331"/>
                  <a:pt x="91497" y="75331"/>
                </a:cubicBezTo>
                <a:cubicBezTo>
                  <a:pt x="98682" y="75331"/>
                  <a:pt x="102275" y="69652"/>
                  <a:pt x="102275" y="67003"/>
                </a:cubicBezTo>
                <a:cubicBezTo>
                  <a:pt x="102275" y="22334"/>
                  <a:pt x="102275" y="22334"/>
                  <a:pt x="102275" y="22334"/>
                </a:cubicBezTo>
                <a:cubicBezTo>
                  <a:pt x="102275" y="19495"/>
                  <a:pt x="98682" y="14006"/>
                  <a:pt x="91497" y="14006"/>
                </a:cubicBezTo>
                <a:close/>
                <a:moveTo>
                  <a:pt x="91497" y="64164"/>
                </a:moveTo>
                <a:lnTo>
                  <a:pt x="91497" y="64164"/>
                </a:lnTo>
                <a:cubicBezTo>
                  <a:pt x="91497" y="64164"/>
                  <a:pt x="91497" y="67003"/>
                  <a:pt x="88143" y="67003"/>
                </a:cubicBezTo>
                <a:cubicBezTo>
                  <a:pt x="31616" y="67003"/>
                  <a:pt x="31616" y="67003"/>
                  <a:pt x="31616" y="67003"/>
                </a:cubicBezTo>
                <a:cubicBezTo>
                  <a:pt x="28263" y="67003"/>
                  <a:pt x="28263" y="64164"/>
                  <a:pt x="28263" y="64164"/>
                </a:cubicBezTo>
                <a:cubicBezTo>
                  <a:pt x="28263" y="25173"/>
                  <a:pt x="28263" y="25173"/>
                  <a:pt x="28263" y="25173"/>
                </a:cubicBezTo>
                <a:cubicBezTo>
                  <a:pt x="28263" y="25173"/>
                  <a:pt x="28263" y="22334"/>
                  <a:pt x="31616" y="22334"/>
                </a:cubicBezTo>
                <a:cubicBezTo>
                  <a:pt x="88143" y="22334"/>
                  <a:pt x="88143" y="22334"/>
                  <a:pt x="88143" y="22334"/>
                </a:cubicBezTo>
                <a:cubicBezTo>
                  <a:pt x="91497" y="22334"/>
                  <a:pt x="91497" y="25173"/>
                  <a:pt x="91497" y="25173"/>
                </a:cubicBezTo>
                <a:lnTo>
                  <a:pt x="91497" y="64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7" name="Shape 4727"/>
          <p:cNvSpPr/>
          <p:nvPr/>
        </p:nvSpPr>
        <p:spPr>
          <a:xfrm>
            <a:off x="3587013" y="2309338"/>
            <a:ext cx="305130" cy="169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492" y="49830"/>
                </a:moveTo>
                <a:lnTo>
                  <a:pt x="72492" y="49830"/>
                </a:lnTo>
                <a:cubicBezTo>
                  <a:pt x="69842" y="49830"/>
                  <a:pt x="67003" y="54915"/>
                  <a:pt x="67003" y="59661"/>
                </a:cubicBezTo>
                <a:cubicBezTo>
                  <a:pt x="67003" y="64745"/>
                  <a:pt x="69842" y="69830"/>
                  <a:pt x="72492" y="69830"/>
                </a:cubicBezTo>
                <a:cubicBezTo>
                  <a:pt x="75331" y="69830"/>
                  <a:pt x="77981" y="64745"/>
                  <a:pt x="77981" y="59661"/>
                </a:cubicBezTo>
                <a:cubicBezTo>
                  <a:pt x="77981" y="54915"/>
                  <a:pt x="75331" y="49830"/>
                  <a:pt x="72492" y="49830"/>
                </a:cubicBezTo>
                <a:close/>
                <a:moveTo>
                  <a:pt x="50157" y="54915"/>
                </a:moveTo>
                <a:lnTo>
                  <a:pt x="50157" y="54915"/>
                </a:lnTo>
                <a:cubicBezTo>
                  <a:pt x="39179" y="54915"/>
                  <a:pt x="39179" y="54915"/>
                  <a:pt x="39179" y="54915"/>
                </a:cubicBezTo>
                <a:cubicBezTo>
                  <a:pt x="39179" y="34915"/>
                  <a:pt x="39179" y="34915"/>
                  <a:pt x="39179" y="34915"/>
                </a:cubicBezTo>
                <a:cubicBezTo>
                  <a:pt x="39179" y="29830"/>
                  <a:pt x="36340" y="29830"/>
                  <a:pt x="33501" y="29830"/>
                </a:cubicBezTo>
                <a:cubicBezTo>
                  <a:pt x="33501" y="29830"/>
                  <a:pt x="30662" y="29830"/>
                  <a:pt x="30662" y="34915"/>
                </a:cubicBezTo>
                <a:cubicBezTo>
                  <a:pt x="30662" y="54915"/>
                  <a:pt x="30662" y="54915"/>
                  <a:pt x="30662" y="54915"/>
                </a:cubicBezTo>
                <a:cubicBezTo>
                  <a:pt x="19495" y="54915"/>
                  <a:pt x="19495" y="54915"/>
                  <a:pt x="19495" y="54915"/>
                </a:cubicBezTo>
                <a:cubicBezTo>
                  <a:pt x="16845" y="54915"/>
                  <a:pt x="16845" y="59661"/>
                  <a:pt x="16845" y="59661"/>
                </a:cubicBezTo>
                <a:cubicBezTo>
                  <a:pt x="16845" y="64745"/>
                  <a:pt x="16845" y="69830"/>
                  <a:pt x="19495" y="69830"/>
                </a:cubicBezTo>
                <a:cubicBezTo>
                  <a:pt x="30662" y="69830"/>
                  <a:pt x="30662" y="69830"/>
                  <a:pt x="30662" y="69830"/>
                </a:cubicBezTo>
                <a:cubicBezTo>
                  <a:pt x="30662" y="89830"/>
                  <a:pt x="30662" y="89830"/>
                  <a:pt x="30662" y="89830"/>
                </a:cubicBezTo>
                <a:lnTo>
                  <a:pt x="33501" y="94576"/>
                </a:lnTo>
                <a:cubicBezTo>
                  <a:pt x="36340" y="94576"/>
                  <a:pt x="39179" y="89830"/>
                  <a:pt x="39179" y="89830"/>
                </a:cubicBezTo>
                <a:cubicBezTo>
                  <a:pt x="39179" y="69830"/>
                  <a:pt x="39179" y="69830"/>
                  <a:pt x="39179" y="69830"/>
                </a:cubicBezTo>
                <a:cubicBezTo>
                  <a:pt x="50157" y="69830"/>
                  <a:pt x="50157" y="69830"/>
                  <a:pt x="50157" y="69830"/>
                </a:cubicBezTo>
                <a:cubicBezTo>
                  <a:pt x="50157" y="69830"/>
                  <a:pt x="52996" y="64745"/>
                  <a:pt x="52996" y="59661"/>
                </a:cubicBezTo>
                <a:lnTo>
                  <a:pt x="50157" y="54915"/>
                </a:lnTo>
                <a:close/>
                <a:moveTo>
                  <a:pt x="83659" y="74915"/>
                </a:moveTo>
                <a:lnTo>
                  <a:pt x="83659" y="74915"/>
                </a:lnTo>
                <a:cubicBezTo>
                  <a:pt x="81009" y="74915"/>
                  <a:pt x="77981" y="79661"/>
                  <a:pt x="77981" y="84745"/>
                </a:cubicBezTo>
                <a:cubicBezTo>
                  <a:pt x="77981" y="89830"/>
                  <a:pt x="81009" y="94576"/>
                  <a:pt x="83659" y="94576"/>
                </a:cubicBezTo>
                <a:cubicBezTo>
                  <a:pt x="86498" y="94576"/>
                  <a:pt x="89148" y="89830"/>
                  <a:pt x="89148" y="84745"/>
                </a:cubicBezTo>
                <a:cubicBezTo>
                  <a:pt x="89148" y="79661"/>
                  <a:pt x="86498" y="74915"/>
                  <a:pt x="83659" y="74915"/>
                </a:cubicBezTo>
                <a:close/>
                <a:moveTo>
                  <a:pt x="97665" y="0"/>
                </a:moveTo>
                <a:lnTo>
                  <a:pt x="97665" y="0"/>
                </a:lnTo>
                <a:cubicBezTo>
                  <a:pt x="22334" y="0"/>
                  <a:pt x="22334" y="0"/>
                  <a:pt x="22334" y="0"/>
                </a:cubicBezTo>
                <a:cubicBezTo>
                  <a:pt x="11167" y="0"/>
                  <a:pt x="0" y="19661"/>
                  <a:pt x="0" y="39661"/>
                </a:cubicBezTo>
                <a:cubicBezTo>
                  <a:pt x="0" y="79661"/>
                  <a:pt x="0" y="79661"/>
                  <a:pt x="0" y="79661"/>
                </a:cubicBezTo>
                <a:cubicBezTo>
                  <a:pt x="0" y="104745"/>
                  <a:pt x="11167" y="119661"/>
                  <a:pt x="22334" y="119661"/>
                </a:cubicBezTo>
                <a:cubicBezTo>
                  <a:pt x="97665" y="119661"/>
                  <a:pt x="97665" y="119661"/>
                  <a:pt x="97665" y="119661"/>
                </a:cubicBezTo>
                <a:cubicBezTo>
                  <a:pt x="108832" y="119661"/>
                  <a:pt x="119810" y="104745"/>
                  <a:pt x="119810" y="79661"/>
                </a:cubicBezTo>
                <a:cubicBezTo>
                  <a:pt x="119810" y="39661"/>
                  <a:pt x="119810" y="39661"/>
                  <a:pt x="119810" y="39661"/>
                </a:cubicBezTo>
                <a:cubicBezTo>
                  <a:pt x="119810" y="19661"/>
                  <a:pt x="108832" y="0"/>
                  <a:pt x="97665" y="0"/>
                </a:cubicBezTo>
                <a:close/>
                <a:moveTo>
                  <a:pt x="111482" y="79661"/>
                </a:moveTo>
                <a:lnTo>
                  <a:pt x="111482" y="79661"/>
                </a:lnTo>
                <a:cubicBezTo>
                  <a:pt x="111482" y="94576"/>
                  <a:pt x="105993" y="109830"/>
                  <a:pt x="97665" y="109830"/>
                </a:cubicBezTo>
                <a:cubicBezTo>
                  <a:pt x="22334" y="109830"/>
                  <a:pt x="22334" y="109830"/>
                  <a:pt x="22334" y="109830"/>
                </a:cubicBezTo>
                <a:cubicBezTo>
                  <a:pt x="14006" y="109830"/>
                  <a:pt x="8517" y="94576"/>
                  <a:pt x="8517" y="79661"/>
                </a:cubicBezTo>
                <a:cubicBezTo>
                  <a:pt x="8517" y="39661"/>
                  <a:pt x="8517" y="39661"/>
                  <a:pt x="8517" y="39661"/>
                </a:cubicBezTo>
                <a:cubicBezTo>
                  <a:pt x="8517" y="25084"/>
                  <a:pt x="14006" y="14915"/>
                  <a:pt x="22334" y="14915"/>
                </a:cubicBezTo>
                <a:cubicBezTo>
                  <a:pt x="97665" y="14915"/>
                  <a:pt x="97665" y="14915"/>
                  <a:pt x="97665" y="14915"/>
                </a:cubicBezTo>
                <a:cubicBezTo>
                  <a:pt x="105993" y="14915"/>
                  <a:pt x="111482" y="25084"/>
                  <a:pt x="111482" y="39661"/>
                </a:cubicBezTo>
                <a:lnTo>
                  <a:pt x="111482" y="79661"/>
                </a:lnTo>
                <a:close/>
                <a:moveTo>
                  <a:pt x="100315" y="54915"/>
                </a:moveTo>
                <a:lnTo>
                  <a:pt x="100315" y="54915"/>
                </a:lnTo>
                <a:cubicBezTo>
                  <a:pt x="97665" y="54915"/>
                  <a:pt x="94826" y="59661"/>
                  <a:pt x="94826" y="64745"/>
                </a:cubicBezTo>
                <a:cubicBezTo>
                  <a:pt x="94826" y="69830"/>
                  <a:pt x="97665" y="74915"/>
                  <a:pt x="100315" y="74915"/>
                </a:cubicBezTo>
                <a:cubicBezTo>
                  <a:pt x="103154" y="74915"/>
                  <a:pt x="105993" y="69830"/>
                  <a:pt x="105993" y="64745"/>
                </a:cubicBezTo>
                <a:cubicBezTo>
                  <a:pt x="105993" y="59661"/>
                  <a:pt x="103154" y="54915"/>
                  <a:pt x="100315" y="54915"/>
                </a:cubicBezTo>
                <a:close/>
                <a:moveTo>
                  <a:pt x="89148" y="29830"/>
                </a:moveTo>
                <a:lnTo>
                  <a:pt x="89148" y="29830"/>
                </a:lnTo>
                <a:cubicBezTo>
                  <a:pt x="86498" y="29830"/>
                  <a:pt x="83659" y="34915"/>
                  <a:pt x="83659" y="39661"/>
                </a:cubicBezTo>
                <a:cubicBezTo>
                  <a:pt x="83659" y="44745"/>
                  <a:pt x="86498" y="49830"/>
                  <a:pt x="89148" y="49830"/>
                </a:cubicBezTo>
                <a:cubicBezTo>
                  <a:pt x="91987" y="49830"/>
                  <a:pt x="94826" y="44745"/>
                  <a:pt x="94826" y="39661"/>
                </a:cubicBezTo>
                <a:cubicBezTo>
                  <a:pt x="94826" y="34915"/>
                  <a:pt x="91987" y="29830"/>
                  <a:pt x="89148" y="2983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8" name="Shape 4728"/>
          <p:cNvSpPr/>
          <p:nvPr/>
        </p:nvSpPr>
        <p:spPr>
          <a:xfrm>
            <a:off x="3100216" y="2293462"/>
            <a:ext cx="305130" cy="206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495" y="74299"/>
                </a:moveTo>
                <a:lnTo>
                  <a:pt x="19495" y="74299"/>
                </a:lnTo>
                <a:cubicBezTo>
                  <a:pt x="16656" y="74299"/>
                  <a:pt x="13817" y="78504"/>
                  <a:pt x="13817" y="82710"/>
                </a:cubicBezTo>
                <a:cubicBezTo>
                  <a:pt x="13817" y="82710"/>
                  <a:pt x="16656" y="86635"/>
                  <a:pt x="19495" y="86635"/>
                </a:cubicBezTo>
                <a:lnTo>
                  <a:pt x="22145" y="82710"/>
                </a:lnTo>
                <a:cubicBezTo>
                  <a:pt x="22145" y="78504"/>
                  <a:pt x="19495" y="74299"/>
                  <a:pt x="19495" y="74299"/>
                </a:cubicBezTo>
                <a:close/>
                <a:moveTo>
                  <a:pt x="86309" y="20747"/>
                </a:moveTo>
                <a:lnTo>
                  <a:pt x="86309" y="20747"/>
                </a:lnTo>
                <a:cubicBezTo>
                  <a:pt x="33312" y="20747"/>
                  <a:pt x="33312" y="20747"/>
                  <a:pt x="33312" y="20747"/>
                </a:cubicBezTo>
                <a:cubicBezTo>
                  <a:pt x="30662" y="20747"/>
                  <a:pt x="30662" y="24672"/>
                  <a:pt x="30662" y="24672"/>
                </a:cubicBezTo>
                <a:cubicBezTo>
                  <a:pt x="30662" y="90841"/>
                  <a:pt x="30662" y="90841"/>
                  <a:pt x="30662" y="90841"/>
                </a:cubicBezTo>
                <a:cubicBezTo>
                  <a:pt x="30662" y="95046"/>
                  <a:pt x="30662" y="99252"/>
                  <a:pt x="33312" y="99252"/>
                </a:cubicBezTo>
                <a:cubicBezTo>
                  <a:pt x="86309" y="99252"/>
                  <a:pt x="86309" y="99252"/>
                  <a:pt x="86309" y="99252"/>
                </a:cubicBezTo>
                <a:cubicBezTo>
                  <a:pt x="86309" y="99252"/>
                  <a:pt x="89148" y="95046"/>
                  <a:pt x="89148" y="90841"/>
                </a:cubicBezTo>
                <a:cubicBezTo>
                  <a:pt x="89148" y="24672"/>
                  <a:pt x="89148" y="24672"/>
                  <a:pt x="89148" y="24672"/>
                </a:cubicBezTo>
                <a:lnTo>
                  <a:pt x="86309" y="20747"/>
                </a:lnTo>
                <a:close/>
                <a:moveTo>
                  <a:pt x="80630" y="82710"/>
                </a:moveTo>
                <a:lnTo>
                  <a:pt x="80630" y="82710"/>
                </a:lnTo>
                <a:cubicBezTo>
                  <a:pt x="80630" y="82710"/>
                  <a:pt x="80630" y="86635"/>
                  <a:pt x="77981" y="86635"/>
                </a:cubicBezTo>
                <a:cubicBezTo>
                  <a:pt x="41829" y="86635"/>
                  <a:pt x="41829" y="86635"/>
                  <a:pt x="41829" y="86635"/>
                </a:cubicBezTo>
                <a:cubicBezTo>
                  <a:pt x="38990" y="86635"/>
                  <a:pt x="36151" y="82710"/>
                  <a:pt x="36151" y="82710"/>
                </a:cubicBezTo>
                <a:cubicBezTo>
                  <a:pt x="36151" y="37289"/>
                  <a:pt x="36151" y="37289"/>
                  <a:pt x="36151" y="37289"/>
                </a:cubicBezTo>
                <a:cubicBezTo>
                  <a:pt x="36151" y="33084"/>
                  <a:pt x="38990" y="33084"/>
                  <a:pt x="41829" y="33084"/>
                </a:cubicBezTo>
                <a:cubicBezTo>
                  <a:pt x="77981" y="33084"/>
                  <a:pt x="77981" y="33084"/>
                  <a:pt x="77981" y="33084"/>
                </a:cubicBezTo>
                <a:cubicBezTo>
                  <a:pt x="80630" y="33084"/>
                  <a:pt x="80630" y="33084"/>
                  <a:pt x="80630" y="37289"/>
                </a:cubicBezTo>
                <a:lnTo>
                  <a:pt x="80630" y="82710"/>
                </a:lnTo>
                <a:close/>
                <a:moveTo>
                  <a:pt x="19495" y="53831"/>
                </a:moveTo>
                <a:lnTo>
                  <a:pt x="19495" y="53831"/>
                </a:lnTo>
                <a:cubicBezTo>
                  <a:pt x="16656" y="53831"/>
                  <a:pt x="13817" y="57757"/>
                  <a:pt x="13817" y="57757"/>
                </a:cubicBezTo>
                <a:cubicBezTo>
                  <a:pt x="13817" y="61962"/>
                  <a:pt x="16656" y="66168"/>
                  <a:pt x="19495" y="66168"/>
                </a:cubicBezTo>
                <a:cubicBezTo>
                  <a:pt x="19495" y="66168"/>
                  <a:pt x="22145" y="61962"/>
                  <a:pt x="22145" y="57757"/>
                </a:cubicBezTo>
                <a:lnTo>
                  <a:pt x="19495" y="53831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411"/>
                  <a:pt x="0" y="20747"/>
                </a:cubicBezTo>
                <a:cubicBezTo>
                  <a:pt x="0" y="99252"/>
                  <a:pt x="0" y="99252"/>
                  <a:pt x="0" y="99252"/>
                </a:cubicBezTo>
                <a:cubicBezTo>
                  <a:pt x="0" y="111588"/>
                  <a:pt x="5488" y="119719"/>
                  <a:pt x="13817" y="119719"/>
                </a:cubicBezTo>
                <a:cubicBezTo>
                  <a:pt x="102965" y="119719"/>
                  <a:pt x="102965" y="119719"/>
                  <a:pt x="102965" y="119719"/>
                </a:cubicBezTo>
                <a:cubicBezTo>
                  <a:pt x="111293" y="119719"/>
                  <a:pt x="119810" y="111588"/>
                  <a:pt x="119810" y="99252"/>
                </a:cubicBezTo>
                <a:cubicBezTo>
                  <a:pt x="119810" y="20747"/>
                  <a:pt x="119810" y="20747"/>
                  <a:pt x="119810" y="20747"/>
                </a:cubicBezTo>
                <a:cubicBezTo>
                  <a:pt x="119810" y="8411"/>
                  <a:pt x="111293" y="0"/>
                  <a:pt x="102965" y="0"/>
                </a:cubicBezTo>
                <a:close/>
                <a:moveTo>
                  <a:pt x="111293" y="99252"/>
                </a:moveTo>
                <a:lnTo>
                  <a:pt x="111293" y="99252"/>
                </a:lnTo>
                <a:cubicBezTo>
                  <a:pt x="111293" y="103177"/>
                  <a:pt x="108643" y="107383"/>
                  <a:pt x="102965" y="107383"/>
                </a:cubicBezTo>
                <a:cubicBezTo>
                  <a:pt x="13817" y="107383"/>
                  <a:pt x="13817" y="107383"/>
                  <a:pt x="13817" y="107383"/>
                </a:cubicBezTo>
                <a:cubicBezTo>
                  <a:pt x="10977" y="107383"/>
                  <a:pt x="8328" y="103177"/>
                  <a:pt x="8328" y="99252"/>
                </a:cubicBezTo>
                <a:cubicBezTo>
                  <a:pt x="8328" y="20747"/>
                  <a:pt x="8328" y="20747"/>
                  <a:pt x="8328" y="20747"/>
                </a:cubicBezTo>
                <a:cubicBezTo>
                  <a:pt x="8328" y="16542"/>
                  <a:pt x="10977" y="8411"/>
                  <a:pt x="13817" y="8411"/>
                </a:cubicBezTo>
                <a:cubicBezTo>
                  <a:pt x="102965" y="8411"/>
                  <a:pt x="102965" y="8411"/>
                  <a:pt x="102965" y="8411"/>
                </a:cubicBezTo>
                <a:cubicBezTo>
                  <a:pt x="108643" y="8411"/>
                  <a:pt x="111293" y="16542"/>
                  <a:pt x="111293" y="20747"/>
                </a:cubicBezTo>
                <a:lnTo>
                  <a:pt x="111293" y="99252"/>
                </a:lnTo>
                <a:close/>
                <a:moveTo>
                  <a:pt x="100315" y="53831"/>
                </a:moveTo>
                <a:lnTo>
                  <a:pt x="100315" y="53831"/>
                </a:lnTo>
                <a:cubicBezTo>
                  <a:pt x="97476" y="53831"/>
                  <a:pt x="97476" y="57757"/>
                  <a:pt x="97476" y="57757"/>
                </a:cubicBezTo>
                <a:cubicBezTo>
                  <a:pt x="97476" y="61962"/>
                  <a:pt x="97476" y="66168"/>
                  <a:pt x="100315" y="66168"/>
                </a:cubicBezTo>
                <a:cubicBezTo>
                  <a:pt x="102965" y="66168"/>
                  <a:pt x="102965" y="61962"/>
                  <a:pt x="102965" y="57757"/>
                </a:cubicBezTo>
                <a:cubicBezTo>
                  <a:pt x="102965" y="57757"/>
                  <a:pt x="102965" y="53831"/>
                  <a:pt x="100315" y="53831"/>
                </a:cubicBezTo>
                <a:close/>
                <a:moveTo>
                  <a:pt x="100315" y="74299"/>
                </a:moveTo>
                <a:lnTo>
                  <a:pt x="100315" y="74299"/>
                </a:lnTo>
                <a:cubicBezTo>
                  <a:pt x="97476" y="74299"/>
                  <a:pt x="97476" y="78504"/>
                  <a:pt x="97476" y="82710"/>
                </a:cubicBezTo>
                <a:cubicBezTo>
                  <a:pt x="97476" y="82710"/>
                  <a:pt x="97476" y="86635"/>
                  <a:pt x="100315" y="86635"/>
                </a:cubicBezTo>
                <a:cubicBezTo>
                  <a:pt x="102965" y="86635"/>
                  <a:pt x="102965" y="82710"/>
                  <a:pt x="102965" y="82710"/>
                </a:cubicBezTo>
                <a:cubicBezTo>
                  <a:pt x="102965" y="78504"/>
                  <a:pt x="102965" y="74299"/>
                  <a:pt x="100315" y="742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9" name="Shape 4729"/>
          <p:cNvSpPr/>
          <p:nvPr/>
        </p:nvSpPr>
        <p:spPr>
          <a:xfrm>
            <a:off x="2613418" y="2265233"/>
            <a:ext cx="296312" cy="2646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16263"/>
                </a:moveTo>
                <a:lnTo>
                  <a:pt x="105654" y="16263"/>
                </a:lnTo>
                <a:cubicBezTo>
                  <a:pt x="94216" y="16263"/>
                  <a:pt x="94216" y="16263"/>
                  <a:pt x="94216" y="16263"/>
                </a:cubicBezTo>
                <a:cubicBezTo>
                  <a:pt x="91308" y="6593"/>
                  <a:pt x="91308" y="6593"/>
                  <a:pt x="91308" y="6593"/>
                </a:cubicBezTo>
                <a:cubicBezTo>
                  <a:pt x="88400" y="3296"/>
                  <a:pt x="85492" y="0"/>
                  <a:pt x="82778" y="0"/>
                </a:cubicBezTo>
                <a:cubicBezTo>
                  <a:pt x="37027" y="0"/>
                  <a:pt x="37027" y="0"/>
                  <a:pt x="37027" y="0"/>
                </a:cubicBezTo>
                <a:cubicBezTo>
                  <a:pt x="34313" y="0"/>
                  <a:pt x="31405" y="3296"/>
                  <a:pt x="28497" y="6593"/>
                </a:cubicBezTo>
                <a:cubicBezTo>
                  <a:pt x="25589" y="16263"/>
                  <a:pt x="25589" y="16263"/>
                  <a:pt x="25589" y="16263"/>
                </a:cubicBezTo>
                <a:cubicBezTo>
                  <a:pt x="14151" y="16263"/>
                  <a:pt x="14151" y="16263"/>
                  <a:pt x="14151" y="16263"/>
                </a:cubicBezTo>
                <a:cubicBezTo>
                  <a:pt x="5621" y="16263"/>
                  <a:pt x="0" y="22857"/>
                  <a:pt x="0" y="32307"/>
                </a:cubicBezTo>
                <a:cubicBezTo>
                  <a:pt x="0" y="103736"/>
                  <a:pt x="0" y="103736"/>
                  <a:pt x="0" y="103736"/>
                </a:cubicBezTo>
                <a:cubicBezTo>
                  <a:pt x="0" y="113406"/>
                  <a:pt x="5621" y="119780"/>
                  <a:pt x="14151" y="119780"/>
                </a:cubicBezTo>
                <a:cubicBezTo>
                  <a:pt x="105654" y="119780"/>
                  <a:pt x="105654" y="119780"/>
                  <a:pt x="105654" y="119780"/>
                </a:cubicBezTo>
                <a:cubicBezTo>
                  <a:pt x="114184" y="119780"/>
                  <a:pt x="119806" y="113406"/>
                  <a:pt x="119806" y="103736"/>
                </a:cubicBezTo>
                <a:cubicBezTo>
                  <a:pt x="119806" y="32307"/>
                  <a:pt x="119806" y="32307"/>
                  <a:pt x="119806" y="32307"/>
                </a:cubicBezTo>
                <a:cubicBezTo>
                  <a:pt x="119806" y="22857"/>
                  <a:pt x="114184" y="16263"/>
                  <a:pt x="105654" y="16263"/>
                </a:cubicBezTo>
                <a:close/>
                <a:moveTo>
                  <a:pt x="114184" y="103736"/>
                </a:moveTo>
                <a:lnTo>
                  <a:pt x="114184" y="103736"/>
                </a:lnTo>
                <a:cubicBezTo>
                  <a:pt x="114184" y="106813"/>
                  <a:pt x="108368" y="110109"/>
                  <a:pt x="105654" y="110109"/>
                </a:cubicBezTo>
                <a:cubicBezTo>
                  <a:pt x="14151" y="110109"/>
                  <a:pt x="14151" y="110109"/>
                  <a:pt x="14151" y="110109"/>
                </a:cubicBezTo>
                <a:cubicBezTo>
                  <a:pt x="11437" y="110109"/>
                  <a:pt x="5621" y="106813"/>
                  <a:pt x="5621" y="103736"/>
                </a:cubicBezTo>
                <a:cubicBezTo>
                  <a:pt x="5621" y="32307"/>
                  <a:pt x="5621" y="32307"/>
                  <a:pt x="5621" y="32307"/>
                </a:cubicBezTo>
                <a:cubicBezTo>
                  <a:pt x="5621" y="29230"/>
                  <a:pt x="11437" y="25934"/>
                  <a:pt x="14151" y="25934"/>
                </a:cubicBezTo>
                <a:cubicBezTo>
                  <a:pt x="28497" y="25934"/>
                  <a:pt x="28497" y="25934"/>
                  <a:pt x="28497" y="25934"/>
                </a:cubicBezTo>
                <a:cubicBezTo>
                  <a:pt x="34313" y="16263"/>
                  <a:pt x="34313" y="16263"/>
                  <a:pt x="34313" y="16263"/>
                </a:cubicBezTo>
                <a:cubicBezTo>
                  <a:pt x="37027" y="9890"/>
                  <a:pt x="37027" y="6593"/>
                  <a:pt x="39935" y="6593"/>
                </a:cubicBezTo>
                <a:cubicBezTo>
                  <a:pt x="79870" y="6593"/>
                  <a:pt x="79870" y="6593"/>
                  <a:pt x="79870" y="6593"/>
                </a:cubicBezTo>
                <a:cubicBezTo>
                  <a:pt x="82778" y="6593"/>
                  <a:pt x="82778" y="9890"/>
                  <a:pt x="85492" y="16263"/>
                </a:cubicBezTo>
                <a:cubicBezTo>
                  <a:pt x="91308" y="25934"/>
                  <a:pt x="91308" y="25934"/>
                  <a:pt x="91308" y="25934"/>
                </a:cubicBezTo>
                <a:cubicBezTo>
                  <a:pt x="105654" y="25934"/>
                  <a:pt x="105654" y="25934"/>
                  <a:pt x="105654" y="25934"/>
                </a:cubicBezTo>
                <a:cubicBezTo>
                  <a:pt x="108368" y="25934"/>
                  <a:pt x="114184" y="29230"/>
                  <a:pt x="114184" y="32307"/>
                </a:cubicBezTo>
                <a:lnTo>
                  <a:pt x="114184" y="103736"/>
                </a:lnTo>
                <a:close/>
                <a:moveTo>
                  <a:pt x="59903" y="32307"/>
                </a:moveTo>
                <a:lnTo>
                  <a:pt x="59903" y="32307"/>
                </a:lnTo>
                <a:cubicBezTo>
                  <a:pt x="42843" y="32307"/>
                  <a:pt x="28497" y="48571"/>
                  <a:pt x="28497" y="68131"/>
                </a:cubicBezTo>
                <a:cubicBezTo>
                  <a:pt x="28497" y="87472"/>
                  <a:pt x="42843" y="103736"/>
                  <a:pt x="59903" y="103736"/>
                </a:cubicBezTo>
                <a:cubicBezTo>
                  <a:pt x="77156" y="103736"/>
                  <a:pt x="91308" y="87472"/>
                  <a:pt x="91308" y="68131"/>
                </a:cubicBezTo>
                <a:cubicBezTo>
                  <a:pt x="91308" y="48571"/>
                  <a:pt x="77156" y="32307"/>
                  <a:pt x="59903" y="32307"/>
                </a:cubicBezTo>
                <a:close/>
                <a:moveTo>
                  <a:pt x="59903" y="93846"/>
                </a:moveTo>
                <a:lnTo>
                  <a:pt x="59903" y="93846"/>
                </a:lnTo>
                <a:cubicBezTo>
                  <a:pt x="48465" y="93846"/>
                  <a:pt x="37027" y="80879"/>
                  <a:pt x="37027" y="68131"/>
                </a:cubicBezTo>
                <a:cubicBezTo>
                  <a:pt x="37027" y="55164"/>
                  <a:pt x="48465" y="42197"/>
                  <a:pt x="59903" y="42197"/>
                </a:cubicBezTo>
                <a:cubicBezTo>
                  <a:pt x="71340" y="42197"/>
                  <a:pt x="82778" y="55164"/>
                  <a:pt x="82778" y="68131"/>
                </a:cubicBezTo>
                <a:cubicBezTo>
                  <a:pt x="82778" y="80879"/>
                  <a:pt x="71340" y="93846"/>
                  <a:pt x="59903" y="938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0" name="Shape 4730"/>
          <p:cNvSpPr/>
          <p:nvPr/>
        </p:nvSpPr>
        <p:spPr>
          <a:xfrm>
            <a:off x="2195406" y="2244064"/>
            <a:ext cx="135810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2" y="30662"/>
                </a:moveTo>
                <a:lnTo>
                  <a:pt x="119572" y="30662"/>
                </a:lnTo>
                <a:cubicBezTo>
                  <a:pt x="119572" y="14006"/>
                  <a:pt x="88398" y="0"/>
                  <a:pt x="56797" y="0"/>
                </a:cubicBezTo>
                <a:cubicBezTo>
                  <a:pt x="25195" y="0"/>
                  <a:pt x="0" y="14006"/>
                  <a:pt x="0" y="30662"/>
                </a:cubicBezTo>
                <a:cubicBezTo>
                  <a:pt x="0" y="44668"/>
                  <a:pt x="19217" y="55835"/>
                  <a:pt x="50391" y="58485"/>
                </a:cubicBezTo>
                <a:lnTo>
                  <a:pt x="50391" y="58485"/>
                </a:lnTo>
                <a:cubicBezTo>
                  <a:pt x="50391" y="114321"/>
                  <a:pt x="50391" y="114321"/>
                  <a:pt x="50391" y="114321"/>
                </a:cubicBezTo>
                <a:cubicBezTo>
                  <a:pt x="50391" y="117160"/>
                  <a:pt x="56797" y="119810"/>
                  <a:pt x="56797" y="119810"/>
                </a:cubicBezTo>
                <a:cubicBezTo>
                  <a:pt x="63202" y="119810"/>
                  <a:pt x="69181" y="117160"/>
                  <a:pt x="69181" y="114321"/>
                </a:cubicBezTo>
                <a:cubicBezTo>
                  <a:pt x="69181" y="58485"/>
                  <a:pt x="69181" y="58485"/>
                  <a:pt x="69181" y="58485"/>
                </a:cubicBezTo>
                <a:lnTo>
                  <a:pt x="69181" y="58485"/>
                </a:lnTo>
                <a:cubicBezTo>
                  <a:pt x="94377" y="55835"/>
                  <a:pt x="119572" y="44668"/>
                  <a:pt x="119572" y="30662"/>
                </a:cubicBezTo>
                <a:close/>
                <a:moveTo>
                  <a:pt x="56797" y="52996"/>
                </a:moveTo>
                <a:lnTo>
                  <a:pt x="56797" y="52996"/>
                </a:lnTo>
                <a:cubicBezTo>
                  <a:pt x="38007" y="52996"/>
                  <a:pt x="19217" y="41829"/>
                  <a:pt x="19217" y="30662"/>
                </a:cubicBezTo>
                <a:cubicBezTo>
                  <a:pt x="19217" y="16845"/>
                  <a:pt x="38007" y="8328"/>
                  <a:pt x="56797" y="8328"/>
                </a:cubicBezTo>
                <a:cubicBezTo>
                  <a:pt x="81992" y="8328"/>
                  <a:pt x="100782" y="16845"/>
                  <a:pt x="100782" y="30662"/>
                </a:cubicBezTo>
                <a:cubicBezTo>
                  <a:pt x="100782" y="41829"/>
                  <a:pt x="81992" y="52996"/>
                  <a:pt x="56797" y="5299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1" name="Shape 4731"/>
          <p:cNvSpPr/>
          <p:nvPr/>
        </p:nvSpPr>
        <p:spPr>
          <a:xfrm>
            <a:off x="1742120" y="2244064"/>
            <a:ext cx="77605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392" y="0"/>
                </a:moveTo>
                <a:lnTo>
                  <a:pt x="32392" y="0"/>
                </a:lnTo>
                <a:cubicBezTo>
                  <a:pt x="22085" y="0"/>
                  <a:pt x="22085" y="0"/>
                  <a:pt x="11042" y="0"/>
                </a:cubicBezTo>
                <a:lnTo>
                  <a:pt x="0" y="2839"/>
                </a:lnTo>
                <a:cubicBezTo>
                  <a:pt x="0" y="114321"/>
                  <a:pt x="0" y="114321"/>
                  <a:pt x="0" y="114321"/>
                </a:cubicBezTo>
                <a:cubicBezTo>
                  <a:pt x="0" y="117160"/>
                  <a:pt x="11042" y="119810"/>
                  <a:pt x="11042" y="119810"/>
                </a:cubicBezTo>
                <a:cubicBezTo>
                  <a:pt x="22085" y="119810"/>
                  <a:pt x="32392" y="117160"/>
                  <a:pt x="32392" y="114321"/>
                </a:cubicBezTo>
                <a:cubicBezTo>
                  <a:pt x="32392" y="67003"/>
                  <a:pt x="32392" y="67003"/>
                  <a:pt x="32392" y="67003"/>
                </a:cubicBezTo>
                <a:cubicBezTo>
                  <a:pt x="32392" y="67003"/>
                  <a:pt x="54478" y="67003"/>
                  <a:pt x="119263" y="67003"/>
                </a:cubicBezTo>
                <a:cubicBezTo>
                  <a:pt x="119263" y="22334"/>
                  <a:pt x="32392" y="0"/>
                  <a:pt x="32392" y="0"/>
                </a:cubicBezTo>
                <a:close/>
                <a:moveTo>
                  <a:pt x="32392" y="11167"/>
                </a:moveTo>
                <a:lnTo>
                  <a:pt x="32392" y="11167"/>
                </a:lnTo>
                <a:cubicBezTo>
                  <a:pt x="32392" y="11167"/>
                  <a:pt x="86871" y="36151"/>
                  <a:pt x="86871" y="58485"/>
                </a:cubicBezTo>
                <a:cubicBezTo>
                  <a:pt x="43435" y="58485"/>
                  <a:pt x="32392" y="58485"/>
                  <a:pt x="32392" y="58485"/>
                </a:cubicBezTo>
                <a:lnTo>
                  <a:pt x="32392" y="1116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2" name="Shape 4732"/>
          <p:cNvSpPr/>
          <p:nvPr/>
        </p:nvSpPr>
        <p:spPr>
          <a:xfrm>
            <a:off x="1239447" y="2244064"/>
            <a:ext cx="100535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028" y="0"/>
                </a:moveTo>
                <a:lnTo>
                  <a:pt x="102028" y="0"/>
                </a:lnTo>
                <a:lnTo>
                  <a:pt x="93913" y="2839"/>
                </a:lnTo>
                <a:cubicBezTo>
                  <a:pt x="93913" y="30662"/>
                  <a:pt x="93913" y="30662"/>
                  <a:pt x="93913" y="30662"/>
                </a:cubicBezTo>
                <a:cubicBezTo>
                  <a:pt x="93913" y="36151"/>
                  <a:pt x="85217" y="39179"/>
                  <a:pt x="68405" y="39179"/>
                </a:cubicBezTo>
                <a:cubicBezTo>
                  <a:pt x="68405" y="2839"/>
                  <a:pt x="68405" y="2839"/>
                  <a:pt x="68405" y="2839"/>
                </a:cubicBezTo>
                <a:cubicBezTo>
                  <a:pt x="68405" y="2839"/>
                  <a:pt x="68405" y="0"/>
                  <a:pt x="59710" y="0"/>
                </a:cubicBezTo>
                <a:cubicBezTo>
                  <a:pt x="51014" y="0"/>
                  <a:pt x="51014" y="2839"/>
                  <a:pt x="51014" y="2839"/>
                </a:cubicBezTo>
                <a:cubicBezTo>
                  <a:pt x="51014" y="39179"/>
                  <a:pt x="51014" y="39179"/>
                  <a:pt x="51014" y="39179"/>
                </a:cubicBezTo>
                <a:cubicBezTo>
                  <a:pt x="34202" y="39179"/>
                  <a:pt x="25507" y="36151"/>
                  <a:pt x="25507" y="30662"/>
                </a:cubicBezTo>
                <a:cubicBezTo>
                  <a:pt x="25507" y="2839"/>
                  <a:pt x="25507" y="2839"/>
                  <a:pt x="25507" y="2839"/>
                </a:cubicBezTo>
                <a:lnTo>
                  <a:pt x="16811" y="0"/>
                </a:lnTo>
                <a:cubicBezTo>
                  <a:pt x="8695" y="0"/>
                  <a:pt x="0" y="2839"/>
                  <a:pt x="0" y="2839"/>
                </a:cubicBezTo>
                <a:cubicBezTo>
                  <a:pt x="0" y="30662"/>
                  <a:pt x="0" y="30662"/>
                  <a:pt x="0" y="30662"/>
                </a:cubicBezTo>
                <a:cubicBezTo>
                  <a:pt x="0" y="39179"/>
                  <a:pt x="25507" y="47318"/>
                  <a:pt x="51014" y="47318"/>
                </a:cubicBezTo>
                <a:cubicBezTo>
                  <a:pt x="51014" y="114321"/>
                  <a:pt x="51014" y="114321"/>
                  <a:pt x="51014" y="114321"/>
                </a:cubicBezTo>
                <a:cubicBezTo>
                  <a:pt x="51014" y="117160"/>
                  <a:pt x="51014" y="119810"/>
                  <a:pt x="59710" y="119810"/>
                </a:cubicBezTo>
                <a:cubicBezTo>
                  <a:pt x="68405" y="119810"/>
                  <a:pt x="68405" y="117160"/>
                  <a:pt x="68405" y="114321"/>
                </a:cubicBezTo>
                <a:cubicBezTo>
                  <a:pt x="68405" y="47318"/>
                  <a:pt x="68405" y="47318"/>
                  <a:pt x="68405" y="47318"/>
                </a:cubicBezTo>
                <a:cubicBezTo>
                  <a:pt x="93913" y="47318"/>
                  <a:pt x="119420" y="39179"/>
                  <a:pt x="119420" y="30662"/>
                </a:cubicBezTo>
                <a:cubicBezTo>
                  <a:pt x="119420" y="2839"/>
                  <a:pt x="119420" y="2839"/>
                  <a:pt x="119420" y="2839"/>
                </a:cubicBezTo>
                <a:cubicBezTo>
                  <a:pt x="119420" y="2839"/>
                  <a:pt x="110724" y="0"/>
                  <a:pt x="102028" y="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3" name="Shape 4733"/>
          <p:cNvSpPr/>
          <p:nvPr/>
        </p:nvSpPr>
        <p:spPr>
          <a:xfrm>
            <a:off x="5647087" y="1757137"/>
            <a:ext cx="114644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20" y="45557"/>
                </a:moveTo>
                <a:lnTo>
                  <a:pt x="89620" y="45557"/>
                </a:lnTo>
                <a:lnTo>
                  <a:pt x="89620" y="45557"/>
                </a:lnTo>
                <a:cubicBezTo>
                  <a:pt x="89620" y="2714"/>
                  <a:pt x="89620" y="2714"/>
                  <a:pt x="89620" y="2714"/>
                </a:cubicBezTo>
                <a:cubicBezTo>
                  <a:pt x="89620" y="0"/>
                  <a:pt x="82025" y="0"/>
                  <a:pt x="82025" y="0"/>
                </a:cubicBezTo>
                <a:cubicBezTo>
                  <a:pt x="37468" y="0"/>
                  <a:pt x="37468" y="0"/>
                  <a:pt x="37468" y="0"/>
                </a:cubicBezTo>
                <a:cubicBezTo>
                  <a:pt x="37468" y="0"/>
                  <a:pt x="29873" y="0"/>
                  <a:pt x="29873" y="2714"/>
                </a:cubicBezTo>
                <a:cubicBezTo>
                  <a:pt x="29873" y="45557"/>
                  <a:pt x="29873" y="45557"/>
                  <a:pt x="29873" y="45557"/>
                </a:cubicBezTo>
                <a:lnTo>
                  <a:pt x="29873" y="45557"/>
                </a:lnTo>
                <a:cubicBezTo>
                  <a:pt x="7594" y="45557"/>
                  <a:pt x="0" y="51179"/>
                  <a:pt x="0" y="59903"/>
                </a:cubicBezTo>
                <a:cubicBezTo>
                  <a:pt x="0" y="119806"/>
                  <a:pt x="0" y="119806"/>
                  <a:pt x="0" y="119806"/>
                </a:cubicBezTo>
                <a:cubicBezTo>
                  <a:pt x="119493" y="119806"/>
                  <a:pt x="119493" y="119806"/>
                  <a:pt x="119493" y="119806"/>
                </a:cubicBezTo>
                <a:cubicBezTo>
                  <a:pt x="119493" y="59903"/>
                  <a:pt x="119493" y="59903"/>
                  <a:pt x="119493" y="59903"/>
                </a:cubicBezTo>
                <a:cubicBezTo>
                  <a:pt x="119493" y="51179"/>
                  <a:pt x="111898" y="45557"/>
                  <a:pt x="89620" y="45557"/>
                </a:cubicBezTo>
                <a:close/>
                <a:moveTo>
                  <a:pt x="52151" y="5621"/>
                </a:moveTo>
                <a:lnTo>
                  <a:pt x="52151" y="5621"/>
                </a:lnTo>
                <a:cubicBezTo>
                  <a:pt x="67341" y="5621"/>
                  <a:pt x="67341" y="5621"/>
                  <a:pt x="67341" y="5621"/>
                </a:cubicBezTo>
                <a:cubicBezTo>
                  <a:pt x="67341" y="14151"/>
                  <a:pt x="67341" y="14151"/>
                  <a:pt x="67341" y="14151"/>
                </a:cubicBezTo>
                <a:cubicBezTo>
                  <a:pt x="52151" y="14151"/>
                  <a:pt x="52151" y="14151"/>
                  <a:pt x="52151" y="14151"/>
                </a:cubicBezTo>
                <a:lnTo>
                  <a:pt x="52151" y="5621"/>
                </a:lnTo>
                <a:close/>
                <a:moveTo>
                  <a:pt x="52151" y="22681"/>
                </a:moveTo>
                <a:lnTo>
                  <a:pt x="52151" y="22681"/>
                </a:lnTo>
                <a:cubicBezTo>
                  <a:pt x="67341" y="22681"/>
                  <a:pt x="67341" y="22681"/>
                  <a:pt x="67341" y="22681"/>
                </a:cubicBezTo>
                <a:cubicBezTo>
                  <a:pt x="67341" y="45557"/>
                  <a:pt x="67341" y="45557"/>
                  <a:pt x="67341" y="45557"/>
                </a:cubicBezTo>
                <a:cubicBezTo>
                  <a:pt x="52151" y="45557"/>
                  <a:pt x="52151" y="45557"/>
                  <a:pt x="52151" y="45557"/>
                </a:cubicBezTo>
                <a:lnTo>
                  <a:pt x="52151" y="22681"/>
                </a:lnTo>
                <a:close/>
                <a:moveTo>
                  <a:pt x="97215" y="113990"/>
                </a:moveTo>
                <a:lnTo>
                  <a:pt x="97215" y="113990"/>
                </a:lnTo>
                <a:cubicBezTo>
                  <a:pt x="22784" y="113990"/>
                  <a:pt x="22784" y="113990"/>
                  <a:pt x="22784" y="113990"/>
                </a:cubicBezTo>
                <a:cubicBezTo>
                  <a:pt x="22784" y="59903"/>
                  <a:pt x="22784" y="59903"/>
                  <a:pt x="22784" y="59903"/>
                </a:cubicBezTo>
                <a:cubicBezTo>
                  <a:pt x="22784" y="56995"/>
                  <a:pt x="29873" y="51179"/>
                  <a:pt x="37468" y="51179"/>
                </a:cubicBezTo>
                <a:cubicBezTo>
                  <a:pt x="82025" y="51179"/>
                  <a:pt x="82025" y="51179"/>
                  <a:pt x="82025" y="51179"/>
                </a:cubicBezTo>
                <a:cubicBezTo>
                  <a:pt x="89620" y="51179"/>
                  <a:pt x="97215" y="56995"/>
                  <a:pt x="97215" y="59903"/>
                </a:cubicBezTo>
                <a:lnTo>
                  <a:pt x="97215" y="11399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4" name="Shape 4734"/>
          <p:cNvSpPr/>
          <p:nvPr/>
        </p:nvSpPr>
        <p:spPr>
          <a:xfrm>
            <a:off x="5080920" y="1771251"/>
            <a:ext cx="253982" cy="269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74" y="9428"/>
                </a:moveTo>
                <a:lnTo>
                  <a:pt x="119774" y="9428"/>
                </a:lnTo>
                <a:cubicBezTo>
                  <a:pt x="119774" y="6214"/>
                  <a:pt x="119774" y="6214"/>
                  <a:pt x="119774" y="6214"/>
                </a:cubicBezTo>
                <a:cubicBezTo>
                  <a:pt x="119774" y="3214"/>
                  <a:pt x="119774" y="3214"/>
                  <a:pt x="116384" y="0"/>
                </a:cubicBezTo>
                <a:lnTo>
                  <a:pt x="116384" y="0"/>
                </a:lnTo>
                <a:cubicBezTo>
                  <a:pt x="3163" y="0"/>
                  <a:pt x="3163" y="0"/>
                  <a:pt x="3163" y="0"/>
                </a:cubicBezTo>
                <a:cubicBezTo>
                  <a:pt x="3163" y="0"/>
                  <a:pt x="3163" y="0"/>
                  <a:pt x="0" y="3214"/>
                </a:cubicBezTo>
                <a:cubicBezTo>
                  <a:pt x="0" y="3214"/>
                  <a:pt x="0" y="6214"/>
                  <a:pt x="0" y="9428"/>
                </a:cubicBezTo>
                <a:cubicBezTo>
                  <a:pt x="56497" y="72428"/>
                  <a:pt x="56497" y="72428"/>
                  <a:pt x="56497" y="72428"/>
                </a:cubicBezTo>
                <a:cubicBezTo>
                  <a:pt x="56497" y="110357"/>
                  <a:pt x="56497" y="110357"/>
                  <a:pt x="56497" y="110357"/>
                </a:cubicBezTo>
                <a:cubicBezTo>
                  <a:pt x="39774" y="110357"/>
                  <a:pt x="39774" y="110357"/>
                  <a:pt x="39774" y="110357"/>
                </a:cubicBezTo>
                <a:cubicBezTo>
                  <a:pt x="36610" y="110357"/>
                  <a:pt x="36610" y="113571"/>
                  <a:pt x="36610" y="113571"/>
                </a:cubicBezTo>
                <a:cubicBezTo>
                  <a:pt x="36610" y="116785"/>
                  <a:pt x="36610" y="119785"/>
                  <a:pt x="39774" y="119785"/>
                </a:cubicBezTo>
                <a:cubicBezTo>
                  <a:pt x="82937" y="119785"/>
                  <a:pt x="82937" y="119785"/>
                  <a:pt x="82937" y="119785"/>
                </a:cubicBezTo>
                <a:cubicBezTo>
                  <a:pt x="86553" y="119785"/>
                  <a:pt x="89717" y="116785"/>
                  <a:pt x="89717" y="113571"/>
                </a:cubicBezTo>
                <a:cubicBezTo>
                  <a:pt x="89717" y="113571"/>
                  <a:pt x="86553" y="110357"/>
                  <a:pt x="82937" y="110357"/>
                </a:cubicBezTo>
                <a:cubicBezTo>
                  <a:pt x="66440" y="110357"/>
                  <a:pt x="66440" y="110357"/>
                  <a:pt x="66440" y="110357"/>
                </a:cubicBezTo>
                <a:cubicBezTo>
                  <a:pt x="66440" y="72428"/>
                  <a:pt x="66440" y="72428"/>
                  <a:pt x="66440" y="72428"/>
                </a:cubicBezTo>
                <a:lnTo>
                  <a:pt x="119774" y="9428"/>
                </a:lnTo>
                <a:close/>
                <a:moveTo>
                  <a:pt x="63050" y="63000"/>
                </a:moveTo>
                <a:lnTo>
                  <a:pt x="63050" y="63000"/>
                </a:lnTo>
                <a:cubicBezTo>
                  <a:pt x="13107" y="9428"/>
                  <a:pt x="13107" y="9428"/>
                  <a:pt x="13107" y="9428"/>
                </a:cubicBezTo>
                <a:cubicBezTo>
                  <a:pt x="106440" y="9428"/>
                  <a:pt x="106440" y="9428"/>
                  <a:pt x="106440" y="9428"/>
                </a:cubicBezTo>
                <a:lnTo>
                  <a:pt x="63050" y="630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5" name="Shape 4735"/>
          <p:cNvSpPr/>
          <p:nvPr/>
        </p:nvSpPr>
        <p:spPr>
          <a:xfrm>
            <a:off x="4571193" y="1785365"/>
            <a:ext cx="305130" cy="2416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32" y="112828"/>
                </a:moveTo>
                <a:lnTo>
                  <a:pt x="114132" y="112828"/>
                </a:lnTo>
                <a:cubicBezTo>
                  <a:pt x="2649" y="112828"/>
                  <a:pt x="2649" y="112828"/>
                  <a:pt x="2649" y="112828"/>
                </a:cubicBezTo>
                <a:cubicBezTo>
                  <a:pt x="2649" y="112828"/>
                  <a:pt x="0" y="112828"/>
                  <a:pt x="0" y="116175"/>
                </a:cubicBezTo>
                <a:cubicBezTo>
                  <a:pt x="0" y="119760"/>
                  <a:pt x="2649" y="119760"/>
                  <a:pt x="2649" y="119760"/>
                </a:cubicBezTo>
                <a:cubicBezTo>
                  <a:pt x="114132" y="119760"/>
                  <a:pt x="114132" y="119760"/>
                  <a:pt x="114132" y="119760"/>
                </a:cubicBezTo>
                <a:cubicBezTo>
                  <a:pt x="116971" y="119760"/>
                  <a:pt x="119810" y="119760"/>
                  <a:pt x="119810" y="116175"/>
                </a:cubicBezTo>
                <a:cubicBezTo>
                  <a:pt x="119810" y="112828"/>
                  <a:pt x="116971" y="112828"/>
                  <a:pt x="114132" y="112828"/>
                </a:cubicBezTo>
                <a:close/>
                <a:moveTo>
                  <a:pt x="63974" y="17689"/>
                </a:moveTo>
                <a:lnTo>
                  <a:pt x="63974" y="17689"/>
                </a:lnTo>
                <a:cubicBezTo>
                  <a:pt x="63974" y="7171"/>
                  <a:pt x="63974" y="7171"/>
                  <a:pt x="63974" y="7171"/>
                </a:cubicBezTo>
                <a:cubicBezTo>
                  <a:pt x="69652" y="7171"/>
                  <a:pt x="69652" y="7171"/>
                  <a:pt x="69652" y="7171"/>
                </a:cubicBezTo>
                <a:cubicBezTo>
                  <a:pt x="72492" y="7171"/>
                  <a:pt x="75141" y="7171"/>
                  <a:pt x="75141" y="3585"/>
                </a:cubicBezTo>
                <a:cubicBezTo>
                  <a:pt x="75141" y="0"/>
                  <a:pt x="72492" y="0"/>
                  <a:pt x="69652" y="0"/>
                </a:cubicBezTo>
                <a:cubicBezTo>
                  <a:pt x="47318" y="0"/>
                  <a:pt x="47318" y="0"/>
                  <a:pt x="47318" y="0"/>
                </a:cubicBezTo>
                <a:cubicBezTo>
                  <a:pt x="47318" y="0"/>
                  <a:pt x="44479" y="0"/>
                  <a:pt x="44479" y="3585"/>
                </a:cubicBezTo>
                <a:cubicBezTo>
                  <a:pt x="44479" y="7171"/>
                  <a:pt x="47318" y="7171"/>
                  <a:pt x="47318" y="7171"/>
                </a:cubicBezTo>
                <a:cubicBezTo>
                  <a:pt x="55646" y="7171"/>
                  <a:pt x="55646" y="7171"/>
                  <a:pt x="55646" y="7171"/>
                </a:cubicBezTo>
                <a:lnTo>
                  <a:pt x="55646" y="17689"/>
                </a:lnTo>
                <a:cubicBezTo>
                  <a:pt x="24984" y="21274"/>
                  <a:pt x="0" y="52828"/>
                  <a:pt x="0" y="91553"/>
                </a:cubicBezTo>
                <a:cubicBezTo>
                  <a:pt x="0" y="95139"/>
                  <a:pt x="0" y="95139"/>
                  <a:pt x="0" y="98725"/>
                </a:cubicBezTo>
                <a:lnTo>
                  <a:pt x="2649" y="102071"/>
                </a:lnTo>
                <a:cubicBezTo>
                  <a:pt x="114132" y="102071"/>
                  <a:pt x="114132" y="102071"/>
                  <a:pt x="114132" y="102071"/>
                </a:cubicBezTo>
                <a:cubicBezTo>
                  <a:pt x="116971" y="102071"/>
                  <a:pt x="119810" y="98725"/>
                  <a:pt x="119810" y="98725"/>
                </a:cubicBezTo>
                <a:cubicBezTo>
                  <a:pt x="119810" y="95139"/>
                  <a:pt x="119810" y="95139"/>
                  <a:pt x="119810" y="91553"/>
                </a:cubicBezTo>
                <a:cubicBezTo>
                  <a:pt x="119810" y="52828"/>
                  <a:pt x="94637" y="21274"/>
                  <a:pt x="63974" y="17689"/>
                </a:cubicBezTo>
                <a:close/>
                <a:moveTo>
                  <a:pt x="8328" y="91553"/>
                </a:moveTo>
                <a:lnTo>
                  <a:pt x="8328" y="91553"/>
                </a:lnTo>
                <a:cubicBezTo>
                  <a:pt x="8328" y="56414"/>
                  <a:pt x="30662" y="28207"/>
                  <a:pt x="58485" y="28207"/>
                </a:cubicBezTo>
                <a:cubicBezTo>
                  <a:pt x="89148" y="28207"/>
                  <a:pt x="111293" y="56414"/>
                  <a:pt x="111293" y="91553"/>
                </a:cubicBezTo>
                <a:lnTo>
                  <a:pt x="8328" y="915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6" name="Shape 4736"/>
          <p:cNvSpPr/>
          <p:nvPr/>
        </p:nvSpPr>
        <p:spPr>
          <a:xfrm>
            <a:off x="4110851" y="1757137"/>
            <a:ext cx="24163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28" y="25589"/>
                </a:moveTo>
                <a:lnTo>
                  <a:pt x="105628" y="25589"/>
                </a:lnTo>
                <a:cubicBezTo>
                  <a:pt x="84550" y="31405"/>
                  <a:pt x="81197" y="42649"/>
                  <a:pt x="84550" y="51179"/>
                </a:cubicBezTo>
                <a:cubicBezTo>
                  <a:pt x="67065" y="37027"/>
                  <a:pt x="70419" y="22681"/>
                  <a:pt x="70419" y="0"/>
                </a:cubicBezTo>
                <a:cubicBezTo>
                  <a:pt x="21077" y="14151"/>
                  <a:pt x="31616" y="54087"/>
                  <a:pt x="31616" y="68432"/>
                </a:cubicBezTo>
                <a:cubicBezTo>
                  <a:pt x="21077" y="59903"/>
                  <a:pt x="17485" y="39741"/>
                  <a:pt x="17485" y="39741"/>
                </a:cubicBezTo>
                <a:cubicBezTo>
                  <a:pt x="3353" y="45557"/>
                  <a:pt x="0" y="59903"/>
                  <a:pt x="0" y="71147"/>
                </a:cubicBezTo>
                <a:cubicBezTo>
                  <a:pt x="0" y="99838"/>
                  <a:pt x="24670" y="119806"/>
                  <a:pt x="59880" y="119806"/>
                </a:cubicBezTo>
                <a:cubicBezTo>
                  <a:pt x="95089" y="119806"/>
                  <a:pt x="119760" y="99838"/>
                  <a:pt x="119760" y="71147"/>
                </a:cubicBezTo>
                <a:cubicBezTo>
                  <a:pt x="119760" y="54087"/>
                  <a:pt x="105628" y="48465"/>
                  <a:pt x="105628" y="25589"/>
                </a:cubicBezTo>
                <a:close/>
                <a:moveTo>
                  <a:pt x="63473" y="113990"/>
                </a:moveTo>
                <a:lnTo>
                  <a:pt x="63473" y="113990"/>
                </a:lnTo>
                <a:cubicBezTo>
                  <a:pt x="31616" y="113990"/>
                  <a:pt x="6946" y="94022"/>
                  <a:pt x="6946" y="68432"/>
                </a:cubicBezTo>
                <a:cubicBezTo>
                  <a:pt x="6946" y="65525"/>
                  <a:pt x="6946" y="59903"/>
                  <a:pt x="14131" y="56995"/>
                </a:cubicBezTo>
                <a:cubicBezTo>
                  <a:pt x="14131" y="59903"/>
                  <a:pt x="21077" y="79870"/>
                  <a:pt x="42395" y="76962"/>
                </a:cubicBezTo>
                <a:cubicBezTo>
                  <a:pt x="42395" y="62617"/>
                  <a:pt x="35209" y="22681"/>
                  <a:pt x="59880" y="11243"/>
                </a:cubicBezTo>
                <a:cubicBezTo>
                  <a:pt x="59880" y="31405"/>
                  <a:pt x="63473" y="59903"/>
                  <a:pt x="91497" y="62617"/>
                </a:cubicBezTo>
                <a:cubicBezTo>
                  <a:pt x="91497" y="54087"/>
                  <a:pt x="91497" y="42649"/>
                  <a:pt x="98682" y="39741"/>
                </a:cubicBezTo>
                <a:cubicBezTo>
                  <a:pt x="98682" y="51179"/>
                  <a:pt x="112814" y="59903"/>
                  <a:pt x="112814" y="71147"/>
                </a:cubicBezTo>
                <a:cubicBezTo>
                  <a:pt x="112814" y="94022"/>
                  <a:pt x="84550" y="113990"/>
                  <a:pt x="63473" y="11399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7" name="Shape 4737"/>
          <p:cNvSpPr/>
          <p:nvPr/>
        </p:nvSpPr>
        <p:spPr>
          <a:xfrm>
            <a:off x="3616997" y="1757137"/>
            <a:ext cx="248691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508" y="0"/>
                </a:moveTo>
                <a:lnTo>
                  <a:pt x="61508" y="0"/>
                </a:lnTo>
                <a:cubicBezTo>
                  <a:pt x="37601" y="17059"/>
                  <a:pt x="0" y="42649"/>
                  <a:pt x="0" y="71147"/>
                </a:cubicBezTo>
                <a:cubicBezTo>
                  <a:pt x="0" y="99838"/>
                  <a:pt x="27388" y="119806"/>
                  <a:pt x="61508" y="119806"/>
                </a:cubicBezTo>
                <a:cubicBezTo>
                  <a:pt x="92379" y="119806"/>
                  <a:pt x="119767" y="99838"/>
                  <a:pt x="119767" y="71147"/>
                </a:cubicBezTo>
                <a:cubicBezTo>
                  <a:pt x="119767" y="42649"/>
                  <a:pt x="81934" y="17059"/>
                  <a:pt x="61508" y="0"/>
                </a:cubicBezTo>
                <a:close/>
                <a:moveTo>
                  <a:pt x="61508" y="113990"/>
                </a:moveTo>
                <a:lnTo>
                  <a:pt x="61508" y="113990"/>
                </a:lnTo>
                <a:cubicBezTo>
                  <a:pt x="34352" y="113990"/>
                  <a:pt x="10212" y="94022"/>
                  <a:pt x="10212" y="71147"/>
                </a:cubicBezTo>
                <a:cubicBezTo>
                  <a:pt x="10212" y="48465"/>
                  <a:pt x="41083" y="25589"/>
                  <a:pt x="61508" y="11243"/>
                </a:cubicBezTo>
                <a:cubicBezTo>
                  <a:pt x="78684" y="25589"/>
                  <a:pt x="109323" y="48465"/>
                  <a:pt x="109323" y="71147"/>
                </a:cubicBezTo>
                <a:cubicBezTo>
                  <a:pt x="109323" y="94022"/>
                  <a:pt x="88897" y="113990"/>
                  <a:pt x="61508" y="113990"/>
                </a:cubicBezTo>
                <a:close/>
                <a:moveTo>
                  <a:pt x="61508" y="37027"/>
                </a:moveTo>
                <a:lnTo>
                  <a:pt x="61508" y="37027"/>
                </a:lnTo>
                <a:cubicBezTo>
                  <a:pt x="47814" y="48465"/>
                  <a:pt x="27388" y="59903"/>
                  <a:pt x="27388" y="74054"/>
                </a:cubicBezTo>
                <a:cubicBezTo>
                  <a:pt x="27388" y="91308"/>
                  <a:pt x="44564" y="102746"/>
                  <a:pt x="61508" y="102746"/>
                </a:cubicBezTo>
                <a:cubicBezTo>
                  <a:pt x="78684" y="102746"/>
                  <a:pt x="92379" y="91308"/>
                  <a:pt x="92379" y="74054"/>
                </a:cubicBezTo>
                <a:cubicBezTo>
                  <a:pt x="92379" y="59903"/>
                  <a:pt x="71953" y="48465"/>
                  <a:pt x="61508" y="37027"/>
                </a:cubicBezTo>
                <a:close/>
                <a:moveTo>
                  <a:pt x="61508" y="94022"/>
                </a:moveTo>
                <a:lnTo>
                  <a:pt x="61508" y="94022"/>
                </a:lnTo>
                <a:cubicBezTo>
                  <a:pt x="47814" y="94022"/>
                  <a:pt x="37601" y="85492"/>
                  <a:pt x="37601" y="74054"/>
                </a:cubicBezTo>
                <a:cubicBezTo>
                  <a:pt x="37601" y="62617"/>
                  <a:pt x="51295" y="54087"/>
                  <a:pt x="61508" y="45557"/>
                </a:cubicBezTo>
                <a:cubicBezTo>
                  <a:pt x="68471" y="54087"/>
                  <a:pt x="81934" y="62617"/>
                  <a:pt x="81934" y="74054"/>
                </a:cubicBezTo>
                <a:cubicBezTo>
                  <a:pt x="81934" y="85492"/>
                  <a:pt x="71953" y="94022"/>
                  <a:pt x="61508" y="9402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8" name="Shape 4738"/>
          <p:cNvSpPr/>
          <p:nvPr/>
        </p:nvSpPr>
        <p:spPr>
          <a:xfrm>
            <a:off x="3100216" y="1757137"/>
            <a:ext cx="305130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485" y="17059"/>
                </a:moveTo>
                <a:lnTo>
                  <a:pt x="58485" y="17059"/>
                </a:lnTo>
                <a:cubicBezTo>
                  <a:pt x="44479" y="17059"/>
                  <a:pt x="33312" y="31405"/>
                  <a:pt x="33312" y="45557"/>
                </a:cubicBezTo>
                <a:cubicBezTo>
                  <a:pt x="33312" y="59903"/>
                  <a:pt x="44479" y="71147"/>
                  <a:pt x="58485" y="71147"/>
                </a:cubicBezTo>
                <a:cubicBezTo>
                  <a:pt x="72492" y="71147"/>
                  <a:pt x="86309" y="59903"/>
                  <a:pt x="86309" y="45557"/>
                </a:cubicBezTo>
                <a:cubicBezTo>
                  <a:pt x="86309" y="31405"/>
                  <a:pt x="72492" y="17059"/>
                  <a:pt x="58485" y="17059"/>
                </a:cubicBezTo>
                <a:close/>
                <a:moveTo>
                  <a:pt x="58485" y="62617"/>
                </a:moveTo>
                <a:lnTo>
                  <a:pt x="58485" y="62617"/>
                </a:lnTo>
                <a:cubicBezTo>
                  <a:pt x="50157" y="62617"/>
                  <a:pt x="41829" y="54087"/>
                  <a:pt x="41829" y="45557"/>
                </a:cubicBezTo>
                <a:cubicBezTo>
                  <a:pt x="41829" y="34119"/>
                  <a:pt x="50157" y="25589"/>
                  <a:pt x="58485" y="25589"/>
                </a:cubicBezTo>
                <a:cubicBezTo>
                  <a:pt x="69652" y="25589"/>
                  <a:pt x="77981" y="34119"/>
                  <a:pt x="77981" y="45557"/>
                </a:cubicBezTo>
                <a:cubicBezTo>
                  <a:pt x="77981" y="54087"/>
                  <a:pt x="69652" y="62617"/>
                  <a:pt x="58485" y="62617"/>
                </a:cubicBezTo>
                <a:close/>
                <a:moveTo>
                  <a:pt x="100315" y="65525"/>
                </a:moveTo>
                <a:lnTo>
                  <a:pt x="100315" y="65525"/>
                </a:lnTo>
                <a:cubicBezTo>
                  <a:pt x="102965" y="59903"/>
                  <a:pt x="105804" y="51179"/>
                  <a:pt x="105804" y="45557"/>
                </a:cubicBezTo>
                <a:cubicBezTo>
                  <a:pt x="105804" y="19967"/>
                  <a:pt x="83470" y="0"/>
                  <a:pt x="58485" y="0"/>
                </a:cubicBezTo>
                <a:cubicBezTo>
                  <a:pt x="33312" y="0"/>
                  <a:pt x="13817" y="19967"/>
                  <a:pt x="13817" y="45557"/>
                </a:cubicBezTo>
                <a:cubicBezTo>
                  <a:pt x="13817" y="51179"/>
                  <a:pt x="16656" y="59903"/>
                  <a:pt x="19495" y="65525"/>
                </a:cubicBezTo>
                <a:cubicBezTo>
                  <a:pt x="0" y="96930"/>
                  <a:pt x="0" y="96930"/>
                  <a:pt x="0" y="96930"/>
                </a:cubicBezTo>
                <a:cubicBezTo>
                  <a:pt x="0" y="96930"/>
                  <a:pt x="10977" y="99838"/>
                  <a:pt x="22145" y="102746"/>
                </a:cubicBezTo>
                <a:cubicBezTo>
                  <a:pt x="30662" y="111276"/>
                  <a:pt x="38990" y="119806"/>
                  <a:pt x="38990" y="119806"/>
                </a:cubicBezTo>
                <a:cubicBezTo>
                  <a:pt x="55646" y="91308"/>
                  <a:pt x="55646" y="91308"/>
                  <a:pt x="55646" y="91308"/>
                </a:cubicBezTo>
                <a:cubicBezTo>
                  <a:pt x="58485" y="91308"/>
                  <a:pt x="58485" y="91308"/>
                  <a:pt x="58485" y="91308"/>
                </a:cubicBezTo>
                <a:cubicBezTo>
                  <a:pt x="61324" y="91308"/>
                  <a:pt x="61324" y="91308"/>
                  <a:pt x="61324" y="91308"/>
                </a:cubicBezTo>
                <a:cubicBezTo>
                  <a:pt x="77981" y="119806"/>
                  <a:pt x="77981" y="119806"/>
                  <a:pt x="77981" y="119806"/>
                </a:cubicBezTo>
                <a:cubicBezTo>
                  <a:pt x="77981" y="119806"/>
                  <a:pt x="86309" y="111276"/>
                  <a:pt x="94637" y="102746"/>
                </a:cubicBezTo>
                <a:cubicBezTo>
                  <a:pt x="105804" y="99838"/>
                  <a:pt x="119810" y="96930"/>
                  <a:pt x="119810" y="96930"/>
                </a:cubicBezTo>
                <a:lnTo>
                  <a:pt x="100315" y="65525"/>
                </a:lnTo>
                <a:close/>
                <a:moveTo>
                  <a:pt x="38990" y="105460"/>
                </a:moveTo>
                <a:lnTo>
                  <a:pt x="38990" y="105460"/>
                </a:lnTo>
                <a:cubicBezTo>
                  <a:pt x="38990" y="105460"/>
                  <a:pt x="33312" y="102746"/>
                  <a:pt x="27823" y="96930"/>
                </a:cubicBezTo>
                <a:cubicBezTo>
                  <a:pt x="19495" y="94022"/>
                  <a:pt x="10977" y="91308"/>
                  <a:pt x="10977" y="91308"/>
                </a:cubicBezTo>
                <a:cubicBezTo>
                  <a:pt x="22145" y="74054"/>
                  <a:pt x="22145" y="74054"/>
                  <a:pt x="22145" y="74054"/>
                </a:cubicBezTo>
                <a:cubicBezTo>
                  <a:pt x="27823" y="79870"/>
                  <a:pt x="38990" y="88400"/>
                  <a:pt x="47318" y="88400"/>
                </a:cubicBezTo>
                <a:lnTo>
                  <a:pt x="38990" y="105460"/>
                </a:lnTo>
                <a:close/>
                <a:moveTo>
                  <a:pt x="58485" y="82584"/>
                </a:moveTo>
                <a:lnTo>
                  <a:pt x="58485" y="82584"/>
                </a:lnTo>
                <a:cubicBezTo>
                  <a:pt x="38990" y="82584"/>
                  <a:pt x="22145" y="65525"/>
                  <a:pt x="22145" y="45557"/>
                </a:cubicBezTo>
                <a:cubicBezTo>
                  <a:pt x="22145" y="22681"/>
                  <a:pt x="38990" y="5621"/>
                  <a:pt x="58485" y="5621"/>
                </a:cubicBezTo>
                <a:cubicBezTo>
                  <a:pt x="80630" y="5621"/>
                  <a:pt x="97476" y="22681"/>
                  <a:pt x="97476" y="45557"/>
                </a:cubicBezTo>
                <a:cubicBezTo>
                  <a:pt x="97476" y="65525"/>
                  <a:pt x="80630" y="82584"/>
                  <a:pt x="58485" y="82584"/>
                </a:cubicBezTo>
                <a:close/>
                <a:moveTo>
                  <a:pt x="91798" y="96930"/>
                </a:moveTo>
                <a:lnTo>
                  <a:pt x="91798" y="96930"/>
                </a:lnTo>
                <a:cubicBezTo>
                  <a:pt x="86309" y="102746"/>
                  <a:pt x="80630" y="105460"/>
                  <a:pt x="80630" y="105460"/>
                </a:cubicBezTo>
                <a:cubicBezTo>
                  <a:pt x="69652" y="88400"/>
                  <a:pt x="69652" y="88400"/>
                  <a:pt x="69652" y="88400"/>
                </a:cubicBezTo>
                <a:cubicBezTo>
                  <a:pt x="80630" y="88400"/>
                  <a:pt x="89148" y="79870"/>
                  <a:pt x="94637" y="74054"/>
                </a:cubicBezTo>
                <a:cubicBezTo>
                  <a:pt x="105804" y="91308"/>
                  <a:pt x="105804" y="91308"/>
                  <a:pt x="105804" y="91308"/>
                </a:cubicBezTo>
                <a:cubicBezTo>
                  <a:pt x="105804" y="91308"/>
                  <a:pt x="100315" y="94022"/>
                  <a:pt x="91798" y="9693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9" name="Shape 4739"/>
          <p:cNvSpPr/>
          <p:nvPr/>
        </p:nvSpPr>
        <p:spPr>
          <a:xfrm>
            <a:off x="2604599" y="1764195"/>
            <a:ext cx="310423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223" y="15050"/>
                </a:moveTo>
                <a:lnTo>
                  <a:pt x="95223" y="15050"/>
                </a:lnTo>
                <a:cubicBezTo>
                  <a:pt x="95223" y="6101"/>
                  <a:pt x="89861" y="0"/>
                  <a:pt x="81725" y="0"/>
                </a:cubicBezTo>
                <a:cubicBezTo>
                  <a:pt x="38089" y="0"/>
                  <a:pt x="38089" y="0"/>
                  <a:pt x="38089" y="0"/>
                </a:cubicBezTo>
                <a:cubicBezTo>
                  <a:pt x="29953" y="0"/>
                  <a:pt x="24591" y="6101"/>
                  <a:pt x="24591" y="15050"/>
                </a:cubicBezTo>
                <a:cubicBezTo>
                  <a:pt x="0" y="15050"/>
                  <a:pt x="2773" y="15050"/>
                  <a:pt x="2773" y="32949"/>
                </a:cubicBezTo>
                <a:cubicBezTo>
                  <a:pt x="2773" y="44949"/>
                  <a:pt x="10909" y="56949"/>
                  <a:pt x="24591" y="56949"/>
                </a:cubicBezTo>
                <a:cubicBezTo>
                  <a:pt x="24591" y="56949"/>
                  <a:pt x="24591" y="56949"/>
                  <a:pt x="27180" y="56949"/>
                </a:cubicBezTo>
                <a:cubicBezTo>
                  <a:pt x="29953" y="71796"/>
                  <a:pt x="43636" y="86847"/>
                  <a:pt x="57134" y="86847"/>
                </a:cubicBezTo>
                <a:cubicBezTo>
                  <a:pt x="57134" y="110847"/>
                  <a:pt x="57134" y="110847"/>
                  <a:pt x="57134" y="110847"/>
                </a:cubicBezTo>
                <a:cubicBezTo>
                  <a:pt x="46224" y="110847"/>
                  <a:pt x="46224" y="110847"/>
                  <a:pt x="46224" y="110847"/>
                </a:cubicBezTo>
                <a:cubicBezTo>
                  <a:pt x="43636" y="110847"/>
                  <a:pt x="40862" y="113898"/>
                  <a:pt x="40862" y="116745"/>
                </a:cubicBezTo>
                <a:cubicBezTo>
                  <a:pt x="40862" y="116745"/>
                  <a:pt x="43636" y="119796"/>
                  <a:pt x="46224" y="119796"/>
                </a:cubicBezTo>
                <a:cubicBezTo>
                  <a:pt x="73405" y="119796"/>
                  <a:pt x="73405" y="119796"/>
                  <a:pt x="73405" y="119796"/>
                </a:cubicBezTo>
                <a:cubicBezTo>
                  <a:pt x="76363" y="119796"/>
                  <a:pt x="78952" y="116745"/>
                  <a:pt x="78952" y="116745"/>
                </a:cubicBezTo>
                <a:cubicBezTo>
                  <a:pt x="78952" y="113898"/>
                  <a:pt x="76363" y="110847"/>
                  <a:pt x="73405" y="110847"/>
                </a:cubicBezTo>
                <a:cubicBezTo>
                  <a:pt x="62681" y="110847"/>
                  <a:pt x="62681" y="110847"/>
                  <a:pt x="62681" y="110847"/>
                </a:cubicBezTo>
                <a:cubicBezTo>
                  <a:pt x="62681" y="86847"/>
                  <a:pt x="62681" y="86847"/>
                  <a:pt x="62681" y="86847"/>
                </a:cubicBezTo>
                <a:cubicBezTo>
                  <a:pt x="76363" y="86847"/>
                  <a:pt x="89861" y="71796"/>
                  <a:pt x="92634" y="56949"/>
                </a:cubicBezTo>
                <a:cubicBezTo>
                  <a:pt x="95223" y="56949"/>
                  <a:pt x="95223" y="56949"/>
                  <a:pt x="95223" y="56949"/>
                </a:cubicBezTo>
                <a:cubicBezTo>
                  <a:pt x="108906" y="56949"/>
                  <a:pt x="117041" y="44949"/>
                  <a:pt x="117041" y="32949"/>
                </a:cubicBezTo>
                <a:cubicBezTo>
                  <a:pt x="117041" y="15050"/>
                  <a:pt x="119815" y="15050"/>
                  <a:pt x="95223" y="15050"/>
                </a:cubicBezTo>
                <a:close/>
                <a:moveTo>
                  <a:pt x="24591" y="48000"/>
                </a:moveTo>
                <a:lnTo>
                  <a:pt x="24591" y="48000"/>
                </a:lnTo>
                <a:cubicBezTo>
                  <a:pt x="16271" y="48000"/>
                  <a:pt x="8135" y="41898"/>
                  <a:pt x="8135" y="32949"/>
                </a:cubicBezTo>
                <a:cubicBezTo>
                  <a:pt x="8135" y="24000"/>
                  <a:pt x="8135" y="24000"/>
                  <a:pt x="24591" y="24000"/>
                </a:cubicBezTo>
                <a:lnTo>
                  <a:pt x="24591" y="48000"/>
                </a:lnTo>
                <a:close/>
                <a:moveTo>
                  <a:pt x="89861" y="38847"/>
                </a:moveTo>
                <a:lnTo>
                  <a:pt x="89861" y="38847"/>
                </a:lnTo>
                <a:cubicBezTo>
                  <a:pt x="89861" y="56949"/>
                  <a:pt x="76363" y="80949"/>
                  <a:pt x="59907" y="80949"/>
                </a:cubicBezTo>
                <a:cubicBezTo>
                  <a:pt x="43636" y="80949"/>
                  <a:pt x="29953" y="56949"/>
                  <a:pt x="29953" y="38847"/>
                </a:cubicBezTo>
                <a:cubicBezTo>
                  <a:pt x="29953" y="15050"/>
                  <a:pt x="29953" y="15050"/>
                  <a:pt x="29953" y="15050"/>
                </a:cubicBezTo>
                <a:cubicBezTo>
                  <a:pt x="29953" y="12000"/>
                  <a:pt x="35500" y="8949"/>
                  <a:pt x="38089" y="8949"/>
                </a:cubicBezTo>
                <a:cubicBezTo>
                  <a:pt x="81725" y="8949"/>
                  <a:pt x="81725" y="8949"/>
                  <a:pt x="81725" y="8949"/>
                </a:cubicBezTo>
                <a:cubicBezTo>
                  <a:pt x="84314" y="8949"/>
                  <a:pt x="89861" y="12000"/>
                  <a:pt x="89861" y="15050"/>
                </a:cubicBezTo>
                <a:lnTo>
                  <a:pt x="89861" y="38847"/>
                </a:lnTo>
                <a:close/>
                <a:moveTo>
                  <a:pt x="95223" y="48000"/>
                </a:moveTo>
                <a:lnTo>
                  <a:pt x="95223" y="48000"/>
                </a:lnTo>
                <a:cubicBezTo>
                  <a:pt x="95223" y="24000"/>
                  <a:pt x="95223" y="24000"/>
                  <a:pt x="95223" y="24000"/>
                </a:cubicBezTo>
                <a:cubicBezTo>
                  <a:pt x="111679" y="24000"/>
                  <a:pt x="111679" y="24000"/>
                  <a:pt x="111679" y="32949"/>
                </a:cubicBezTo>
                <a:cubicBezTo>
                  <a:pt x="111679" y="41898"/>
                  <a:pt x="103543" y="48000"/>
                  <a:pt x="95223" y="480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0" name="Shape 4740"/>
          <p:cNvSpPr/>
          <p:nvPr/>
        </p:nvSpPr>
        <p:spPr>
          <a:xfrm>
            <a:off x="2116038" y="1757137"/>
            <a:ext cx="305130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501" y="37027"/>
                </a:moveTo>
                <a:lnTo>
                  <a:pt x="33501" y="37027"/>
                </a:lnTo>
                <a:lnTo>
                  <a:pt x="30662" y="39741"/>
                </a:lnTo>
                <a:cubicBezTo>
                  <a:pt x="30662" y="79870"/>
                  <a:pt x="30662" y="79870"/>
                  <a:pt x="30662" y="79870"/>
                </a:cubicBezTo>
                <a:lnTo>
                  <a:pt x="33501" y="82584"/>
                </a:lnTo>
                <a:cubicBezTo>
                  <a:pt x="36340" y="82584"/>
                  <a:pt x="39179" y="79870"/>
                  <a:pt x="39179" y="79870"/>
                </a:cubicBezTo>
                <a:cubicBezTo>
                  <a:pt x="39179" y="39741"/>
                  <a:pt x="39179" y="39741"/>
                  <a:pt x="39179" y="39741"/>
                </a:cubicBezTo>
                <a:cubicBezTo>
                  <a:pt x="39179" y="39741"/>
                  <a:pt x="36340" y="37027"/>
                  <a:pt x="33501" y="37027"/>
                </a:cubicBezTo>
                <a:close/>
                <a:moveTo>
                  <a:pt x="64164" y="48465"/>
                </a:moveTo>
                <a:lnTo>
                  <a:pt x="64164" y="48465"/>
                </a:lnTo>
                <a:cubicBezTo>
                  <a:pt x="61324" y="48465"/>
                  <a:pt x="61324" y="51179"/>
                  <a:pt x="61324" y="51179"/>
                </a:cubicBezTo>
                <a:cubicBezTo>
                  <a:pt x="61324" y="74054"/>
                  <a:pt x="61324" y="74054"/>
                  <a:pt x="61324" y="74054"/>
                </a:cubicBezTo>
                <a:cubicBezTo>
                  <a:pt x="61324" y="76962"/>
                  <a:pt x="61324" y="79870"/>
                  <a:pt x="64164" y="79870"/>
                </a:cubicBezTo>
                <a:cubicBezTo>
                  <a:pt x="67003" y="79870"/>
                  <a:pt x="67003" y="76962"/>
                  <a:pt x="67003" y="74054"/>
                </a:cubicBezTo>
                <a:cubicBezTo>
                  <a:pt x="67003" y="51179"/>
                  <a:pt x="67003" y="51179"/>
                  <a:pt x="67003" y="51179"/>
                </a:cubicBezTo>
                <a:cubicBezTo>
                  <a:pt x="67003" y="51179"/>
                  <a:pt x="67003" y="48465"/>
                  <a:pt x="64164" y="48465"/>
                </a:cubicBezTo>
                <a:close/>
                <a:moveTo>
                  <a:pt x="89148" y="0"/>
                </a:moveTo>
                <a:lnTo>
                  <a:pt x="89148" y="0"/>
                </a:lnTo>
                <a:cubicBezTo>
                  <a:pt x="61324" y="22681"/>
                  <a:pt x="61324" y="22681"/>
                  <a:pt x="61324" y="22681"/>
                </a:cubicBezTo>
                <a:cubicBezTo>
                  <a:pt x="30662" y="11243"/>
                  <a:pt x="30662" y="11243"/>
                  <a:pt x="30662" y="11243"/>
                </a:cubicBezTo>
                <a:cubicBezTo>
                  <a:pt x="0" y="28497"/>
                  <a:pt x="0" y="28497"/>
                  <a:pt x="0" y="28497"/>
                </a:cubicBezTo>
                <a:cubicBezTo>
                  <a:pt x="0" y="119806"/>
                  <a:pt x="0" y="119806"/>
                  <a:pt x="0" y="119806"/>
                </a:cubicBezTo>
                <a:cubicBezTo>
                  <a:pt x="30662" y="102746"/>
                  <a:pt x="30662" y="102746"/>
                  <a:pt x="30662" y="102746"/>
                </a:cubicBezTo>
                <a:cubicBezTo>
                  <a:pt x="61324" y="113990"/>
                  <a:pt x="61324" y="113990"/>
                  <a:pt x="61324" y="113990"/>
                </a:cubicBezTo>
                <a:cubicBezTo>
                  <a:pt x="89148" y="91308"/>
                  <a:pt x="89148" y="91308"/>
                  <a:pt x="89148" y="91308"/>
                </a:cubicBezTo>
                <a:cubicBezTo>
                  <a:pt x="119810" y="113990"/>
                  <a:pt x="119810" y="113990"/>
                  <a:pt x="119810" y="113990"/>
                </a:cubicBezTo>
                <a:cubicBezTo>
                  <a:pt x="119810" y="22681"/>
                  <a:pt x="119810" y="22681"/>
                  <a:pt x="119810" y="22681"/>
                </a:cubicBezTo>
                <a:lnTo>
                  <a:pt x="89148" y="0"/>
                </a:lnTo>
                <a:close/>
                <a:moveTo>
                  <a:pt x="111482" y="99838"/>
                </a:moveTo>
                <a:lnTo>
                  <a:pt x="111482" y="99838"/>
                </a:lnTo>
                <a:cubicBezTo>
                  <a:pt x="89148" y="82584"/>
                  <a:pt x="89148" y="82584"/>
                  <a:pt x="89148" y="82584"/>
                </a:cubicBezTo>
                <a:cubicBezTo>
                  <a:pt x="61324" y="105460"/>
                  <a:pt x="61324" y="105460"/>
                  <a:pt x="61324" y="105460"/>
                </a:cubicBezTo>
                <a:cubicBezTo>
                  <a:pt x="30662" y="94022"/>
                  <a:pt x="30662" y="94022"/>
                  <a:pt x="30662" y="94022"/>
                </a:cubicBezTo>
                <a:cubicBezTo>
                  <a:pt x="8328" y="108368"/>
                  <a:pt x="8328" y="108368"/>
                  <a:pt x="8328" y="108368"/>
                </a:cubicBezTo>
                <a:cubicBezTo>
                  <a:pt x="8328" y="31405"/>
                  <a:pt x="8328" y="31405"/>
                  <a:pt x="8328" y="31405"/>
                </a:cubicBezTo>
                <a:cubicBezTo>
                  <a:pt x="30662" y="17059"/>
                  <a:pt x="30662" y="17059"/>
                  <a:pt x="30662" y="17059"/>
                </a:cubicBezTo>
                <a:cubicBezTo>
                  <a:pt x="61324" y="28497"/>
                  <a:pt x="61324" y="28497"/>
                  <a:pt x="61324" y="28497"/>
                </a:cubicBezTo>
                <a:cubicBezTo>
                  <a:pt x="89148" y="5621"/>
                  <a:pt x="89148" y="5621"/>
                  <a:pt x="89148" y="5621"/>
                </a:cubicBezTo>
                <a:cubicBezTo>
                  <a:pt x="111482" y="22681"/>
                  <a:pt x="111482" y="22681"/>
                  <a:pt x="111482" y="22681"/>
                </a:cubicBezTo>
                <a:lnTo>
                  <a:pt x="111482" y="99838"/>
                </a:lnTo>
                <a:close/>
                <a:moveTo>
                  <a:pt x="89148" y="62617"/>
                </a:moveTo>
                <a:lnTo>
                  <a:pt x="89148" y="62617"/>
                </a:lnTo>
                <a:cubicBezTo>
                  <a:pt x="89148" y="65525"/>
                  <a:pt x="91987" y="68432"/>
                  <a:pt x="94826" y="68432"/>
                </a:cubicBezTo>
                <a:cubicBezTo>
                  <a:pt x="94826" y="68432"/>
                  <a:pt x="97665" y="65525"/>
                  <a:pt x="97665" y="62617"/>
                </a:cubicBezTo>
                <a:cubicBezTo>
                  <a:pt x="97665" y="34119"/>
                  <a:pt x="97665" y="34119"/>
                  <a:pt x="97665" y="34119"/>
                </a:cubicBezTo>
                <a:cubicBezTo>
                  <a:pt x="97665" y="31405"/>
                  <a:pt x="94826" y="28497"/>
                  <a:pt x="94826" y="28497"/>
                </a:cubicBezTo>
                <a:cubicBezTo>
                  <a:pt x="91987" y="28497"/>
                  <a:pt x="89148" y="31405"/>
                  <a:pt x="89148" y="34119"/>
                </a:cubicBezTo>
                <a:lnTo>
                  <a:pt x="89148" y="6261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1" name="Shape 4741"/>
          <p:cNvSpPr/>
          <p:nvPr/>
        </p:nvSpPr>
        <p:spPr>
          <a:xfrm>
            <a:off x="1657459" y="1757137"/>
            <a:ext cx="24692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286" y="45557"/>
                </a:moveTo>
                <a:lnTo>
                  <a:pt x="116286" y="45557"/>
                </a:lnTo>
                <a:cubicBezTo>
                  <a:pt x="102591" y="22681"/>
                  <a:pt x="102591" y="22681"/>
                  <a:pt x="102591" y="22681"/>
                </a:cubicBezTo>
                <a:cubicBezTo>
                  <a:pt x="102591" y="22681"/>
                  <a:pt x="102591" y="22681"/>
                  <a:pt x="99110" y="22681"/>
                </a:cubicBezTo>
                <a:cubicBezTo>
                  <a:pt x="71721" y="22681"/>
                  <a:pt x="71721" y="22681"/>
                  <a:pt x="71721" y="22681"/>
                </a:cubicBezTo>
                <a:cubicBezTo>
                  <a:pt x="71721" y="14151"/>
                  <a:pt x="71721" y="14151"/>
                  <a:pt x="71721" y="14151"/>
                </a:cubicBezTo>
                <a:cubicBezTo>
                  <a:pt x="71721" y="5621"/>
                  <a:pt x="64990" y="0"/>
                  <a:pt x="54777" y="0"/>
                </a:cubicBezTo>
                <a:cubicBezTo>
                  <a:pt x="44564" y="0"/>
                  <a:pt x="44564" y="0"/>
                  <a:pt x="44564" y="0"/>
                </a:cubicBezTo>
                <a:cubicBezTo>
                  <a:pt x="34352" y="0"/>
                  <a:pt x="27388" y="5621"/>
                  <a:pt x="27388" y="14151"/>
                </a:cubicBezTo>
                <a:cubicBezTo>
                  <a:pt x="27388" y="22681"/>
                  <a:pt x="27388" y="22681"/>
                  <a:pt x="27388" y="22681"/>
                </a:cubicBezTo>
                <a:cubicBezTo>
                  <a:pt x="10444" y="22681"/>
                  <a:pt x="10444" y="22681"/>
                  <a:pt x="10444" y="22681"/>
                </a:cubicBezTo>
                <a:cubicBezTo>
                  <a:pt x="3481" y="22681"/>
                  <a:pt x="0" y="25589"/>
                  <a:pt x="0" y="28497"/>
                </a:cubicBezTo>
                <a:cubicBezTo>
                  <a:pt x="0" y="68432"/>
                  <a:pt x="0" y="68432"/>
                  <a:pt x="0" y="68432"/>
                </a:cubicBezTo>
                <a:cubicBezTo>
                  <a:pt x="0" y="71147"/>
                  <a:pt x="3481" y="74054"/>
                  <a:pt x="10444" y="74054"/>
                </a:cubicBezTo>
                <a:cubicBezTo>
                  <a:pt x="27388" y="74054"/>
                  <a:pt x="27388" y="74054"/>
                  <a:pt x="27388" y="74054"/>
                </a:cubicBezTo>
                <a:cubicBezTo>
                  <a:pt x="27388" y="105460"/>
                  <a:pt x="27388" y="105460"/>
                  <a:pt x="27388" y="105460"/>
                </a:cubicBezTo>
                <a:cubicBezTo>
                  <a:pt x="27388" y="113990"/>
                  <a:pt x="34352" y="119806"/>
                  <a:pt x="44564" y="119806"/>
                </a:cubicBezTo>
                <a:cubicBezTo>
                  <a:pt x="54777" y="119806"/>
                  <a:pt x="54777" y="119806"/>
                  <a:pt x="54777" y="119806"/>
                </a:cubicBezTo>
                <a:cubicBezTo>
                  <a:pt x="64990" y="119806"/>
                  <a:pt x="71721" y="113990"/>
                  <a:pt x="71721" y="105460"/>
                </a:cubicBezTo>
                <a:cubicBezTo>
                  <a:pt x="71721" y="74054"/>
                  <a:pt x="71721" y="74054"/>
                  <a:pt x="71721" y="74054"/>
                </a:cubicBezTo>
                <a:cubicBezTo>
                  <a:pt x="99110" y="74054"/>
                  <a:pt x="99110" y="74054"/>
                  <a:pt x="99110" y="74054"/>
                </a:cubicBezTo>
                <a:lnTo>
                  <a:pt x="99110" y="74054"/>
                </a:lnTo>
                <a:cubicBezTo>
                  <a:pt x="102591" y="74054"/>
                  <a:pt x="102591" y="74054"/>
                  <a:pt x="102591" y="74054"/>
                </a:cubicBezTo>
                <a:cubicBezTo>
                  <a:pt x="116286" y="51179"/>
                  <a:pt x="116286" y="51179"/>
                  <a:pt x="116286" y="51179"/>
                </a:cubicBezTo>
                <a:cubicBezTo>
                  <a:pt x="119767" y="48465"/>
                  <a:pt x="119767" y="48465"/>
                  <a:pt x="119767" y="48465"/>
                </a:cubicBezTo>
                <a:cubicBezTo>
                  <a:pt x="119767" y="48465"/>
                  <a:pt x="119767" y="45557"/>
                  <a:pt x="116286" y="45557"/>
                </a:cubicBezTo>
                <a:close/>
                <a:moveTo>
                  <a:pt x="37601" y="14151"/>
                </a:moveTo>
                <a:lnTo>
                  <a:pt x="37601" y="14151"/>
                </a:lnTo>
                <a:cubicBezTo>
                  <a:pt x="37601" y="11243"/>
                  <a:pt x="41083" y="5621"/>
                  <a:pt x="44564" y="5621"/>
                </a:cubicBezTo>
                <a:cubicBezTo>
                  <a:pt x="54777" y="5621"/>
                  <a:pt x="54777" y="5621"/>
                  <a:pt x="54777" y="5621"/>
                </a:cubicBezTo>
                <a:cubicBezTo>
                  <a:pt x="58259" y="5621"/>
                  <a:pt x="64990" y="11243"/>
                  <a:pt x="64990" y="14151"/>
                </a:cubicBezTo>
                <a:cubicBezTo>
                  <a:pt x="64990" y="22681"/>
                  <a:pt x="64990" y="22681"/>
                  <a:pt x="64990" y="22681"/>
                </a:cubicBezTo>
                <a:cubicBezTo>
                  <a:pt x="37601" y="22681"/>
                  <a:pt x="37601" y="22681"/>
                  <a:pt x="37601" y="22681"/>
                </a:cubicBezTo>
                <a:lnTo>
                  <a:pt x="37601" y="14151"/>
                </a:lnTo>
                <a:close/>
                <a:moveTo>
                  <a:pt x="64990" y="105460"/>
                </a:moveTo>
                <a:lnTo>
                  <a:pt x="64990" y="105460"/>
                </a:lnTo>
                <a:cubicBezTo>
                  <a:pt x="64990" y="108368"/>
                  <a:pt x="58259" y="113990"/>
                  <a:pt x="54777" y="113990"/>
                </a:cubicBezTo>
                <a:cubicBezTo>
                  <a:pt x="44564" y="113990"/>
                  <a:pt x="44564" y="113990"/>
                  <a:pt x="44564" y="113990"/>
                </a:cubicBezTo>
                <a:cubicBezTo>
                  <a:pt x="41083" y="113990"/>
                  <a:pt x="37601" y="108368"/>
                  <a:pt x="37601" y="105460"/>
                </a:cubicBezTo>
                <a:cubicBezTo>
                  <a:pt x="37601" y="74054"/>
                  <a:pt x="37601" y="74054"/>
                  <a:pt x="37601" y="74054"/>
                </a:cubicBezTo>
                <a:cubicBezTo>
                  <a:pt x="64990" y="74054"/>
                  <a:pt x="64990" y="74054"/>
                  <a:pt x="64990" y="74054"/>
                </a:cubicBezTo>
                <a:lnTo>
                  <a:pt x="64990" y="105460"/>
                </a:lnTo>
                <a:close/>
                <a:moveTo>
                  <a:pt x="99110" y="65525"/>
                </a:moveTo>
                <a:lnTo>
                  <a:pt x="99110" y="65525"/>
                </a:lnTo>
                <a:cubicBezTo>
                  <a:pt x="99110" y="68432"/>
                  <a:pt x="95860" y="68432"/>
                  <a:pt x="95860" y="68432"/>
                </a:cubicBezTo>
                <a:cubicBezTo>
                  <a:pt x="13694" y="68432"/>
                  <a:pt x="13694" y="68432"/>
                  <a:pt x="13694" y="68432"/>
                </a:cubicBezTo>
                <a:cubicBezTo>
                  <a:pt x="10444" y="68432"/>
                  <a:pt x="10444" y="65525"/>
                  <a:pt x="10444" y="62617"/>
                </a:cubicBezTo>
                <a:cubicBezTo>
                  <a:pt x="10444" y="34119"/>
                  <a:pt x="10444" y="34119"/>
                  <a:pt x="10444" y="34119"/>
                </a:cubicBezTo>
                <a:cubicBezTo>
                  <a:pt x="10444" y="31405"/>
                  <a:pt x="10444" y="28497"/>
                  <a:pt x="13694" y="28497"/>
                </a:cubicBezTo>
                <a:cubicBezTo>
                  <a:pt x="95860" y="28497"/>
                  <a:pt x="95860" y="28497"/>
                  <a:pt x="95860" y="28497"/>
                </a:cubicBezTo>
                <a:cubicBezTo>
                  <a:pt x="95860" y="28497"/>
                  <a:pt x="99110" y="28497"/>
                  <a:pt x="99110" y="31405"/>
                </a:cubicBezTo>
                <a:cubicBezTo>
                  <a:pt x="109555" y="48465"/>
                  <a:pt x="109555" y="48465"/>
                  <a:pt x="109555" y="48465"/>
                </a:cubicBezTo>
                <a:lnTo>
                  <a:pt x="99110" y="6552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2" name="Shape 4742"/>
          <p:cNvSpPr/>
          <p:nvPr/>
        </p:nvSpPr>
        <p:spPr>
          <a:xfrm>
            <a:off x="1175952" y="1757137"/>
            <a:ext cx="22752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60000" y="0"/>
                </a:lnTo>
                <a:cubicBezTo>
                  <a:pt x="26440" y="0"/>
                  <a:pt x="0" y="19967"/>
                  <a:pt x="0" y="45557"/>
                </a:cubicBezTo>
                <a:cubicBezTo>
                  <a:pt x="0" y="62617"/>
                  <a:pt x="48813" y="119806"/>
                  <a:pt x="60000" y="119806"/>
                </a:cubicBezTo>
                <a:cubicBezTo>
                  <a:pt x="71186" y="119806"/>
                  <a:pt x="119745" y="62617"/>
                  <a:pt x="119745" y="45557"/>
                </a:cubicBezTo>
                <a:cubicBezTo>
                  <a:pt x="119745" y="19967"/>
                  <a:pt x="93559" y="0"/>
                  <a:pt x="60000" y="0"/>
                </a:cubicBezTo>
                <a:close/>
                <a:moveTo>
                  <a:pt x="60000" y="108368"/>
                </a:moveTo>
                <a:lnTo>
                  <a:pt x="60000" y="108368"/>
                </a:lnTo>
                <a:cubicBezTo>
                  <a:pt x="52627" y="108368"/>
                  <a:pt x="11440" y="59903"/>
                  <a:pt x="11440" y="45557"/>
                </a:cubicBezTo>
                <a:cubicBezTo>
                  <a:pt x="11440" y="22681"/>
                  <a:pt x="33813" y="5621"/>
                  <a:pt x="60000" y="5621"/>
                </a:cubicBezTo>
                <a:cubicBezTo>
                  <a:pt x="86186" y="5621"/>
                  <a:pt x="108559" y="22681"/>
                  <a:pt x="108559" y="45557"/>
                </a:cubicBezTo>
                <a:cubicBezTo>
                  <a:pt x="108559" y="59903"/>
                  <a:pt x="67627" y="108368"/>
                  <a:pt x="60000" y="108368"/>
                </a:cubicBezTo>
                <a:close/>
                <a:moveTo>
                  <a:pt x="60000" y="25589"/>
                </a:moveTo>
                <a:lnTo>
                  <a:pt x="60000" y="25589"/>
                </a:lnTo>
                <a:cubicBezTo>
                  <a:pt x="45000" y="25589"/>
                  <a:pt x="33813" y="34119"/>
                  <a:pt x="33813" y="45557"/>
                </a:cubicBezTo>
                <a:cubicBezTo>
                  <a:pt x="33813" y="54087"/>
                  <a:pt x="45000" y="62617"/>
                  <a:pt x="60000" y="62617"/>
                </a:cubicBezTo>
                <a:cubicBezTo>
                  <a:pt x="75000" y="62617"/>
                  <a:pt x="86186" y="54087"/>
                  <a:pt x="86186" y="45557"/>
                </a:cubicBezTo>
                <a:cubicBezTo>
                  <a:pt x="86186" y="34119"/>
                  <a:pt x="75000" y="25589"/>
                  <a:pt x="60000" y="25589"/>
                </a:cubicBezTo>
                <a:close/>
                <a:moveTo>
                  <a:pt x="60000" y="56995"/>
                </a:moveTo>
                <a:lnTo>
                  <a:pt x="60000" y="56995"/>
                </a:lnTo>
                <a:cubicBezTo>
                  <a:pt x="52627" y="56995"/>
                  <a:pt x="45000" y="51179"/>
                  <a:pt x="45000" y="45557"/>
                </a:cubicBezTo>
                <a:cubicBezTo>
                  <a:pt x="45000" y="37027"/>
                  <a:pt x="52627" y="34119"/>
                  <a:pt x="60000" y="34119"/>
                </a:cubicBezTo>
                <a:cubicBezTo>
                  <a:pt x="67627" y="34119"/>
                  <a:pt x="75000" y="37027"/>
                  <a:pt x="75000" y="45557"/>
                </a:cubicBezTo>
                <a:cubicBezTo>
                  <a:pt x="75000" y="51179"/>
                  <a:pt x="67627" y="56995"/>
                  <a:pt x="60000" y="5699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73" name="Group 17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174" name="Rectangle 17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80" name="Straight Connector 17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1" name="Group 180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182" name="Rectangle 181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36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84" name="Straight Connector 183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2261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EDFE"/>
        </a:solidFill>
        <a:effectLst/>
      </p:bgPr>
    </p:bg>
    <p:spTree>
      <p:nvGrpSpPr>
        <p:cNvPr id="1" name="Shape 5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6" name="Shape 5056"/>
          <p:cNvSpPr/>
          <p:nvPr/>
        </p:nvSpPr>
        <p:spPr>
          <a:xfrm>
            <a:off x="7590238" y="2388651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57" name="Shape 5057"/>
          <p:cNvSpPr/>
          <p:nvPr/>
        </p:nvSpPr>
        <p:spPr>
          <a:xfrm>
            <a:off x="3279478" y="2378921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58" name="Shape 5058"/>
          <p:cNvSpPr/>
          <p:nvPr/>
        </p:nvSpPr>
        <p:spPr>
          <a:xfrm>
            <a:off x="3758019" y="23789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59" name="Shape 5059"/>
          <p:cNvSpPr/>
          <p:nvPr/>
        </p:nvSpPr>
        <p:spPr>
          <a:xfrm>
            <a:off x="2122032" y="2378922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0" name="Shape 5060"/>
          <p:cNvSpPr/>
          <p:nvPr/>
        </p:nvSpPr>
        <p:spPr>
          <a:xfrm>
            <a:off x="4308537" y="2353626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1" name="Shape 5061"/>
          <p:cNvSpPr/>
          <p:nvPr/>
        </p:nvSpPr>
        <p:spPr>
          <a:xfrm>
            <a:off x="4868780" y="2363355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2" name="Shape 5062"/>
          <p:cNvSpPr/>
          <p:nvPr/>
        </p:nvSpPr>
        <p:spPr>
          <a:xfrm>
            <a:off x="6514494" y="2363356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3" name="Shape 5063"/>
          <p:cNvSpPr/>
          <p:nvPr/>
        </p:nvSpPr>
        <p:spPr>
          <a:xfrm>
            <a:off x="1030724" y="2363356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4" name="Shape 5064"/>
          <p:cNvSpPr/>
          <p:nvPr/>
        </p:nvSpPr>
        <p:spPr>
          <a:xfrm>
            <a:off x="5413461" y="2369193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5" name="Shape 5065"/>
          <p:cNvSpPr/>
          <p:nvPr/>
        </p:nvSpPr>
        <p:spPr>
          <a:xfrm>
            <a:off x="9794250" y="2400325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6" name="Shape 5066"/>
          <p:cNvSpPr/>
          <p:nvPr/>
        </p:nvSpPr>
        <p:spPr>
          <a:xfrm>
            <a:off x="2660876" y="2937365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7" name="Shape 5067"/>
          <p:cNvSpPr/>
          <p:nvPr/>
        </p:nvSpPr>
        <p:spPr>
          <a:xfrm>
            <a:off x="2697837" y="2318602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8" name="Shape 5068"/>
          <p:cNvSpPr/>
          <p:nvPr/>
        </p:nvSpPr>
        <p:spPr>
          <a:xfrm>
            <a:off x="9210663" y="2937366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9" name="Shape 5069"/>
          <p:cNvSpPr/>
          <p:nvPr/>
        </p:nvSpPr>
        <p:spPr>
          <a:xfrm>
            <a:off x="4862943" y="2910124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0" name="Shape 5070"/>
          <p:cNvSpPr/>
          <p:nvPr/>
        </p:nvSpPr>
        <p:spPr>
          <a:xfrm>
            <a:off x="10340876" y="2970442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1" name="Shape 5071"/>
          <p:cNvSpPr/>
          <p:nvPr/>
        </p:nvSpPr>
        <p:spPr>
          <a:xfrm>
            <a:off x="9796195" y="3038547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2" name="Shape 5072"/>
          <p:cNvSpPr/>
          <p:nvPr/>
        </p:nvSpPr>
        <p:spPr>
          <a:xfrm>
            <a:off x="3217229" y="3441326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3" name="Shape 5073"/>
          <p:cNvSpPr/>
          <p:nvPr/>
        </p:nvSpPr>
        <p:spPr>
          <a:xfrm>
            <a:off x="3211394" y="4048413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4" name="Shape 5074"/>
          <p:cNvSpPr/>
          <p:nvPr/>
        </p:nvSpPr>
        <p:spPr>
          <a:xfrm>
            <a:off x="2676439" y="3995877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5" name="Shape 5075"/>
          <p:cNvSpPr/>
          <p:nvPr/>
        </p:nvSpPr>
        <p:spPr>
          <a:xfrm>
            <a:off x="1594858" y="4009499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6" name="Shape 5076"/>
          <p:cNvSpPr/>
          <p:nvPr/>
        </p:nvSpPr>
        <p:spPr>
          <a:xfrm>
            <a:off x="3758019" y="3470513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7" name="Shape 5077"/>
          <p:cNvSpPr/>
          <p:nvPr/>
        </p:nvSpPr>
        <p:spPr>
          <a:xfrm>
            <a:off x="6537837" y="3451055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8" name="Shape 5078"/>
          <p:cNvSpPr/>
          <p:nvPr/>
        </p:nvSpPr>
        <p:spPr>
          <a:xfrm>
            <a:off x="4872670" y="3464676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9" name="Shape 5079"/>
          <p:cNvSpPr/>
          <p:nvPr/>
        </p:nvSpPr>
        <p:spPr>
          <a:xfrm>
            <a:off x="5394007" y="3464675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0" name="Shape 5080"/>
          <p:cNvSpPr/>
          <p:nvPr/>
        </p:nvSpPr>
        <p:spPr>
          <a:xfrm>
            <a:off x="5944524" y="3454947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1" name="Shape 5081"/>
          <p:cNvSpPr/>
          <p:nvPr/>
        </p:nvSpPr>
        <p:spPr>
          <a:xfrm>
            <a:off x="2680330" y="34510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2" name="Shape 5082"/>
          <p:cNvSpPr/>
          <p:nvPr/>
        </p:nvSpPr>
        <p:spPr>
          <a:xfrm>
            <a:off x="2122032" y="3995879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5083" name="Shape 5083"/>
          <p:cNvGrpSpPr/>
          <p:nvPr/>
        </p:nvGrpSpPr>
        <p:grpSpPr>
          <a:xfrm>
            <a:off x="3767746" y="3999769"/>
            <a:ext cx="254833" cy="251008"/>
            <a:chOff x="7197121" y="8332915"/>
            <a:chExt cx="553829" cy="54328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084" name="Shape 5084"/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085" name="Shape 5085"/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5086" name="Shape 5086"/>
          <p:cNvSpPr/>
          <p:nvPr/>
        </p:nvSpPr>
        <p:spPr>
          <a:xfrm>
            <a:off x="9794250" y="5120548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7" name="Shape 5087"/>
          <p:cNvSpPr/>
          <p:nvPr/>
        </p:nvSpPr>
        <p:spPr>
          <a:xfrm>
            <a:off x="8724341" y="3986147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8" name="Shape 5088"/>
          <p:cNvSpPr/>
          <p:nvPr/>
        </p:nvSpPr>
        <p:spPr>
          <a:xfrm>
            <a:off x="10321423" y="2392543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9" name="Shape 5089"/>
          <p:cNvSpPr/>
          <p:nvPr/>
        </p:nvSpPr>
        <p:spPr>
          <a:xfrm>
            <a:off x="9208718" y="4546538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90" name="Shape 5090"/>
          <p:cNvSpPr/>
          <p:nvPr/>
        </p:nvSpPr>
        <p:spPr>
          <a:xfrm>
            <a:off x="10364219" y="514584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91" name="Shape 5091"/>
          <p:cNvSpPr/>
          <p:nvPr/>
        </p:nvSpPr>
        <p:spPr>
          <a:xfrm>
            <a:off x="5471819" y="3999769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92" name="Shape 5092"/>
          <p:cNvSpPr/>
          <p:nvPr/>
        </p:nvSpPr>
        <p:spPr>
          <a:xfrm>
            <a:off x="4862943" y="399976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5093" name="Shape 5093"/>
          <p:cNvGrpSpPr/>
          <p:nvPr/>
        </p:nvGrpSpPr>
        <p:grpSpPr>
          <a:xfrm>
            <a:off x="4351333" y="3986149"/>
            <a:ext cx="177021" cy="274357"/>
            <a:chOff x="8527946" y="7535335"/>
            <a:chExt cx="385131" cy="5969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094" name="Shape 5094"/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095" name="Shape 5095"/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096" name="Shape 5096"/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5097" name="Shape 5097"/>
          <p:cNvSpPr/>
          <p:nvPr/>
        </p:nvSpPr>
        <p:spPr>
          <a:xfrm>
            <a:off x="10868050" y="2382813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98" name="Shape 5098"/>
          <p:cNvSpPr/>
          <p:nvPr/>
        </p:nvSpPr>
        <p:spPr>
          <a:xfrm>
            <a:off x="4331880" y="1834099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99" name="Shape 5099"/>
          <p:cNvSpPr/>
          <p:nvPr/>
        </p:nvSpPr>
        <p:spPr>
          <a:xfrm>
            <a:off x="8131028" y="1818532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0" name="Shape 5100"/>
          <p:cNvSpPr/>
          <p:nvPr/>
        </p:nvSpPr>
        <p:spPr>
          <a:xfrm>
            <a:off x="8667927" y="1824369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1" name="Shape 5101"/>
          <p:cNvSpPr/>
          <p:nvPr/>
        </p:nvSpPr>
        <p:spPr>
          <a:xfrm>
            <a:off x="6498932" y="18477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2" name="Shape 5102"/>
          <p:cNvSpPr/>
          <p:nvPr/>
        </p:nvSpPr>
        <p:spPr>
          <a:xfrm>
            <a:off x="7590238" y="18477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3" name="Shape 5103"/>
          <p:cNvSpPr/>
          <p:nvPr/>
        </p:nvSpPr>
        <p:spPr>
          <a:xfrm>
            <a:off x="1040452" y="1818532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4" name="Shape 5104"/>
          <p:cNvSpPr/>
          <p:nvPr/>
        </p:nvSpPr>
        <p:spPr>
          <a:xfrm>
            <a:off x="3221119" y="186134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5" name="Shape 5105"/>
          <p:cNvSpPr/>
          <p:nvPr/>
        </p:nvSpPr>
        <p:spPr>
          <a:xfrm>
            <a:off x="5394008" y="1804912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6" name="Shape 5106"/>
          <p:cNvSpPr/>
          <p:nvPr/>
        </p:nvSpPr>
        <p:spPr>
          <a:xfrm>
            <a:off x="7029994" y="1847720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7" name="Shape 5107"/>
          <p:cNvSpPr/>
          <p:nvPr/>
        </p:nvSpPr>
        <p:spPr>
          <a:xfrm>
            <a:off x="2666713" y="1818532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8" name="Shape 5108"/>
          <p:cNvSpPr/>
          <p:nvPr/>
        </p:nvSpPr>
        <p:spPr>
          <a:xfrm>
            <a:off x="2174555" y="1804912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9" name="Shape 5109"/>
          <p:cNvSpPr/>
          <p:nvPr/>
        </p:nvSpPr>
        <p:spPr>
          <a:xfrm>
            <a:off x="10317533" y="3517213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0" name="Shape 5110"/>
          <p:cNvSpPr/>
          <p:nvPr/>
        </p:nvSpPr>
        <p:spPr>
          <a:xfrm>
            <a:off x="8695163" y="2919853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1" name="Shape 5111"/>
          <p:cNvSpPr/>
          <p:nvPr/>
        </p:nvSpPr>
        <p:spPr>
          <a:xfrm>
            <a:off x="3787199" y="2939310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2" name="Shape 5112"/>
          <p:cNvSpPr/>
          <p:nvPr/>
        </p:nvSpPr>
        <p:spPr>
          <a:xfrm>
            <a:off x="8681545" y="2369193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3" name="Shape 5113"/>
          <p:cNvSpPr/>
          <p:nvPr/>
        </p:nvSpPr>
        <p:spPr>
          <a:xfrm>
            <a:off x="1594858" y="3464676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4" name="Shape 5114"/>
          <p:cNvSpPr/>
          <p:nvPr/>
        </p:nvSpPr>
        <p:spPr>
          <a:xfrm>
            <a:off x="7039722" y="2904287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5" name="Shape 5115"/>
          <p:cNvSpPr/>
          <p:nvPr/>
        </p:nvSpPr>
        <p:spPr>
          <a:xfrm>
            <a:off x="1044342" y="3402411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6" name="Shape 5116"/>
          <p:cNvSpPr/>
          <p:nvPr/>
        </p:nvSpPr>
        <p:spPr>
          <a:xfrm>
            <a:off x="8140756" y="2910124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7" name="Shape 5117"/>
          <p:cNvSpPr/>
          <p:nvPr/>
        </p:nvSpPr>
        <p:spPr>
          <a:xfrm>
            <a:off x="7580512" y="2914016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8" name="Shape 5118"/>
          <p:cNvSpPr/>
          <p:nvPr/>
        </p:nvSpPr>
        <p:spPr>
          <a:xfrm>
            <a:off x="3211394" y="2910125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9" name="Shape 5119"/>
          <p:cNvSpPr/>
          <p:nvPr/>
        </p:nvSpPr>
        <p:spPr>
          <a:xfrm>
            <a:off x="4337715" y="2943202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0" name="Shape 5120"/>
          <p:cNvSpPr/>
          <p:nvPr/>
        </p:nvSpPr>
        <p:spPr>
          <a:xfrm>
            <a:off x="5967867" y="2923745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1" name="Shape 5121"/>
          <p:cNvSpPr/>
          <p:nvPr/>
        </p:nvSpPr>
        <p:spPr>
          <a:xfrm>
            <a:off x="9757289" y="3517213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2" name="Shape 5122"/>
          <p:cNvSpPr/>
          <p:nvPr/>
        </p:nvSpPr>
        <p:spPr>
          <a:xfrm>
            <a:off x="5403733" y="2919853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3" name="Shape 5123"/>
          <p:cNvSpPr/>
          <p:nvPr/>
        </p:nvSpPr>
        <p:spPr>
          <a:xfrm>
            <a:off x="1575405" y="23789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4" name="Shape 5124"/>
          <p:cNvSpPr/>
          <p:nvPr/>
        </p:nvSpPr>
        <p:spPr>
          <a:xfrm>
            <a:off x="1633764" y="1808804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5" name="Shape 5125"/>
          <p:cNvSpPr/>
          <p:nvPr/>
        </p:nvSpPr>
        <p:spPr>
          <a:xfrm>
            <a:off x="9191212" y="3482188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6" name="Shape 5126"/>
          <p:cNvSpPr/>
          <p:nvPr/>
        </p:nvSpPr>
        <p:spPr>
          <a:xfrm>
            <a:off x="6514493" y="2923745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7" name="Shape 5127"/>
          <p:cNvSpPr/>
          <p:nvPr/>
        </p:nvSpPr>
        <p:spPr>
          <a:xfrm>
            <a:off x="8127138" y="4536809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8" name="Shape 5128"/>
          <p:cNvSpPr/>
          <p:nvPr/>
        </p:nvSpPr>
        <p:spPr>
          <a:xfrm>
            <a:off x="8667927" y="4585453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9" name="Shape 5129"/>
          <p:cNvSpPr/>
          <p:nvPr/>
        </p:nvSpPr>
        <p:spPr>
          <a:xfrm>
            <a:off x="1030724" y="510692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0" name="Shape 5130"/>
          <p:cNvSpPr/>
          <p:nvPr/>
        </p:nvSpPr>
        <p:spPr>
          <a:xfrm>
            <a:off x="1575405" y="509136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1" name="Shape 5131"/>
          <p:cNvSpPr/>
          <p:nvPr/>
        </p:nvSpPr>
        <p:spPr>
          <a:xfrm>
            <a:off x="4341606" y="5120547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2" name="Shape 5132"/>
          <p:cNvSpPr/>
          <p:nvPr/>
        </p:nvSpPr>
        <p:spPr>
          <a:xfrm>
            <a:off x="4849326" y="5077740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3" name="Shape 5133"/>
          <p:cNvSpPr/>
          <p:nvPr/>
        </p:nvSpPr>
        <p:spPr>
          <a:xfrm>
            <a:off x="1044342" y="2914015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4" name="Shape 5134"/>
          <p:cNvSpPr/>
          <p:nvPr/>
        </p:nvSpPr>
        <p:spPr>
          <a:xfrm>
            <a:off x="8136865" y="2388651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5" name="Shape 5135"/>
          <p:cNvSpPr/>
          <p:nvPr/>
        </p:nvSpPr>
        <p:spPr>
          <a:xfrm>
            <a:off x="2131758" y="4546536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6" name="Shape 5136"/>
          <p:cNvSpPr/>
          <p:nvPr/>
        </p:nvSpPr>
        <p:spPr>
          <a:xfrm>
            <a:off x="5938688" y="513027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7" name="Shape 5137"/>
          <p:cNvSpPr/>
          <p:nvPr/>
        </p:nvSpPr>
        <p:spPr>
          <a:xfrm>
            <a:off x="7039722" y="3999769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8" name="Shape 5138"/>
          <p:cNvSpPr/>
          <p:nvPr/>
        </p:nvSpPr>
        <p:spPr>
          <a:xfrm>
            <a:off x="2122032" y="5145842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9" name="Shape 5139"/>
          <p:cNvSpPr/>
          <p:nvPr/>
        </p:nvSpPr>
        <p:spPr>
          <a:xfrm>
            <a:off x="2666713" y="51458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0" name="Shape 5140"/>
          <p:cNvSpPr/>
          <p:nvPr/>
        </p:nvSpPr>
        <p:spPr>
          <a:xfrm>
            <a:off x="3211394" y="51458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1" name="Shape 5141"/>
          <p:cNvSpPr/>
          <p:nvPr/>
        </p:nvSpPr>
        <p:spPr>
          <a:xfrm>
            <a:off x="3758019" y="5145842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2" name="Shape 5142"/>
          <p:cNvSpPr/>
          <p:nvPr/>
        </p:nvSpPr>
        <p:spPr>
          <a:xfrm>
            <a:off x="5938688" y="1880797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3" name="Shape 5143"/>
          <p:cNvSpPr/>
          <p:nvPr/>
        </p:nvSpPr>
        <p:spPr>
          <a:xfrm>
            <a:off x="6485314" y="5097198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4" name="Shape 5144"/>
          <p:cNvSpPr/>
          <p:nvPr/>
        </p:nvSpPr>
        <p:spPr>
          <a:xfrm>
            <a:off x="7576622" y="4005605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5" name="Shape 5145"/>
          <p:cNvSpPr/>
          <p:nvPr/>
        </p:nvSpPr>
        <p:spPr>
          <a:xfrm>
            <a:off x="3211394" y="4585453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6" name="Shape 5146"/>
          <p:cNvSpPr/>
          <p:nvPr/>
        </p:nvSpPr>
        <p:spPr>
          <a:xfrm>
            <a:off x="5938688" y="4034793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7" name="Shape 5147"/>
          <p:cNvSpPr/>
          <p:nvPr/>
        </p:nvSpPr>
        <p:spPr>
          <a:xfrm>
            <a:off x="8121303" y="3474404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8" name="Shape 5148"/>
          <p:cNvSpPr/>
          <p:nvPr/>
        </p:nvSpPr>
        <p:spPr>
          <a:xfrm>
            <a:off x="2122032" y="34549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9" name="Shape 5149"/>
          <p:cNvSpPr/>
          <p:nvPr/>
        </p:nvSpPr>
        <p:spPr>
          <a:xfrm>
            <a:off x="7059175" y="3445217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0" name="Shape 5150"/>
          <p:cNvSpPr/>
          <p:nvPr/>
        </p:nvSpPr>
        <p:spPr>
          <a:xfrm>
            <a:off x="1030724" y="4575725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1" name="Shape 5151"/>
          <p:cNvSpPr/>
          <p:nvPr/>
        </p:nvSpPr>
        <p:spPr>
          <a:xfrm>
            <a:off x="1575405" y="4565995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2" name="Shape 5152"/>
          <p:cNvSpPr/>
          <p:nvPr/>
        </p:nvSpPr>
        <p:spPr>
          <a:xfrm>
            <a:off x="4888232" y="1804912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3" name="Shape 5153"/>
          <p:cNvSpPr/>
          <p:nvPr/>
        </p:nvSpPr>
        <p:spPr>
          <a:xfrm>
            <a:off x="7029994" y="5155571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4" name="Shape 5154"/>
          <p:cNvSpPr/>
          <p:nvPr/>
        </p:nvSpPr>
        <p:spPr>
          <a:xfrm>
            <a:off x="5394008" y="5077740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5" name="Shape 5155"/>
          <p:cNvSpPr/>
          <p:nvPr/>
        </p:nvSpPr>
        <p:spPr>
          <a:xfrm>
            <a:off x="8121303" y="5120547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6" name="Shape 5156"/>
          <p:cNvSpPr/>
          <p:nvPr/>
        </p:nvSpPr>
        <p:spPr>
          <a:xfrm>
            <a:off x="3767746" y="1837990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7" name="Shape 5157"/>
          <p:cNvSpPr/>
          <p:nvPr/>
        </p:nvSpPr>
        <p:spPr>
          <a:xfrm>
            <a:off x="8704889" y="50971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8" name="Shape 5158"/>
          <p:cNvSpPr/>
          <p:nvPr/>
        </p:nvSpPr>
        <p:spPr>
          <a:xfrm>
            <a:off x="1059904" y="3999769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9" name="Shape 5159"/>
          <p:cNvSpPr/>
          <p:nvPr/>
        </p:nvSpPr>
        <p:spPr>
          <a:xfrm>
            <a:off x="7586347" y="3445217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0" name="Shape 5160"/>
          <p:cNvSpPr/>
          <p:nvPr/>
        </p:nvSpPr>
        <p:spPr>
          <a:xfrm>
            <a:off x="2695891" y="4530971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1" name="Shape 5161"/>
          <p:cNvSpPr/>
          <p:nvPr/>
        </p:nvSpPr>
        <p:spPr>
          <a:xfrm>
            <a:off x="4318263" y="34510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2" name="Shape 5162"/>
          <p:cNvSpPr/>
          <p:nvPr/>
        </p:nvSpPr>
        <p:spPr>
          <a:xfrm>
            <a:off x="3767746" y="4550428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3" name="Shape 5163"/>
          <p:cNvSpPr/>
          <p:nvPr/>
        </p:nvSpPr>
        <p:spPr>
          <a:xfrm>
            <a:off x="4327990" y="4550428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4" name="Shape 5164"/>
          <p:cNvSpPr/>
          <p:nvPr/>
        </p:nvSpPr>
        <p:spPr>
          <a:xfrm>
            <a:off x="7029994" y="4546538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5" name="Shape 5165"/>
          <p:cNvSpPr/>
          <p:nvPr/>
        </p:nvSpPr>
        <p:spPr>
          <a:xfrm>
            <a:off x="6543673" y="3990039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6" name="Shape 5166"/>
          <p:cNvSpPr/>
          <p:nvPr/>
        </p:nvSpPr>
        <p:spPr>
          <a:xfrm>
            <a:off x="4862943" y="4565995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7" name="Shape 5167"/>
          <p:cNvSpPr/>
          <p:nvPr/>
        </p:nvSpPr>
        <p:spPr>
          <a:xfrm>
            <a:off x="5954250" y="4536809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8" name="Shape 5168"/>
          <p:cNvSpPr/>
          <p:nvPr/>
        </p:nvSpPr>
        <p:spPr>
          <a:xfrm>
            <a:off x="6479478" y="4530971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9" name="Shape 5169"/>
          <p:cNvSpPr/>
          <p:nvPr/>
        </p:nvSpPr>
        <p:spPr>
          <a:xfrm>
            <a:off x="7576622" y="4546536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0" name="Shape 5170"/>
          <p:cNvSpPr/>
          <p:nvPr/>
        </p:nvSpPr>
        <p:spPr>
          <a:xfrm>
            <a:off x="7029994" y="23789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1" name="Shape 5171"/>
          <p:cNvSpPr/>
          <p:nvPr/>
        </p:nvSpPr>
        <p:spPr>
          <a:xfrm>
            <a:off x="5436803" y="4556266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2" name="Shape 5172"/>
          <p:cNvSpPr/>
          <p:nvPr/>
        </p:nvSpPr>
        <p:spPr>
          <a:xfrm>
            <a:off x="10829145" y="4009499"/>
            <a:ext cx="274285" cy="2626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3" name="Shape 5173"/>
          <p:cNvSpPr/>
          <p:nvPr/>
        </p:nvSpPr>
        <p:spPr>
          <a:xfrm>
            <a:off x="9230117" y="4019226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4" name="Shape 5174"/>
          <p:cNvSpPr/>
          <p:nvPr/>
        </p:nvSpPr>
        <p:spPr>
          <a:xfrm>
            <a:off x="10282517" y="4048413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5" name="Shape 5175"/>
          <p:cNvSpPr/>
          <p:nvPr/>
        </p:nvSpPr>
        <p:spPr>
          <a:xfrm>
            <a:off x="9737836" y="4003661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6" name="Shape 5176"/>
          <p:cNvSpPr/>
          <p:nvPr/>
        </p:nvSpPr>
        <p:spPr>
          <a:xfrm>
            <a:off x="10842761" y="1851611"/>
            <a:ext cx="245107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7" name="Shape 5177"/>
          <p:cNvSpPr/>
          <p:nvPr/>
        </p:nvSpPr>
        <p:spPr>
          <a:xfrm>
            <a:off x="10298080" y="183604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8" name="Shape 5178"/>
          <p:cNvSpPr/>
          <p:nvPr/>
        </p:nvSpPr>
        <p:spPr>
          <a:xfrm>
            <a:off x="9776742" y="1822423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9" name="Shape 5179"/>
          <p:cNvSpPr/>
          <p:nvPr/>
        </p:nvSpPr>
        <p:spPr>
          <a:xfrm>
            <a:off x="7615526" y="5077740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0" name="Shape 5180"/>
          <p:cNvSpPr/>
          <p:nvPr/>
        </p:nvSpPr>
        <p:spPr>
          <a:xfrm>
            <a:off x="10829145" y="3517213"/>
            <a:ext cx="274285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1" name="Shape 5181"/>
          <p:cNvSpPr/>
          <p:nvPr/>
        </p:nvSpPr>
        <p:spPr>
          <a:xfrm>
            <a:off x="8704889" y="3441325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2" name="Shape 5182"/>
          <p:cNvSpPr/>
          <p:nvPr/>
        </p:nvSpPr>
        <p:spPr>
          <a:xfrm>
            <a:off x="10305861" y="4536809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3" name="Shape 5183"/>
          <p:cNvSpPr/>
          <p:nvPr/>
        </p:nvSpPr>
        <p:spPr>
          <a:xfrm>
            <a:off x="9813703" y="4536809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4" name="Shape 5184"/>
          <p:cNvSpPr/>
          <p:nvPr/>
        </p:nvSpPr>
        <p:spPr>
          <a:xfrm>
            <a:off x="9191212" y="1894419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5" name="Shape 5185"/>
          <p:cNvSpPr/>
          <p:nvPr/>
        </p:nvSpPr>
        <p:spPr>
          <a:xfrm>
            <a:off x="10829145" y="2956824"/>
            <a:ext cx="274285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6" name="Shape 5186"/>
          <p:cNvSpPr/>
          <p:nvPr/>
        </p:nvSpPr>
        <p:spPr>
          <a:xfrm>
            <a:off x="8131028" y="4005606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7" name="Shape 5187"/>
          <p:cNvSpPr/>
          <p:nvPr/>
        </p:nvSpPr>
        <p:spPr>
          <a:xfrm>
            <a:off x="5995101" y="2318603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8" name="Shape 5188"/>
          <p:cNvSpPr/>
          <p:nvPr/>
        </p:nvSpPr>
        <p:spPr>
          <a:xfrm>
            <a:off x="10850542" y="5054391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9" name="Shape 5189"/>
          <p:cNvSpPr/>
          <p:nvPr/>
        </p:nvSpPr>
        <p:spPr>
          <a:xfrm>
            <a:off x="9243733" y="5176976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90" name="Shape 5190"/>
          <p:cNvSpPr/>
          <p:nvPr/>
        </p:nvSpPr>
        <p:spPr>
          <a:xfrm>
            <a:off x="10790238" y="4575725"/>
            <a:ext cx="274285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91" name="Shape 5191"/>
          <p:cNvSpPr/>
          <p:nvPr/>
        </p:nvSpPr>
        <p:spPr>
          <a:xfrm>
            <a:off x="9191211" y="2396435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92" name="Shape 5192"/>
          <p:cNvSpPr/>
          <p:nvPr/>
        </p:nvSpPr>
        <p:spPr>
          <a:xfrm>
            <a:off x="1604585" y="2900395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93" name="Shape 5193"/>
          <p:cNvSpPr/>
          <p:nvPr/>
        </p:nvSpPr>
        <p:spPr>
          <a:xfrm>
            <a:off x="2151212" y="2910124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152" name="Rectangle 151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58" name="Straight Connector 157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Group 158"/>
          <p:cNvGrpSpPr/>
          <p:nvPr/>
        </p:nvGrpSpPr>
        <p:grpSpPr>
          <a:xfrm>
            <a:off x="11169650" y="6165717"/>
            <a:ext cx="679450" cy="533400"/>
            <a:chOff x="11169650" y="6165717"/>
            <a:chExt cx="679450" cy="533400"/>
          </a:xfrm>
        </p:grpSpPr>
        <p:sp>
          <p:nvSpPr>
            <p:cNvPr id="160" name="Rectangle 159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11169650" y="6209651"/>
              <a:ext cx="67945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27</a:t>
              </a:r>
              <a:endParaRPr lang="id-ID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62" name="Straight Connector 161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862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5" name="Rectangle 4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6794500" y="1879600"/>
            <a:ext cx="5397500" cy="34798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 rot="5400000">
            <a:off x="8528191" y="568326"/>
            <a:ext cx="1989982" cy="4959348"/>
            <a:chOff x="-452024" y="-337190"/>
            <a:chExt cx="1989982" cy="6209429"/>
          </a:xfrm>
        </p:grpSpPr>
        <p:sp>
          <p:nvSpPr>
            <p:cNvPr id="14" name="TextBox 13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OUR HERE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SMART ART.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7128643" y="4081091"/>
            <a:ext cx="47980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057054" y="4318157"/>
            <a:ext cx="494580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1871895"/>
            <a:ext cx="1371600" cy="34798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1239500" y="6165717"/>
            <a:ext cx="533400" cy="533400"/>
            <a:chOff x="11239500" y="6165717"/>
            <a:chExt cx="533400" cy="533400"/>
          </a:xfrm>
        </p:grpSpPr>
        <p:sp>
          <p:nvSpPr>
            <p:cNvPr id="21" name="Rectangle 20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264900" y="6165717"/>
              <a:ext cx="50800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4</a:t>
              </a:r>
              <a:endParaRPr lang="id-ID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9972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4800" y="0"/>
            <a:ext cx="4267200" cy="68580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6" name="Rectangle 5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660400" y="5219700"/>
            <a:ext cx="5435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 rot="5400000">
            <a:off x="2139158" y="669926"/>
            <a:ext cx="1989982" cy="4959348"/>
            <a:chOff x="-452024" y="-337190"/>
            <a:chExt cx="1989982" cy="6209429"/>
          </a:xfrm>
        </p:grpSpPr>
        <p:sp>
          <p:nvSpPr>
            <p:cNvPr id="17" name="TextBox 16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OUR HERE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SMART ART.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68021" y="4254515"/>
            <a:ext cx="494580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1239500" y="6165717"/>
            <a:ext cx="533400" cy="533400"/>
            <a:chOff x="11239500" y="6165717"/>
            <a:chExt cx="533400" cy="533400"/>
          </a:xfrm>
        </p:grpSpPr>
        <p:sp>
          <p:nvSpPr>
            <p:cNvPr id="22" name="Rectangle 21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1264900" y="6165717"/>
              <a:ext cx="50800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5</a:t>
              </a:r>
              <a:endParaRPr lang="id-ID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4" name="Straight Connector 23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2869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6" name="Rectangle 5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/>
        </p:nvCxnSpPr>
        <p:spPr>
          <a:xfrm flipH="1">
            <a:off x="6101925" y="4991100"/>
            <a:ext cx="5435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 rot="5400000">
            <a:off x="7580683" y="441326"/>
            <a:ext cx="1989982" cy="4959348"/>
            <a:chOff x="-452024" y="-337190"/>
            <a:chExt cx="1989982" cy="6209429"/>
          </a:xfrm>
        </p:grpSpPr>
        <p:sp>
          <p:nvSpPr>
            <p:cNvPr id="15" name="TextBox 14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OUR HERE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SMART ART.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109546" y="4025915"/>
            <a:ext cx="494580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1239500" y="6165717"/>
            <a:ext cx="533400" cy="533400"/>
            <a:chOff x="11239500" y="6165717"/>
            <a:chExt cx="533400" cy="533400"/>
          </a:xfrm>
        </p:grpSpPr>
        <p:sp>
          <p:nvSpPr>
            <p:cNvPr id="20" name="Rectangle 19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264900" y="6165717"/>
              <a:ext cx="50800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6</a:t>
              </a:r>
              <a:endParaRPr lang="id-ID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2" name="Straight Connector 21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3751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129209"/>
            <a:ext cx="7200900" cy="1989982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6" name="Rectangle 5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/>
        </p:nvCxnSpPr>
        <p:spPr>
          <a:xfrm flipH="1">
            <a:off x="545675" y="5321300"/>
            <a:ext cx="5435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 rot="5400000">
            <a:off x="2024433" y="682626"/>
            <a:ext cx="1989982" cy="4959348"/>
            <a:chOff x="-452024" y="-337190"/>
            <a:chExt cx="1989982" cy="6209429"/>
          </a:xfrm>
        </p:grpSpPr>
        <p:sp>
          <p:nvSpPr>
            <p:cNvPr id="15" name="TextBox 14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OUR HERE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COMPANY.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53296" y="4356115"/>
            <a:ext cx="494580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1239500" y="6165717"/>
            <a:ext cx="533400" cy="533400"/>
            <a:chOff x="11239500" y="6165717"/>
            <a:chExt cx="533400" cy="533400"/>
          </a:xfrm>
        </p:grpSpPr>
        <p:sp>
          <p:nvSpPr>
            <p:cNvPr id="20" name="Rectangle 19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264900" y="6165717"/>
              <a:ext cx="50800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7</a:t>
              </a:r>
              <a:endParaRPr lang="id-ID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2" name="Straight Connector 21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9618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5" name="Rectangle 4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5410200" y="2012950"/>
            <a:ext cx="6781800" cy="32639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 rot="5400000">
            <a:off x="7580683" y="708026"/>
            <a:ext cx="1989982" cy="4959348"/>
            <a:chOff x="-452024" y="-337190"/>
            <a:chExt cx="1989982" cy="6209429"/>
          </a:xfrm>
        </p:grpSpPr>
        <p:sp>
          <p:nvSpPr>
            <p:cNvPr id="14" name="TextBox 13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SMART ART.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109546" y="4292615"/>
            <a:ext cx="494580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1239500" y="6165717"/>
            <a:ext cx="533400" cy="533400"/>
            <a:chOff x="11239500" y="6165717"/>
            <a:chExt cx="533400" cy="533400"/>
          </a:xfrm>
        </p:grpSpPr>
        <p:sp>
          <p:nvSpPr>
            <p:cNvPr id="19" name="Rectangle 18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264900" y="6165717"/>
              <a:ext cx="50800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8</a:t>
              </a:r>
              <a:endParaRPr lang="id-ID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>
          <a:xfrm flipH="1">
            <a:off x="6705600" y="6676237"/>
            <a:ext cx="4292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610350" y="6354991"/>
            <a:ext cx="438785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PRESENTATION NOW</a:t>
            </a:r>
            <a:endParaRPr lang="id-ID" sz="14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385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9750" y="406400"/>
            <a:ext cx="11112500" cy="698500"/>
            <a:chOff x="539750" y="406400"/>
            <a:chExt cx="11112500" cy="698500"/>
          </a:xfrm>
        </p:grpSpPr>
        <p:sp>
          <p:nvSpPr>
            <p:cNvPr id="4" name="Rectangle 3"/>
            <p:cNvSpPr/>
            <p:nvPr/>
          </p:nvSpPr>
          <p:spPr>
            <a:xfrm>
              <a:off x="539750" y="406400"/>
              <a:ext cx="11112500" cy="698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1384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SMART ART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21565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CONTACT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046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BLOG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2527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WEBSITE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23008" y="632539"/>
              <a:ext cx="2521462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"/>
                  <a:cs typeface="Arial" panose="020B0604020202020204" pitchFamily="34" charset="0"/>
                </a:rPr>
                <a:t>DESIGN</a:t>
              </a:r>
              <a:endParaRPr lang="id-ID" sz="1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60600" y="571500"/>
              <a:ext cx="0" cy="37613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781384" y="2114550"/>
            <a:ext cx="6262124" cy="3263900"/>
          </a:xfrm>
          <a:prstGeom prst="rect">
            <a:avLst/>
          </a:prstGeom>
          <a:solidFill>
            <a:srgbClr val="D1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 rot="5400000">
            <a:off x="2951867" y="809626"/>
            <a:ext cx="1989982" cy="4959348"/>
            <a:chOff x="-452024" y="-337190"/>
            <a:chExt cx="1989982" cy="6209429"/>
          </a:xfrm>
        </p:grpSpPr>
        <p:sp>
          <p:nvSpPr>
            <p:cNvPr id="14" name="TextBox 13"/>
            <p:cNvSpPr txBox="1"/>
            <p:nvPr/>
          </p:nvSpPr>
          <p:spPr>
            <a:xfrm rot="16200000">
              <a:off x="-2541320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ABOUT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1900273" y="3075057"/>
              <a:ext cx="4886478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DESIGN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1920700" y="2413582"/>
              <a:ext cx="6209429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40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SMART ART.</a:t>
              </a:r>
              <a:endParaRPr lang="id-ID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480730" y="4394215"/>
            <a:ext cx="494580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1574800" y="6438900"/>
            <a:ext cx="8991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524000" y="5801640"/>
            <a:ext cx="89916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1239500" y="6165717"/>
            <a:ext cx="533400" cy="533400"/>
            <a:chOff x="11239500" y="6165717"/>
            <a:chExt cx="533400" cy="533400"/>
          </a:xfrm>
        </p:grpSpPr>
        <p:sp>
          <p:nvSpPr>
            <p:cNvPr id="22" name="Rectangle 21"/>
            <p:cNvSpPr/>
            <p:nvPr/>
          </p:nvSpPr>
          <p:spPr>
            <a:xfrm>
              <a:off x="11239500" y="6165717"/>
              <a:ext cx="533400" cy="533400"/>
            </a:xfrm>
            <a:prstGeom prst="rect">
              <a:avLst/>
            </a:prstGeom>
            <a:solidFill>
              <a:srgbClr val="D1EDF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1264900" y="6165717"/>
              <a:ext cx="50800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9</a:t>
              </a:r>
              <a:endParaRPr lang="id-ID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888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2065</Words>
  <Application>Microsoft Office PowerPoint</Application>
  <PresentationFormat>Widescreen</PresentationFormat>
  <Paragraphs>420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2" baseType="lpstr">
      <vt:lpstr>Aharoni</vt:lpstr>
      <vt:lpstr>Arial</vt:lpstr>
      <vt:lpstr>Arial </vt:lpstr>
      <vt:lpstr>Arial Black</vt:lpstr>
      <vt:lpstr>Calibri</vt:lpstr>
      <vt:lpstr>Calibri Light</vt:lpstr>
      <vt:lpstr>Gill Sans</vt:lpstr>
      <vt:lpstr>Kozuka Gothic Pro H</vt:lpstr>
      <vt:lpstr>Lato</vt:lpstr>
      <vt:lpstr>Mongolian Baiti</vt:lpstr>
      <vt:lpstr>Montserrat</vt:lpstr>
      <vt:lpstr>Open Sans</vt:lpstr>
      <vt:lpstr>Roboto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18</cp:revision>
  <dcterms:created xsi:type="dcterms:W3CDTF">2020-08-24T09:12:20Z</dcterms:created>
  <dcterms:modified xsi:type="dcterms:W3CDTF">2020-08-31T06:01:37Z</dcterms:modified>
</cp:coreProperties>
</file>