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1"/>
          </p:nvPr>
        </p:nvSpPr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2"/>
          </p:nvPr>
        </p:nvSpPr>
        <p:spPr>
          <a:xfrm>
            <a:off x="2597426" y="2342321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icture Placeholder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Picture Placeholder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6" name="Picture Placeholder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Picture Placeholder 3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</p:spPr>
      </p:sp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e Orang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19"/>
      </a:accent1>
      <a:accent2>
        <a:srgbClr val="FF8C00"/>
      </a:accent2>
      <a:accent3>
        <a:srgbClr val="E57E00"/>
      </a:accent3>
      <a:accent4>
        <a:srgbClr val="CC7000"/>
      </a:accent4>
      <a:accent5>
        <a:srgbClr val="B26200"/>
      </a:accent5>
      <a:accent6>
        <a:srgbClr val="995400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41</cp:revision>
  <dcterms:created xsi:type="dcterms:W3CDTF">2018-06-04T07:56:24Z</dcterms:created>
  <dcterms:modified xsi:type="dcterms:W3CDTF">2018-06-08T14:03:49Z</dcterms:modified>
</cp:coreProperties>
</file>