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63" r:id="rId11"/>
    <p:sldId id="273" r:id="rId12"/>
    <p:sldId id="274" r:id="rId13"/>
    <p:sldId id="275" r:id="rId14"/>
    <p:sldId id="258" r:id="rId15"/>
    <p:sldId id="278" r:id="rId16"/>
    <p:sldId id="277" r:id="rId17"/>
    <p:sldId id="276" r:id="rId18"/>
    <p:sldId id="279" r:id="rId19"/>
    <p:sldId id="280" r:id="rId20"/>
    <p:sldId id="281" r:id="rId21"/>
    <p:sldId id="282" r:id="rId22"/>
    <p:sldId id="283" r:id="rId23"/>
    <p:sldId id="284" r:id="rId24"/>
    <p:sldId id="289" r:id="rId25"/>
    <p:sldId id="297" r:id="rId26"/>
    <p:sldId id="287" r:id="rId27"/>
    <p:sldId id="288" r:id="rId28"/>
    <p:sldId id="291" r:id="rId29"/>
    <p:sldId id="290" r:id="rId30"/>
    <p:sldId id="292" r:id="rId31"/>
    <p:sldId id="293" r:id="rId32"/>
    <p:sldId id="294" r:id="rId33"/>
    <p:sldId id="295" r:id="rId34"/>
    <p:sldId id="259" r:id="rId35"/>
    <p:sldId id="260" r:id="rId36"/>
    <p:sldId id="29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s" id="{2FE13159-47A4-4B63-B9DF-2D03937F4C8C}">
          <p14:sldIdLst>
            <p14:sldId id="264"/>
          </p14:sldIdLst>
        </p14:section>
        <p14:section name="About Us" id="{20AA6FC3-01FD-4871-A44A-738986D72F5D}">
          <p14:sldIdLst>
            <p14:sldId id="257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  <p14:section name="Our Team" id="{FEBC2A4A-5CEC-4BB4-86DB-B5D27D9B26B9}">
          <p14:sldIdLst>
            <p14:sldId id="263"/>
            <p14:sldId id="273"/>
            <p14:sldId id="274"/>
            <p14:sldId id="275"/>
          </p14:sldIdLst>
        </p14:section>
        <p14:section name="Services" id="{82F38FF6-A704-4C7E-99D9-8AB3F7C78ED2}">
          <p14:sldIdLst>
            <p14:sldId id="258"/>
            <p14:sldId id="278"/>
            <p14:sldId id="277"/>
            <p14:sldId id="276"/>
          </p14:sldIdLst>
        </p14:section>
        <p14:section name="Break Slides" id="{0F02F707-63F6-4306-BF23-EF9D5088DA72}">
          <p14:sldIdLst>
            <p14:sldId id="279"/>
          </p14:sldIdLst>
        </p14:section>
        <p14:section name="Portfolio" id="{16A528AC-0F8F-4C9A-87C1-48018E3D054D}">
          <p14:sldIdLst>
            <p14:sldId id="280"/>
            <p14:sldId id="281"/>
            <p14:sldId id="282"/>
            <p14:sldId id="283"/>
            <p14:sldId id="284"/>
          </p14:sldIdLst>
        </p14:section>
        <p14:section name="Mockup" id="{B29D5F0B-BB2D-4F3B-8845-CC31AFF84F9A}">
          <p14:sldIdLst>
            <p14:sldId id="289"/>
            <p14:sldId id="297"/>
            <p14:sldId id="287"/>
            <p14:sldId id="288"/>
          </p14:sldIdLst>
        </p14:section>
        <p14:section name="Infographic" id="{68A1BCE5-7622-43A7-AF46-AFCF7BFF8C2A}">
          <p14:sldIdLst>
            <p14:sldId id="291"/>
            <p14:sldId id="290"/>
            <p14:sldId id="292"/>
          </p14:sldIdLst>
        </p14:section>
        <p14:section name="Chart" id="{3D52A290-ADDE-4CC4-95A0-2F27432368B6}">
          <p14:sldIdLst>
            <p14:sldId id="293"/>
          </p14:sldIdLst>
        </p14:section>
        <p14:section name="Pricing Tables" id="{0D4D6FA6-4764-441B-85EC-74326ED29EC8}">
          <p14:sldIdLst>
            <p14:sldId id="294"/>
          </p14:sldIdLst>
        </p14:section>
        <p14:section name="Quotes" id="{E1BC9BA5-954C-4330-9615-626E056BE6F0}">
          <p14:sldIdLst>
            <p14:sldId id="295"/>
          </p14:sldIdLst>
        </p14:section>
        <p14:section name="Testimonial" id="{10A008F2-B09A-4D68-8F3D-20A92070E5B1}">
          <p14:sldIdLst>
            <p14:sldId id="259"/>
          </p14:sldIdLst>
        </p14:section>
        <p14:section name="Contact" id="{3412745F-2E25-4682-AEB9-03C580A47203}">
          <p14:sldIdLst>
            <p14:sldId id="260"/>
          </p14:sldIdLst>
        </p14:section>
        <p14:section name="Ending Slides" id="{D9020D99-2C6E-4B04-928D-C0E6BDE1AB7F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767"/>
    <a:srgbClr val="14AFD7"/>
    <a:srgbClr val="1988D1"/>
    <a:srgbClr val="11BAD9"/>
    <a:srgbClr val="1B4CC7"/>
    <a:srgbClr val="163EA2"/>
    <a:srgbClr val="29B9A2"/>
    <a:srgbClr val="01D1DD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25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87558033003345E-2"/>
          <c:y val="4.6293773274872635E-2"/>
          <c:w val="0.87872087984984304"/>
          <c:h val="0.79956085665293231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FBCB-48F8-A322-066BE2ACD5F2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3-FBCB-48F8-A322-066BE2ACD5F2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5-FBCB-48F8-A322-066BE2ACD5F2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7-FBCB-48F8-A322-066BE2ACD5F2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9-FBCB-48F8-A322-066BE2ACD5F2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B-FBCB-48F8-A322-066BE2ACD5F2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D-FBCB-48F8-A322-066BE2ACD5F2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F-FBCB-48F8-A322-066BE2ACD5F2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11-FBCB-48F8-A322-066BE2ACD5F2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13-FBCB-48F8-A322-066BE2ACD5F2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Act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20</c:v>
                </c:pt>
                <c:pt idx="2">
                  <c:v>20</c:v>
                </c:pt>
                <c:pt idx="3">
                  <c:v>26</c:v>
                </c:pt>
                <c:pt idx="4">
                  <c:v>33</c:v>
                </c:pt>
                <c:pt idx="5">
                  <c:v>45</c:v>
                </c:pt>
                <c:pt idx="6">
                  <c:v>50</c:v>
                </c:pt>
                <c:pt idx="7">
                  <c:v>50</c:v>
                </c:pt>
                <c:pt idx="8">
                  <c:v>67</c:v>
                </c:pt>
                <c:pt idx="9">
                  <c:v>60</c:v>
                </c:pt>
                <c:pt idx="10">
                  <c:v>70</c:v>
                </c:pt>
                <c:pt idx="1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BCB-48F8-A322-066BE2ACD5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2004112"/>
        <c:axId val="661990512"/>
      </c:areaChart>
      <c:catAx>
        <c:axId val="662004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661990512"/>
        <c:crosses val="autoZero"/>
        <c:auto val="1"/>
        <c:lblAlgn val="ctr"/>
        <c:lblOffset val="100"/>
        <c:noMultiLvlLbl val="0"/>
      </c:catAx>
      <c:valAx>
        <c:axId val="661990512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66200411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600" b="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971405-B468-47DB-9AFB-E7BEAB7E9DC2}"/>
              </a:ext>
            </a:extLst>
          </p:cNvPr>
          <p:cNvSpPr/>
          <p:nvPr userDrawn="1"/>
        </p:nvSpPr>
        <p:spPr>
          <a:xfrm>
            <a:off x="8782050" y="0"/>
            <a:ext cx="34099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E57A70F-3F94-4C79-A7B6-25F6DA62BE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1350" y="666750"/>
            <a:ext cx="3733800" cy="5524500"/>
          </a:xfrm>
          <a:custGeom>
            <a:avLst/>
            <a:gdLst>
              <a:gd name="connsiteX0" fmla="*/ 380997 w 3733800"/>
              <a:gd name="connsiteY0" fmla="*/ 0 h 5524500"/>
              <a:gd name="connsiteX1" fmla="*/ 3352803 w 3733800"/>
              <a:gd name="connsiteY1" fmla="*/ 0 h 5524500"/>
              <a:gd name="connsiteX2" fmla="*/ 3733800 w 3733800"/>
              <a:gd name="connsiteY2" fmla="*/ 380997 h 5524500"/>
              <a:gd name="connsiteX3" fmla="*/ 3733800 w 3733800"/>
              <a:gd name="connsiteY3" fmla="*/ 5143503 h 5524500"/>
              <a:gd name="connsiteX4" fmla="*/ 3352803 w 3733800"/>
              <a:gd name="connsiteY4" fmla="*/ 5524500 h 5524500"/>
              <a:gd name="connsiteX5" fmla="*/ 380997 w 3733800"/>
              <a:gd name="connsiteY5" fmla="*/ 5524500 h 5524500"/>
              <a:gd name="connsiteX6" fmla="*/ 0 w 3733800"/>
              <a:gd name="connsiteY6" fmla="*/ 5143503 h 5524500"/>
              <a:gd name="connsiteX7" fmla="*/ 0 w 3733800"/>
              <a:gd name="connsiteY7" fmla="*/ 380997 h 5524500"/>
              <a:gd name="connsiteX8" fmla="*/ 380997 w 3733800"/>
              <a:gd name="connsiteY8" fmla="*/ 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33800" h="5524500">
                <a:moveTo>
                  <a:pt x="380997" y="0"/>
                </a:moveTo>
                <a:lnTo>
                  <a:pt x="3352803" y="0"/>
                </a:lnTo>
                <a:cubicBezTo>
                  <a:pt x="3563222" y="0"/>
                  <a:pt x="3733800" y="170578"/>
                  <a:pt x="3733800" y="380997"/>
                </a:cubicBezTo>
                <a:lnTo>
                  <a:pt x="3733800" y="5143503"/>
                </a:lnTo>
                <a:cubicBezTo>
                  <a:pt x="3733800" y="5353922"/>
                  <a:pt x="3563222" y="5524500"/>
                  <a:pt x="3352803" y="5524500"/>
                </a:cubicBezTo>
                <a:lnTo>
                  <a:pt x="380997" y="5524500"/>
                </a:lnTo>
                <a:cubicBezTo>
                  <a:pt x="170578" y="5524500"/>
                  <a:pt x="0" y="5353922"/>
                  <a:pt x="0" y="5143503"/>
                </a:cubicBezTo>
                <a:lnTo>
                  <a:pt x="0" y="380997"/>
                </a:lnTo>
                <a:cubicBezTo>
                  <a:pt x="0" y="170578"/>
                  <a:pt x="170578" y="0"/>
                  <a:pt x="38099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3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54F29D-BE8F-4F89-9CAB-4C90A17FFFE4}"/>
              </a:ext>
            </a:extLst>
          </p:cNvPr>
          <p:cNvSpPr/>
          <p:nvPr userDrawn="1"/>
        </p:nvSpPr>
        <p:spPr>
          <a:xfrm>
            <a:off x="1552575" y="0"/>
            <a:ext cx="40195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769E2C-43CC-4961-8BFC-2BC4FAF73B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0"/>
            <a:ext cx="2819400" cy="5295900"/>
          </a:xfrm>
          <a:custGeom>
            <a:avLst/>
            <a:gdLst>
              <a:gd name="connsiteX0" fmla="*/ 0 w 2819400"/>
              <a:gd name="connsiteY0" fmla="*/ 0 h 5295900"/>
              <a:gd name="connsiteX1" fmla="*/ 2819400 w 2819400"/>
              <a:gd name="connsiteY1" fmla="*/ 0 h 5295900"/>
              <a:gd name="connsiteX2" fmla="*/ 2819400 w 2819400"/>
              <a:gd name="connsiteY2" fmla="*/ 5008208 h 5295900"/>
              <a:gd name="connsiteX3" fmla="*/ 2531708 w 2819400"/>
              <a:gd name="connsiteY3" fmla="*/ 5295900 h 5295900"/>
              <a:gd name="connsiteX4" fmla="*/ 287692 w 2819400"/>
              <a:gd name="connsiteY4" fmla="*/ 5295900 h 5295900"/>
              <a:gd name="connsiteX5" fmla="*/ 0 w 2819400"/>
              <a:gd name="connsiteY5" fmla="*/ 5008208 h 529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9400" h="5295900">
                <a:moveTo>
                  <a:pt x="0" y="0"/>
                </a:moveTo>
                <a:lnTo>
                  <a:pt x="2819400" y="0"/>
                </a:lnTo>
                <a:lnTo>
                  <a:pt x="2819400" y="5008208"/>
                </a:lnTo>
                <a:cubicBezTo>
                  <a:pt x="2819400" y="5167096"/>
                  <a:pt x="2690596" y="5295900"/>
                  <a:pt x="2531708" y="5295900"/>
                </a:cubicBezTo>
                <a:lnTo>
                  <a:pt x="287692" y="5295900"/>
                </a:lnTo>
                <a:cubicBezTo>
                  <a:pt x="128804" y="5295900"/>
                  <a:pt x="0" y="5167096"/>
                  <a:pt x="0" y="500820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0FCF6FA-1778-4679-93CC-551E058BB7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7600" y="1600200"/>
            <a:ext cx="2819400" cy="5257800"/>
          </a:xfrm>
          <a:custGeom>
            <a:avLst/>
            <a:gdLst>
              <a:gd name="connsiteX0" fmla="*/ 287692 w 2819400"/>
              <a:gd name="connsiteY0" fmla="*/ 0 h 5257800"/>
              <a:gd name="connsiteX1" fmla="*/ 2531708 w 2819400"/>
              <a:gd name="connsiteY1" fmla="*/ 0 h 5257800"/>
              <a:gd name="connsiteX2" fmla="*/ 2819400 w 2819400"/>
              <a:gd name="connsiteY2" fmla="*/ 287692 h 5257800"/>
              <a:gd name="connsiteX3" fmla="*/ 2819400 w 2819400"/>
              <a:gd name="connsiteY3" fmla="*/ 5257800 h 5257800"/>
              <a:gd name="connsiteX4" fmla="*/ 0 w 2819400"/>
              <a:gd name="connsiteY4" fmla="*/ 5257800 h 5257800"/>
              <a:gd name="connsiteX5" fmla="*/ 0 w 2819400"/>
              <a:gd name="connsiteY5" fmla="*/ 287692 h 5257800"/>
              <a:gd name="connsiteX6" fmla="*/ 287692 w 2819400"/>
              <a:gd name="connsiteY6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9400" h="5257800">
                <a:moveTo>
                  <a:pt x="287692" y="0"/>
                </a:moveTo>
                <a:lnTo>
                  <a:pt x="2531708" y="0"/>
                </a:lnTo>
                <a:cubicBezTo>
                  <a:pt x="2690596" y="0"/>
                  <a:pt x="2819400" y="128804"/>
                  <a:pt x="2819400" y="287692"/>
                </a:cubicBezTo>
                <a:lnTo>
                  <a:pt x="2819400" y="5257800"/>
                </a:lnTo>
                <a:lnTo>
                  <a:pt x="0" y="5257800"/>
                </a:lnTo>
                <a:lnTo>
                  <a:pt x="0" y="287692"/>
                </a:lnTo>
                <a:cubicBezTo>
                  <a:pt x="0" y="128804"/>
                  <a:pt x="128804" y="0"/>
                  <a:pt x="2876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7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6C5C82-C9F3-412C-B4D3-2EFAF37E1726}"/>
              </a:ext>
            </a:extLst>
          </p:cNvPr>
          <p:cNvSpPr/>
          <p:nvPr userDrawn="1"/>
        </p:nvSpPr>
        <p:spPr>
          <a:xfrm>
            <a:off x="8820150" y="0"/>
            <a:ext cx="33718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C156D-7D0B-4909-9381-4E3DD745A3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9452" y="1514476"/>
            <a:ext cx="3657599" cy="5343525"/>
          </a:xfrm>
          <a:custGeom>
            <a:avLst/>
            <a:gdLst>
              <a:gd name="connsiteX0" fmla="*/ 258812 w 3657599"/>
              <a:gd name="connsiteY0" fmla="*/ 0 h 5343525"/>
              <a:gd name="connsiteX1" fmla="*/ 3398787 w 3657599"/>
              <a:gd name="connsiteY1" fmla="*/ 0 h 5343525"/>
              <a:gd name="connsiteX2" fmla="*/ 3657599 w 3657599"/>
              <a:gd name="connsiteY2" fmla="*/ 258812 h 5343525"/>
              <a:gd name="connsiteX3" fmla="*/ 3657599 w 3657599"/>
              <a:gd name="connsiteY3" fmla="*/ 5343525 h 5343525"/>
              <a:gd name="connsiteX4" fmla="*/ 0 w 3657599"/>
              <a:gd name="connsiteY4" fmla="*/ 5343525 h 5343525"/>
              <a:gd name="connsiteX5" fmla="*/ 0 w 3657599"/>
              <a:gd name="connsiteY5" fmla="*/ 258812 h 5343525"/>
              <a:gd name="connsiteX6" fmla="*/ 258812 w 3657599"/>
              <a:gd name="connsiteY6" fmla="*/ 0 h 534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599" h="5343525">
                <a:moveTo>
                  <a:pt x="258812" y="0"/>
                </a:moveTo>
                <a:lnTo>
                  <a:pt x="3398787" y="0"/>
                </a:lnTo>
                <a:cubicBezTo>
                  <a:pt x="3541725" y="0"/>
                  <a:pt x="3657599" y="115874"/>
                  <a:pt x="3657599" y="258812"/>
                </a:cubicBezTo>
                <a:lnTo>
                  <a:pt x="3657599" y="5343525"/>
                </a:lnTo>
                <a:lnTo>
                  <a:pt x="0" y="5343525"/>
                </a:lnTo>
                <a:lnTo>
                  <a:pt x="0" y="258812"/>
                </a:lnTo>
                <a:cubicBezTo>
                  <a:pt x="0" y="115874"/>
                  <a:pt x="115874" y="0"/>
                  <a:pt x="25881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9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8F397D-623C-4B89-B7D9-F454D395A0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5900" y="0"/>
            <a:ext cx="3733800" cy="6858000"/>
          </a:xfrm>
          <a:custGeom>
            <a:avLst/>
            <a:gdLst>
              <a:gd name="connsiteX0" fmla="*/ 0 w 3733800"/>
              <a:gd name="connsiteY0" fmla="*/ 0 h 6858000"/>
              <a:gd name="connsiteX1" fmla="*/ 3733800 w 3733800"/>
              <a:gd name="connsiteY1" fmla="*/ 0 h 6858000"/>
              <a:gd name="connsiteX2" fmla="*/ 3733800 w 3733800"/>
              <a:gd name="connsiteY2" fmla="*/ 6858000 h 6858000"/>
              <a:gd name="connsiteX3" fmla="*/ 0 w 37338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3800" h="6858000">
                <a:moveTo>
                  <a:pt x="0" y="0"/>
                </a:moveTo>
                <a:lnTo>
                  <a:pt x="3733800" y="0"/>
                </a:lnTo>
                <a:lnTo>
                  <a:pt x="37338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4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299A42-1D1A-45D0-8C2B-18A0FECFA8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5" y="904875"/>
            <a:ext cx="2266950" cy="2266950"/>
          </a:xfrm>
          <a:custGeom>
            <a:avLst/>
            <a:gdLst>
              <a:gd name="connsiteX0" fmla="*/ 1133475 w 2266950"/>
              <a:gd name="connsiteY0" fmla="*/ 0 h 2266950"/>
              <a:gd name="connsiteX1" fmla="*/ 2266950 w 2266950"/>
              <a:gd name="connsiteY1" fmla="*/ 1133475 h 2266950"/>
              <a:gd name="connsiteX2" fmla="*/ 1133475 w 2266950"/>
              <a:gd name="connsiteY2" fmla="*/ 2266950 h 2266950"/>
              <a:gd name="connsiteX3" fmla="*/ 0 w 2266950"/>
              <a:gd name="connsiteY3" fmla="*/ 1133475 h 2266950"/>
              <a:gd name="connsiteX4" fmla="*/ 1133475 w 2266950"/>
              <a:gd name="connsiteY4" fmla="*/ 0 h 22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950" h="2266950">
                <a:moveTo>
                  <a:pt x="1133475" y="0"/>
                </a:moveTo>
                <a:cubicBezTo>
                  <a:pt x="1759476" y="0"/>
                  <a:pt x="2266950" y="507474"/>
                  <a:pt x="2266950" y="1133475"/>
                </a:cubicBezTo>
                <a:cubicBezTo>
                  <a:pt x="2266950" y="1759476"/>
                  <a:pt x="1759476" y="2266950"/>
                  <a:pt x="1133475" y="2266950"/>
                </a:cubicBezTo>
                <a:cubicBezTo>
                  <a:pt x="507474" y="2266950"/>
                  <a:pt x="0" y="1759476"/>
                  <a:pt x="0" y="1133475"/>
                </a:cubicBezTo>
                <a:cubicBezTo>
                  <a:pt x="0" y="507474"/>
                  <a:pt x="507474" y="0"/>
                  <a:pt x="11334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26739C-B337-44CF-B8AD-7DF605DB8C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0675" y="3686176"/>
            <a:ext cx="2266950" cy="2266950"/>
          </a:xfrm>
          <a:custGeom>
            <a:avLst/>
            <a:gdLst>
              <a:gd name="connsiteX0" fmla="*/ 1133475 w 2266950"/>
              <a:gd name="connsiteY0" fmla="*/ 0 h 2266950"/>
              <a:gd name="connsiteX1" fmla="*/ 2266950 w 2266950"/>
              <a:gd name="connsiteY1" fmla="*/ 1133475 h 2266950"/>
              <a:gd name="connsiteX2" fmla="*/ 1133475 w 2266950"/>
              <a:gd name="connsiteY2" fmla="*/ 2266950 h 2266950"/>
              <a:gd name="connsiteX3" fmla="*/ 0 w 2266950"/>
              <a:gd name="connsiteY3" fmla="*/ 1133475 h 2266950"/>
              <a:gd name="connsiteX4" fmla="*/ 1133475 w 2266950"/>
              <a:gd name="connsiteY4" fmla="*/ 0 h 22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950" h="2266950">
                <a:moveTo>
                  <a:pt x="1133475" y="0"/>
                </a:moveTo>
                <a:cubicBezTo>
                  <a:pt x="1759476" y="0"/>
                  <a:pt x="2266950" y="507474"/>
                  <a:pt x="2266950" y="1133475"/>
                </a:cubicBezTo>
                <a:cubicBezTo>
                  <a:pt x="2266950" y="1759476"/>
                  <a:pt x="1759476" y="2266950"/>
                  <a:pt x="1133475" y="2266950"/>
                </a:cubicBezTo>
                <a:cubicBezTo>
                  <a:pt x="507474" y="2266950"/>
                  <a:pt x="0" y="1759476"/>
                  <a:pt x="0" y="1133475"/>
                </a:cubicBezTo>
                <a:cubicBezTo>
                  <a:pt x="0" y="507474"/>
                  <a:pt x="507474" y="0"/>
                  <a:pt x="11334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1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99EBD5-F967-4B04-AAF2-B5BBB5948264}"/>
              </a:ext>
            </a:extLst>
          </p:cNvPr>
          <p:cNvSpPr/>
          <p:nvPr userDrawn="1"/>
        </p:nvSpPr>
        <p:spPr>
          <a:xfrm>
            <a:off x="0" y="0"/>
            <a:ext cx="5238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9A58E9-ED1D-494D-A354-53A8C18BDA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851" y="676275"/>
            <a:ext cx="2762249" cy="3648075"/>
          </a:xfrm>
          <a:custGeom>
            <a:avLst/>
            <a:gdLst>
              <a:gd name="connsiteX0" fmla="*/ 166674 w 2762249"/>
              <a:gd name="connsiteY0" fmla="*/ 0 h 3648075"/>
              <a:gd name="connsiteX1" fmla="*/ 2595575 w 2762249"/>
              <a:gd name="connsiteY1" fmla="*/ 0 h 3648075"/>
              <a:gd name="connsiteX2" fmla="*/ 2762249 w 2762249"/>
              <a:gd name="connsiteY2" fmla="*/ 166674 h 3648075"/>
              <a:gd name="connsiteX3" fmla="*/ 2762249 w 2762249"/>
              <a:gd name="connsiteY3" fmla="*/ 3481401 h 3648075"/>
              <a:gd name="connsiteX4" fmla="*/ 2595575 w 2762249"/>
              <a:gd name="connsiteY4" fmla="*/ 3648075 h 3648075"/>
              <a:gd name="connsiteX5" fmla="*/ 166674 w 2762249"/>
              <a:gd name="connsiteY5" fmla="*/ 3648075 h 3648075"/>
              <a:gd name="connsiteX6" fmla="*/ 0 w 2762249"/>
              <a:gd name="connsiteY6" fmla="*/ 3481401 h 3648075"/>
              <a:gd name="connsiteX7" fmla="*/ 0 w 2762249"/>
              <a:gd name="connsiteY7" fmla="*/ 166674 h 3648075"/>
              <a:gd name="connsiteX8" fmla="*/ 166674 w 2762249"/>
              <a:gd name="connsiteY8" fmla="*/ 0 h 364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2249" h="3648075">
                <a:moveTo>
                  <a:pt x="166674" y="0"/>
                </a:moveTo>
                <a:lnTo>
                  <a:pt x="2595575" y="0"/>
                </a:lnTo>
                <a:cubicBezTo>
                  <a:pt x="2687627" y="0"/>
                  <a:pt x="2762249" y="74622"/>
                  <a:pt x="2762249" y="166674"/>
                </a:cubicBezTo>
                <a:lnTo>
                  <a:pt x="2762249" y="3481401"/>
                </a:lnTo>
                <a:cubicBezTo>
                  <a:pt x="2762249" y="3573453"/>
                  <a:pt x="2687627" y="3648075"/>
                  <a:pt x="2595575" y="3648075"/>
                </a:cubicBezTo>
                <a:lnTo>
                  <a:pt x="166674" y="3648075"/>
                </a:lnTo>
                <a:cubicBezTo>
                  <a:pt x="74622" y="3648075"/>
                  <a:pt x="0" y="3573453"/>
                  <a:pt x="0" y="3481401"/>
                </a:cubicBezTo>
                <a:lnTo>
                  <a:pt x="0" y="166674"/>
                </a:lnTo>
                <a:cubicBezTo>
                  <a:pt x="0" y="74622"/>
                  <a:pt x="74622" y="0"/>
                  <a:pt x="1666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89B26E4-BEAE-49A7-BF5F-B96DDEAF9A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5225" y="676275"/>
            <a:ext cx="2762249" cy="5343525"/>
          </a:xfrm>
          <a:custGeom>
            <a:avLst/>
            <a:gdLst>
              <a:gd name="connsiteX0" fmla="*/ 166674 w 2762249"/>
              <a:gd name="connsiteY0" fmla="*/ 0 h 5343525"/>
              <a:gd name="connsiteX1" fmla="*/ 2595575 w 2762249"/>
              <a:gd name="connsiteY1" fmla="*/ 0 h 5343525"/>
              <a:gd name="connsiteX2" fmla="*/ 2762249 w 2762249"/>
              <a:gd name="connsiteY2" fmla="*/ 166674 h 5343525"/>
              <a:gd name="connsiteX3" fmla="*/ 2762249 w 2762249"/>
              <a:gd name="connsiteY3" fmla="*/ 5176851 h 5343525"/>
              <a:gd name="connsiteX4" fmla="*/ 2595575 w 2762249"/>
              <a:gd name="connsiteY4" fmla="*/ 5343525 h 5343525"/>
              <a:gd name="connsiteX5" fmla="*/ 166674 w 2762249"/>
              <a:gd name="connsiteY5" fmla="*/ 5343525 h 5343525"/>
              <a:gd name="connsiteX6" fmla="*/ 0 w 2762249"/>
              <a:gd name="connsiteY6" fmla="*/ 5176851 h 5343525"/>
              <a:gd name="connsiteX7" fmla="*/ 0 w 2762249"/>
              <a:gd name="connsiteY7" fmla="*/ 166674 h 5343525"/>
              <a:gd name="connsiteX8" fmla="*/ 166674 w 2762249"/>
              <a:gd name="connsiteY8" fmla="*/ 0 h 534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2249" h="5343525">
                <a:moveTo>
                  <a:pt x="166674" y="0"/>
                </a:moveTo>
                <a:lnTo>
                  <a:pt x="2595575" y="0"/>
                </a:lnTo>
                <a:cubicBezTo>
                  <a:pt x="2687627" y="0"/>
                  <a:pt x="2762249" y="74622"/>
                  <a:pt x="2762249" y="166674"/>
                </a:cubicBezTo>
                <a:lnTo>
                  <a:pt x="2762249" y="5176851"/>
                </a:lnTo>
                <a:cubicBezTo>
                  <a:pt x="2762249" y="5268903"/>
                  <a:pt x="2687627" y="5343525"/>
                  <a:pt x="2595575" y="5343525"/>
                </a:cubicBezTo>
                <a:lnTo>
                  <a:pt x="166674" y="5343525"/>
                </a:lnTo>
                <a:cubicBezTo>
                  <a:pt x="74622" y="5343525"/>
                  <a:pt x="0" y="5268903"/>
                  <a:pt x="0" y="5176851"/>
                </a:cubicBezTo>
                <a:lnTo>
                  <a:pt x="0" y="166674"/>
                </a:lnTo>
                <a:cubicBezTo>
                  <a:pt x="0" y="74622"/>
                  <a:pt x="74622" y="0"/>
                  <a:pt x="1666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21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20E01E-8B70-4791-B442-E0D0C49283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2100" y="1755890"/>
            <a:ext cx="2821525" cy="2056644"/>
          </a:xfrm>
          <a:custGeom>
            <a:avLst/>
            <a:gdLst>
              <a:gd name="connsiteX0" fmla="*/ 124098 w 2821525"/>
              <a:gd name="connsiteY0" fmla="*/ 0 h 2056644"/>
              <a:gd name="connsiteX1" fmla="*/ 2697427 w 2821525"/>
              <a:gd name="connsiteY1" fmla="*/ 0 h 2056644"/>
              <a:gd name="connsiteX2" fmla="*/ 2821525 w 2821525"/>
              <a:gd name="connsiteY2" fmla="*/ 124098 h 2056644"/>
              <a:gd name="connsiteX3" fmla="*/ 2821525 w 2821525"/>
              <a:gd name="connsiteY3" fmla="*/ 1932546 h 2056644"/>
              <a:gd name="connsiteX4" fmla="*/ 2697427 w 2821525"/>
              <a:gd name="connsiteY4" fmla="*/ 2056644 h 2056644"/>
              <a:gd name="connsiteX5" fmla="*/ 124098 w 2821525"/>
              <a:gd name="connsiteY5" fmla="*/ 2056644 h 2056644"/>
              <a:gd name="connsiteX6" fmla="*/ 0 w 2821525"/>
              <a:gd name="connsiteY6" fmla="*/ 1932546 h 2056644"/>
              <a:gd name="connsiteX7" fmla="*/ 0 w 2821525"/>
              <a:gd name="connsiteY7" fmla="*/ 124098 h 2056644"/>
              <a:gd name="connsiteX8" fmla="*/ 124098 w 2821525"/>
              <a:gd name="connsiteY8" fmla="*/ 0 h 20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1525" h="2056644">
                <a:moveTo>
                  <a:pt x="124098" y="0"/>
                </a:moveTo>
                <a:lnTo>
                  <a:pt x="2697427" y="0"/>
                </a:lnTo>
                <a:cubicBezTo>
                  <a:pt x="2765964" y="0"/>
                  <a:pt x="2821525" y="55561"/>
                  <a:pt x="2821525" y="124098"/>
                </a:cubicBezTo>
                <a:lnTo>
                  <a:pt x="2821525" y="1932546"/>
                </a:lnTo>
                <a:cubicBezTo>
                  <a:pt x="2821525" y="2001083"/>
                  <a:pt x="2765964" y="2056644"/>
                  <a:pt x="2697427" y="2056644"/>
                </a:cubicBezTo>
                <a:lnTo>
                  <a:pt x="124098" y="2056644"/>
                </a:lnTo>
                <a:cubicBezTo>
                  <a:pt x="55561" y="2056644"/>
                  <a:pt x="0" y="2001083"/>
                  <a:pt x="0" y="1932546"/>
                </a:cubicBezTo>
                <a:lnTo>
                  <a:pt x="0" y="124098"/>
                </a:lnTo>
                <a:cubicBezTo>
                  <a:pt x="0" y="55561"/>
                  <a:pt x="55561" y="0"/>
                  <a:pt x="1240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52A14AA-0F57-42E9-8C12-3CFE031C1C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85238" y="4096506"/>
            <a:ext cx="2821525" cy="2056644"/>
          </a:xfrm>
          <a:custGeom>
            <a:avLst/>
            <a:gdLst>
              <a:gd name="connsiteX0" fmla="*/ 124098 w 2821525"/>
              <a:gd name="connsiteY0" fmla="*/ 0 h 2056644"/>
              <a:gd name="connsiteX1" fmla="*/ 2697427 w 2821525"/>
              <a:gd name="connsiteY1" fmla="*/ 0 h 2056644"/>
              <a:gd name="connsiteX2" fmla="*/ 2821525 w 2821525"/>
              <a:gd name="connsiteY2" fmla="*/ 124098 h 2056644"/>
              <a:gd name="connsiteX3" fmla="*/ 2821525 w 2821525"/>
              <a:gd name="connsiteY3" fmla="*/ 1932546 h 2056644"/>
              <a:gd name="connsiteX4" fmla="*/ 2697427 w 2821525"/>
              <a:gd name="connsiteY4" fmla="*/ 2056644 h 2056644"/>
              <a:gd name="connsiteX5" fmla="*/ 124098 w 2821525"/>
              <a:gd name="connsiteY5" fmla="*/ 2056644 h 2056644"/>
              <a:gd name="connsiteX6" fmla="*/ 0 w 2821525"/>
              <a:gd name="connsiteY6" fmla="*/ 1932546 h 2056644"/>
              <a:gd name="connsiteX7" fmla="*/ 0 w 2821525"/>
              <a:gd name="connsiteY7" fmla="*/ 124098 h 2056644"/>
              <a:gd name="connsiteX8" fmla="*/ 124098 w 2821525"/>
              <a:gd name="connsiteY8" fmla="*/ 0 h 20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1525" h="2056644">
                <a:moveTo>
                  <a:pt x="124098" y="0"/>
                </a:moveTo>
                <a:lnTo>
                  <a:pt x="2697427" y="0"/>
                </a:lnTo>
                <a:cubicBezTo>
                  <a:pt x="2765964" y="0"/>
                  <a:pt x="2821525" y="55561"/>
                  <a:pt x="2821525" y="124098"/>
                </a:cubicBezTo>
                <a:lnTo>
                  <a:pt x="2821525" y="1932546"/>
                </a:lnTo>
                <a:cubicBezTo>
                  <a:pt x="2821525" y="2001083"/>
                  <a:pt x="2765964" y="2056644"/>
                  <a:pt x="2697427" y="2056644"/>
                </a:cubicBezTo>
                <a:lnTo>
                  <a:pt x="124098" y="2056644"/>
                </a:lnTo>
                <a:cubicBezTo>
                  <a:pt x="55561" y="2056644"/>
                  <a:pt x="0" y="2001083"/>
                  <a:pt x="0" y="1932546"/>
                </a:cubicBezTo>
                <a:lnTo>
                  <a:pt x="0" y="124098"/>
                </a:lnTo>
                <a:cubicBezTo>
                  <a:pt x="0" y="55561"/>
                  <a:pt x="55561" y="0"/>
                  <a:pt x="1240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4AF8C4C-148F-49CD-A943-1566984516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08375" y="1755890"/>
            <a:ext cx="2821525" cy="2056644"/>
          </a:xfrm>
          <a:custGeom>
            <a:avLst/>
            <a:gdLst>
              <a:gd name="connsiteX0" fmla="*/ 124098 w 2821525"/>
              <a:gd name="connsiteY0" fmla="*/ 0 h 2056644"/>
              <a:gd name="connsiteX1" fmla="*/ 2697427 w 2821525"/>
              <a:gd name="connsiteY1" fmla="*/ 0 h 2056644"/>
              <a:gd name="connsiteX2" fmla="*/ 2821525 w 2821525"/>
              <a:gd name="connsiteY2" fmla="*/ 124098 h 2056644"/>
              <a:gd name="connsiteX3" fmla="*/ 2821525 w 2821525"/>
              <a:gd name="connsiteY3" fmla="*/ 1932546 h 2056644"/>
              <a:gd name="connsiteX4" fmla="*/ 2697427 w 2821525"/>
              <a:gd name="connsiteY4" fmla="*/ 2056644 h 2056644"/>
              <a:gd name="connsiteX5" fmla="*/ 124098 w 2821525"/>
              <a:gd name="connsiteY5" fmla="*/ 2056644 h 2056644"/>
              <a:gd name="connsiteX6" fmla="*/ 0 w 2821525"/>
              <a:gd name="connsiteY6" fmla="*/ 1932546 h 2056644"/>
              <a:gd name="connsiteX7" fmla="*/ 0 w 2821525"/>
              <a:gd name="connsiteY7" fmla="*/ 124098 h 2056644"/>
              <a:gd name="connsiteX8" fmla="*/ 124098 w 2821525"/>
              <a:gd name="connsiteY8" fmla="*/ 0 h 20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1525" h="2056644">
                <a:moveTo>
                  <a:pt x="124098" y="0"/>
                </a:moveTo>
                <a:lnTo>
                  <a:pt x="2697427" y="0"/>
                </a:lnTo>
                <a:cubicBezTo>
                  <a:pt x="2765964" y="0"/>
                  <a:pt x="2821525" y="55561"/>
                  <a:pt x="2821525" y="124098"/>
                </a:cubicBezTo>
                <a:lnTo>
                  <a:pt x="2821525" y="1932546"/>
                </a:lnTo>
                <a:cubicBezTo>
                  <a:pt x="2821525" y="2001083"/>
                  <a:pt x="2765964" y="2056644"/>
                  <a:pt x="2697427" y="2056644"/>
                </a:cubicBezTo>
                <a:lnTo>
                  <a:pt x="124098" y="2056644"/>
                </a:lnTo>
                <a:cubicBezTo>
                  <a:pt x="55561" y="2056644"/>
                  <a:pt x="0" y="2001083"/>
                  <a:pt x="0" y="1932546"/>
                </a:cubicBezTo>
                <a:lnTo>
                  <a:pt x="0" y="124098"/>
                </a:lnTo>
                <a:cubicBezTo>
                  <a:pt x="0" y="55561"/>
                  <a:pt x="55561" y="0"/>
                  <a:pt x="12409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470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ABC3825-80A2-4822-B8EC-4976728BDFFE}"/>
              </a:ext>
            </a:extLst>
          </p:cNvPr>
          <p:cNvSpPr/>
          <p:nvPr userDrawn="1"/>
        </p:nvSpPr>
        <p:spPr>
          <a:xfrm>
            <a:off x="0" y="3135086"/>
            <a:ext cx="12192000" cy="3722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0BE86D-0230-4C08-8E09-91046FA362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66750"/>
            <a:ext cx="5276850" cy="4572000"/>
          </a:xfrm>
          <a:custGeom>
            <a:avLst/>
            <a:gdLst>
              <a:gd name="connsiteX0" fmla="*/ 0 w 5276850"/>
              <a:gd name="connsiteY0" fmla="*/ 0 h 4572000"/>
              <a:gd name="connsiteX1" fmla="*/ 5000976 w 5276850"/>
              <a:gd name="connsiteY1" fmla="*/ 0 h 4572000"/>
              <a:gd name="connsiteX2" fmla="*/ 5276850 w 5276850"/>
              <a:gd name="connsiteY2" fmla="*/ 275874 h 4572000"/>
              <a:gd name="connsiteX3" fmla="*/ 5276850 w 5276850"/>
              <a:gd name="connsiteY3" fmla="*/ 4296126 h 4572000"/>
              <a:gd name="connsiteX4" fmla="*/ 5000976 w 5276850"/>
              <a:gd name="connsiteY4" fmla="*/ 4572000 h 4572000"/>
              <a:gd name="connsiteX5" fmla="*/ 0 w 5276850"/>
              <a:gd name="connsiteY5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76850" h="4572000">
                <a:moveTo>
                  <a:pt x="0" y="0"/>
                </a:moveTo>
                <a:lnTo>
                  <a:pt x="5000976" y="0"/>
                </a:lnTo>
                <a:cubicBezTo>
                  <a:pt x="5153337" y="0"/>
                  <a:pt x="5276850" y="123513"/>
                  <a:pt x="5276850" y="275874"/>
                </a:cubicBezTo>
                <a:lnTo>
                  <a:pt x="5276850" y="4296126"/>
                </a:lnTo>
                <a:cubicBezTo>
                  <a:pt x="5276850" y="4448487"/>
                  <a:pt x="5153337" y="4572000"/>
                  <a:pt x="5000976" y="4572000"/>
                </a:cubicBezTo>
                <a:lnTo>
                  <a:pt x="0" y="457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C53772-6F1F-4D61-AC9A-B3DA1E49AFDA}"/>
              </a:ext>
            </a:extLst>
          </p:cNvPr>
          <p:cNvSpPr/>
          <p:nvPr userDrawn="1"/>
        </p:nvSpPr>
        <p:spPr>
          <a:xfrm>
            <a:off x="10039350" y="0"/>
            <a:ext cx="21526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314980-6D1E-42A1-A4A8-3B16842DCC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0" y="0"/>
            <a:ext cx="4149655" cy="6858000"/>
          </a:xfrm>
          <a:custGeom>
            <a:avLst/>
            <a:gdLst>
              <a:gd name="connsiteX0" fmla="*/ 0 w 4149655"/>
              <a:gd name="connsiteY0" fmla="*/ 0 h 6858000"/>
              <a:gd name="connsiteX1" fmla="*/ 4149655 w 4149655"/>
              <a:gd name="connsiteY1" fmla="*/ 0 h 6858000"/>
              <a:gd name="connsiteX2" fmla="*/ 4149655 w 4149655"/>
              <a:gd name="connsiteY2" fmla="*/ 6858000 h 6858000"/>
              <a:gd name="connsiteX3" fmla="*/ 0 w 41496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655" h="6858000">
                <a:moveTo>
                  <a:pt x="0" y="0"/>
                </a:moveTo>
                <a:lnTo>
                  <a:pt x="4149655" y="0"/>
                </a:lnTo>
                <a:lnTo>
                  <a:pt x="414965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58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CBBD9A-03B4-44AD-991B-21D0E1FF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24100" y="1543050"/>
            <a:ext cx="3771900" cy="5314950"/>
          </a:xfrm>
          <a:custGeom>
            <a:avLst/>
            <a:gdLst>
              <a:gd name="connsiteX0" fmla="*/ 209567 w 3771900"/>
              <a:gd name="connsiteY0" fmla="*/ 0 h 5314950"/>
              <a:gd name="connsiteX1" fmla="*/ 3562333 w 3771900"/>
              <a:gd name="connsiteY1" fmla="*/ 0 h 5314950"/>
              <a:gd name="connsiteX2" fmla="*/ 3771900 w 3771900"/>
              <a:gd name="connsiteY2" fmla="*/ 209567 h 5314950"/>
              <a:gd name="connsiteX3" fmla="*/ 3771900 w 3771900"/>
              <a:gd name="connsiteY3" fmla="*/ 5314950 h 5314950"/>
              <a:gd name="connsiteX4" fmla="*/ 0 w 3771900"/>
              <a:gd name="connsiteY4" fmla="*/ 5314950 h 5314950"/>
              <a:gd name="connsiteX5" fmla="*/ 0 w 3771900"/>
              <a:gd name="connsiteY5" fmla="*/ 209567 h 5314950"/>
              <a:gd name="connsiteX6" fmla="*/ 209567 w 3771900"/>
              <a:gd name="connsiteY6" fmla="*/ 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1900" h="5314950">
                <a:moveTo>
                  <a:pt x="209567" y="0"/>
                </a:moveTo>
                <a:lnTo>
                  <a:pt x="3562333" y="0"/>
                </a:lnTo>
                <a:cubicBezTo>
                  <a:pt x="3678074" y="0"/>
                  <a:pt x="3771900" y="93826"/>
                  <a:pt x="3771900" y="209567"/>
                </a:cubicBezTo>
                <a:lnTo>
                  <a:pt x="3771900" y="5314950"/>
                </a:lnTo>
                <a:lnTo>
                  <a:pt x="0" y="5314950"/>
                </a:lnTo>
                <a:lnTo>
                  <a:pt x="0" y="209567"/>
                </a:lnTo>
                <a:cubicBezTo>
                  <a:pt x="0" y="93826"/>
                  <a:pt x="93826" y="0"/>
                  <a:pt x="20956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041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45DA7F-9546-4549-B24D-E7333CBA2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91350" y="0"/>
            <a:ext cx="5200650" cy="6858000"/>
          </a:xfrm>
          <a:custGeom>
            <a:avLst/>
            <a:gdLst>
              <a:gd name="connsiteX0" fmla="*/ 0 w 5200650"/>
              <a:gd name="connsiteY0" fmla="*/ 0 h 6858000"/>
              <a:gd name="connsiteX1" fmla="*/ 5200650 w 5200650"/>
              <a:gd name="connsiteY1" fmla="*/ 0 h 6858000"/>
              <a:gd name="connsiteX2" fmla="*/ 5200650 w 5200650"/>
              <a:gd name="connsiteY2" fmla="*/ 6858000 h 6858000"/>
              <a:gd name="connsiteX3" fmla="*/ 0 w 5200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0650" h="6858000">
                <a:moveTo>
                  <a:pt x="0" y="0"/>
                </a:moveTo>
                <a:lnTo>
                  <a:pt x="5200650" y="0"/>
                </a:lnTo>
                <a:lnTo>
                  <a:pt x="52006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6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480A24-2B31-48FF-B10D-4C776E88916D}"/>
              </a:ext>
            </a:extLst>
          </p:cNvPr>
          <p:cNvSpPr/>
          <p:nvPr userDrawn="1"/>
        </p:nvSpPr>
        <p:spPr>
          <a:xfrm>
            <a:off x="0" y="0"/>
            <a:ext cx="45529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FF1A4E9-773A-464E-80E7-570F618483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650" y="2343150"/>
            <a:ext cx="2644919" cy="3733800"/>
          </a:xfrm>
          <a:custGeom>
            <a:avLst/>
            <a:gdLst>
              <a:gd name="connsiteX0" fmla="*/ 269888 w 2644919"/>
              <a:gd name="connsiteY0" fmla="*/ 0 h 3733800"/>
              <a:gd name="connsiteX1" fmla="*/ 2375031 w 2644919"/>
              <a:gd name="connsiteY1" fmla="*/ 0 h 3733800"/>
              <a:gd name="connsiteX2" fmla="*/ 2644919 w 2644919"/>
              <a:gd name="connsiteY2" fmla="*/ 269888 h 3733800"/>
              <a:gd name="connsiteX3" fmla="*/ 2644919 w 2644919"/>
              <a:gd name="connsiteY3" fmla="*/ 3463912 h 3733800"/>
              <a:gd name="connsiteX4" fmla="*/ 2375031 w 2644919"/>
              <a:gd name="connsiteY4" fmla="*/ 3733800 h 3733800"/>
              <a:gd name="connsiteX5" fmla="*/ 269888 w 2644919"/>
              <a:gd name="connsiteY5" fmla="*/ 3733800 h 3733800"/>
              <a:gd name="connsiteX6" fmla="*/ 0 w 2644919"/>
              <a:gd name="connsiteY6" fmla="*/ 3463912 h 3733800"/>
              <a:gd name="connsiteX7" fmla="*/ 0 w 2644919"/>
              <a:gd name="connsiteY7" fmla="*/ 269888 h 3733800"/>
              <a:gd name="connsiteX8" fmla="*/ 269888 w 2644919"/>
              <a:gd name="connsiteY8" fmla="*/ 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4919" h="3733800">
                <a:moveTo>
                  <a:pt x="269888" y="0"/>
                </a:moveTo>
                <a:lnTo>
                  <a:pt x="2375031" y="0"/>
                </a:lnTo>
                <a:cubicBezTo>
                  <a:pt x="2524086" y="0"/>
                  <a:pt x="2644919" y="120833"/>
                  <a:pt x="2644919" y="269888"/>
                </a:cubicBezTo>
                <a:lnTo>
                  <a:pt x="2644919" y="3463912"/>
                </a:lnTo>
                <a:cubicBezTo>
                  <a:pt x="2644919" y="3612967"/>
                  <a:pt x="2524086" y="3733800"/>
                  <a:pt x="2375031" y="3733800"/>
                </a:cubicBezTo>
                <a:lnTo>
                  <a:pt x="269888" y="3733800"/>
                </a:lnTo>
                <a:cubicBezTo>
                  <a:pt x="120833" y="3733800"/>
                  <a:pt x="0" y="3612967"/>
                  <a:pt x="0" y="3463912"/>
                </a:cubicBezTo>
                <a:lnTo>
                  <a:pt x="0" y="269888"/>
                </a:lnTo>
                <a:cubicBezTo>
                  <a:pt x="0" y="120833"/>
                  <a:pt x="120833" y="0"/>
                  <a:pt x="2698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1F674B-BFD3-49BC-B847-FEC4F54045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51081" y="2343150"/>
            <a:ext cx="2644919" cy="3733800"/>
          </a:xfrm>
          <a:custGeom>
            <a:avLst/>
            <a:gdLst>
              <a:gd name="connsiteX0" fmla="*/ 269888 w 2644919"/>
              <a:gd name="connsiteY0" fmla="*/ 0 h 3733800"/>
              <a:gd name="connsiteX1" fmla="*/ 2375031 w 2644919"/>
              <a:gd name="connsiteY1" fmla="*/ 0 h 3733800"/>
              <a:gd name="connsiteX2" fmla="*/ 2644919 w 2644919"/>
              <a:gd name="connsiteY2" fmla="*/ 269888 h 3733800"/>
              <a:gd name="connsiteX3" fmla="*/ 2644919 w 2644919"/>
              <a:gd name="connsiteY3" fmla="*/ 3463912 h 3733800"/>
              <a:gd name="connsiteX4" fmla="*/ 2375031 w 2644919"/>
              <a:gd name="connsiteY4" fmla="*/ 3733800 h 3733800"/>
              <a:gd name="connsiteX5" fmla="*/ 269888 w 2644919"/>
              <a:gd name="connsiteY5" fmla="*/ 3733800 h 3733800"/>
              <a:gd name="connsiteX6" fmla="*/ 0 w 2644919"/>
              <a:gd name="connsiteY6" fmla="*/ 3463912 h 3733800"/>
              <a:gd name="connsiteX7" fmla="*/ 0 w 2644919"/>
              <a:gd name="connsiteY7" fmla="*/ 269888 h 3733800"/>
              <a:gd name="connsiteX8" fmla="*/ 269888 w 2644919"/>
              <a:gd name="connsiteY8" fmla="*/ 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4919" h="3733800">
                <a:moveTo>
                  <a:pt x="269888" y="0"/>
                </a:moveTo>
                <a:lnTo>
                  <a:pt x="2375031" y="0"/>
                </a:lnTo>
                <a:cubicBezTo>
                  <a:pt x="2524086" y="0"/>
                  <a:pt x="2644919" y="120833"/>
                  <a:pt x="2644919" y="269888"/>
                </a:cubicBezTo>
                <a:lnTo>
                  <a:pt x="2644919" y="3463912"/>
                </a:lnTo>
                <a:cubicBezTo>
                  <a:pt x="2644919" y="3612967"/>
                  <a:pt x="2524086" y="3733800"/>
                  <a:pt x="2375031" y="3733800"/>
                </a:cubicBezTo>
                <a:lnTo>
                  <a:pt x="269888" y="3733800"/>
                </a:lnTo>
                <a:cubicBezTo>
                  <a:pt x="120833" y="3733800"/>
                  <a:pt x="0" y="3612967"/>
                  <a:pt x="0" y="3463912"/>
                </a:cubicBezTo>
                <a:lnTo>
                  <a:pt x="0" y="269888"/>
                </a:lnTo>
                <a:cubicBezTo>
                  <a:pt x="0" y="120833"/>
                  <a:pt x="120833" y="0"/>
                  <a:pt x="2698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48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388DC8-8D96-4D37-B3F4-0A1C0AEB0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9650" y="2898890"/>
            <a:ext cx="2673989" cy="3289070"/>
          </a:xfrm>
          <a:custGeom>
            <a:avLst/>
            <a:gdLst>
              <a:gd name="connsiteX0" fmla="*/ 143299 w 2673989"/>
              <a:gd name="connsiteY0" fmla="*/ 0 h 3289070"/>
              <a:gd name="connsiteX1" fmla="*/ 2530690 w 2673989"/>
              <a:gd name="connsiteY1" fmla="*/ 0 h 3289070"/>
              <a:gd name="connsiteX2" fmla="*/ 2673989 w 2673989"/>
              <a:gd name="connsiteY2" fmla="*/ 143299 h 3289070"/>
              <a:gd name="connsiteX3" fmla="*/ 2673989 w 2673989"/>
              <a:gd name="connsiteY3" fmla="*/ 3145771 h 3289070"/>
              <a:gd name="connsiteX4" fmla="*/ 2530690 w 2673989"/>
              <a:gd name="connsiteY4" fmla="*/ 3289070 h 3289070"/>
              <a:gd name="connsiteX5" fmla="*/ 143299 w 2673989"/>
              <a:gd name="connsiteY5" fmla="*/ 3289070 h 3289070"/>
              <a:gd name="connsiteX6" fmla="*/ 0 w 2673989"/>
              <a:gd name="connsiteY6" fmla="*/ 3145771 h 3289070"/>
              <a:gd name="connsiteX7" fmla="*/ 0 w 2673989"/>
              <a:gd name="connsiteY7" fmla="*/ 143299 h 3289070"/>
              <a:gd name="connsiteX8" fmla="*/ 143299 w 2673989"/>
              <a:gd name="connsiteY8" fmla="*/ 0 h 328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989" h="3289070">
                <a:moveTo>
                  <a:pt x="143299" y="0"/>
                </a:moveTo>
                <a:lnTo>
                  <a:pt x="2530690" y="0"/>
                </a:lnTo>
                <a:cubicBezTo>
                  <a:pt x="2609832" y="0"/>
                  <a:pt x="2673989" y="64157"/>
                  <a:pt x="2673989" y="143299"/>
                </a:cubicBezTo>
                <a:lnTo>
                  <a:pt x="2673989" y="3145771"/>
                </a:lnTo>
                <a:cubicBezTo>
                  <a:pt x="2673989" y="3224913"/>
                  <a:pt x="2609832" y="3289070"/>
                  <a:pt x="2530690" y="3289070"/>
                </a:cubicBezTo>
                <a:lnTo>
                  <a:pt x="143299" y="3289070"/>
                </a:lnTo>
                <a:cubicBezTo>
                  <a:pt x="64157" y="3289070"/>
                  <a:pt x="0" y="3224913"/>
                  <a:pt x="0" y="3145771"/>
                </a:cubicBezTo>
                <a:lnTo>
                  <a:pt x="0" y="143299"/>
                </a:lnTo>
                <a:cubicBezTo>
                  <a:pt x="0" y="64157"/>
                  <a:pt x="64157" y="0"/>
                  <a:pt x="14329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71D92E-46AB-42C9-8CA0-8C716D828C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79210" y="667506"/>
            <a:ext cx="2673989" cy="3289070"/>
          </a:xfrm>
          <a:custGeom>
            <a:avLst/>
            <a:gdLst>
              <a:gd name="connsiteX0" fmla="*/ 143299 w 2673989"/>
              <a:gd name="connsiteY0" fmla="*/ 0 h 3289070"/>
              <a:gd name="connsiteX1" fmla="*/ 2530690 w 2673989"/>
              <a:gd name="connsiteY1" fmla="*/ 0 h 3289070"/>
              <a:gd name="connsiteX2" fmla="*/ 2673989 w 2673989"/>
              <a:gd name="connsiteY2" fmla="*/ 143299 h 3289070"/>
              <a:gd name="connsiteX3" fmla="*/ 2673989 w 2673989"/>
              <a:gd name="connsiteY3" fmla="*/ 3145771 h 3289070"/>
              <a:gd name="connsiteX4" fmla="*/ 2530690 w 2673989"/>
              <a:gd name="connsiteY4" fmla="*/ 3289070 h 3289070"/>
              <a:gd name="connsiteX5" fmla="*/ 143299 w 2673989"/>
              <a:gd name="connsiteY5" fmla="*/ 3289070 h 3289070"/>
              <a:gd name="connsiteX6" fmla="*/ 0 w 2673989"/>
              <a:gd name="connsiteY6" fmla="*/ 3145771 h 3289070"/>
              <a:gd name="connsiteX7" fmla="*/ 0 w 2673989"/>
              <a:gd name="connsiteY7" fmla="*/ 143299 h 3289070"/>
              <a:gd name="connsiteX8" fmla="*/ 143299 w 2673989"/>
              <a:gd name="connsiteY8" fmla="*/ 0 h 3289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989" h="3289070">
                <a:moveTo>
                  <a:pt x="143299" y="0"/>
                </a:moveTo>
                <a:lnTo>
                  <a:pt x="2530690" y="0"/>
                </a:lnTo>
                <a:cubicBezTo>
                  <a:pt x="2609832" y="0"/>
                  <a:pt x="2673989" y="64157"/>
                  <a:pt x="2673989" y="143299"/>
                </a:cubicBezTo>
                <a:lnTo>
                  <a:pt x="2673989" y="3145771"/>
                </a:lnTo>
                <a:cubicBezTo>
                  <a:pt x="2673989" y="3224913"/>
                  <a:pt x="2609832" y="3289070"/>
                  <a:pt x="2530690" y="3289070"/>
                </a:cubicBezTo>
                <a:lnTo>
                  <a:pt x="143299" y="3289070"/>
                </a:lnTo>
                <a:cubicBezTo>
                  <a:pt x="64157" y="3289070"/>
                  <a:pt x="0" y="3224913"/>
                  <a:pt x="0" y="3145771"/>
                </a:cubicBezTo>
                <a:lnTo>
                  <a:pt x="0" y="143299"/>
                </a:lnTo>
                <a:cubicBezTo>
                  <a:pt x="0" y="64157"/>
                  <a:pt x="64157" y="0"/>
                  <a:pt x="14329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66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5C47C4-DD36-4FBE-8624-0692C53DD438}"/>
              </a:ext>
            </a:extLst>
          </p:cNvPr>
          <p:cNvSpPr/>
          <p:nvPr userDrawn="1"/>
        </p:nvSpPr>
        <p:spPr>
          <a:xfrm>
            <a:off x="7505700" y="0"/>
            <a:ext cx="4686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7E88E8D-1771-4D54-B379-FB27EF216B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686178"/>
            <a:ext cx="2679383" cy="5485644"/>
          </a:xfrm>
          <a:custGeom>
            <a:avLst/>
            <a:gdLst>
              <a:gd name="connsiteX0" fmla="*/ 143588 w 2679383"/>
              <a:gd name="connsiteY0" fmla="*/ 0 h 5485644"/>
              <a:gd name="connsiteX1" fmla="*/ 2535795 w 2679383"/>
              <a:gd name="connsiteY1" fmla="*/ 0 h 5485644"/>
              <a:gd name="connsiteX2" fmla="*/ 2679383 w 2679383"/>
              <a:gd name="connsiteY2" fmla="*/ 143588 h 5485644"/>
              <a:gd name="connsiteX3" fmla="*/ 2679383 w 2679383"/>
              <a:gd name="connsiteY3" fmla="*/ 5342056 h 5485644"/>
              <a:gd name="connsiteX4" fmla="*/ 2535795 w 2679383"/>
              <a:gd name="connsiteY4" fmla="*/ 5485644 h 5485644"/>
              <a:gd name="connsiteX5" fmla="*/ 143588 w 2679383"/>
              <a:gd name="connsiteY5" fmla="*/ 5485644 h 5485644"/>
              <a:gd name="connsiteX6" fmla="*/ 0 w 2679383"/>
              <a:gd name="connsiteY6" fmla="*/ 5342056 h 5485644"/>
              <a:gd name="connsiteX7" fmla="*/ 0 w 2679383"/>
              <a:gd name="connsiteY7" fmla="*/ 143588 h 5485644"/>
              <a:gd name="connsiteX8" fmla="*/ 143588 w 2679383"/>
              <a:gd name="connsiteY8" fmla="*/ 0 h 5485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383" h="5485644">
                <a:moveTo>
                  <a:pt x="143588" y="0"/>
                </a:moveTo>
                <a:lnTo>
                  <a:pt x="2535795" y="0"/>
                </a:lnTo>
                <a:cubicBezTo>
                  <a:pt x="2615096" y="0"/>
                  <a:pt x="2679383" y="64287"/>
                  <a:pt x="2679383" y="143588"/>
                </a:cubicBezTo>
                <a:lnTo>
                  <a:pt x="2679383" y="5342056"/>
                </a:lnTo>
                <a:cubicBezTo>
                  <a:pt x="2679383" y="5421357"/>
                  <a:pt x="2615096" y="5485644"/>
                  <a:pt x="2535795" y="5485644"/>
                </a:cubicBezTo>
                <a:lnTo>
                  <a:pt x="143588" y="5485644"/>
                </a:lnTo>
                <a:cubicBezTo>
                  <a:pt x="64287" y="5485644"/>
                  <a:pt x="0" y="5421357"/>
                  <a:pt x="0" y="5342056"/>
                </a:cubicBezTo>
                <a:lnTo>
                  <a:pt x="0" y="143588"/>
                </a:lnTo>
                <a:cubicBezTo>
                  <a:pt x="0" y="64287"/>
                  <a:pt x="64287" y="0"/>
                  <a:pt x="1435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8FCD032-8D6A-4926-9FB9-D9D4FFCEB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60168" y="686178"/>
            <a:ext cx="2679383" cy="5485644"/>
          </a:xfrm>
          <a:custGeom>
            <a:avLst/>
            <a:gdLst>
              <a:gd name="connsiteX0" fmla="*/ 143588 w 2679383"/>
              <a:gd name="connsiteY0" fmla="*/ 0 h 5485644"/>
              <a:gd name="connsiteX1" fmla="*/ 2535795 w 2679383"/>
              <a:gd name="connsiteY1" fmla="*/ 0 h 5485644"/>
              <a:gd name="connsiteX2" fmla="*/ 2679383 w 2679383"/>
              <a:gd name="connsiteY2" fmla="*/ 143588 h 5485644"/>
              <a:gd name="connsiteX3" fmla="*/ 2679383 w 2679383"/>
              <a:gd name="connsiteY3" fmla="*/ 5342056 h 5485644"/>
              <a:gd name="connsiteX4" fmla="*/ 2535795 w 2679383"/>
              <a:gd name="connsiteY4" fmla="*/ 5485644 h 5485644"/>
              <a:gd name="connsiteX5" fmla="*/ 143588 w 2679383"/>
              <a:gd name="connsiteY5" fmla="*/ 5485644 h 5485644"/>
              <a:gd name="connsiteX6" fmla="*/ 0 w 2679383"/>
              <a:gd name="connsiteY6" fmla="*/ 5342056 h 5485644"/>
              <a:gd name="connsiteX7" fmla="*/ 0 w 2679383"/>
              <a:gd name="connsiteY7" fmla="*/ 143588 h 5485644"/>
              <a:gd name="connsiteX8" fmla="*/ 143588 w 2679383"/>
              <a:gd name="connsiteY8" fmla="*/ 0 h 5485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9383" h="5485644">
                <a:moveTo>
                  <a:pt x="143588" y="0"/>
                </a:moveTo>
                <a:lnTo>
                  <a:pt x="2535795" y="0"/>
                </a:lnTo>
                <a:cubicBezTo>
                  <a:pt x="2615096" y="0"/>
                  <a:pt x="2679383" y="64287"/>
                  <a:pt x="2679383" y="143588"/>
                </a:cubicBezTo>
                <a:lnTo>
                  <a:pt x="2679383" y="5342056"/>
                </a:lnTo>
                <a:cubicBezTo>
                  <a:pt x="2679383" y="5421357"/>
                  <a:pt x="2615096" y="5485644"/>
                  <a:pt x="2535795" y="5485644"/>
                </a:cubicBezTo>
                <a:lnTo>
                  <a:pt x="143588" y="5485644"/>
                </a:lnTo>
                <a:cubicBezTo>
                  <a:pt x="64287" y="5485644"/>
                  <a:pt x="0" y="5421357"/>
                  <a:pt x="0" y="5342056"/>
                </a:cubicBezTo>
                <a:lnTo>
                  <a:pt x="0" y="143588"/>
                </a:lnTo>
                <a:cubicBezTo>
                  <a:pt x="0" y="64287"/>
                  <a:pt x="64287" y="0"/>
                  <a:pt x="1435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0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D370F4-5337-409A-9C79-993E1D69A1A1}"/>
              </a:ext>
            </a:extLst>
          </p:cNvPr>
          <p:cNvSpPr/>
          <p:nvPr userDrawn="1"/>
        </p:nvSpPr>
        <p:spPr>
          <a:xfrm>
            <a:off x="0" y="0"/>
            <a:ext cx="49149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481F1A-64BE-47D0-8010-8128E280B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5650" y="981453"/>
            <a:ext cx="3105150" cy="2249952"/>
          </a:xfrm>
          <a:custGeom>
            <a:avLst/>
            <a:gdLst>
              <a:gd name="connsiteX0" fmla="*/ 120575 w 3105150"/>
              <a:gd name="connsiteY0" fmla="*/ 0 h 2249952"/>
              <a:gd name="connsiteX1" fmla="*/ 2984575 w 3105150"/>
              <a:gd name="connsiteY1" fmla="*/ 0 h 2249952"/>
              <a:gd name="connsiteX2" fmla="*/ 3105150 w 3105150"/>
              <a:gd name="connsiteY2" fmla="*/ 120575 h 2249952"/>
              <a:gd name="connsiteX3" fmla="*/ 3105150 w 3105150"/>
              <a:gd name="connsiteY3" fmla="*/ 2129377 h 2249952"/>
              <a:gd name="connsiteX4" fmla="*/ 2984575 w 3105150"/>
              <a:gd name="connsiteY4" fmla="*/ 2249952 h 2249952"/>
              <a:gd name="connsiteX5" fmla="*/ 120575 w 3105150"/>
              <a:gd name="connsiteY5" fmla="*/ 2249952 h 2249952"/>
              <a:gd name="connsiteX6" fmla="*/ 0 w 3105150"/>
              <a:gd name="connsiteY6" fmla="*/ 2129377 h 2249952"/>
              <a:gd name="connsiteX7" fmla="*/ 0 w 3105150"/>
              <a:gd name="connsiteY7" fmla="*/ 120575 h 2249952"/>
              <a:gd name="connsiteX8" fmla="*/ 120575 w 3105150"/>
              <a:gd name="connsiteY8" fmla="*/ 0 h 224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5150" h="2249952">
                <a:moveTo>
                  <a:pt x="120575" y="0"/>
                </a:moveTo>
                <a:lnTo>
                  <a:pt x="2984575" y="0"/>
                </a:lnTo>
                <a:cubicBezTo>
                  <a:pt x="3051167" y="0"/>
                  <a:pt x="3105150" y="53983"/>
                  <a:pt x="3105150" y="120575"/>
                </a:cubicBezTo>
                <a:lnTo>
                  <a:pt x="3105150" y="2129377"/>
                </a:lnTo>
                <a:cubicBezTo>
                  <a:pt x="3105150" y="2195969"/>
                  <a:pt x="3051167" y="2249952"/>
                  <a:pt x="2984575" y="2249952"/>
                </a:cubicBezTo>
                <a:lnTo>
                  <a:pt x="120575" y="2249952"/>
                </a:lnTo>
                <a:cubicBezTo>
                  <a:pt x="53983" y="2249952"/>
                  <a:pt x="0" y="2195969"/>
                  <a:pt x="0" y="2129377"/>
                </a:cubicBezTo>
                <a:lnTo>
                  <a:pt x="0" y="120575"/>
                </a:lnTo>
                <a:cubicBezTo>
                  <a:pt x="0" y="53983"/>
                  <a:pt x="53983" y="0"/>
                  <a:pt x="1205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416104-A945-434C-AF29-91C2743054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95650" y="3626595"/>
            <a:ext cx="3105150" cy="2249952"/>
          </a:xfrm>
          <a:custGeom>
            <a:avLst/>
            <a:gdLst>
              <a:gd name="connsiteX0" fmla="*/ 120575 w 3105150"/>
              <a:gd name="connsiteY0" fmla="*/ 0 h 2249952"/>
              <a:gd name="connsiteX1" fmla="*/ 2984575 w 3105150"/>
              <a:gd name="connsiteY1" fmla="*/ 0 h 2249952"/>
              <a:gd name="connsiteX2" fmla="*/ 3105150 w 3105150"/>
              <a:gd name="connsiteY2" fmla="*/ 120575 h 2249952"/>
              <a:gd name="connsiteX3" fmla="*/ 3105150 w 3105150"/>
              <a:gd name="connsiteY3" fmla="*/ 2129377 h 2249952"/>
              <a:gd name="connsiteX4" fmla="*/ 2984575 w 3105150"/>
              <a:gd name="connsiteY4" fmla="*/ 2249952 h 2249952"/>
              <a:gd name="connsiteX5" fmla="*/ 120575 w 3105150"/>
              <a:gd name="connsiteY5" fmla="*/ 2249952 h 2249952"/>
              <a:gd name="connsiteX6" fmla="*/ 0 w 3105150"/>
              <a:gd name="connsiteY6" fmla="*/ 2129377 h 2249952"/>
              <a:gd name="connsiteX7" fmla="*/ 0 w 3105150"/>
              <a:gd name="connsiteY7" fmla="*/ 120575 h 2249952"/>
              <a:gd name="connsiteX8" fmla="*/ 120575 w 3105150"/>
              <a:gd name="connsiteY8" fmla="*/ 0 h 224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5150" h="2249952">
                <a:moveTo>
                  <a:pt x="120575" y="0"/>
                </a:moveTo>
                <a:lnTo>
                  <a:pt x="2984575" y="0"/>
                </a:lnTo>
                <a:cubicBezTo>
                  <a:pt x="3051167" y="0"/>
                  <a:pt x="3105150" y="53983"/>
                  <a:pt x="3105150" y="120575"/>
                </a:cubicBezTo>
                <a:lnTo>
                  <a:pt x="3105150" y="2129377"/>
                </a:lnTo>
                <a:cubicBezTo>
                  <a:pt x="3105150" y="2195969"/>
                  <a:pt x="3051167" y="2249952"/>
                  <a:pt x="2984575" y="2249952"/>
                </a:cubicBezTo>
                <a:lnTo>
                  <a:pt x="120575" y="2249952"/>
                </a:lnTo>
                <a:cubicBezTo>
                  <a:pt x="53983" y="2249952"/>
                  <a:pt x="0" y="2195969"/>
                  <a:pt x="0" y="2129377"/>
                </a:cubicBezTo>
                <a:lnTo>
                  <a:pt x="0" y="120575"/>
                </a:lnTo>
                <a:cubicBezTo>
                  <a:pt x="0" y="53983"/>
                  <a:pt x="53983" y="0"/>
                  <a:pt x="1205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53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C42569-69CE-44E9-BC79-4CE73EEDF1D2}"/>
              </a:ext>
            </a:extLst>
          </p:cNvPr>
          <p:cNvSpPr/>
          <p:nvPr userDrawn="1"/>
        </p:nvSpPr>
        <p:spPr>
          <a:xfrm>
            <a:off x="8362950" y="0"/>
            <a:ext cx="38290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66BAED-3437-48BA-AFB7-0BDAE9091A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929" y="1497410"/>
            <a:ext cx="5150069" cy="42672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67F590-A1E8-410E-9C53-E0073C520A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28861" y="1802750"/>
            <a:ext cx="4278508" cy="2469095"/>
          </a:xfrm>
          <a:custGeom>
            <a:avLst/>
            <a:gdLst>
              <a:gd name="connsiteX0" fmla="*/ 0 w 4278508"/>
              <a:gd name="connsiteY0" fmla="*/ 0 h 2469095"/>
              <a:gd name="connsiteX1" fmla="*/ 4278508 w 4278508"/>
              <a:gd name="connsiteY1" fmla="*/ 0 h 2469095"/>
              <a:gd name="connsiteX2" fmla="*/ 4278508 w 4278508"/>
              <a:gd name="connsiteY2" fmla="*/ 2469095 h 2469095"/>
              <a:gd name="connsiteX3" fmla="*/ 0 w 4278508"/>
              <a:gd name="connsiteY3" fmla="*/ 2469095 h 246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8508" h="2469095">
                <a:moveTo>
                  <a:pt x="0" y="0"/>
                </a:moveTo>
                <a:lnTo>
                  <a:pt x="4278508" y="0"/>
                </a:lnTo>
                <a:lnTo>
                  <a:pt x="4278508" y="2469095"/>
                </a:lnTo>
                <a:lnTo>
                  <a:pt x="0" y="24690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364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266862-3902-425B-84B9-19D6B2A2A29C}"/>
              </a:ext>
            </a:extLst>
          </p:cNvPr>
          <p:cNvSpPr/>
          <p:nvPr userDrawn="1"/>
        </p:nvSpPr>
        <p:spPr>
          <a:xfrm>
            <a:off x="0" y="0"/>
            <a:ext cx="42481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509A52-9C55-413C-8F66-5BED9FD845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553" y="2232828"/>
            <a:ext cx="5389426" cy="325457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57D9964-649B-45C2-94D5-2497CABF58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48932" y="2389366"/>
            <a:ext cx="4094668" cy="2640147"/>
          </a:xfrm>
          <a:custGeom>
            <a:avLst/>
            <a:gdLst>
              <a:gd name="connsiteX0" fmla="*/ 0 w 4094668"/>
              <a:gd name="connsiteY0" fmla="*/ 0 h 2640147"/>
              <a:gd name="connsiteX1" fmla="*/ 4094668 w 4094668"/>
              <a:gd name="connsiteY1" fmla="*/ 0 h 2640147"/>
              <a:gd name="connsiteX2" fmla="*/ 4094668 w 4094668"/>
              <a:gd name="connsiteY2" fmla="*/ 2640147 h 2640147"/>
              <a:gd name="connsiteX3" fmla="*/ 0 w 4094668"/>
              <a:gd name="connsiteY3" fmla="*/ 2640147 h 2640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4668" h="2640147">
                <a:moveTo>
                  <a:pt x="0" y="0"/>
                </a:moveTo>
                <a:lnTo>
                  <a:pt x="4094668" y="0"/>
                </a:lnTo>
                <a:lnTo>
                  <a:pt x="4094668" y="2640147"/>
                </a:lnTo>
                <a:lnTo>
                  <a:pt x="0" y="26401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477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3FF69CB-0C62-454D-BF1E-B7896BB16E9C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79C781-03BB-4F6D-8372-D52AD32EF2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99484" y="522298"/>
            <a:ext cx="5661005" cy="5661005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804635-AB35-42BD-AA5D-6BE15838EB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31686" y="852527"/>
            <a:ext cx="3522406" cy="4984829"/>
          </a:xfrm>
          <a:custGeom>
            <a:avLst/>
            <a:gdLst>
              <a:gd name="connsiteX0" fmla="*/ 131069 w 3522406"/>
              <a:gd name="connsiteY0" fmla="*/ 0 h 4984829"/>
              <a:gd name="connsiteX1" fmla="*/ 3391335 w 3522406"/>
              <a:gd name="connsiteY1" fmla="*/ 0 h 4984829"/>
              <a:gd name="connsiteX2" fmla="*/ 3522406 w 3522406"/>
              <a:gd name="connsiteY2" fmla="*/ 131069 h 4984829"/>
              <a:gd name="connsiteX3" fmla="*/ 3522406 w 3522406"/>
              <a:gd name="connsiteY3" fmla="*/ 4853761 h 4984829"/>
              <a:gd name="connsiteX4" fmla="*/ 3391335 w 3522406"/>
              <a:gd name="connsiteY4" fmla="*/ 4984829 h 4984829"/>
              <a:gd name="connsiteX5" fmla="*/ 131069 w 3522406"/>
              <a:gd name="connsiteY5" fmla="*/ 4984829 h 4984829"/>
              <a:gd name="connsiteX6" fmla="*/ 0 w 3522406"/>
              <a:gd name="connsiteY6" fmla="*/ 4853761 h 4984829"/>
              <a:gd name="connsiteX7" fmla="*/ 0 w 3522406"/>
              <a:gd name="connsiteY7" fmla="*/ 131069 h 4984829"/>
              <a:gd name="connsiteX8" fmla="*/ 131069 w 3522406"/>
              <a:gd name="connsiteY8" fmla="*/ 0 h 498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22406" h="4984829">
                <a:moveTo>
                  <a:pt x="131069" y="0"/>
                </a:moveTo>
                <a:lnTo>
                  <a:pt x="3391335" y="0"/>
                </a:lnTo>
                <a:cubicBezTo>
                  <a:pt x="3463723" y="0"/>
                  <a:pt x="3522406" y="58681"/>
                  <a:pt x="3522406" y="131069"/>
                </a:cubicBezTo>
                <a:lnTo>
                  <a:pt x="3522406" y="4853761"/>
                </a:lnTo>
                <a:cubicBezTo>
                  <a:pt x="3522406" y="4926148"/>
                  <a:pt x="3463723" y="4984829"/>
                  <a:pt x="3391335" y="4984829"/>
                </a:cubicBezTo>
                <a:lnTo>
                  <a:pt x="131069" y="4984829"/>
                </a:lnTo>
                <a:cubicBezTo>
                  <a:pt x="58682" y="4984829"/>
                  <a:pt x="0" y="4926148"/>
                  <a:pt x="0" y="4853761"/>
                </a:cubicBezTo>
                <a:lnTo>
                  <a:pt x="0" y="131069"/>
                </a:lnTo>
                <a:cubicBezTo>
                  <a:pt x="0" y="58681"/>
                  <a:pt x="58682" y="0"/>
                  <a:pt x="1310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430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705E-32C7-45A1-9221-E8789DD64F07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761FCA-1573-48C1-80E7-526EA2912A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1863" y="1255829"/>
            <a:ext cx="2189969" cy="4692789"/>
          </a:xfrm>
          <a:custGeom>
            <a:avLst/>
            <a:gdLst>
              <a:gd name="connsiteX0" fmla="*/ 266212 w 2189969"/>
              <a:gd name="connsiteY0" fmla="*/ 0 h 4692789"/>
              <a:gd name="connsiteX1" fmla="*/ 1923757 w 2189969"/>
              <a:gd name="connsiteY1" fmla="*/ 0 h 4692789"/>
              <a:gd name="connsiteX2" fmla="*/ 2189969 w 2189969"/>
              <a:gd name="connsiteY2" fmla="*/ 266213 h 4692789"/>
              <a:gd name="connsiteX3" fmla="*/ 2189969 w 2189969"/>
              <a:gd name="connsiteY3" fmla="*/ 4426578 h 4692789"/>
              <a:gd name="connsiteX4" fmla="*/ 1923757 w 2189969"/>
              <a:gd name="connsiteY4" fmla="*/ 4692789 h 4692789"/>
              <a:gd name="connsiteX5" fmla="*/ 266212 w 2189969"/>
              <a:gd name="connsiteY5" fmla="*/ 4692789 h 4692789"/>
              <a:gd name="connsiteX6" fmla="*/ 0 w 2189969"/>
              <a:gd name="connsiteY6" fmla="*/ 4426578 h 4692789"/>
              <a:gd name="connsiteX7" fmla="*/ 0 w 2189969"/>
              <a:gd name="connsiteY7" fmla="*/ 266213 h 4692789"/>
              <a:gd name="connsiteX8" fmla="*/ 266212 w 2189969"/>
              <a:gd name="connsiteY8" fmla="*/ 0 h 4692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969" h="4692789">
                <a:moveTo>
                  <a:pt x="266212" y="0"/>
                </a:moveTo>
                <a:lnTo>
                  <a:pt x="1923757" y="0"/>
                </a:lnTo>
                <a:cubicBezTo>
                  <a:pt x="2070782" y="0"/>
                  <a:pt x="2189969" y="119188"/>
                  <a:pt x="2189969" y="266213"/>
                </a:cubicBezTo>
                <a:lnTo>
                  <a:pt x="2189969" y="4426578"/>
                </a:lnTo>
                <a:cubicBezTo>
                  <a:pt x="2189969" y="4573603"/>
                  <a:pt x="2070782" y="4692789"/>
                  <a:pt x="1923757" y="4692789"/>
                </a:cubicBezTo>
                <a:lnTo>
                  <a:pt x="266212" y="4692789"/>
                </a:lnTo>
                <a:cubicBezTo>
                  <a:pt x="119187" y="4692789"/>
                  <a:pt x="0" y="4573603"/>
                  <a:pt x="0" y="4426578"/>
                </a:cubicBezTo>
                <a:lnTo>
                  <a:pt x="0" y="266213"/>
                </a:lnTo>
                <a:cubicBezTo>
                  <a:pt x="0" y="119188"/>
                  <a:pt x="119187" y="0"/>
                  <a:pt x="26621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A69D4C-B584-4EA5-B100-84D3BE57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46" y="913397"/>
            <a:ext cx="5397405" cy="539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796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44B5134-E0F5-41A1-8D87-C6A0C063A8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8774" y="1824038"/>
            <a:ext cx="2943226" cy="2943226"/>
          </a:xfrm>
          <a:custGeom>
            <a:avLst/>
            <a:gdLst>
              <a:gd name="connsiteX0" fmla="*/ 1471613 w 2943226"/>
              <a:gd name="connsiteY0" fmla="*/ 0 h 2943226"/>
              <a:gd name="connsiteX1" fmla="*/ 2943226 w 2943226"/>
              <a:gd name="connsiteY1" fmla="*/ 1471613 h 2943226"/>
              <a:gd name="connsiteX2" fmla="*/ 1471613 w 2943226"/>
              <a:gd name="connsiteY2" fmla="*/ 2943226 h 2943226"/>
              <a:gd name="connsiteX3" fmla="*/ 0 w 2943226"/>
              <a:gd name="connsiteY3" fmla="*/ 1471613 h 2943226"/>
              <a:gd name="connsiteX4" fmla="*/ 1471613 w 2943226"/>
              <a:gd name="connsiteY4" fmla="*/ 0 h 2943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226" h="2943226">
                <a:moveTo>
                  <a:pt x="1471613" y="0"/>
                </a:moveTo>
                <a:cubicBezTo>
                  <a:pt x="2284362" y="0"/>
                  <a:pt x="2943226" y="658864"/>
                  <a:pt x="2943226" y="1471613"/>
                </a:cubicBezTo>
                <a:cubicBezTo>
                  <a:pt x="2943226" y="2284362"/>
                  <a:pt x="2284362" y="2943226"/>
                  <a:pt x="1471613" y="2943226"/>
                </a:cubicBezTo>
                <a:cubicBezTo>
                  <a:pt x="658864" y="2943226"/>
                  <a:pt x="0" y="2284362"/>
                  <a:pt x="0" y="1471613"/>
                </a:cubicBezTo>
                <a:cubicBezTo>
                  <a:pt x="0" y="658864"/>
                  <a:pt x="658864" y="0"/>
                  <a:pt x="147161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6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CD127E-2871-4C5F-BCE7-21C04C8219C4}"/>
              </a:ext>
            </a:extLst>
          </p:cNvPr>
          <p:cNvSpPr/>
          <p:nvPr userDrawn="1"/>
        </p:nvSpPr>
        <p:spPr>
          <a:xfrm>
            <a:off x="7486650" y="0"/>
            <a:ext cx="47053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F10756-C86B-492E-B6BB-2F42E51C12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79048"/>
            <a:ext cx="2743200" cy="2249952"/>
          </a:xfrm>
          <a:custGeom>
            <a:avLst/>
            <a:gdLst>
              <a:gd name="connsiteX0" fmla="*/ 120575 w 2743200"/>
              <a:gd name="connsiteY0" fmla="*/ 0 h 2249952"/>
              <a:gd name="connsiteX1" fmla="*/ 2622625 w 2743200"/>
              <a:gd name="connsiteY1" fmla="*/ 0 h 2249952"/>
              <a:gd name="connsiteX2" fmla="*/ 2743200 w 2743200"/>
              <a:gd name="connsiteY2" fmla="*/ 120575 h 2249952"/>
              <a:gd name="connsiteX3" fmla="*/ 2743200 w 2743200"/>
              <a:gd name="connsiteY3" fmla="*/ 2129377 h 2249952"/>
              <a:gd name="connsiteX4" fmla="*/ 2622625 w 2743200"/>
              <a:gd name="connsiteY4" fmla="*/ 2249952 h 2249952"/>
              <a:gd name="connsiteX5" fmla="*/ 120575 w 2743200"/>
              <a:gd name="connsiteY5" fmla="*/ 2249952 h 2249952"/>
              <a:gd name="connsiteX6" fmla="*/ 0 w 2743200"/>
              <a:gd name="connsiteY6" fmla="*/ 2129377 h 2249952"/>
              <a:gd name="connsiteX7" fmla="*/ 0 w 2743200"/>
              <a:gd name="connsiteY7" fmla="*/ 120575 h 2249952"/>
              <a:gd name="connsiteX8" fmla="*/ 120575 w 2743200"/>
              <a:gd name="connsiteY8" fmla="*/ 0 h 224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3200" h="2249952">
                <a:moveTo>
                  <a:pt x="120575" y="0"/>
                </a:moveTo>
                <a:lnTo>
                  <a:pt x="2622625" y="0"/>
                </a:lnTo>
                <a:cubicBezTo>
                  <a:pt x="2689217" y="0"/>
                  <a:pt x="2743200" y="53983"/>
                  <a:pt x="2743200" y="120575"/>
                </a:cubicBezTo>
                <a:lnTo>
                  <a:pt x="2743200" y="2129377"/>
                </a:lnTo>
                <a:cubicBezTo>
                  <a:pt x="2743200" y="2195969"/>
                  <a:pt x="2689217" y="2249952"/>
                  <a:pt x="2622625" y="2249952"/>
                </a:cubicBezTo>
                <a:lnTo>
                  <a:pt x="120575" y="2249952"/>
                </a:lnTo>
                <a:cubicBezTo>
                  <a:pt x="53983" y="2249952"/>
                  <a:pt x="0" y="2195969"/>
                  <a:pt x="0" y="2129377"/>
                </a:cubicBezTo>
                <a:lnTo>
                  <a:pt x="0" y="120575"/>
                </a:lnTo>
                <a:cubicBezTo>
                  <a:pt x="0" y="53983"/>
                  <a:pt x="53983" y="0"/>
                  <a:pt x="1205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3ADCB3-7835-47DC-A1E5-C9EFCFC563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3931395"/>
            <a:ext cx="2743200" cy="2249952"/>
          </a:xfrm>
          <a:custGeom>
            <a:avLst/>
            <a:gdLst>
              <a:gd name="connsiteX0" fmla="*/ 120575 w 2743200"/>
              <a:gd name="connsiteY0" fmla="*/ 0 h 2249952"/>
              <a:gd name="connsiteX1" fmla="*/ 2622625 w 2743200"/>
              <a:gd name="connsiteY1" fmla="*/ 0 h 2249952"/>
              <a:gd name="connsiteX2" fmla="*/ 2743200 w 2743200"/>
              <a:gd name="connsiteY2" fmla="*/ 120575 h 2249952"/>
              <a:gd name="connsiteX3" fmla="*/ 2743200 w 2743200"/>
              <a:gd name="connsiteY3" fmla="*/ 2129377 h 2249952"/>
              <a:gd name="connsiteX4" fmla="*/ 2622625 w 2743200"/>
              <a:gd name="connsiteY4" fmla="*/ 2249952 h 2249952"/>
              <a:gd name="connsiteX5" fmla="*/ 120575 w 2743200"/>
              <a:gd name="connsiteY5" fmla="*/ 2249952 h 2249952"/>
              <a:gd name="connsiteX6" fmla="*/ 0 w 2743200"/>
              <a:gd name="connsiteY6" fmla="*/ 2129377 h 2249952"/>
              <a:gd name="connsiteX7" fmla="*/ 0 w 2743200"/>
              <a:gd name="connsiteY7" fmla="*/ 120575 h 2249952"/>
              <a:gd name="connsiteX8" fmla="*/ 120575 w 2743200"/>
              <a:gd name="connsiteY8" fmla="*/ 0 h 2249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3200" h="2249952">
                <a:moveTo>
                  <a:pt x="120575" y="0"/>
                </a:moveTo>
                <a:lnTo>
                  <a:pt x="2622625" y="0"/>
                </a:lnTo>
                <a:cubicBezTo>
                  <a:pt x="2689217" y="0"/>
                  <a:pt x="2743200" y="53983"/>
                  <a:pt x="2743200" y="120575"/>
                </a:cubicBezTo>
                <a:lnTo>
                  <a:pt x="2743200" y="2129377"/>
                </a:lnTo>
                <a:cubicBezTo>
                  <a:pt x="2743200" y="2195969"/>
                  <a:pt x="2689217" y="2249952"/>
                  <a:pt x="2622625" y="2249952"/>
                </a:cubicBezTo>
                <a:lnTo>
                  <a:pt x="120575" y="2249952"/>
                </a:lnTo>
                <a:cubicBezTo>
                  <a:pt x="53983" y="2249952"/>
                  <a:pt x="0" y="2195969"/>
                  <a:pt x="0" y="2129377"/>
                </a:cubicBezTo>
                <a:lnTo>
                  <a:pt x="0" y="120575"/>
                </a:lnTo>
                <a:cubicBezTo>
                  <a:pt x="0" y="53983"/>
                  <a:pt x="53983" y="0"/>
                  <a:pt x="1205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26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8B2C95-9FB7-48F5-AB2A-C598E4670C3C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A653AE-9B2B-4D71-910E-146BFBB680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181600" cy="6858000"/>
          </a:xfrm>
          <a:custGeom>
            <a:avLst/>
            <a:gdLst>
              <a:gd name="connsiteX0" fmla="*/ 0 w 5181600"/>
              <a:gd name="connsiteY0" fmla="*/ 0 h 6858000"/>
              <a:gd name="connsiteX1" fmla="*/ 5181600 w 5181600"/>
              <a:gd name="connsiteY1" fmla="*/ 0 h 6858000"/>
              <a:gd name="connsiteX2" fmla="*/ 5181600 w 5181600"/>
              <a:gd name="connsiteY2" fmla="*/ 6858000 h 6858000"/>
              <a:gd name="connsiteX3" fmla="*/ 0 w 51816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1600" h="6858000">
                <a:moveTo>
                  <a:pt x="0" y="0"/>
                </a:moveTo>
                <a:lnTo>
                  <a:pt x="5181600" y="0"/>
                </a:lnTo>
                <a:lnTo>
                  <a:pt x="51816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2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6398F35-4EEF-4A9A-ADC0-333940319BEE}"/>
              </a:ext>
            </a:extLst>
          </p:cNvPr>
          <p:cNvSpPr/>
          <p:nvPr userDrawn="1"/>
        </p:nvSpPr>
        <p:spPr>
          <a:xfrm>
            <a:off x="0" y="3140765"/>
            <a:ext cx="12192000" cy="37172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418767-2569-4179-BFF2-53DB8D64EE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10400" y="1114425"/>
            <a:ext cx="3654569" cy="4629150"/>
          </a:xfrm>
          <a:custGeom>
            <a:avLst/>
            <a:gdLst>
              <a:gd name="connsiteX0" fmla="*/ 220517 w 3654569"/>
              <a:gd name="connsiteY0" fmla="*/ 0 h 4629150"/>
              <a:gd name="connsiteX1" fmla="*/ 3434052 w 3654569"/>
              <a:gd name="connsiteY1" fmla="*/ 0 h 4629150"/>
              <a:gd name="connsiteX2" fmla="*/ 3654569 w 3654569"/>
              <a:gd name="connsiteY2" fmla="*/ 220517 h 4629150"/>
              <a:gd name="connsiteX3" fmla="*/ 3654569 w 3654569"/>
              <a:gd name="connsiteY3" fmla="*/ 4408633 h 4629150"/>
              <a:gd name="connsiteX4" fmla="*/ 3434052 w 3654569"/>
              <a:gd name="connsiteY4" fmla="*/ 4629150 h 4629150"/>
              <a:gd name="connsiteX5" fmla="*/ 220517 w 3654569"/>
              <a:gd name="connsiteY5" fmla="*/ 4629150 h 4629150"/>
              <a:gd name="connsiteX6" fmla="*/ 0 w 3654569"/>
              <a:gd name="connsiteY6" fmla="*/ 4408633 h 4629150"/>
              <a:gd name="connsiteX7" fmla="*/ 0 w 3654569"/>
              <a:gd name="connsiteY7" fmla="*/ 220517 h 4629150"/>
              <a:gd name="connsiteX8" fmla="*/ 220517 w 3654569"/>
              <a:gd name="connsiteY8" fmla="*/ 0 h 462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4569" h="4629150">
                <a:moveTo>
                  <a:pt x="220517" y="0"/>
                </a:moveTo>
                <a:lnTo>
                  <a:pt x="3434052" y="0"/>
                </a:lnTo>
                <a:cubicBezTo>
                  <a:pt x="3555840" y="0"/>
                  <a:pt x="3654569" y="98729"/>
                  <a:pt x="3654569" y="220517"/>
                </a:cubicBezTo>
                <a:lnTo>
                  <a:pt x="3654569" y="4408633"/>
                </a:lnTo>
                <a:cubicBezTo>
                  <a:pt x="3654569" y="4530421"/>
                  <a:pt x="3555840" y="4629150"/>
                  <a:pt x="3434052" y="4629150"/>
                </a:cubicBezTo>
                <a:lnTo>
                  <a:pt x="220517" y="4629150"/>
                </a:lnTo>
                <a:cubicBezTo>
                  <a:pt x="98729" y="4629150"/>
                  <a:pt x="0" y="4530421"/>
                  <a:pt x="0" y="4408633"/>
                </a:cubicBezTo>
                <a:lnTo>
                  <a:pt x="0" y="220517"/>
                </a:lnTo>
                <a:cubicBezTo>
                  <a:pt x="0" y="98729"/>
                  <a:pt x="98729" y="0"/>
                  <a:pt x="2205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106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4C131A3-70D4-42C6-B962-000BB649622A}"/>
              </a:ext>
            </a:extLst>
          </p:cNvPr>
          <p:cNvSpPr/>
          <p:nvPr userDrawn="1"/>
        </p:nvSpPr>
        <p:spPr>
          <a:xfrm>
            <a:off x="3191801" y="1110351"/>
            <a:ext cx="2496596" cy="24965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7C46071-AA96-4B70-AF1E-9B9CEF8C8E47}"/>
              </a:ext>
            </a:extLst>
          </p:cNvPr>
          <p:cNvSpPr/>
          <p:nvPr userDrawn="1"/>
        </p:nvSpPr>
        <p:spPr>
          <a:xfrm>
            <a:off x="0" y="0"/>
            <a:ext cx="4459149" cy="4686300"/>
          </a:xfrm>
          <a:custGeom>
            <a:avLst/>
            <a:gdLst>
              <a:gd name="connsiteX0" fmla="*/ 0 w 3692392"/>
              <a:gd name="connsiteY0" fmla="*/ 0 h 3880484"/>
              <a:gd name="connsiteX1" fmla="*/ 3331642 w 3692392"/>
              <a:gd name="connsiteY1" fmla="*/ 0 h 3880484"/>
              <a:gd name="connsiteX2" fmla="*/ 3381996 w 3692392"/>
              <a:gd name="connsiteY2" fmla="*/ 82885 h 3880484"/>
              <a:gd name="connsiteX3" fmla="*/ 3692392 w 3692392"/>
              <a:gd name="connsiteY3" fmla="*/ 1308734 h 3880484"/>
              <a:gd name="connsiteX4" fmla="*/ 1120642 w 3692392"/>
              <a:gd name="connsiteY4" fmla="*/ 3880484 h 3880484"/>
              <a:gd name="connsiteX5" fmla="*/ 119601 w 3692392"/>
              <a:gd name="connsiteY5" fmla="*/ 3678383 h 3880484"/>
              <a:gd name="connsiteX6" fmla="*/ 0 w 3692392"/>
              <a:gd name="connsiteY6" fmla="*/ 3620768 h 3880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2392" h="3880484">
                <a:moveTo>
                  <a:pt x="0" y="0"/>
                </a:moveTo>
                <a:lnTo>
                  <a:pt x="3331642" y="0"/>
                </a:lnTo>
                <a:lnTo>
                  <a:pt x="3381996" y="82885"/>
                </a:lnTo>
                <a:cubicBezTo>
                  <a:pt x="3579950" y="447285"/>
                  <a:pt x="3692392" y="864879"/>
                  <a:pt x="3692392" y="1308734"/>
                </a:cubicBezTo>
                <a:cubicBezTo>
                  <a:pt x="3692392" y="2729072"/>
                  <a:pt x="2540980" y="3880484"/>
                  <a:pt x="1120642" y="3880484"/>
                </a:cubicBezTo>
                <a:cubicBezTo>
                  <a:pt x="765558" y="3880484"/>
                  <a:pt x="427281" y="3808521"/>
                  <a:pt x="119601" y="3678383"/>
                </a:cubicBezTo>
                <a:lnTo>
                  <a:pt x="0" y="36207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ACFE735-5634-4BD8-9823-0FA7E84F48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543052"/>
            <a:ext cx="6497939" cy="5314950"/>
          </a:xfrm>
          <a:custGeom>
            <a:avLst/>
            <a:gdLst>
              <a:gd name="connsiteX0" fmla="*/ 2944432 w 6497939"/>
              <a:gd name="connsiteY0" fmla="*/ 0 h 5314950"/>
              <a:gd name="connsiteX1" fmla="*/ 6497939 w 6497939"/>
              <a:gd name="connsiteY1" fmla="*/ 3553508 h 5314950"/>
              <a:gd name="connsiteX2" fmla="*/ 6069050 w 6497939"/>
              <a:gd name="connsiteY2" fmla="*/ 5247321 h 5314950"/>
              <a:gd name="connsiteX3" fmla="*/ 6027964 w 6497939"/>
              <a:gd name="connsiteY3" fmla="*/ 5314950 h 5314950"/>
              <a:gd name="connsiteX4" fmla="*/ 0 w 6497939"/>
              <a:gd name="connsiteY4" fmla="*/ 5314950 h 5314950"/>
              <a:gd name="connsiteX5" fmla="*/ 0 w 6497939"/>
              <a:gd name="connsiteY5" fmla="*/ 1563775 h 5314950"/>
              <a:gd name="connsiteX6" fmla="*/ 202372 w 6497939"/>
              <a:gd name="connsiteY6" fmla="*/ 1293147 h 5314950"/>
              <a:gd name="connsiteX7" fmla="*/ 2944432 w 6497939"/>
              <a:gd name="connsiteY7" fmla="*/ 0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97939" h="5314950">
                <a:moveTo>
                  <a:pt x="2944432" y="0"/>
                </a:moveTo>
                <a:cubicBezTo>
                  <a:pt x="4906979" y="0"/>
                  <a:pt x="6497939" y="1590960"/>
                  <a:pt x="6497939" y="3553508"/>
                </a:cubicBezTo>
                <a:cubicBezTo>
                  <a:pt x="6497939" y="4166804"/>
                  <a:pt x="6342573" y="4743813"/>
                  <a:pt x="6069050" y="5247321"/>
                </a:cubicBezTo>
                <a:lnTo>
                  <a:pt x="6027964" y="5314950"/>
                </a:lnTo>
                <a:lnTo>
                  <a:pt x="0" y="5314950"/>
                </a:lnTo>
                <a:lnTo>
                  <a:pt x="0" y="1563775"/>
                </a:lnTo>
                <a:lnTo>
                  <a:pt x="202372" y="1293147"/>
                </a:lnTo>
                <a:cubicBezTo>
                  <a:pt x="854138" y="503390"/>
                  <a:pt x="1840498" y="0"/>
                  <a:pt x="2944432" y="0"/>
                </a:cubicBezTo>
                <a:close/>
              </a:path>
            </a:pathLst>
          </a:custGeom>
          <a:solidFill>
            <a:schemeClr val="accent5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>
                <a:solidFill>
                  <a:schemeClr val="accent5">
                    <a:lumMod val="95000"/>
                  </a:schemeClr>
                </a:solidFill>
              </a:defRPr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34077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6553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24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9020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7070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95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71A3E2C-02E4-42ED-A747-00557299CEDF}"/>
              </a:ext>
            </a:extLst>
          </p:cNvPr>
          <p:cNvSpPr/>
          <p:nvPr userDrawn="1"/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5845159 w 6096000"/>
              <a:gd name="connsiteY1" fmla="*/ 0 h 3429000"/>
              <a:gd name="connsiteX2" fmla="*/ 6096000 w 6096000"/>
              <a:gd name="connsiteY2" fmla="*/ 250841 h 3429000"/>
              <a:gd name="connsiteX3" fmla="*/ 6096000 w 6096000"/>
              <a:gd name="connsiteY3" fmla="*/ 3429000 h 3429000"/>
              <a:gd name="connsiteX4" fmla="*/ 0 w 6096000"/>
              <a:gd name="connsiteY4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5845159" y="0"/>
                </a:lnTo>
                <a:cubicBezTo>
                  <a:pt x="5983695" y="0"/>
                  <a:pt x="6096000" y="112305"/>
                  <a:pt x="6096000" y="250841"/>
                </a:cubicBez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F2EEA1-56E8-4B06-AE54-DB8E17E0E9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7225"/>
            <a:ext cx="5200650" cy="4629150"/>
          </a:xfrm>
          <a:custGeom>
            <a:avLst/>
            <a:gdLst>
              <a:gd name="connsiteX0" fmla="*/ 0 w 5200650"/>
              <a:gd name="connsiteY0" fmla="*/ 0 h 4629150"/>
              <a:gd name="connsiteX1" fmla="*/ 4997523 w 5200650"/>
              <a:gd name="connsiteY1" fmla="*/ 0 h 4629150"/>
              <a:gd name="connsiteX2" fmla="*/ 5200650 w 5200650"/>
              <a:gd name="connsiteY2" fmla="*/ 203127 h 4629150"/>
              <a:gd name="connsiteX3" fmla="*/ 5200650 w 5200650"/>
              <a:gd name="connsiteY3" fmla="*/ 4426023 h 4629150"/>
              <a:gd name="connsiteX4" fmla="*/ 4997523 w 5200650"/>
              <a:gd name="connsiteY4" fmla="*/ 4629150 h 4629150"/>
              <a:gd name="connsiteX5" fmla="*/ 0 w 5200650"/>
              <a:gd name="connsiteY5" fmla="*/ 4629150 h 462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0650" h="4629150">
                <a:moveTo>
                  <a:pt x="0" y="0"/>
                </a:moveTo>
                <a:lnTo>
                  <a:pt x="4997523" y="0"/>
                </a:lnTo>
                <a:cubicBezTo>
                  <a:pt x="5109707" y="0"/>
                  <a:pt x="5200650" y="90943"/>
                  <a:pt x="5200650" y="203127"/>
                </a:cubicBezTo>
                <a:lnTo>
                  <a:pt x="5200650" y="4426023"/>
                </a:lnTo>
                <a:cubicBezTo>
                  <a:pt x="5200650" y="4538207"/>
                  <a:pt x="5109707" y="4629150"/>
                  <a:pt x="4997523" y="4629150"/>
                </a:cubicBezTo>
                <a:lnTo>
                  <a:pt x="0" y="46291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0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8B26F0-DB9E-4FC7-8437-8249922ECF5E}"/>
              </a:ext>
            </a:extLst>
          </p:cNvPr>
          <p:cNvSpPr/>
          <p:nvPr userDrawn="1"/>
        </p:nvSpPr>
        <p:spPr>
          <a:xfrm>
            <a:off x="7943850" y="0"/>
            <a:ext cx="42481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75053F-E881-48AD-9FA3-6D2DE52EDE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600199"/>
            <a:ext cx="3714751" cy="4648201"/>
          </a:xfrm>
          <a:custGeom>
            <a:avLst/>
            <a:gdLst>
              <a:gd name="connsiteX0" fmla="*/ 224148 w 3714751"/>
              <a:gd name="connsiteY0" fmla="*/ 0 h 4648201"/>
              <a:gd name="connsiteX1" fmla="*/ 3490603 w 3714751"/>
              <a:gd name="connsiteY1" fmla="*/ 0 h 4648201"/>
              <a:gd name="connsiteX2" fmla="*/ 3714751 w 3714751"/>
              <a:gd name="connsiteY2" fmla="*/ 224148 h 4648201"/>
              <a:gd name="connsiteX3" fmla="*/ 3714751 w 3714751"/>
              <a:gd name="connsiteY3" fmla="*/ 4424053 h 4648201"/>
              <a:gd name="connsiteX4" fmla="*/ 3490603 w 3714751"/>
              <a:gd name="connsiteY4" fmla="*/ 4648201 h 4648201"/>
              <a:gd name="connsiteX5" fmla="*/ 224148 w 3714751"/>
              <a:gd name="connsiteY5" fmla="*/ 4648201 h 4648201"/>
              <a:gd name="connsiteX6" fmla="*/ 0 w 3714751"/>
              <a:gd name="connsiteY6" fmla="*/ 4424053 h 4648201"/>
              <a:gd name="connsiteX7" fmla="*/ 0 w 3714751"/>
              <a:gd name="connsiteY7" fmla="*/ 224148 h 4648201"/>
              <a:gd name="connsiteX8" fmla="*/ 224148 w 3714751"/>
              <a:gd name="connsiteY8" fmla="*/ 0 h 4648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4751" h="4648201">
                <a:moveTo>
                  <a:pt x="224148" y="0"/>
                </a:moveTo>
                <a:lnTo>
                  <a:pt x="3490603" y="0"/>
                </a:lnTo>
                <a:cubicBezTo>
                  <a:pt x="3614397" y="0"/>
                  <a:pt x="3714751" y="100354"/>
                  <a:pt x="3714751" y="224148"/>
                </a:cubicBezTo>
                <a:lnTo>
                  <a:pt x="3714751" y="4424053"/>
                </a:lnTo>
                <a:cubicBezTo>
                  <a:pt x="3714751" y="4547847"/>
                  <a:pt x="3614397" y="4648201"/>
                  <a:pt x="3490603" y="4648201"/>
                </a:cubicBezTo>
                <a:lnTo>
                  <a:pt x="224148" y="4648201"/>
                </a:lnTo>
                <a:cubicBezTo>
                  <a:pt x="100354" y="4648201"/>
                  <a:pt x="0" y="4547847"/>
                  <a:pt x="0" y="4424053"/>
                </a:cubicBezTo>
                <a:lnTo>
                  <a:pt x="0" y="224148"/>
                </a:lnTo>
                <a:cubicBezTo>
                  <a:pt x="0" y="100354"/>
                  <a:pt x="100354" y="0"/>
                  <a:pt x="2241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77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5C9AB99-F11D-4FD7-A528-9AB59114F1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851" y="733425"/>
            <a:ext cx="2590799" cy="2573055"/>
          </a:xfrm>
          <a:custGeom>
            <a:avLst/>
            <a:gdLst>
              <a:gd name="connsiteX0" fmla="*/ 155258 w 2590799"/>
              <a:gd name="connsiteY0" fmla="*/ 0 h 2573055"/>
              <a:gd name="connsiteX1" fmla="*/ 2435541 w 2590799"/>
              <a:gd name="connsiteY1" fmla="*/ 0 h 2573055"/>
              <a:gd name="connsiteX2" fmla="*/ 2590799 w 2590799"/>
              <a:gd name="connsiteY2" fmla="*/ 155258 h 2573055"/>
              <a:gd name="connsiteX3" fmla="*/ 2590799 w 2590799"/>
              <a:gd name="connsiteY3" fmla="*/ 2417797 h 2573055"/>
              <a:gd name="connsiteX4" fmla="*/ 2435541 w 2590799"/>
              <a:gd name="connsiteY4" fmla="*/ 2573055 h 2573055"/>
              <a:gd name="connsiteX5" fmla="*/ 155258 w 2590799"/>
              <a:gd name="connsiteY5" fmla="*/ 2573055 h 2573055"/>
              <a:gd name="connsiteX6" fmla="*/ 0 w 2590799"/>
              <a:gd name="connsiteY6" fmla="*/ 2417797 h 2573055"/>
              <a:gd name="connsiteX7" fmla="*/ 0 w 2590799"/>
              <a:gd name="connsiteY7" fmla="*/ 155258 h 2573055"/>
              <a:gd name="connsiteX8" fmla="*/ 155258 w 2590799"/>
              <a:gd name="connsiteY8" fmla="*/ 0 h 257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0799" h="2573055">
                <a:moveTo>
                  <a:pt x="155258" y="0"/>
                </a:moveTo>
                <a:lnTo>
                  <a:pt x="2435541" y="0"/>
                </a:lnTo>
                <a:cubicBezTo>
                  <a:pt x="2521288" y="0"/>
                  <a:pt x="2590799" y="69511"/>
                  <a:pt x="2590799" y="155258"/>
                </a:cubicBezTo>
                <a:lnTo>
                  <a:pt x="2590799" y="2417797"/>
                </a:lnTo>
                <a:cubicBezTo>
                  <a:pt x="2590799" y="2503544"/>
                  <a:pt x="2521288" y="2573055"/>
                  <a:pt x="2435541" y="2573055"/>
                </a:cubicBezTo>
                <a:lnTo>
                  <a:pt x="155258" y="2573055"/>
                </a:lnTo>
                <a:cubicBezTo>
                  <a:pt x="69511" y="2573055"/>
                  <a:pt x="0" y="2503544"/>
                  <a:pt x="0" y="2417797"/>
                </a:cubicBezTo>
                <a:lnTo>
                  <a:pt x="0" y="155258"/>
                </a:lnTo>
                <a:cubicBezTo>
                  <a:pt x="0" y="69511"/>
                  <a:pt x="69511" y="0"/>
                  <a:pt x="15525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98D5F0-EE70-4F10-A1A7-EE1C4C5B5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62351" y="733424"/>
            <a:ext cx="2590799" cy="2573055"/>
          </a:xfrm>
          <a:custGeom>
            <a:avLst/>
            <a:gdLst>
              <a:gd name="connsiteX0" fmla="*/ 155258 w 2590799"/>
              <a:gd name="connsiteY0" fmla="*/ 0 h 2573055"/>
              <a:gd name="connsiteX1" fmla="*/ 2435541 w 2590799"/>
              <a:gd name="connsiteY1" fmla="*/ 0 h 2573055"/>
              <a:gd name="connsiteX2" fmla="*/ 2590799 w 2590799"/>
              <a:gd name="connsiteY2" fmla="*/ 155258 h 2573055"/>
              <a:gd name="connsiteX3" fmla="*/ 2590799 w 2590799"/>
              <a:gd name="connsiteY3" fmla="*/ 2417797 h 2573055"/>
              <a:gd name="connsiteX4" fmla="*/ 2435541 w 2590799"/>
              <a:gd name="connsiteY4" fmla="*/ 2573055 h 2573055"/>
              <a:gd name="connsiteX5" fmla="*/ 155258 w 2590799"/>
              <a:gd name="connsiteY5" fmla="*/ 2573055 h 2573055"/>
              <a:gd name="connsiteX6" fmla="*/ 0 w 2590799"/>
              <a:gd name="connsiteY6" fmla="*/ 2417797 h 2573055"/>
              <a:gd name="connsiteX7" fmla="*/ 0 w 2590799"/>
              <a:gd name="connsiteY7" fmla="*/ 155258 h 2573055"/>
              <a:gd name="connsiteX8" fmla="*/ 155258 w 2590799"/>
              <a:gd name="connsiteY8" fmla="*/ 0 h 257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0799" h="2573055">
                <a:moveTo>
                  <a:pt x="155258" y="0"/>
                </a:moveTo>
                <a:lnTo>
                  <a:pt x="2435541" y="0"/>
                </a:lnTo>
                <a:cubicBezTo>
                  <a:pt x="2521288" y="0"/>
                  <a:pt x="2590799" y="69511"/>
                  <a:pt x="2590799" y="155258"/>
                </a:cubicBezTo>
                <a:lnTo>
                  <a:pt x="2590799" y="2417797"/>
                </a:lnTo>
                <a:cubicBezTo>
                  <a:pt x="2590799" y="2503544"/>
                  <a:pt x="2521288" y="2573055"/>
                  <a:pt x="2435541" y="2573055"/>
                </a:cubicBezTo>
                <a:lnTo>
                  <a:pt x="155258" y="2573055"/>
                </a:lnTo>
                <a:cubicBezTo>
                  <a:pt x="69511" y="2573055"/>
                  <a:pt x="0" y="2503544"/>
                  <a:pt x="0" y="2417797"/>
                </a:cubicBezTo>
                <a:lnTo>
                  <a:pt x="0" y="155258"/>
                </a:lnTo>
                <a:cubicBezTo>
                  <a:pt x="0" y="69511"/>
                  <a:pt x="69511" y="0"/>
                  <a:pt x="15525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08006C-47B1-48C9-AC29-62C070FC6D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62351" y="3551521"/>
            <a:ext cx="2590799" cy="2573055"/>
          </a:xfrm>
          <a:custGeom>
            <a:avLst/>
            <a:gdLst>
              <a:gd name="connsiteX0" fmla="*/ 155258 w 2590799"/>
              <a:gd name="connsiteY0" fmla="*/ 0 h 2573055"/>
              <a:gd name="connsiteX1" fmla="*/ 2435541 w 2590799"/>
              <a:gd name="connsiteY1" fmla="*/ 0 h 2573055"/>
              <a:gd name="connsiteX2" fmla="*/ 2590799 w 2590799"/>
              <a:gd name="connsiteY2" fmla="*/ 155258 h 2573055"/>
              <a:gd name="connsiteX3" fmla="*/ 2590799 w 2590799"/>
              <a:gd name="connsiteY3" fmla="*/ 2417797 h 2573055"/>
              <a:gd name="connsiteX4" fmla="*/ 2435541 w 2590799"/>
              <a:gd name="connsiteY4" fmla="*/ 2573055 h 2573055"/>
              <a:gd name="connsiteX5" fmla="*/ 155258 w 2590799"/>
              <a:gd name="connsiteY5" fmla="*/ 2573055 h 2573055"/>
              <a:gd name="connsiteX6" fmla="*/ 0 w 2590799"/>
              <a:gd name="connsiteY6" fmla="*/ 2417797 h 2573055"/>
              <a:gd name="connsiteX7" fmla="*/ 0 w 2590799"/>
              <a:gd name="connsiteY7" fmla="*/ 155258 h 2573055"/>
              <a:gd name="connsiteX8" fmla="*/ 155258 w 2590799"/>
              <a:gd name="connsiteY8" fmla="*/ 0 h 257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0799" h="2573055">
                <a:moveTo>
                  <a:pt x="155258" y="0"/>
                </a:moveTo>
                <a:lnTo>
                  <a:pt x="2435541" y="0"/>
                </a:lnTo>
                <a:cubicBezTo>
                  <a:pt x="2521288" y="0"/>
                  <a:pt x="2590799" y="69511"/>
                  <a:pt x="2590799" y="155258"/>
                </a:cubicBezTo>
                <a:lnTo>
                  <a:pt x="2590799" y="2417797"/>
                </a:lnTo>
                <a:cubicBezTo>
                  <a:pt x="2590799" y="2503544"/>
                  <a:pt x="2521288" y="2573055"/>
                  <a:pt x="2435541" y="2573055"/>
                </a:cubicBezTo>
                <a:lnTo>
                  <a:pt x="155258" y="2573055"/>
                </a:lnTo>
                <a:cubicBezTo>
                  <a:pt x="69511" y="2573055"/>
                  <a:pt x="0" y="2503544"/>
                  <a:pt x="0" y="2417797"/>
                </a:cubicBezTo>
                <a:lnTo>
                  <a:pt x="0" y="155258"/>
                </a:lnTo>
                <a:cubicBezTo>
                  <a:pt x="0" y="69511"/>
                  <a:pt x="69511" y="0"/>
                  <a:pt x="15525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98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531C61-E043-44F9-8A97-BAE48A03F9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3676649" cy="5257800"/>
          </a:xfrm>
          <a:custGeom>
            <a:avLst/>
            <a:gdLst>
              <a:gd name="connsiteX0" fmla="*/ 0 w 3676649"/>
              <a:gd name="connsiteY0" fmla="*/ 0 h 5257800"/>
              <a:gd name="connsiteX1" fmla="*/ 3676649 w 3676649"/>
              <a:gd name="connsiteY1" fmla="*/ 0 h 5257800"/>
              <a:gd name="connsiteX2" fmla="*/ 3676649 w 3676649"/>
              <a:gd name="connsiteY2" fmla="*/ 4997861 h 5257800"/>
              <a:gd name="connsiteX3" fmla="*/ 3416710 w 3676649"/>
              <a:gd name="connsiteY3" fmla="*/ 5257800 h 5257800"/>
              <a:gd name="connsiteX4" fmla="*/ 259939 w 3676649"/>
              <a:gd name="connsiteY4" fmla="*/ 5257800 h 5257800"/>
              <a:gd name="connsiteX5" fmla="*/ 0 w 3676649"/>
              <a:gd name="connsiteY5" fmla="*/ 4997861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76649" h="5257800">
                <a:moveTo>
                  <a:pt x="0" y="0"/>
                </a:moveTo>
                <a:lnTo>
                  <a:pt x="3676649" y="0"/>
                </a:lnTo>
                <a:lnTo>
                  <a:pt x="3676649" y="4997861"/>
                </a:lnTo>
                <a:cubicBezTo>
                  <a:pt x="3676649" y="5141421"/>
                  <a:pt x="3560270" y="5257800"/>
                  <a:pt x="3416710" y="5257800"/>
                </a:cubicBezTo>
                <a:lnTo>
                  <a:pt x="259939" y="5257800"/>
                </a:lnTo>
                <a:cubicBezTo>
                  <a:pt x="116379" y="5257800"/>
                  <a:pt x="0" y="5141421"/>
                  <a:pt x="0" y="499786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6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F70E661-2928-4FD4-BC91-02DCBB0B9B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3052" y="1514476"/>
            <a:ext cx="3657599" cy="5343525"/>
          </a:xfrm>
          <a:custGeom>
            <a:avLst/>
            <a:gdLst>
              <a:gd name="connsiteX0" fmla="*/ 258812 w 3657599"/>
              <a:gd name="connsiteY0" fmla="*/ 0 h 5343525"/>
              <a:gd name="connsiteX1" fmla="*/ 3398787 w 3657599"/>
              <a:gd name="connsiteY1" fmla="*/ 0 h 5343525"/>
              <a:gd name="connsiteX2" fmla="*/ 3657599 w 3657599"/>
              <a:gd name="connsiteY2" fmla="*/ 258812 h 5343525"/>
              <a:gd name="connsiteX3" fmla="*/ 3657599 w 3657599"/>
              <a:gd name="connsiteY3" fmla="*/ 5343525 h 5343525"/>
              <a:gd name="connsiteX4" fmla="*/ 0 w 3657599"/>
              <a:gd name="connsiteY4" fmla="*/ 5343525 h 5343525"/>
              <a:gd name="connsiteX5" fmla="*/ 0 w 3657599"/>
              <a:gd name="connsiteY5" fmla="*/ 258812 h 5343525"/>
              <a:gd name="connsiteX6" fmla="*/ 258812 w 3657599"/>
              <a:gd name="connsiteY6" fmla="*/ 0 h 534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599" h="5343525">
                <a:moveTo>
                  <a:pt x="258812" y="0"/>
                </a:moveTo>
                <a:lnTo>
                  <a:pt x="3398787" y="0"/>
                </a:lnTo>
                <a:cubicBezTo>
                  <a:pt x="3541725" y="0"/>
                  <a:pt x="3657599" y="115874"/>
                  <a:pt x="3657599" y="258812"/>
                </a:cubicBezTo>
                <a:lnTo>
                  <a:pt x="3657599" y="5343525"/>
                </a:lnTo>
                <a:lnTo>
                  <a:pt x="0" y="5343525"/>
                </a:lnTo>
                <a:lnTo>
                  <a:pt x="0" y="258812"/>
                </a:lnTo>
                <a:cubicBezTo>
                  <a:pt x="0" y="115874"/>
                  <a:pt x="115874" y="0"/>
                  <a:pt x="25881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8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8028DE4-6EA8-41D0-8D28-D4CB862C9B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52587" y="2124075"/>
            <a:ext cx="2266950" cy="2266950"/>
          </a:xfrm>
          <a:custGeom>
            <a:avLst/>
            <a:gdLst>
              <a:gd name="connsiteX0" fmla="*/ 1133475 w 2266950"/>
              <a:gd name="connsiteY0" fmla="*/ 0 h 2266950"/>
              <a:gd name="connsiteX1" fmla="*/ 2266950 w 2266950"/>
              <a:gd name="connsiteY1" fmla="*/ 1133475 h 2266950"/>
              <a:gd name="connsiteX2" fmla="*/ 1133475 w 2266950"/>
              <a:gd name="connsiteY2" fmla="*/ 2266950 h 2266950"/>
              <a:gd name="connsiteX3" fmla="*/ 0 w 2266950"/>
              <a:gd name="connsiteY3" fmla="*/ 1133475 h 2266950"/>
              <a:gd name="connsiteX4" fmla="*/ 1133475 w 2266950"/>
              <a:gd name="connsiteY4" fmla="*/ 0 h 22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950" h="2266950">
                <a:moveTo>
                  <a:pt x="1133475" y="0"/>
                </a:moveTo>
                <a:cubicBezTo>
                  <a:pt x="1759476" y="0"/>
                  <a:pt x="2266950" y="507474"/>
                  <a:pt x="2266950" y="1133475"/>
                </a:cubicBezTo>
                <a:cubicBezTo>
                  <a:pt x="2266950" y="1759476"/>
                  <a:pt x="1759476" y="2266950"/>
                  <a:pt x="1133475" y="2266950"/>
                </a:cubicBezTo>
                <a:cubicBezTo>
                  <a:pt x="507474" y="2266950"/>
                  <a:pt x="0" y="1759476"/>
                  <a:pt x="0" y="1133475"/>
                </a:cubicBezTo>
                <a:cubicBezTo>
                  <a:pt x="0" y="507474"/>
                  <a:pt x="507474" y="0"/>
                  <a:pt x="11334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F0157D3-6597-4B99-9F07-A1456184E8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62525" y="2124075"/>
            <a:ext cx="2266950" cy="2266950"/>
          </a:xfrm>
          <a:custGeom>
            <a:avLst/>
            <a:gdLst>
              <a:gd name="connsiteX0" fmla="*/ 1133475 w 2266950"/>
              <a:gd name="connsiteY0" fmla="*/ 0 h 2266950"/>
              <a:gd name="connsiteX1" fmla="*/ 2266950 w 2266950"/>
              <a:gd name="connsiteY1" fmla="*/ 1133475 h 2266950"/>
              <a:gd name="connsiteX2" fmla="*/ 1133475 w 2266950"/>
              <a:gd name="connsiteY2" fmla="*/ 2266950 h 2266950"/>
              <a:gd name="connsiteX3" fmla="*/ 0 w 2266950"/>
              <a:gd name="connsiteY3" fmla="*/ 1133475 h 2266950"/>
              <a:gd name="connsiteX4" fmla="*/ 1133475 w 2266950"/>
              <a:gd name="connsiteY4" fmla="*/ 0 h 22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950" h="2266950">
                <a:moveTo>
                  <a:pt x="1133475" y="0"/>
                </a:moveTo>
                <a:cubicBezTo>
                  <a:pt x="1759476" y="0"/>
                  <a:pt x="2266950" y="507474"/>
                  <a:pt x="2266950" y="1133475"/>
                </a:cubicBezTo>
                <a:cubicBezTo>
                  <a:pt x="2266950" y="1759476"/>
                  <a:pt x="1759476" y="2266950"/>
                  <a:pt x="1133475" y="2266950"/>
                </a:cubicBezTo>
                <a:cubicBezTo>
                  <a:pt x="507474" y="2266950"/>
                  <a:pt x="0" y="1759476"/>
                  <a:pt x="0" y="1133475"/>
                </a:cubicBezTo>
                <a:cubicBezTo>
                  <a:pt x="0" y="507474"/>
                  <a:pt x="507474" y="0"/>
                  <a:pt x="11334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B00616F-8BDF-4422-8728-7DBA80F9C6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72464" y="2124075"/>
            <a:ext cx="2266950" cy="2266950"/>
          </a:xfrm>
          <a:custGeom>
            <a:avLst/>
            <a:gdLst>
              <a:gd name="connsiteX0" fmla="*/ 1133475 w 2266950"/>
              <a:gd name="connsiteY0" fmla="*/ 0 h 2266950"/>
              <a:gd name="connsiteX1" fmla="*/ 2266950 w 2266950"/>
              <a:gd name="connsiteY1" fmla="*/ 1133475 h 2266950"/>
              <a:gd name="connsiteX2" fmla="*/ 1133475 w 2266950"/>
              <a:gd name="connsiteY2" fmla="*/ 2266950 h 2266950"/>
              <a:gd name="connsiteX3" fmla="*/ 0 w 2266950"/>
              <a:gd name="connsiteY3" fmla="*/ 1133475 h 2266950"/>
              <a:gd name="connsiteX4" fmla="*/ 1133475 w 2266950"/>
              <a:gd name="connsiteY4" fmla="*/ 0 h 22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6950" h="2266950">
                <a:moveTo>
                  <a:pt x="1133475" y="0"/>
                </a:moveTo>
                <a:cubicBezTo>
                  <a:pt x="1759476" y="0"/>
                  <a:pt x="2266950" y="507474"/>
                  <a:pt x="2266950" y="1133475"/>
                </a:cubicBezTo>
                <a:cubicBezTo>
                  <a:pt x="2266950" y="1759476"/>
                  <a:pt x="1759476" y="2266950"/>
                  <a:pt x="1133475" y="2266950"/>
                </a:cubicBezTo>
                <a:cubicBezTo>
                  <a:pt x="507474" y="2266950"/>
                  <a:pt x="0" y="1759476"/>
                  <a:pt x="0" y="1133475"/>
                </a:cubicBezTo>
                <a:cubicBezTo>
                  <a:pt x="0" y="507474"/>
                  <a:pt x="507474" y="0"/>
                  <a:pt x="113347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8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47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C5B7409-8375-46CE-8B2F-CEAED2EF30C3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DDCECE-F227-4EF5-A37B-7841A9B63D05}"/>
              </a:ext>
            </a:extLst>
          </p:cNvPr>
          <p:cNvSpPr txBox="1"/>
          <p:nvPr/>
        </p:nvSpPr>
        <p:spPr>
          <a:xfrm>
            <a:off x="6863732" y="2381764"/>
            <a:ext cx="47685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>
                <a:solidFill>
                  <a:schemeClr val="accent4"/>
                </a:solidFill>
                <a:latin typeface="Raleway Black" panose="020B0A03030101060003" pitchFamily="34" charset="0"/>
              </a:rPr>
              <a:t>Skill</a:t>
            </a:r>
            <a:r>
              <a:rPr lang="en-US" sz="8800" dirty="0" err="1">
                <a:latin typeface="Raleway Black" panose="020B0A03030101060003" pitchFamily="34" charset="0"/>
              </a:rPr>
              <a:t>Up</a:t>
            </a:r>
            <a:r>
              <a:rPr lang="en-US" sz="8800" dirty="0">
                <a:latin typeface="Raleway Black" panose="020B0A03030101060003" pitchFamily="34" charset="0"/>
              </a:rPr>
              <a:t>.</a:t>
            </a:r>
            <a:endParaRPr lang="en-ID" sz="88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A64F8CA-155F-4D01-9550-D587475D19B8}"/>
              </a:ext>
            </a:extLst>
          </p:cNvPr>
          <p:cNvSpPr txBox="1"/>
          <p:nvPr/>
        </p:nvSpPr>
        <p:spPr>
          <a:xfrm>
            <a:off x="521257" y="594778"/>
            <a:ext cx="3215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20000"/>
                    <a:lumOff val="8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Home	About	Services 	Help</a:t>
            </a:r>
            <a:endParaRPr lang="en-ID" sz="1000" dirty="0">
              <a:solidFill>
                <a:schemeClr val="accent6">
                  <a:lumMod val="20000"/>
                  <a:lumOff val="8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1E0146-5868-48BA-899F-90292F350793}"/>
              </a:ext>
            </a:extLst>
          </p:cNvPr>
          <p:cNvSpPr txBox="1"/>
          <p:nvPr/>
        </p:nvSpPr>
        <p:spPr>
          <a:xfrm>
            <a:off x="6914865" y="2190236"/>
            <a:ext cx="2779602" cy="339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Education For Best Future</a:t>
            </a:r>
            <a:endParaRPr lang="en-ID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F7C70D2-C959-4C57-8ACE-37FA5C0B6FF4}"/>
              </a:ext>
            </a:extLst>
          </p:cNvPr>
          <p:cNvSpPr txBox="1"/>
          <p:nvPr/>
        </p:nvSpPr>
        <p:spPr>
          <a:xfrm>
            <a:off x="6889843" y="4260340"/>
            <a:ext cx="303492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sit amet. Risus pretium quam vulputate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34E085-08C6-4426-B857-BC7ECC0432A8}"/>
              </a:ext>
            </a:extLst>
          </p:cNvPr>
          <p:cNvSpPr/>
          <p:nvPr/>
        </p:nvSpPr>
        <p:spPr>
          <a:xfrm>
            <a:off x="6997037" y="4174532"/>
            <a:ext cx="696036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Google Shape;190;p12">
            <a:extLst>
              <a:ext uri="{FF2B5EF4-FFF2-40B4-BE49-F238E27FC236}">
                <a16:creationId xmlns:a16="http://schemas.microsoft.com/office/drawing/2014/main" id="{47D57C85-B2BF-444C-92C9-F3D7941429E4}"/>
              </a:ext>
            </a:extLst>
          </p:cNvPr>
          <p:cNvSpPr/>
          <p:nvPr/>
        </p:nvSpPr>
        <p:spPr>
          <a:xfrm>
            <a:off x="11406713" y="6064003"/>
            <a:ext cx="143851" cy="143852"/>
          </a:xfrm>
          <a:custGeom>
            <a:avLst/>
            <a:gdLst/>
            <a:ahLst/>
            <a:cxnLst/>
            <a:rect l="l" t="t" r="r" b="b"/>
            <a:pathLst>
              <a:path w="3619" h="3620" extrusionOk="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49" name="Google Shape;191;p12">
            <a:extLst>
              <a:ext uri="{FF2B5EF4-FFF2-40B4-BE49-F238E27FC236}">
                <a16:creationId xmlns:a16="http://schemas.microsoft.com/office/drawing/2014/main" id="{8E0F4958-77D1-44F3-A172-F1708FD17666}"/>
              </a:ext>
            </a:extLst>
          </p:cNvPr>
          <p:cNvSpPr/>
          <p:nvPr/>
        </p:nvSpPr>
        <p:spPr>
          <a:xfrm>
            <a:off x="10722964" y="6056057"/>
            <a:ext cx="150695" cy="152603"/>
          </a:xfrm>
          <a:custGeom>
            <a:avLst/>
            <a:gdLst/>
            <a:ahLst/>
            <a:cxnLst/>
            <a:rect l="l" t="t" r="r" b="b"/>
            <a:pathLst>
              <a:path w="3474" h="3518" extrusionOk="0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192;p12">
            <a:extLst>
              <a:ext uri="{FF2B5EF4-FFF2-40B4-BE49-F238E27FC236}">
                <a16:creationId xmlns:a16="http://schemas.microsoft.com/office/drawing/2014/main" id="{EC16FEBF-4BB6-4190-8F68-F0328E161459}"/>
              </a:ext>
            </a:extLst>
          </p:cNvPr>
          <p:cNvSpPr/>
          <p:nvPr/>
        </p:nvSpPr>
        <p:spPr>
          <a:xfrm>
            <a:off x="11066502" y="6055815"/>
            <a:ext cx="149965" cy="152038"/>
          </a:xfrm>
          <a:custGeom>
            <a:avLst/>
            <a:gdLst/>
            <a:ahLst/>
            <a:cxnLst/>
            <a:rect l="l" t="t" r="r" b="b"/>
            <a:pathLst>
              <a:path w="3263" h="3314" extrusionOk="0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1860F5-24E3-4A6C-A589-1655DF2513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49596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81B2CB9-300E-4B78-8727-FA087743F2FA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CEF0EB9-315E-4002-B2A8-9C036CBF0FA0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03A496E-015B-44B5-8B19-4DFA11216FD6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DE46C2D-ACF4-475A-9553-CF19536D0DA7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01E4538-0F9C-4F49-BC9E-63517C2EC309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F7A2DC5-EECB-480E-AFF8-B73F1EC00F8C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AC3BE99-0351-42B4-8BE9-8BA74A440D6A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05AD6C-8B9B-4E6B-9B4C-ED30F8029F01}"/>
              </a:ext>
            </a:extLst>
          </p:cNvPr>
          <p:cNvSpPr txBox="1"/>
          <p:nvPr/>
        </p:nvSpPr>
        <p:spPr>
          <a:xfrm>
            <a:off x="3863141" y="1135715"/>
            <a:ext cx="4465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Meet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Best Team.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E09E03-6725-4E25-BE51-BD0A1E59EAC6}"/>
              </a:ext>
            </a:extLst>
          </p:cNvPr>
          <p:cNvSpPr txBox="1"/>
          <p:nvPr/>
        </p:nvSpPr>
        <p:spPr>
          <a:xfrm>
            <a:off x="4815840" y="9567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96D2E2-3EFE-4FE2-9447-DB1A9184FF0C}"/>
              </a:ext>
            </a:extLst>
          </p:cNvPr>
          <p:cNvSpPr/>
          <p:nvPr/>
        </p:nvSpPr>
        <p:spPr>
          <a:xfrm>
            <a:off x="4970463" y="5171528"/>
            <a:ext cx="2285999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21C843-0E2D-4D38-88EA-9C5845A7E9B2}"/>
              </a:ext>
            </a:extLst>
          </p:cNvPr>
          <p:cNvSpPr/>
          <p:nvPr/>
        </p:nvSpPr>
        <p:spPr>
          <a:xfrm>
            <a:off x="5272882" y="4851067"/>
            <a:ext cx="1646237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/>
                </a:solidFill>
                <a:latin typeface="+mn-lt"/>
              </a:rPr>
              <a:t>Principal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7EF8D364-87BB-4896-B1EB-5345DEF04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0463" y="4566450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Johnny Mayer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09EC4F0-DD0D-4E4B-9E69-FA7BF0A1879F}"/>
              </a:ext>
            </a:extLst>
          </p:cNvPr>
          <p:cNvSpPr/>
          <p:nvPr/>
        </p:nvSpPr>
        <p:spPr>
          <a:xfrm>
            <a:off x="8311912" y="5171528"/>
            <a:ext cx="2285999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D65A8B-1F3D-4224-B23C-644672CAD958}"/>
              </a:ext>
            </a:extLst>
          </p:cNvPr>
          <p:cNvSpPr/>
          <p:nvPr/>
        </p:nvSpPr>
        <p:spPr>
          <a:xfrm>
            <a:off x="8600730" y="4851067"/>
            <a:ext cx="1646237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 err="1">
                <a:solidFill>
                  <a:schemeClr val="accent6"/>
                </a:solidFill>
                <a:latin typeface="+mn-lt"/>
              </a:rPr>
              <a:t>Sains</a:t>
            </a:r>
            <a:r>
              <a:rPr lang="en-US" sz="1100" i="1" dirty="0">
                <a:solidFill>
                  <a:schemeClr val="accent6"/>
                </a:solidFill>
                <a:latin typeface="+mn-lt"/>
              </a:rPr>
              <a:t> Teacher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1" name="Rectangle 21">
            <a:extLst>
              <a:ext uri="{FF2B5EF4-FFF2-40B4-BE49-F238E27FC236}">
                <a16:creationId xmlns:a16="http://schemas.microsoft.com/office/drawing/2014/main" id="{A077A3B7-6E0C-487A-944E-B638B6FC9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311" y="4566450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Bobby Mania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189CE5-FB16-4E3F-82E7-F9D5915F4DA1}"/>
              </a:ext>
            </a:extLst>
          </p:cNvPr>
          <p:cNvSpPr/>
          <p:nvPr/>
        </p:nvSpPr>
        <p:spPr>
          <a:xfrm>
            <a:off x="1634194" y="5171528"/>
            <a:ext cx="228600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F4E8F4-C22E-49EF-B586-7259C4C0F1E7}"/>
              </a:ext>
            </a:extLst>
          </p:cNvPr>
          <p:cNvSpPr/>
          <p:nvPr/>
        </p:nvSpPr>
        <p:spPr>
          <a:xfrm>
            <a:off x="1954075" y="4851067"/>
            <a:ext cx="1646237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/>
                </a:solidFill>
                <a:latin typeface="+mn-lt"/>
              </a:rPr>
              <a:t>Public Relation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34" name="Rectangle 21">
            <a:extLst>
              <a:ext uri="{FF2B5EF4-FFF2-40B4-BE49-F238E27FC236}">
                <a16:creationId xmlns:a16="http://schemas.microsoft.com/office/drawing/2014/main" id="{62BF05D0-F6CF-48D3-8C56-FB70B3FC1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656" y="4566450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Tony </a:t>
            </a:r>
            <a:r>
              <a:rPr lang="en-US" altLang="en-US" sz="1400" b="1" dirty="0" err="1">
                <a:solidFill>
                  <a:schemeClr val="tx2"/>
                </a:solidFill>
                <a:latin typeface="+mn-lt"/>
              </a:rPr>
              <a:t>Furado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FFA35-F6CF-4395-965F-E26C27AA95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71AB793-8347-4565-9912-CABFEA7B8C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25843B-1FDD-41F7-A4C5-EF6A350EB3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8338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32C686A-E0D3-4F97-936F-BA387A3836DA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18B3B6-E313-4E03-91AF-F8D515435E29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8B1CA4F-117D-4350-8CAF-410C271D52A9}"/>
              </a:ext>
            </a:extLst>
          </p:cNvPr>
          <p:cNvSpPr/>
          <p:nvPr/>
        </p:nvSpPr>
        <p:spPr>
          <a:xfrm>
            <a:off x="6922619" y="3603109"/>
            <a:ext cx="4107768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micasa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</a:rPr>
              <a:t>consec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 ultrices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64" name="Rectangle 36">
            <a:extLst>
              <a:ext uri="{FF2B5EF4-FFF2-40B4-BE49-F238E27FC236}">
                <a16:creationId xmlns:a16="http://schemas.microsoft.com/office/drawing/2014/main" id="{6F596200-AB15-40E8-9E06-7033C15BA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2617" y="3020182"/>
            <a:ext cx="1804987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400" b="1" dirty="0" err="1">
                <a:solidFill>
                  <a:schemeClr val="tx2"/>
                </a:solidFill>
                <a:latin typeface="+mn-lt"/>
              </a:rPr>
              <a:t>Lika</a:t>
            </a: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 Nasa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A1F2230-FAD7-4AB2-8031-243C828B14F2}"/>
              </a:ext>
            </a:extLst>
          </p:cNvPr>
          <p:cNvSpPr/>
          <p:nvPr/>
        </p:nvSpPr>
        <p:spPr>
          <a:xfrm>
            <a:off x="6922618" y="3303634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/>
                </a:solidFill>
                <a:latin typeface="+mn-lt"/>
              </a:rPr>
              <a:t>Our Principal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12BB200-92F4-4AF7-B12B-169153B878EF}"/>
              </a:ext>
            </a:extLst>
          </p:cNvPr>
          <p:cNvSpPr/>
          <p:nvPr/>
        </p:nvSpPr>
        <p:spPr>
          <a:xfrm>
            <a:off x="7008727" y="4884307"/>
            <a:ext cx="310896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5BCC616-FE5A-471D-8A17-168579DC6F1E}"/>
              </a:ext>
            </a:extLst>
          </p:cNvPr>
          <p:cNvSpPr/>
          <p:nvPr/>
        </p:nvSpPr>
        <p:spPr>
          <a:xfrm>
            <a:off x="7008728" y="4884307"/>
            <a:ext cx="283464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EC0486C-7E7C-4E4B-BF1B-CB28A114BED6}"/>
              </a:ext>
            </a:extLst>
          </p:cNvPr>
          <p:cNvSpPr txBox="1"/>
          <p:nvPr/>
        </p:nvSpPr>
        <p:spPr>
          <a:xfrm flipH="1">
            <a:off x="10314556" y="4773855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B39983-970F-4FFA-8ADF-A6B5CB58071C}"/>
              </a:ext>
            </a:extLst>
          </p:cNvPr>
          <p:cNvSpPr txBox="1"/>
          <p:nvPr/>
        </p:nvSpPr>
        <p:spPr>
          <a:xfrm flipH="1">
            <a:off x="7014064" y="4456348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3299751-B443-4885-90B1-39EAAD7CA692}"/>
              </a:ext>
            </a:extLst>
          </p:cNvPr>
          <p:cNvSpPr/>
          <p:nvPr/>
        </p:nvSpPr>
        <p:spPr>
          <a:xfrm>
            <a:off x="7042008" y="5476301"/>
            <a:ext cx="310896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3910B07-8B37-4C53-9671-6AF9C2705AED}"/>
              </a:ext>
            </a:extLst>
          </p:cNvPr>
          <p:cNvSpPr/>
          <p:nvPr/>
        </p:nvSpPr>
        <p:spPr>
          <a:xfrm>
            <a:off x="7008728" y="5476301"/>
            <a:ext cx="265176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05C0367-D38F-4167-9F00-5BD16814C10D}"/>
              </a:ext>
            </a:extLst>
          </p:cNvPr>
          <p:cNvSpPr txBox="1"/>
          <p:nvPr/>
        </p:nvSpPr>
        <p:spPr>
          <a:xfrm flipH="1">
            <a:off x="10319472" y="5353269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FF01FF5-709B-4287-A03C-FBEC6AEC45DE}"/>
              </a:ext>
            </a:extLst>
          </p:cNvPr>
          <p:cNvSpPr txBox="1"/>
          <p:nvPr/>
        </p:nvSpPr>
        <p:spPr>
          <a:xfrm flipH="1">
            <a:off x="7010295" y="5119265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1378B36-BCE1-4D46-AAE4-5125EB05F861}"/>
              </a:ext>
            </a:extLst>
          </p:cNvPr>
          <p:cNvSpPr txBox="1"/>
          <p:nvPr/>
        </p:nvSpPr>
        <p:spPr>
          <a:xfrm>
            <a:off x="6922618" y="1689965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Meet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Principal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EE0727-AFC5-4E00-A1E3-2373F977D663}"/>
              </a:ext>
            </a:extLst>
          </p:cNvPr>
          <p:cNvSpPr txBox="1"/>
          <p:nvPr/>
        </p:nvSpPr>
        <p:spPr>
          <a:xfrm>
            <a:off x="6941269" y="151103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796246-6272-4FA7-BFF3-E82711A0D1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3AB1D73-D165-451A-A5D9-AEE405D47E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53204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8277161-9257-4C83-86AC-A656CB8043C9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8206C26-3C8E-4152-9439-4CE6F6199BF3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DD6578-8813-428B-8767-97AEF326E3C1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CED7AD1-5978-4E19-A7FD-67466EAFB712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350AEEF-D945-480F-B5A1-70E0276ECC2E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E074340-6F10-4478-9E90-9DA439CF8762}"/>
              </a:ext>
            </a:extLst>
          </p:cNvPr>
          <p:cNvSpPr/>
          <p:nvPr/>
        </p:nvSpPr>
        <p:spPr>
          <a:xfrm>
            <a:off x="1446004" y="3738443"/>
            <a:ext cx="492750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micasa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magna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plail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nigas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plairi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magnail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42" name="Rectangle 36">
            <a:extLst>
              <a:ext uri="{FF2B5EF4-FFF2-40B4-BE49-F238E27FC236}">
                <a16:creationId xmlns:a16="http://schemas.microsoft.com/office/drawing/2014/main" id="{EAA1D458-B527-48DC-A133-A7970AE5D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6003" y="3143861"/>
            <a:ext cx="1804987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Mika </a:t>
            </a:r>
            <a:r>
              <a:rPr lang="en-US" altLang="en-US" sz="1400" b="1" dirty="0" err="1">
                <a:solidFill>
                  <a:schemeClr val="tx2"/>
                </a:solidFill>
                <a:latin typeface="+mn-lt"/>
              </a:rPr>
              <a:t>Makaro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DDE0DDF-31D1-4CCF-96B9-BD2969A10B58}"/>
              </a:ext>
            </a:extLst>
          </p:cNvPr>
          <p:cNvSpPr/>
          <p:nvPr/>
        </p:nvSpPr>
        <p:spPr>
          <a:xfrm>
            <a:off x="1449178" y="3426540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/>
                </a:solidFill>
                <a:latin typeface="+mn-lt"/>
              </a:rPr>
              <a:t>Our </a:t>
            </a:r>
            <a:r>
              <a:rPr lang="en-US" sz="1100" i="1" dirty="0" err="1">
                <a:solidFill>
                  <a:schemeClr val="accent6"/>
                </a:solidFill>
              </a:rPr>
              <a:t>Sains</a:t>
            </a:r>
            <a:r>
              <a:rPr lang="en-US" sz="1100" i="1" dirty="0">
                <a:solidFill>
                  <a:schemeClr val="accent6"/>
                </a:solidFill>
              </a:rPr>
              <a:t> Teacher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91812E-1398-44AE-A20E-55449C9BE21A}"/>
              </a:ext>
            </a:extLst>
          </p:cNvPr>
          <p:cNvSpPr/>
          <p:nvPr/>
        </p:nvSpPr>
        <p:spPr>
          <a:xfrm>
            <a:off x="1540181" y="4766903"/>
            <a:ext cx="411480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56A181-1BDB-48F8-9B93-68060E3D275E}"/>
              </a:ext>
            </a:extLst>
          </p:cNvPr>
          <p:cNvSpPr/>
          <p:nvPr/>
        </p:nvSpPr>
        <p:spPr>
          <a:xfrm>
            <a:off x="1540182" y="4766903"/>
            <a:ext cx="374904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48AC26-8A60-4334-ABC9-C38128C9D084}"/>
              </a:ext>
            </a:extLst>
          </p:cNvPr>
          <p:cNvSpPr txBox="1"/>
          <p:nvPr/>
        </p:nvSpPr>
        <p:spPr>
          <a:xfrm flipH="1">
            <a:off x="5821463" y="4656451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23CA61-8CA1-40B2-8798-93A1C68C361F}"/>
              </a:ext>
            </a:extLst>
          </p:cNvPr>
          <p:cNvSpPr txBox="1"/>
          <p:nvPr/>
        </p:nvSpPr>
        <p:spPr>
          <a:xfrm flipH="1">
            <a:off x="1545518" y="4416218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543C3DC-E7AB-4D14-B071-EE107150C29C}"/>
              </a:ext>
            </a:extLst>
          </p:cNvPr>
          <p:cNvSpPr/>
          <p:nvPr/>
        </p:nvSpPr>
        <p:spPr>
          <a:xfrm>
            <a:off x="1573462" y="5358897"/>
            <a:ext cx="411480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CEAF5C3-BF32-4379-A41D-92BE8153FC1A}"/>
              </a:ext>
            </a:extLst>
          </p:cNvPr>
          <p:cNvSpPr/>
          <p:nvPr/>
        </p:nvSpPr>
        <p:spPr>
          <a:xfrm>
            <a:off x="1540182" y="5358897"/>
            <a:ext cx="338328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60B8AA-62CB-417A-ACAE-7E842830B09B}"/>
              </a:ext>
            </a:extLst>
          </p:cNvPr>
          <p:cNvSpPr txBox="1"/>
          <p:nvPr/>
        </p:nvSpPr>
        <p:spPr>
          <a:xfrm flipH="1">
            <a:off x="5826379" y="5235865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978305-5D1D-4EB0-BE72-ED651779B93D}"/>
              </a:ext>
            </a:extLst>
          </p:cNvPr>
          <p:cNvSpPr txBox="1"/>
          <p:nvPr/>
        </p:nvSpPr>
        <p:spPr>
          <a:xfrm flipH="1">
            <a:off x="1541749" y="500186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3CFF13-AFEA-451D-B198-3EADF0D87E88}"/>
              </a:ext>
            </a:extLst>
          </p:cNvPr>
          <p:cNvSpPr txBox="1"/>
          <p:nvPr/>
        </p:nvSpPr>
        <p:spPr>
          <a:xfrm>
            <a:off x="1434767" y="2017514"/>
            <a:ext cx="37277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Let’s Meet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Science Teacher.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28E814-6DEB-4F28-BC92-FD381105C21B}"/>
              </a:ext>
            </a:extLst>
          </p:cNvPr>
          <p:cNvSpPr txBox="1"/>
          <p:nvPr/>
        </p:nvSpPr>
        <p:spPr>
          <a:xfrm>
            <a:off x="1453418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53083F-986A-44AC-BC9D-8BDBB81F5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4762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85D9FBD-D4A2-4A3D-9622-BDF79E8D58C5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8DD0F9-FB52-4486-B838-BBBE4680DCB4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C80F3E-2286-4FAB-8B8E-77D22FFD3AE0}"/>
              </a:ext>
            </a:extLst>
          </p:cNvPr>
          <p:cNvSpPr/>
          <p:nvPr/>
        </p:nvSpPr>
        <p:spPr>
          <a:xfrm>
            <a:off x="5996085" y="3551593"/>
            <a:ext cx="475777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micasa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maci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berdolem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0" name="Rectangle 36">
            <a:extLst>
              <a:ext uri="{FF2B5EF4-FFF2-40B4-BE49-F238E27FC236}">
                <a16:creationId xmlns:a16="http://schemas.microsoft.com/office/drawing/2014/main" id="{5CB162F9-3E4F-4A70-9B78-DD9CC7017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2909" y="2967873"/>
            <a:ext cx="1804987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tx2"/>
                </a:solidFill>
                <a:latin typeface="+mn-lt"/>
              </a:rPr>
              <a:t>Lisa Magna</a:t>
            </a:r>
            <a:endParaRPr lang="id-ID" altLang="en-US" sz="1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C1D22D-1827-4638-ADCF-8CBD4AEF487A}"/>
              </a:ext>
            </a:extLst>
          </p:cNvPr>
          <p:cNvSpPr/>
          <p:nvPr/>
        </p:nvSpPr>
        <p:spPr>
          <a:xfrm>
            <a:off x="5996084" y="3252118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/>
                </a:solidFill>
                <a:latin typeface="+mn-lt"/>
              </a:rPr>
              <a:t>Our Vice Principal</a:t>
            </a:r>
            <a:endParaRPr lang="id-ID" sz="11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86164C-3A9B-4E0A-A05C-DE104EBB17FA}"/>
              </a:ext>
            </a:extLst>
          </p:cNvPr>
          <p:cNvSpPr/>
          <p:nvPr/>
        </p:nvSpPr>
        <p:spPr>
          <a:xfrm>
            <a:off x="6082193" y="4832791"/>
            <a:ext cx="402336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25CD8B-D127-4B7A-81DA-9CDD6C63AE83}"/>
              </a:ext>
            </a:extLst>
          </p:cNvPr>
          <p:cNvSpPr/>
          <p:nvPr/>
        </p:nvSpPr>
        <p:spPr>
          <a:xfrm>
            <a:off x="6082194" y="4832791"/>
            <a:ext cx="365760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E81D10-8C02-4AD9-94C3-3B9AAF6E9CBD}"/>
              </a:ext>
            </a:extLst>
          </p:cNvPr>
          <p:cNvSpPr txBox="1"/>
          <p:nvPr/>
        </p:nvSpPr>
        <p:spPr>
          <a:xfrm flipH="1">
            <a:off x="10302430" y="4722339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4F961E-AB4C-4C07-B296-EB57E3A2995C}"/>
              </a:ext>
            </a:extLst>
          </p:cNvPr>
          <p:cNvSpPr txBox="1"/>
          <p:nvPr/>
        </p:nvSpPr>
        <p:spPr>
          <a:xfrm flipH="1">
            <a:off x="6087530" y="4482106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2D0C8B-B41F-4D21-B451-8DAC5139ADB9}"/>
              </a:ext>
            </a:extLst>
          </p:cNvPr>
          <p:cNvSpPr/>
          <p:nvPr/>
        </p:nvSpPr>
        <p:spPr>
          <a:xfrm>
            <a:off x="6115474" y="5424785"/>
            <a:ext cx="4023360" cy="45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8F669ED-AD27-4859-B6A9-741C2A61FC52}"/>
              </a:ext>
            </a:extLst>
          </p:cNvPr>
          <p:cNvSpPr/>
          <p:nvPr/>
        </p:nvSpPr>
        <p:spPr>
          <a:xfrm>
            <a:off x="6076527" y="5424785"/>
            <a:ext cx="3474720" cy="4572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8660A3-ADA9-4E1A-8AD6-A92D67580CC5}"/>
              </a:ext>
            </a:extLst>
          </p:cNvPr>
          <p:cNvSpPr txBox="1"/>
          <p:nvPr/>
        </p:nvSpPr>
        <p:spPr>
          <a:xfrm flipH="1">
            <a:off x="10307346" y="5301753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E1CA70-914F-4CC3-8993-893056620D91}"/>
              </a:ext>
            </a:extLst>
          </p:cNvPr>
          <p:cNvSpPr txBox="1"/>
          <p:nvPr/>
        </p:nvSpPr>
        <p:spPr>
          <a:xfrm flipH="1">
            <a:off x="6083761" y="5067749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52AAD8-2352-4462-9859-897F1545250F}"/>
              </a:ext>
            </a:extLst>
          </p:cNvPr>
          <p:cNvSpPr txBox="1"/>
          <p:nvPr/>
        </p:nvSpPr>
        <p:spPr>
          <a:xfrm>
            <a:off x="5997935" y="1689965"/>
            <a:ext cx="3174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Meet Our Vice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 Principal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82506B-A5CE-49B7-9748-ACECDD791DBD}"/>
              </a:ext>
            </a:extLst>
          </p:cNvPr>
          <p:cNvSpPr txBox="1"/>
          <p:nvPr/>
        </p:nvSpPr>
        <p:spPr>
          <a:xfrm>
            <a:off x="6016586" y="151103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547182-2D42-4F0E-8BCF-AFCE929FE9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398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7EEC60F-46A9-4A62-AFF9-E06923F23FEB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339D15E-3127-4284-9DC7-17196977CAB6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050EFD-FEF1-45DA-8E85-1D8F29A667F5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463DEF9-2270-4B19-BF2E-2EE0A33F9CD2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E21E702-E94D-4895-B63E-F0AB34245670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F2BDEC0-2203-4CB3-B670-38301C810109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599B41-306B-4B54-95BB-F8EE7649EC8D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D11344-517C-49E3-BD3E-D7AFCE6E0A98}"/>
              </a:ext>
            </a:extLst>
          </p:cNvPr>
          <p:cNvSpPr txBox="1"/>
          <p:nvPr/>
        </p:nvSpPr>
        <p:spPr>
          <a:xfrm>
            <a:off x="1434767" y="2017514"/>
            <a:ext cx="34420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Services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82EF50-0072-4C25-81FE-37CCF3BDA898}"/>
              </a:ext>
            </a:extLst>
          </p:cNvPr>
          <p:cNvSpPr txBox="1"/>
          <p:nvPr/>
        </p:nvSpPr>
        <p:spPr>
          <a:xfrm>
            <a:off x="1453418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35BA6F-36F1-4FB9-99D8-2039B914D490}"/>
              </a:ext>
            </a:extLst>
          </p:cNvPr>
          <p:cNvSpPr txBox="1"/>
          <p:nvPr/>
        </p:nvSpPr>
        <p:spPr>
          <a:xfrm>
            <a:off x="1453419" y="3681912"/>
            <a:ext cx="3595660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Enim nec dui nun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necis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721CF3-9B1C-499B-AE52-D5FA4937F217}"/>
              </a:ext>
            </a:extLst>
          </p:cNvPr>
          <p:cNvSpPr txBox="1"/>
          <p:nvPr/>
        </p:nvSpPr>
        <p:spPr>
          <a:xfrm>
            <a:off x="1453419" y="4802618"/>
            <a:ext cx="359566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B72341-32FE-4613-9991-2B7F3B4F2A97}"/>
              </a:ext>
            </a:extLst>
          </p:cNvPr>
          <p:cNvSpPr txBox="1"/>
          <p:nvPr/>
        </p:nvSpPr>
        <p:spPr>
          <a:xfrm>
            <a:off x="8044336" y="1483056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Services One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C89CF0-2E20-4A33-B8C8-91D9C8EB3800}"/>
              </a:ext>
            </a:extLst>
          </p:cNvPr>
          <p:cNvSpPr txBox="1"/>
          <p:nvPr/>
        </p:nvSpPr>
        <p:spPr>
          <a:xfrm>
            <a:off x="8044336" y="1720233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02A617-DC47-4CF4-8474-CA5FF04982A0}"/>
              </a:ext>
            </a:extLst>
          </p:cNvPr>
          <p:cNvSpPr txBox="1"/>
          <p:nvPr/>
        </p:nvSpPr>
        <p:spPr>
          <a:xfrm>
            <a:off x="8044336" y="4310746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Services One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C57DD8-1D01-4DAF-809B-FC223114CE5F}"/>
              </a:ext>
            </a:extLst>
          </p:cNvPr>
          <p:cNvSpPr txBox="1"/>
          <p:nvPr/>
        </p:nvSpPr>
        <p:spPr>
          <a:xfrm>
            <a:off x="8044336" y="4547923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A8D20-9641-4CC8-85F8-1E52C2FF2E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C29EE84-F16D-4930-A258-8988CD6B50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85817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CC69D5-1FA2-4D58-8075-E090E6F28E5F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A6E32F-991A-4576-B37E-032235AC0337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5832C7-87F1-48F5-828D-8AE307931690}"/>
              </a:ext>
            </a:extLst>
          </p:cNvPr>
          <p:cNvSpPr txBox="1"/>
          <p:nvPr/>
        </p:nvSpPr>
        <p:spPr>
          <a:xfrm>
            <a:off x="6960871" y="2017514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Education Is 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More Important.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5C87C-218A-453F-9A7D-C4FAB7235FA2}"/>
              </a:ext>
            </a:extLst>
          </p:cNvPr>
          <p:cNvSpPr txBox="1"/>
          <p:nvPr/>
        </p:nvSpPr>
        <p:spPr>
          <a:xfrm>
            <a:off x="6979522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71B546-5F89-4976-A3D6-DC72739E53A6}"/>
              </a:ext>
            </a:extLst>
          </p:cNvPr>
          <p:cNvSpPr txBox="1"/>
          <p:nvPr/>
        </p:nvSpPr>
        <p:spPr>
          <a:xfrm>
            <a:off x="6962764" y="3649257"/>
            <a:ext cx="2869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Thinking Up Outstanding Student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33F8C7-A2C4-48CE-B724-527DBAFE3BBF}"/>
              </a:ext>
            </a:extLst>
          </p:cNvPr>
          <p:cNvSpPr txBox="1"/>
          <p:nvPr/>
        </p:nvSpPr>
        <p:spPr>
          <a:xfrm>
            <a:off x="6960871" y="3889515"/>
            <a:ext cx="3868152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micasa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mina sed do</a:t>
            </a:r>
            <a:r>
              <a:rPr lang="en-US" sz="1100" dirty="0">
                <a:solidFill>
                  <a:schemeClr val="accent6"/>
                </a:solidFill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5C9AFE-CAD3-4868-813F-A87E6F7B2815}"/>
              </a:ext>
            </a:extLst>
          </p:cNvPr>
          <p:cNvSpPr txBox="1"/>
          <p:nvPr/>
        </p:nvSpPr>
        <p:spPr>
          <a:xfrm>
            <a:off x="1644988" y="4634142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5"/>
                </a:solidFill>
              </a:rPr>
              <a:t>800+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8FB5B4-E632-4A0D-B81B-803D5366216B}"/>
              </a:ext>
            </a:extLst>
          </p:cNvPr>
          <p:cNvSpPr txBox="1"/>
          <p:nvPr/>
        </p:nvSpPr>
        <p:spPr>
          <a:xfrm>
            <a:off x="1220996" y="5122149"/>
            <a:ext cx="1729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Students In Course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913E6F-EFD6-49CE-A3E2-7CFB729ADBB2}"/>
              </a:ext>
            </a:extLst>
          </p:cNvPr>
          <p:cNvSpPr txBox="1"/>
          <p:nvPr/>
        </p:nvSpPr>
        <p:spPr>
          <a:xfrm>
            <a:off x="962015" y="5390699"/>
            <a:ext cx="22479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EEE93B-9245-4C41-998D-1315DBC6B1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5E12DA-3E7C-4FC1-A7E8-45D7A504EF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74528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7F36902-A744-47F0-B2DE-7E9C9FEC143C}"/>
              </a:ext>
            </a:extLst>
          </p:cNvPr>
          <p:cNvSpPr/>
          <p:nvPr/>
        </p:nvSpPr>
        <p:spPr>
          <a:xfrm>
            <a:off x="4685238" y="1755890"/>
            <a:ext cx="2821525" cy="2056644"/>
          </a:xfrm>
          <a:prstGeom prst="roundRect">
            <a:avLst>
              <a:gd name="adj" fmla="val 60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683D152-9A38-4D25-BD30-F947B2235937}"/>
              </a:ext>
            </a:extLst>
          </p:cNvPr>
          <p:cNvSpPr/>
          <p:nvPr/>
        </p:nvSpPr>
        <p:spPr>
          <a:xfrm>
            <a:off x="1562100" y="4096506"/>
            <a:ext cx="2821525" cy="2056644"/>
          </a:xfrm>
          <a:prstGeom prst="roundRect">
            <a:avLst>
              <a:gd name="adj" fmla="val 603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0894683-15CC-403C-98F7-5C27D576AFF6}"/>
              </a:ext>
            </a:extLst>
          </p:cNvPr>
          <p:cNvSpPr/>
          <p:nvPr/>
        </p:nvSpPr>
        <p:spPr>
          <a:xfrm>
            <a:off x="7808375" y="4096506"/>
            <a:ext cx="2821525" cy="2056644"/>
          </a:xfrm>
          <a:prstGeom prst="roundRect">
            <a:avLst>
              <a:gd name="adj" fmla="val 603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9F8620-1670-4383-81AA-947CCE67F1C9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D183CE-21F6-4FCB-BB1F-011D7CA34F3A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E75C01-F913-4696-AA1C-2CFA04C6B5AC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4BAD50-F591-4CDF-BBF9-1A416C2F747A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44D5318-A9D5-457D-B473-180C0C130636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F8F9150-5D39-4586-A787-B9198B3186F3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19DBD1-622C-45B9-B782-BA32B081A032}"/>
              </a:ext>
            </a:extLst>
          </p:cNvPr>
          <p:cNvSpPr txBox="1"/>
          <p:nvPr/>
        </p:nvSpPr>
        <p:spPr>
          <a:xfrm>
            <a:off x="3863141" y="883924"/>
            <a:ext cx="4465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Education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Services.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CEAD20-266B-485C-B09F-CACB575FE637}"/>
              </a:ext>
            </a:extLst>
          </p:cNvPr>
          <p:cNvSpPr txBox="1"/>
          <p:nvPr/>
        </p:nvSpPr>
        <p:spPr>
          <a:xfrm>
            <a:off x="4815840" y="70499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4E5404-7A5E-46CB-BDA3-3A1913D18730}"/>
              </a:ext>
            </a:extLst>
          </p:cNvPr>
          <p:cNvSpPr/>
          <p:nvPr/>
        </p:nvSpPr>
        <p:spPr>
          <a:xfrm>
            <a:off x="1829862" y="5140814"/>
            <a:ext cx="228600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5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5" name="Rectangle 21">
            <a:extLst>
              <a:ext uri="{FF2B5EF4-FFF2-40B4-BE49-F238E27FC236}">
                <a16:creationId xmlns:a16="http://schemas.microsoft.com/office/drawing/2014/main" id="{A4A90AE9-9DD3-47B0-9BFC-BD3F882ED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324" y="4800780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accent5"/>
                </a:solidFill>
                <a:latin typeface="+mn-lt"/>
              </a:rPr>
              <a:t>Homework</a:t>
            </a:r>
            <a:endParaRPr lang="id-ID" altLang="en-US" sz="1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6AF0DA-7720-426E-B9F8-4A27782F5971}"/>
              </a:ext>
            </a:extLst>
          </p:cNvPr>
          <p:cNvSpPr/>
          <p:nvPr/>
        </p:nvSpPr>
        <p:spPr>
          <a:xfrm>
            <a:off x="8076137" y="5140814"/>
            <a:ext cx="228600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5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721AB4D0-DDA3-49B4-B8C9-74EF1DF96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3600" y="4800780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 err="1">
                <a:solidFill>
                  <a:schemeClr val="accent5"/>
                </a:solidFill>
                <a:latin typeface="+mn-lt"/>
              </a:rPr>
              <a:t>Extracuricullar</a:t>
            </a:r>
            <a:endParaRPr lang="id-ID" altLang="en-US" sz="1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5D09457-11BE-4DC9-BA7F-0E7C96A9D15A}"/>
              </a:ext>
            </a:extLst>
          </p:cNvPr>
          <p:cNvSpPr/>
          <p:nvPr/>
        </p:nvSpPr>
        <p:spPr>
          <a:xfrm>
            <a:off x="4953000" y="2800198"/>
            <a:ext cx="228600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Lorem ipsum dolor sit am et cont setur adipiscing</a:t>
            </a:r>
            <a:r>
              <a:rPr lang="en-US" sz="1100" dirty="0">
                <a:solidFill>
                  <a:schemeClr val="accent5"/>
                </a:solidFill>
                <a:latin typeface="+mn-lt"/>
              </a:rPr>
              <a:t> marquis</a:t>
            </a:r>
            <a:endParaRPr lang="id-ID" sz="11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1" name="Rectangle 21">
            <a:extLst>
              <a:ext uri="{FF2B5EF4-FFF2-40B4-BE49-F238E27FC236}">
                <a16:creationId xmlns:a16="http://schemas.microsoft.com/office/drawing/2014/main" id="{07311275-F00F-4B9C-BDC9-BEE2376EF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0462" y="2460164"/>
            <a:ext cx="2251075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accent5"/>
                </a:solidFill>
                <a:latin typeface="+mn-lt"/>
              </a:rPr>
              <a:t>Online Class</a:t>
            </a:r>
            <a:endParaRPr lang="id-ID" altLang="en-US" sz="1400" b="1" dirty="0">
              <a:solidFill>
                <a:schemeClr val="accent5"/>
              </a:solidFill>
              <a:latin typeface="+mn-lt"/>
            </a:endParaRPr>
          </a:p>
        </p:txBody>
      </p:sp>
      <p:grpSp>
        <p:nvGrpSpPr>
          <p:cNvPr id="32" name="Graphic 21" descr="Open book">
            <a:extLst>
              <a:ext uri="{FF2B5EF4-FFF2-40B4-BE49-F238E27FC236}">
                <a16:creationId xmlns:a16="http://schemas.microsoft.com/office/drawing/2014/main" id="{1091A367-25AF-468D-99F0-78AD80BDA66C}"/>
              </a:ext>
            </a:extLst>
          </p:cNvPr>
          <p:cNvGrpSpPr/>
          <p:nvPr/>
        </p:nvGrpSpPr>
        <p:grpSpPr>
          <a:xfrm>
            <a:off x="2767121" y="4504360"/>
            <a:ext cx="411480" cy="274320"/>
            <a:chOff x="5463717" y="4147986"/>
            <a:chExt cx="838200" cy="619125"/>
          </a:xfrm>
          <a:solidFill>
            <a:schemeClr val="accent5">
              <a:lumMod val="95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D960F90-9F08-42B6-8D2A-FB544E35C3C3}"/>
                </a:ext>
              </a:extLst>
            </p:cNvPr>
            <p:cNvSpPr/>
            <p:nvPr/>
          </p:nvSpPr>
          <p:spPr>
            <a:xfrm>
              <a:off x="5463717" y="4205136"/>
              <a:ext cx="838200" cy="561975"/>
            </a:xfrm>
            <a:custGeom>
              <a:avLst/>
              <a:gdLst>
                <a:gd name="connsiteX0" fmla="*/ 781050 w 838200"/>
                <a:gd name="connsiteY0" fmla="*/ 0 h 561975"/>
                <a:gd name="connsiteX1" fmla="*/ 781050 w 838200"/>
                <a:gd name="connsiteY1" fmla="*/ 466725 h 561975"/>
                <a:gd name="connsiteX2" fmla="*/ 57150 w 838200"/>
                <a:gd name="connsiteY2" fmla="*/ 466725 h 561975"/>
                <a:gd name="connsiteX3" fmla="*/ 57150 w 838200"/>
                <a:gd name="connsiteY3" fmla="*/ 0 h 561975"/>
                <a:gd name="connsiteX4" fmla="*/ 0 w 838200"/>
                <a:gd name="connsiteY4" fmla="*/ 0 h 561975"/>
                <a:gd name="connsiteX5" fmla="*/ 0 w 838200"/>
                <a:gd name="connsiteY5" fmla="*/ 533400 h 561975"/>
                <a:gd name="connsiteX6" fmla="*/ 333375 w 838200"/>
                <a:gd name="connsiteY6" fmla="*/ 533400 h 561975"/>
                <a:gd name="connsiteX7" fmla="*/ 361950 w 838200"/>
                <a:gd name="connsiteY7" fmla="*/ 561975 h 561975"/>
                <a:gd name="connsiteX8" fmla="*/ 476250 w 838200"/>
                <a:gd name="connsiteY8" fmla="*/ 561975 h 561975"/>
                <a:gd name="connsiteX9" fmla="*/ 504825 w 838200"/>
                <a:gd name="connsiteY9" fmla="*/ 533400 h 561975"/>
                <a:gd name="connsiteX10" fmla="*/ 838200 w 838200"/>
                <a:gd name="connsiteY10" fmla="*/ 533400 h 561975"/>
                <a:gd name="connsiteX11" fmla="*/ 838200 w 838200"/>
                <a:gd name="connsiteY11" fmla="*/ 0 h 561975"/>
                <a:gd name="connsiteX12" fmla="*/ 781050 w 838200"/>
                <a:gd name="connsiteY12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200" h="561975">
                  <a:moveTo>
                    <a:pt x="781050" y="0"/>
                  </a:moveTo>
                  <a:lnTo>
                    <a:pt x="781050" y="466725"/>
                  </a:lnTo>
                  <a:lnTo>
                    <a:pt x="57150" y="466725"/>
                  </a:lnTo>
                  <a:lnTo>
                    <a:pt x="57150" y="0"/>
                  </a:lnTo>
                  <a:lnTo>
                    <a:pt x="0" y="0"/>
                  </a:lnTo>
                  <a:lnTo>
                    <a:pt x="0" y="533400"/>
                  </a:lnTo>
                  <a:lnTo>
                    <a:pt x="333375" y="533400"/>
                  </a:lnTo>
                  <a:cubicBezTo>
                    <a:pt x="333375" y="549593"/>
                    <a:pt x="345758" y="561975"/>
                    <a:pt x="361950" y="561975"/>
                  </a:cubicBezTo>
                  <a:lnTo>
                    <a:pt x="476250" y="561975"/>
                  </a:lnTo>
                  <a:cubicBezTo>
                    <a:pt x="492443" y="561975"/>
                    <a:pt x="504825" y="549593"/>
                    <a:pt x="504825" y="533400"/>
                  </a:cubicBezTo>
                  <a:lnTo>
                    <a:pt x="838200" y="533400"/>
                  </a:lnTo>
                  <a:lnTo>
                    <a:pt x="838200" y="0"/>
                  </a:lnTo>
                  <a:lnTo>
                    <a:pt x="7810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2DC46ED-7AD6-41E9-90B1-F59440452879}"/>
                </a:ext>
              </a:extLst>
            </p:cNvPr>
            <p:cNvSpPr/>
            <p:nvPr/>
          </p:nvSpPr>
          <p:spPr>
            <a:xfrm>
              <a:off x="5558967" y="4147986"/>
              <a:ext cx="647700" cy="485775"/>
            </a:xfrm>
            <a:custGeom>
              <a:avLst/>
              <a:gdLst>
                <a:gd name="connsiteX0" fmla="*/ 647700 w 647700"/>
                <a:gd name="connsiteY0" fmla="*/ 0 h 485775"/>
                <a:gd name="connsiteX1" fmla="*/ 0 w 647700"/>
                <a:gd name="connsiteY1" fmla="*/ 0 h 485775"/>
                <a:gd name="connsiteX2" fmla="*/ 0 w 647700"/>
                <a:gd name="connsiteY2" fmla="*/ 485775 h 485775"/>
                <a:gd name="connsiteX3" fmla="*/ 647700 w 647700"/>
                <a:gd name="connsiteY3" fmla="*/ 485775 h 485775"/>
                <a:gd name="connsiteX4" fmla="*/ 647700 w 647700"/>
                <a:gd name="connsiteY4" fmla="*/ 0 h 485775"/>
                <a:gd name="connsiteX5" fmla="*/ 57150 w 647700"/>
                <a:gd name="connsiteY5" fmla="*/ 57150 h 485775"/>
                <a:gd name="connsiteX6" fmla="*/ 304800 w 647700"/>
                <a:gd name="connsiteY6" fmla="*/ 57150 h 485775"/>
                <a:gd name="connsiteX7" fmla="*/ 304800 w 647700"/>
                <a:gd name="connsiteY7" fmla="*/ 428625 h 485775"/>
                <a:gd name="connsiteX8" fmla="*/ 57150 w 647700"/>
                <a:gd name="connsiteY8" fmla="*/ 428625 h 485775"/>
                <a:gd name="connsiteX9" fmla="*/ 57150 w 647700"/>
                <a:gd name="connsiteY9" fmla="*/ 57150 h 485775"/>
                <a:gd name="connsiteX10" fmla="*/ 590550 w 647700"/>
                <a:gd name="connsiteY10" fmla="*/ 428625 h 485775"/>
                <a:gd name="connsiteX11" fmla="*/ 342900 w 647700"/>
                <a:gd name="connsiteY11" fmla="*/ 428625 h 485775"/>
                <a:gd name="connsiteX12" fmla="*/ 342900 w 647700"/>
                <a:gd name="connsiteY12" fmla="*/ 57150 h 485775"/>
                <a:gd name="connsiteX13" fmla="*/ 590550 w 647700"/>
                <a:gd name="connsiteY13" fmla="*/ 57150 h 485775"/>
                <a:gd name="connsiteX14" fmla="*/ 590550 w 647700"/>
                <a:gd name="connsiteY14" fmla="*/ 428625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7700" h="485775">
                  <a:moveTo>
                    <a:pt x="647700" y="0"/>
                  </a:moveTo>
                  <a:lnTo>
                    <a:pt x="0" y="0"/>
                  </a:lnTo>
                  <a:lnTo>
                    <a:pt x="0" y="485775"/>
                  </a:lnTo>
                  <a:lnTo>
                    <a:pt x="647700" y="485775"/>
                  </a:lnTo>
                  <a:lnTo>
                    <a:pt x="647700" y="0"/>
                  </a:lnTo>
                  <a:close/>
                  <a:moveTo>
                    <a:pt x="57150" y="57150"/>
                  </a:moveTo>
                  <a:lnTo>
                    <a:pt x="304800" y="57150"/>
                  </a:lnTo>
                  <a:lnTo>
                    <a:pt x="304800" y="428625"/>
                  </a:lnTo>
                  <a:lnTo>
                    <a:pt x="57150" y="428625"/>
                  </a:lnTo>
                  <a:lnTo>
                    <a:pt x="57150" y="57150"/>
                  </a:lnTo>
                  <a:close/>
                  <a:moveTo>
                    <a:pt x="590550" y="428625"/>
                  </a:moveTo>
                  <a:lnTo>
                    <a:pt x="342900" y="428625"/>
                  </a:lnTo>
                  <a:lnTo>
                    <a:pt x="342900" y="57150"/>
                  </a:lnTo>
                  <a:lnTo>
                    <a:pt x="590550" y="57150"/>
                  </a:lnTo>
                  <a:lnTo>
                    <a:pt x="590550" y="428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9A55B0A-37BD-4EC4-A39B-FE0863F785EC}"/>
                </a:ext>
              </a:extLst>
            </p:cNvPr>
            <p:cNvSpPr/>
            <p:nvPr/>
          </p:nvSpPr>
          <p:spPr>
            <a:xfrm>
              <a:off x="5959017" y="4300386"/>
              <a:ext cx="133350" cy="28575"/>
            </a:xfrm>
            <a:custGeom>
              <a:avLst/>
              <a:gdLst>
                <a:gd name="connsiteX0" fmla="*/ 0 w 133350"/>
                <a:gd name="connsiteY0" fmla="*/ 0 h 28575"/>
                <a:gd name="connsiteX1" fmla="*/ 133350 w 133350"/>
                <a:gd name="connsiteY1" fmla="*/ 0 h 28575"/>
                <a:gd name="connsiteX2" fmla="*/ 133350 w 133350"/>
                <a:gd name="connsiteY2" fmla="*/ 28575 h 28575"/>
                <a:gd name="connsiteX3" fmla="*/ 0 w 1333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28575">
                  <a:moveTo>
                    <a:pt x="0" y="0"/>
                  </a:moveTo>
                  <a:lnTo>
                    <a:pt x="133350" y="0"/>
                  </a:lnTo>
                  <a:lnTo>
                    <a:pt x="133350" y="28575"/>
                  </a:lnTo>
                  <a:lnTo>
                    <a:pt x="0" y="285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44C4DEC-1F1F-47CD-BF0D-D0A7D6C06118}"/>
                </a:ext>
              </a:extLst>
            </p:cNvPr>
            <p:cNvSpPr/>
            <p:nvPr/>
          </p:nvSpPr>
          <p:spPr>
            <a:xfrm>
              <a:off x="5959017" y="4357536"/>
              <a:ext cx="133350" cy="28575"/>
            </a:xfrm>
            <a:custGeom>
              <a:avLst/>
              <a:gdLst>
                <a:gd name="connsiteX0" fmla="*/ 0 w 133350"/>
                <a:gd name="connsiteY0" fmla="*/ 0 h 28575"/>
                <a:gd name="connsiteX1" fmla="*/ 133350 w 133350"/>
                <a:gd name="connsiteY1" fmla="*/ 0 h 28575"/>
                <a:gd name="connsiteX2" fmla="*/ 133350 w 133350"/>
                <a:gd name="connsiteY2" fmla="*/ 28575 h 28575"/>
                <a:gd name="connsiteX3" fmla="*/ 0 w 133350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28575">
                  <a:moveTo>
                    <a:pt x="0" y="0"/>
                  </a:moveTo>
                  <a:lnTo>
                    <a:pt x="133350" y="0"/>
                  </a:lnTo>
                  <a:lnTo>
                    <a:pt x="133350" y="28575"/>
                  </a:lnTo>
                  <a:lnTo>
                    <a:pt x="0" y="285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2E6BF2-14BD-4182-ACCD-8A5A66787EEA}"/>
                </a:ext>
              </a:extLst>
            </p:cNvPr>
            <p:cNvSpPr/>
            <p:nvPr/>
          </p:nvSpPr>
          <p:spPr>
            <a:xfrm>
              <a:off x="5959017" y="4414686"/>
              <a:ext cx="92392" cy="28575"/>
            </a:xfrm>
            <a:custGeom>
              <a:avLst/>
              <a:gdLst>
                <a:gd name="connsiteX0" fmla="*/ 0 w 92392"/>
                <a:gd name="connsiteY0" fmla="*/ 0 h 28575"/>
                <a:gd name="connsiteX1" fmla="*/ 92392 w 92392"/>
                <a:gd name="connsiteY1" fmla="*/ 0 h 28575"/>
                <a:gd name="connsiteX2" fmla="*/ 92392 w 92392"/>
                <a:gd name="connsiteY2" fmla="*/ 28575 h 28575"/>
                <a:gd name="connsiteX3" fmla="*/ 0 w 92392"/>
                <a:gd name="connsiteY3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" h="28575">
                  <a:moveTo>
                    <a:pt x="0" y="0"/>
                  </a:moveTo>
                  <a:lnTo>
                    <a:pt x="92392" y="0"/>
                  </a:lnTo>
                  <a:lnTo>
                    <a:pt x="92392" y="28575"/>
                  </a:lnTo>
                  <a:lnTo>
                    <a:pt x="0" y="285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aphic 78" descr="Soccer">
            <a:extLst>
              <a:ext uri="{FF2B5EF4-FFF2-40B4-BE49-F238E27FC236}">
                <a16:creationId xmlns:a16="http://schemas.microsoft.com/office/drawing/2014/main" id="{E5D9F7E8-8AF3-4F7F-8CF7-A1AF77EE5585}"/>
              </a:ext>
            </a:extLst>
          </p:cNvPr>
          <p:cNvGrpSpPr/>
          <p:nvPr/>
        </p:nvGrpSpPr>
        <p:grpSpPr>
          <a:xfrm>
            <a:off x="9036257" y="4481500"/>
            <a:ext cx="365760" cy="320040"/>
            <a:chOff x="5838792" y="3178950"/>
            <a:chExt cx="816782" cy="800100"/>
          </a:xfrm>
          <a:solidFill>
            <a:schemeClr val="accent5">
              <a:lumMod val="95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418C134-BD92-4867-9AB9-5F1ADC8A95C8}"/>
                </a:ext>
              </a:extLst>
            </p:cNvPr>
            <p:cNvSpPr/>
            <p:nvPr/>
          </p:nvSpPr>
          <p:spPr>
            <a:xfrm>
              <a:off x="5838792" y="3267873"/>
              <a:ext cx="722168" cy="708510"/>
            </a:xfrm>
            <a:custGeom>
              <a:avLst/>
              <a:gdLst>
                <a:gd name="connsiteX0" fmla="*/ 686195 w 722168"/>
                <a:gd name="connsiteY0" fmla="*/ 274455 h 708510"/>
                <a:gd name="connsiteX1" fmla="*/ 574848 w 722168"/>
                <a:gd name="connsiteY1" fmla="*/ 261216 h 708510"/>
                <a:gd name="connsiteX2" fmla="*/ 579896 w 722168"/>
                <a:gd name="connsiteY2" fmla="*/ 123675 h 708510"/>
                <a:gd name="connsiteX3" fmla="*/ 561894 w 722168"/>
                <a:gd name="connsiteY3" fmla="*/ 89956 h 708510"/>
                <a:gd name="connsiteX4" fmla="*/ 491218 w 722168"/>
                <a:gd name="connsiteY4" fmla="*/ 46141 h 708510"/>
                <a:gd name="connsiteX5" fmla="*/ 479407 w 722168"/>
                <a:gd name="connsiteY5" fmla="*/ 41283 h 708510"/>
                <a:gd name="connsiteX6" fmla="*/ 296622 w 722168"/>
                <a:gd name="connsiteY6" fmla="*/ 897 h 708510"/>
                <a:gd name="connsiteX7" fmla="*/ 260523 w 722168"/>
                <a:gd name="connsiteY7" fmla="*/ 12137 h 708510"/>
                <a:gd name="connsiteX8" fmla="*/ 178608 w 722168"/>
                <a:gd name="connsiteY8" fmla="*/ 99672 h 708510"/>
                <a:gd name="connsiteX9" fmla="*/ 180465 w 722168"/>
                <a:gd name="connsiteY9" fmla="*/ 153536 h 708510"/>
                <a:gd name="connsiteX10" fmla="*/ 234329 w 722168"/>
                <a:gd name="connsiteY10" fmla="*/ 151678 h 708510"/>
                <a:gd name="connsiteX11" fmla="*/ 301004 w 722168"/>
                <a:gd name="connsiteY11" fmla="*/ 80050 h 708510"/>
                <a:gd name="connsiteX12" fmla="*/ 411970 w 722168"/>
                <a:gd name="connsiteY12" fmla="*/ 104529 h 708510"/>
                <a:gd name="connsiteX13" fmla="*/ 288145 w 722168"/>
                <a:gd name="connsiteY13" fmla="*/ 245880 h 708510"/>
                <a:gd name="connsiteX14" fmla="*/ 278620 w 722168"/>
                <a:gd name="connsiteY14" fmla="*/ 260930 h 708510"/>
                <a:gd name="connsiteX15" fmla="*/ 275953 w 722168"/>
                <a:gd name="connsiteY15" fmla="*/ 264740 h 708510"/>
                <a:gd name="connsiteX16" fmla="*/ 186132 w 722168"/>
                <a:gd name="connsiteY16" fmla="*/ 423807 h 708510"/>
                <a:gd name="connsiteX17" fmla="*/ 57164 w 722168"/>
                <a:gd name="connsiteY17" fmla="*/ 349227 h 708510"/>
                <a:gd name="connsiteX18" fmla="*/ 5110 w 722168"/>
                <a:gd name="connsiteY18" fmla="*/ 363181 h 708510"/>
                <a:gd name="connsiteX19" fmla="*/ 19064 w 722168"/>
                <a:gd name="connsiteY19" fmla="*/ 415235 h 708510"/>
                <a:gd name="connsiteX20" fmla="*/ 181560 w 722168"/>
                <a:gd name="connsiteY20" fmla="*/ 508961 h 708510"/>
                <a:gd name="connsiteX21" fmla="*/ 200610 w 722168"/>
                <a:gd name="connsiteY21" fmla="*/ 514104 h 708510"/>
                <a:gd name="connsiteX22" fmla="*/ 210612 w 722168"/>
                <a:gd name="connsiteY22" fmla="*/ 512771 h 708510"/>
                <a:gd name="connsiteX23" fmla="*/ 233757 w 722168"/>
                <a:gd name="connsiteY23" fmla="*/ 494769 h 708510"/>
                <a:gd name="connsiteX24" fmla="*/ 311958 w 722168"/>
                <a:gd name="connsiteY24" fmla="*/ 355799 h 708510"/>
                <a:gd name="connsiteX25" fmla="*/ 435783 w 722168"/>
                <a:gd name="connsiteY25" fmla="*/ 460574 h 708510"/>
                <a:gd name="connsiteX26" fmla="*/ 414542 w 722168"/>
                <a:gd name="connsiteY26" fmla="*/ 666695 h 708510"/>
                <a:gd name="connsiteX27" fmla="*/ 448526 w 722168"/>
                <a:gd name="connsiteY27" fmla="*/ 708508 h 708510"/>
                <a:gd name="connsiteX28" fmla="*/ 448546 w 722168"/>
                <a:gd name="connsiteY28" fmla="*/ 708510 h 708510"/>
                <a:gd name="connsiteX29" fmla="*/ 452547 w 722168"/>
                <a:gd name="connsiteY29" fmla="*/ 708510 h 708510"/>
                <a:gd name="connsiteX30" fmla="*/ 490647 w 722168"/>
                <a:gd name="connsiteY30" fmla="*/ 674315 h 708510"/>
                <a:gd name="connsiteX31" fmla="*/ 513697 w 722168"/>
                <a:gd name="connsiteY31" fmla="*/ 448477 h 708510"/>
                <a:gd name="connsiteX32" fmla="*/ 500267 w 722168"/>
                <a:gd name="connsiteY32" fmla="*/ 415902 h 708510"/>
                <a:gd name="connsiteX33" fmla="*/ 395492 w 722168"/>
                <a:gd name="connsiteY33" fmla="*/ 326652 h 708510"/>
                <a:gd name="connsiteX34" fmla="*/ 500648 w 722168"/>
                <a:gd name="connsiteY34" fmla="*/ 206352 h 708510"/>
                <a:gd name="connsiteX35" fmla="*/ 497409 w 722168"/>
                <a:gd name="connsiteY35" fmla="*/ 293791 h 708510"/>
                <a:gd name="connsiteX36" fmla="*/ 531033 w 722168"/>
                <a:gd name="connsiteY36" fmla="*/ 332748 h 708510"/>
                <a:gd name="connsiteX37" fmla="*/ 677241 w 722168"/>
                <a:gd name="connsiteY37" fmla="*/ 350084 h 708510"/>
                <a:gd name="connsiteX38" fmla="*/ 681813 w 722168"/>
                <a:gd name="connsiteY38" fmla="*/ 350084 h 708510"/>
                <a:gd name="connsiteX39" fmla="*/ 722104 w 722168"/>
                <a:gd name="connsiteY39" fmla="*/ 314175 h 708510"/>
                <a:gd name="connsiteX40" fmla="*/ 686195 w 722168"/>
                <a:gd name="connsiteY40" fmla="*/ 273884 h 708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22168" h="708510">
                  <a:moveTo>
                    <a:pt x="686195" y="274455"/>
                  </a:moveTo>
                  <a:lnTo>
                    <a:pt x="574848" y="261216"/>
                  </a:lnTo>
                  <a:lnTo>
                    <a:pt x="579896" y="123675"/>
                  </a:lnTo>
                  <a:cubicBezTo>
                    <a:pt x="580375" y="110021"/>
                    <a:pt x="573506" y="97155"/>
                    <a:pt x="561894" y="89956"/>
                  </a:cubicBezTo>
                  <a:lnTo>
                    <a:pt x="491218" y="46141"/>
                  </a:lnTo>
                  <a:cubicBezTo>
                    <a:pt x="487582" y="43869"/>
                    <a:pt x="483589" y="42226"/>
                    <a:pt x="479407" y="41283"/>
                  </a:cubicBezTo>
                  <a:lnTo>
                    <a:pt x="296622" y="897"/>
                  </a:lnTo>
                  <a:cubicBezTo>
                    <a:pt x="283447" y="-2012"/>
                    <a:pt x="269717" y="2263"/>
                    <a:pt x="260523" y="12137"/>
                  </a:cubicBezTo>
                  <a:lnTo>
                    <a:pt x="178608" y="99672"/>
                  </a:lnTo>
                  <a:cubicBezTo>
                    <a:pt x="164247" y="115058"/>
                    <a:pt x="165078" y="139175"/>
                    <a:pt x="180465" y="153536"/>
                  </a:cubicBezTo>
                  <a:cubicBezTo>
                    <a:pt x="195852" y="167896"/>
                    <a:pt x="219968" y="167065"/>
                    <a:pt x="234329" y="151678"/>
                  </a:cubicBezTo>
                  <a:lnTo>
                    <a:pt x="301004" y="80050"/>
                  </a:lnTo>
                  <a:lnTo>
                    <a:pt x="411970" y="104529"/>
                  </a:lnTo>
                  <a:lnTo>
                    <a:pt x="288145" y="245880"/>
                  </a:lnTo>
                  <a:cubicBezTo>
                    <a:pt x="284335" y="250466"/>
                    <a:pt x="281134" y="255524"/>
                    <a:pt x="278620" y="260930"/>
                  </a:cubicBezTo>
                  <a:cubicBezTo>
                    <a:pt x="277624" y="262122"/>
                    <a:pt x="276732" y="263396"/>
                    <a:pt x="275953" y="264740"/>
                  </a:cubicBezTo>
                  <a:lnTo>
                    <a:pt x="186132" y="423807"/>
                  </a:lnTo>
                  <a:lnTo>
                    <a:pt x="57164" y="349227"/>
                  </a:lnTo>
                  <a:cubicBezTo>
                    <a:pt x="38936" y="338705"/>
                    <a:pt x="15631" y="344953"/>
                    <a:pt x="5110" y="363181"/>
                  </a:cubicBezTo>
                  <a:cubicBezTo>
                    <a:pt x="-5411" y="381409"/>
                    <a:pt x="836" y="404714"/>
                    <a:pt x="19064" y="415235"/>
                  </a:cubicBezTo>
                  <a:lnTo>
                    <a:pt x="181560" y="508961"/>
                  </a:lnTo>
                  <a:cubicBezTo>
                    <a:pt x="187336" y="512348"/>
                    <a:pt x="193914" y="514124"/>
                    <a:pt x="200610" y="514104"/>
                  </a:cubicBezTo>
                  <a:cubicBezTo>
                    <a:pt x="203987" y="514089"/>
                    <a:pt x="207348" y="513641"/>
                    <a:pt x="210612" y="512771"/>
                  </a:cubicBezTo>
                  <a:cubicBezTo>
                    <a:pt x="220419" y="510098"/>
                    <a:pt x="228753" y="503616"/>
                    <a:pt x="233757" y="494769"/>
                  </a:cubicBezTo>
                  <a:lnTo>
                    <a:pt x="311958" y="355799"/>
                  </a:lnTo>
                  <a:lnTo>
                    <a:pt x="435783" y="460574"/>
                  </a:lnTo>
                  <a:lnTo>
                    <a:pt x="414542" y="666695"/>
                  </a:lnTo>
                  <a:cubicBezTo>
                    <a:pt x="412380" y="687626"/>
                    <a:pt x="427595" y="706346"/>
                    <a:pt x="448526" y="708508"/>
                  </a:cubicBezTo>
                  <a:cubicBezTo>
                    <a:pt x="448533" y="708509"/>
                    <a:pt x="448539" y="708509"/>
                    <a:pt x="448546" y="708510"/>
                  </a:cubicBezTo>
                  <a:lnTo>
                    <a:pt x="452547" y="708510"/>
                  </a:lnTo>
                  <a:cubicBezTo>
                    <a:pt x="472154" y="708613"/>
                    <a:pt x="488637" y="693818"/>
                    <a:pt x="490647" y="674315"/>
                  </a:cubicBezTo>
                  <a:lnTo>
                    <a:pt x="513697" y="448477"/>
                  </a:lnTo>
                  <a:cubicBezTo>
                    <a:pt x="514811" y="436077"/>
                    <a:pt x="509798" y="423913"/>
                    <a:pt x="500267" y="415902"/>
                  </a:cubicBezTo>
                  <a:lnTo>
                    <a:pt x="395492" y="326652"/>
                  </a:lnTo>
                  <a:lnTo>
                    <a:pt x="500648" y="206352"/>
                  </a:lnTo>
                  <a:lnTo>
                    <a:pt x="497409" y="293791"/>
                  </a:lnTo>
                  <a:cubicBezTo>
                    <a:pt x="496829" y="313528"/>
                    <a:pt x="511423" y="330437"/>
                    <a:pt x="531033" y="332748"/>
                  </a:cubicBezTo>
                  <a:lnTo>
                    <a:pt x="677241" y="350084"/>
                  </a:lnTo>
                  <a:lnTo>
                    <a:pt x="681813" y="350084"/>
                  </a:lnTo>
                  <a:cubicBezTo>
                    <a:pt x="702855" y="351294"/>
                    <a:pt x="720894" y="335216"/>
                    <a:pt x="722104" y="314175"/>
                  </a:cubicBezTo>
                  <a:cubicBezTo>
                    <a:pt x="723314" y="293133"/>
                    <a:pt x="707236" y="275094"/>
                    <a:pt x="686195" y="2738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47F1D-18E8-46E9-9CF8-48060641D593}"/>
                </a:ext>
              </a:extLst>
            </p:cNvPr>
            <p:cNvSpPr/>
            <p:nvPr/>
          </p:nvSpPr>
          <p:spPr>
            <a:xfrm>
              <a:off x="6503175" y="3826650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EB8BFB3-9280-49BA-8785-E08626045C10}"/>
                </a:ext>
              </a:extLst>
            </p:cNvPr>
            <p:cNvSpPr/>
            <p:nvPr/>
          </p:nvSpPr>
          <p:spPr>
            <a:xfrm>
              <a:off x="6350775" y="3178950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aphic 76" descr="Web cam">
            <a:extLst>
              <a:ext uri="{FF2B5EF4-FFF2-40B4-BE49-F238E27FC236}">
                <a16:creationId xmlns:a16="http://schemas.microsoft.com/office/drawing/2014/main" id="{FF946B75-FE02-47A2-AFBE-50809515D6CB}"/>
              </a:ext>
            </a:extLst>
          </p:cNvPr>
          <p:cNvGrpSpPr/>
          <p:nvPr/>
        </p:nvGrpSpPr>
        <p:grpSpPr>
          <a:xfrm>
            <a:off x="5890259" y="2046334"/>
            <a:ext cx="411480" cy="411480"/>
            <a:chOff x="5638800" y="2971800"/>
            <a:chExt cx="914400" cy="914400"/>
          </a:xfrm>
          <a:solidFill>
            <a:schemeClr val="accent5">
              <a:lumMod val="95000"/>
            </a:schemeClr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F6E5C1D-425E-405D-9D2A-526B99970CB1}"/>
                </a:ext>
              </a:extLst>
            </p:cNvPr>
            <p:cNvSpPr/>
            <p:nvPr/>
          </p:nvSpPr>
          <p:spPr>
            <a:xfrm>
              <a:off x="5829300" y="3105150"/>
              <a:ext cx="533400" cy="647700"/>
            </a:xfrm>
            <a:custGeom>
              <a:avLst/>
              <a:gdLst>
                <a:gd name="connsiteX0" fmla="*/ 114300 w 533400"/>
                <a:gd name="connsiteY0" fmla="*/ 266700 h 647700"/>
                <a:gd name="connsiteX1" fmla="*/ 266700 w 533400"/>
                <a:gd name="connsiteY1" fmla="*/ 114300 h 647700"/>
                <a:gd name="connsiteX2" fmla="*/ 419100 w 533400"/>
                <a:gd name="connsiteY2" fmla="*/ 266700 h 647700"/>
                <a:gd name="connsiteX3" fmla="*/ 266700 w 533400"/>
                <a:gd name="connsiteY3" fmla="*/ 419100 h 647700"/>
                <a:gd name="connsiteX4" fmla="*/ 114300 w 533400"/>
                <a:gd name="connsiteY4" fmla="*/ 266700 h 647700"/>
                <a:gd name="connsiteX5" fmla="*/ 266700 w 533400"/>
                <a:gd name="connsiteY5" fmla="*/ 38100 h 647700"/>
                <a:gd name="connsiteX6" fmla="*/ 285750 w 533400"/>
                <a:gd name="connsiteY6" fmla="*/ 57150 h 647700"/>
                <a:gd name="connsiteX7" fmla="*/ 266700 w 533400"/>
                <a:gd name="connsiteY7" fmla="*/ 76200 h 647700"/>
                <a:gd name="connsiteX8" fmla="*/ 247650 w 533400"/>
                <a:gd name="connsiteY8" fmla="*/ 57150 h 647700"/>
                <a:gd name="connsiteX9" fmla="*/ 266700 w 533400"/>
                <a:gd name="connsiteY9" fmla="*/ 38100 h 647700"/>
                <a:gd name="connsiteX10" fmla="*/ 461963 w 533400"/>
                <a:gd name="connsiteY10" fmla="*/ 586740 h 647700"/>
                <a:gd name="connsiteX11" fmla="*/ 342900 w 533400"/>
                <a:gd name="connsiteY11" fmla="*/ 571500 h 647700"/>
                <a:gd name="connsiteX12" fmla="*/ 342900 w 533400"/>
                <a:gd name="connsiteY12" fmla="*/ 521970 h 647700"/>
                <a:gd name="connsiteX13" fmla="*/ 533400 w 533400"/>
                <a:gd name="connsiteY13" fmla="*/ 266700 h 647700"/>
                <a:gd name="connsiteX14" fmla="*/ 266700 w 533400"/>
                <a:gd name="connsiteY14" fmla="*/ 0 h 647700"/>
                <a:gd name="connsiteX15" fmla="*/ 0 w 533400"/>
                <a:gd name="connsiteY15" fmla="*/ 266700 h 647700"/>
                <a:gd name="connsiteX16" fmla="*/ 190500 w 533400"/>
                <a:gd name="connsiteY16" fmla="*/ 521970 h 647700"/>
                <a:gd name="connsiteX17" fmla="*/ 190500 w 533400"/>
                <a:gd name="connsiteY17" fmla="*/ 571500 h 647700"/>
                <a:gd name="connsiteX18" fmla="*/ 71438 w 533400"/>
                <a:gd name="connsiteY18" fmla="*/ 586740 h 647700"/>
                <a:gd name="connsiteX19" fmla="*/ 38100 w 533400"/>
                <a:gd name="connsiteY19" fmla="*/ 624840 h 647700"/>
                <a:gd name="connsiteX20" fmla="*/ 38100 w 533400"/>
                <a:gd name="connsiteY20" fmla="*/ 647700 h 647700"/>
                <a:gd name="connsiteX21" fmla="*/ 495300 w 533400"/>
                <a:gd name="connsiteY21" fmla="*/ 647700 h 647700"/>
                <a:gd name="connsiteX22" fmla="*/ 495300 w 533400"/>
                <a:gd name="connsiteY22" fmla="*/ 623888 h 647700"/>
                <a:gd name="connsiteX23" fmla="*/ 461963 w 533400"/>
                <a:gd name="connsiteY23" fmla="*/ 58674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33400" h="647700">
                  <a:moveTo>
                    <a:pt x="114300" y="266700"/>
                  </a:moveTo>
                  <a:cubicBezTo>
                    <a:pt x="114300" y="182880"/>
                    <a:pt x="182880" y="114300"/>
                    <a:pt x="266700" y="114300"/>
                  </a:cubicBezTo>
                  <a:cubicBezTo>
                    <a:pt x="350520" y="114300"/>
                    <a:pt x="419100" y="182880"/>
                    <a:pt x="419100" y="266700"/>
                  </a:cubicBezTo>
                  <a:cubicBezTo>
                    <a:pt x="419100" y="350520"/>
                    <a:pt x="350520" y="419100"/>
                    <a:pt x="266700" y="419100"/>
                  </a:cubicBezTo>
                  <a:cubicBezTo>
                    <a:pt x="182880" y="419100"/>
                    <a:pt x="114300" y="350520"/>
                    <a:pt x="114300" y="266700"/>
                  </a:cubicBezTo>
                  <a:close/>
                  <a:moveTo>
                    <a:pt x="266700" y="38100"/>
                  </a:moveTo>
                  <a:cubicBezTo>
                    <a:pt x="277178" y="38100"/>
                    <a:pt x="285750" y="46672"/>
                    <a:pt x="285750" y="57150"/>
                  </a:cubicBezTo>
                  <a:cubicBezTo>
                    <a:pt x="285750" y="67628"/>
                    <a:pt x="277178" y="76200"/>
                    <a:pt x="266700" y="76200"/>
                  </a:cubicBezTo>
                  <a:cubicBezTo>
                    <a:pt x="256223" y="76200"/>
                    <a:pt x="247650" y="67628"/>
                    <a:pt x="247650" y="57150"/>
                  </a:cubicBezTo>
                  <a:cubicBezTo>
                    <a:pt x="247650" y="46672"/>
                    <a:pt x="256223" y="38100"/>
                    <a:pt x="266700" y="38100"/>
                  </a:cubicBezTo>
                  <a:close/>
                  <a:moveTo>
                    <a:pt x="461963" y="586740"/>
                  </a:moveTo>
                  <a:lnTo>
                    <a:pt x="342900" y="571500"/>
                  </a:lnTo>
                  <a:lnTo>
                    <a:pt x="342900" y="521970"/>
                  </a:lnTo>
                  <a:cubicBezTo>
                    <a:pt x="453390" y="489585"/>
                    <a:pt x="533400" y="387668"/>
                    <a:pt x="533400" y="266700"/>
                  </a:cubicBezTo>
                  <a:cubicBezTo>
                    <a:pt x="533400" y="119063"/>
                    <a:pt x="414338" y="0"/>
                    <a:pt x="266700" y="0"/>
                  </a:cubicBezTo>
                  <a:cubicBezTo>
                    <a:pt x="119063" y="0"/>
                    <a:pt x="0" y="119063"/>
                    <a:pt x="0" y="266700"/>
                  </a:cubicBezTo>
                  <a:cubicBezTo>
                    <a:pt x="0" y="387668"/>
                    <a:pt x="80010" y="489585"/>
                    <a:pt x="190500" y="521970"/>
                  </a:cubicBezTo>
                  <a:lnTo>
                    <a:pt x="190500" y="571500"/>
                  </a:lnTo>
                  <a:lnTo>
                    <a:pt x="71438" y="586740"/>
                  </a:lnTo>
                  <a:cubicBezTo>
                    <a:pt x="52388" y="589598"/>
                    <a:pt x="38100" y="605790"/>
                    <a:pt x="38100" y="624840"/>
                  </a:cubicBezTo>
                  <a:lnTo>
                    <a:pt x="38100" y="647700"/>
                  </a:lnTo>
                  <a:lnTo>
                    <a:pt x="495300" y="647700"/>
                  </a:lnTo>
                  <a:lnTo>
                    <a:pt x="495300" y="623888"/>
                  </a:lnTo>
                  <a:cubicBezTo>
                    <a:pt x="495300" y="604838"/>
                    <a:pt x="481013" y="588645"/>
                    <a:pt x="461963" y="586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F50F960-F707-4FF7-B688-CE57F4E87192}"/>
                </a:ext>
              </a:extLst>
            </p:cNvPr>
            <p:cNvSpPr/>
            <p:nvPr/>
          </p:nvSpPr>
          <p:spPr>
            <a:xfrm>
              <a:off x="5981700" y="3257550"/>
              <a:ext cx="228600" cy="228600"/>
            </a:xfrm>
            <a:custGeom>
              <a:avLst/>
              <a:gdLst>
                <a:gd name="connsiteX0" fmla="*/ 114300 w 228600"/>
                <a:gd name="connsiteY0" fmla="*/ 171450 h 228600"/>
                <a:gd name="connsiteX1" fmla="*/ 57150 w 228600"/>
                <a:gd name="connsiteY1" fmla="*/ 114300 h 228600"/>
                <a:gd name="connsiteX2" fmla="*/ 114300 w 228600"/>
                <a:gd name="connsiteY2" fmla="*/ 57150 h 228600"/>
                <a:gd name="connsiteX3" fmla="*/ 171450 w 228600"/>
                <a:gd name="connsiteY3" fmla="*/ 114300 h 228600"/>
                <a:gd name="connsiteX4" fmla="*/ 114300 w 228600"/>
                <a:gd name="connsiteY4" fmla="*/ 171450 h 228600"/>
                <a:gd name="connsiteX5" fmla="*/ 114300 w 228600"/>
                <a:gd name="connsiteY5" fmla="*/ 0 h 228600"/>
                <a:gd name="connsiteX6" fmla="*/ 0 w 228600"/>
                <a:gd name="connsiteY6" fmla="*/ 114300 h 228600"/>
                <a:gd name="connsiteX7" fmla="*/ 114300 w 228600"/>
                <a:gd name="connsiteY7" fmla="*/ 228600 h 228600"/>
                <a:gd name="connsiteX8" fmla="*/ 228600 w 228600"/>
                <a:gd name="connsiteY8" fmla="*/ 114300 h 228600"/>
                <a:gd name="connsiteX9" fmla="*/ 114300 w 228600"/>
                <a:gd name="connsiteY9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600" h="228600">
                  <a:moveTo>
                    <a:pt x="114300" y="171450"/>
                  </a:moveTo>
                  <a:cubicBezTo>
                    <a:pt x="82868" y="171450"/>
                    <a:pt x="57150" y="145733"/>
                    <a:pt x="57150" y="114300"/>
                  </a:cubicBezTo>
                  <a:cubicBezTo>
                    <a:pt x="57150" y="82868"/>
                    <a:pt x="82868" y="57150"/>
                    <a:pt x="114300" y="57150"/>
                  </a:cubicBezTo>
                  <a:cubicBezTo>
                    <a:pt x="145733" y="57150"/>
                    <a:pt x="171450" y="82868"/>
                    <a:pt x="171450" y="114300"/>
                  </a:cubicBezTo>
                  <a:cubicBezTo>
                    <a:pt x="171450" y="145733"/>
                    <a:pt x="145733" y="171450"/>
                    <a:pt x="114300" y="171450"/>
                  </a:cubicBezTo>
                  <a:close/>
                  <a:moveTo>
                    <a:pt x="114300" y="0"/>
                  </a:moveTo>
                  <a:cubicBezTo>
                    <a:pt x="51435" y="0"/>
                    <a:pt x="0" y="51435"/>
                    <a:pt x="0" y="114300"/>
                  </a:cubicBezTo>
                  <a:cubicBezTo>
                    <a:pt x="0" y="177165"/>
                    <a:pt x="51435" y="228600"/>
                    <a:pt x="114300" y="228600"/>
                  </a:cubicBezTo>
                  <a:cubicBezTo>
                    <a:pt x="177165" y="228600"/>
                    <a:pt x="228600" y="177165"/>
                    <a:pt x="228600" y="114300"/>
                  </a:cubicBezTo>
                  <a:cubicBezTo>
                    <a:pt x="228600" y="51435"/>
                    <a:pt x="177165" y="0"/>
                    <a:pt x="11430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819A6F-5306-46E3-84D7-2E1CBB78C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F2B1A3-354B-4CF8-A799-E5E66814E3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F984E2-6477-4B21-AF31-70A8DA7B44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5222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E085297-96D9-4460-A545-D5B29D36C60B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F946D6-7C6C-4810-ACBF-6FA9B78BBF4D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377AA5-D40F-48C1-873F-829DF7B2C27F}"/>
              </a:ext>
            </a:extLst>
          </p:cNvPr>
          <p:cNvSpPr txBox="1"/>
          <p:nvPr/>
        </p:nvSpPr>
        <p:spPr>
          <a:xfrm>
            <a:off x="6096000" y="1752045"/>
            <a:ext cx="3484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Be Smart With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 Our Curriculum.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2D4DC-F359-44F6-A55D-D797515C05D5}"/>
              </a:ext>
            </a:extLst>
          </p:cNvPr>
          <p:cNvSpPr txBox="1"/>
          <p:nvPr/>
        </p:nvSpPr>
        <p:spPr>
          <a:xfrm>
            <a:off x="6114651" y="157311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3D1A11-00EE-4D3A-9CAF-9ABE64EA4CC6}"/>
              </a:ext>
            </a:extLst>
          </p:cNvPr>
          <p:cNvSpPr txBox="1"/>
          <p:nvPr/>
        </p:nvSpPr>
        <p:spPr>
          <a:xfrm>
            <a:off x="6096000" y="3889954"/>
            <a:ext cx="447675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Quis varius quam quisque id diam vel. Ut enim blandit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mis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volutpat maecenas volutpat blandit aliquam etiam erat. Vel eros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dol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donec ac odio tempor orc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makio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salvoni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sus pre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EC7D6-BD0F-4E72-8D47-AAEF10322468}"/>
              </a:ext>
            </a:extLst>
          </p:cNvPr>
          <p:cNvSpPr txBox="1"/>
          <p:nvPr/>
        </p:nvSpPr>
        <p:spPr>
          <a:xfrm>
            <a:off x="6096002" y="3533741"/>
            <a:ext cx="3484918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New Curriculum For New Student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A1BA7F-AC9D-4CB4-9172-C94E2C3972C7}"/>
              </a:ext>
            </a:extLst>
          </p:cNvPr>
          <p:cNvSpPr txBox="1"/>
          <p:nvPr/>
        </p:nvSpPr>
        <p:spPr>
          <a:xfrm>
            <a:off x="6096000" y="4782760"/>
            <a:ext cx="348491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nulla aliquet enim tortor at auctor</a:t>
            </a:r>
            <a:endParaRPr lang="en-US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it 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isus pretium quam vulputate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protector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ec dui ultrices.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5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5"/>
                </a:solidFill>
                <a:effectLst/>
              </a:rPr>
              <a:t>adipiscin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947A63-2F3A-462D-89EA-0143C661F2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9143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F0AE0F6-8A81-4810-B3EA-1A39D07F61B5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ECE5BB-7208-4C70-8967-DC81B11E9D9E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AFF8F1-5F82-4856-9567-F8A42F2B91C0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3DDA103-93B3-4C03-BC08-B818D9E994D5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168C89-DD84-41F9-9760-A604D9C35110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A33AED-104F-454C-979C-7AEEC2AB83C2}"/>
              </a:ext>
            </a:extLst>
          </p:cNvPr>
          <p:cNvSpPr/>
          <p:nvPr/>
        </p:nvSpPr>
        <p:spPr>
          <a:xfrm>
            <a:off x="2656114" y="1715243"/>
            <a:ext cx="2557570" cy="10614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71A50C-E631-4FFA-9701-1A0BC3B155C6}"/>
              </a:ext>
            </a:extLst>
          </p:cNvPr>
          <p:cNvSpPr txBox="1"/>
          <p:nvPr/>
        </p:nvSpPr>
        <p:spPr>
          <a:xfrm>
            <a:off x="1418929" y="3650684"/>
            <a:ext cx="2345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Let’s Take A Break Now</a:t>
            </a:r>
            <a:endParaRPr lang="en-ID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7CCF77-05CF-49E7-B48F-0DD7A7F272C6}"/>
              </a:ext>
            </a:extLst>
          </p:cNvPr>
          <p:cNvSpPr txBox="1"/>
          <p:nvPr/>
        </p:nvSpPr>
        <p:spPr>
          <a:xfrm>
            <a:off x="1418928" y="4413142"/>
            <a:ext cx="467707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dolore magna aliqua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l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acus sed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ya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resci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amet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con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C35CDA-958F-4DC7-B033-34C1F88E0DC8}"/>
              </a:ext>
            </a:extLst>
          </p:cNvPr>
          <p:cNvSpPr txBox="1"/>
          <p:nvPr/>
        </p:nvSpPr>
        <p:spPr>
          <a:xfrm>
            <a:off x="1395142" y="1715243"/>
            <a:ext cx="39803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+mj-lt"/>
              </a:rPr>
              <a:t>It’s </a:t>
            </a:r>
            <a:r>
              <a:rPr lang="en-US" sz="6000" b="1" dirty="0">
                <a:solidFill>
                  <a:schemeClr val="accent5"/>
                </a:solidFill>
                <a:latin typeface="+mj-lt"/>
              </a:rPr>
              <a:t>Time</a:t>
            </a:r>
            <a:r>
              <a:rPr lang="en-US" sz="6000" b="1" dirty="0">
                <a:latin typeface="+mj-lt"/>
              </a:rPr>
              <a:t> </a:t>
            </a:r>
            <a:r>
              <a:rPr lang="en-US" sz="6000" b="1" dirty="0">
                <a:solidFill>
                  <a:schemeClr val="accent4"/>
                </a:solidFill>
                <a:latin typeface="+mj-lt"/>
              </a:rPr>
              <a:t>To Break</a:t>
            </a:r>
            <a:endParaRPr lang="en-ID" sz="6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9BBA41-F405-4E78-914C-2BB939922C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00443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D81D58-03DF-4F31-8F81-1D6A72AAE3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767943A-3B54-43ED-853A-A92559A9279A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535901-F55A-4ACF-A309-0E4FD035EE70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8DF38E4-819E-44E8-8D4D-465F68B038E1}"/>
              </a:ext>
            </a:extLst>
          </p:cNvPr>
          <p:cNvSpPr/>
          <p:nvPr/>
        </p:nvSpPr>
        <p:spPr>
          <a:xfrm>
            <a:off x="628650" y="3409950"/>
            <a:ext cx="3409950" cy="1962150"/>
          </a:xfrm>
          <a:prstGeom prst="roundRect">
            <a:avLst>
              <a:gd name="adj" fmla="val 69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AA534-0F17-436F-91D1-4F59F45071B8}"/>
              </a:ext>
            </a:extLst>
          </p:cNvPr>
          <p:cNvSpPr txBox="1"/>
          <p:nvPr/>
        </p:nvSpPr>
        <p:spPr>
          <a:xfrm>
            <a:off x="6598939" y="2017514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Portfolio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33B2FD-2C28-4D93-89BF-22536661D23B}"/>
              </a:ext>
            </a:extLst>
          </p:cNvPr>
          <p:cNvSpPr txBox="1"/>
          <p:nvPr/>
        </p:nvSpPr>
        <p:spPr>
          <a:xfrm>
            <a:off x="6617590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71F4DC-BCBE-426B-94BE-70B0A9C4E5AF}"/>
              </a:ext>
            </a:extLst>
          </p:cNvPr>
          <p:cNvSpPr txBox="1"/>
          <p:nvPr/>
        </p:nvSpPr>
        <p:spPr>
          <a:xfrm>
            <a:off x="6598939" y="3291197"/>
            <a:ext cx="427792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dolore magna aliqua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l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acus sed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ya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resci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amet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con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E5CDF6-7728-4220-A4BE-8702C1F65F41}"/>
              </a:ext>
            </a:extLst>
          </p:cNvPr>
          <p:cNvSpPr/>
          <p:nvPr/>
        </p:nvSpPr>
        <p:spPr>
          <a:xfrm>
            <a:off x="6688610" y="4489599"/>
            <a:ext cx="181048" cy="181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94E029-C1C5-49D6-9AB2-32BB36C94144}"/>
              </a:ext>
            </a:extLst>
          </p:cNvPr>
          <p:cNvSpPr txBox="1"/>
          <p:nvPr/>
        </p:nvSpPr>
        <p:spPr>
          <a:xfrm>
            <a:off x="7007167" y="4274789"/>
            <a:ext cx="319999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rescin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amet, consec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tetur adipiscing elit, eiusmod tempor inci ut labor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FA648D-04C9-4EE9-BC8C-416F64A5DD5F}"/>
              </a:ext>
            </a:extLst>
          </p:cNvPr>
          <p:cNvSpPr/>
          <p:nvPr/>
        </p:nvSpPr>
        <p:spPr>
          <a:xfrm>
            <a:off x="6684523" y="5075584"/>
            <a:ext cx="181048" cy="181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6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D0F676-170D-45B6-B119-3682BCAD0752}"/>
              </a:ext>
            </a:extLst>
          </p:cNvPr>
          <p:cNvSpPr txBox="1"/>
          <p:nvPr/>
        </p:nvSpPr>
        <p:spPr>
          <a:xfrm>
            <a:off x="7003081" y="4860774"/>
            <a:ext cx="320408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rescin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amet, consec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tetur adipiscing elit, eiusmod tempor inci ut labor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C48EFB-6F13-4BDA-B390-560DA83A2AEB}"/>
              </a:ext>
            </a:extLst>
          </p:cNvPr>
          <p:cNvSpPr txBox="1"/>
          <p:nvPr/>
        </p:nvSpPr>
        <p:spPr>
          <a:xfrm>
            <a:off x="1325006" y="4234293"/>
            <a:ext cx="2017238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Get Achievement Every Year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7" name="Graphic 16" descr="Trophy">
            <a:extLst>
              <a:ext uri="{FF2B5EF4-FFF2-40B4-BE49-F238E27FC236}">
                <a16:creationId xmlns:a16="http://schemas.microsoft.com/office/drawing/2014/main" id="{958BB080-206F-42DB-BD35-D574E5BAA8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1335" y="3845002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61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A04C6F02-5DA7-4149-9A20-42AEFB6EF8A4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20BC541-BA3A-4827-A6C2-00257F564C89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67A1EF0-EB3D-4832-9041-AB11DB46A32F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9B56C9D-F814-40BF-AA52-29538A22E57B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5D189F0-991B-4BA6-A7A8-55DFE015F018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A23FD9-B5D1-4E87-978D-42333F7A2D84}"/>
              </a:ext>
            </a:extLst>
          </p:cNvPr>
          <p:cNvSpPr txBox="1"/>
          <p:nvPr/>
        </p:nvSpPr>
        <p:spPr>
          <a:xfrm>
            <a:off x="1434767" y="2028661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Online Course.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D50425-E4B3-41D5-8073-0D7C6E9EC3E3}"/>
              </a:ext>
            </a:extLst>
          </p:cNvPr>
          <p:cNvSpPr txBox="1"/>
          <p:nvPr/>
        </p:nvSpPr>
        <p:spPr>
          <a:xfrm>
            <a:off x="1453418" y="1849729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8E6306-5F47-4D92-91E2-5BFCC1F53F60}"/>
              </a:ext>
            </a:extLst>
          </p:cNvPr>
          <p:cNvSpPr txBox="1"/>
          <p:nvPr/>
        </p:nvSpPr>
        <p:spPr>
          <a:xfrm>
            <a:off x="1429641" y="3688231"/>
            <a:ext cx="21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Introduction Our Course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27FD9C-CDDB-4B55-AB9A-8B76ABDE36DA}"/>
              </a:ext>
            </a:extLst>
          </p:cNvPr>
          <p:cNvSpPr txBox="1"/>
          <p:nvPr/>
        </p:nvSpPr>
        <p:spPr>
          <a:xfrm>
            <a:off x="1427748" y="3928489"/>
            <a:ext cx="4787522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mani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mattis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ila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do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eiusmod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tempor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incididunt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ut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labore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et dolore magna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aliqua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CB53BA-6C36-45B2-8602-E998A57A01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5744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3A24BF-731E-4DE4-A27E-874E44AF50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902E006-89D7-4D3B-8C23-7416CA77E871}"/>
              </a:ext>
            </a:extLst>
          </p:cNvPr>
          <p:cNvSpPr/>
          <p:nvPr/>
        </p:nvSpPr>
        <p:spPr>
          <a:xfrm>
            <a:off x="666750" y="666750"/>
            <a:ext cx="8250775" cy="5524500"/>
          </a:xfrm>
          <a:prstGeom prst="roundRect">
            <a:avLst>
              <a:gd name="adj" fmla="val 43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566A69-4B5C-42D4-B189-2E4776D0972D}"/>
              </a:ext>
            </a:extLst>
          </p:cNvPr>
          <p:cNvSpPr txBox="1"/>
          <p:nvPr/>
        </p:nvSpPr>
        <p:spPr>
          <a:xfrm>
            <a:off x="1731506" y="3236675"/>
            <a:ext cx="274391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 tetur adipiscing elit, sed do eiusmod tempor incididunt ut labore 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3E5CC0-258A-40C9-B1AE-2EFF7C2A352C}"/>
              </a:ext>
            </a:extLst>
          </p:cNvPr>
          <p:cNvSpPr txBox="1"/>
          <p:nvPr/>
        </p:nvSpPr>
        <p:spPr>
          <a:xfrm>
            <a:off x="1731505" y="2923768"/>
            <a:ext cx="219456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Achievement </a:t>
            </a: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One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8ADDC2-9209-4C9A-B364-C165DAA7D2EE}"/>
              </a:ext>
            </a:extLst>
          </p:cNvPr>
          <p:cNvSpPr txBox="1"/>
          <p:nvPr/>
        </p:nvSpPr>
        <p:spPr>
          <a:xfrm>
            <a:off x="5108857" y="3236675"/>
            <a:ext cx="274391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 tetur adipiscing elit, sed do eiusmod tempor incididunt ut labore 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F3D815-1A0C-4AE5-8FC2-DF1B89AE01DF}"/>
              </a:ext>
            </a:extLst>
          </p:cNvPr>
          <p:cNvSpPr txBox="1"/>
          <p:nvPr/>
        </p:nvSpPr>
        <p:spPr>
          <a:xfrm>
            <a:off x="5108856" y="2923768"/>
            <a:ext cx="219456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Achievement </a:t>
            </a: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Three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460551-3F55-44DD-BC57-BC82124D70CD}"/>
              </a:ext>
            </a:extLst>
          </p:cNvPr>
          <p:cNvSpPr txBox="1"/>
          <p:nvPr/>
        </p:nvSpPr>
        <p:spPr>
          <a:xfrm>
            <a:off x="1731506" y="4700695"/>
            <a:ext cx="274391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 tetur adipiscing elit, sed do eiusmod tempor incididunt ut labore 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883971-5D0D-4F2F-805F-AC92A43F274E}"/>
              </a:ext>
            </a:extLst>
          </p:cNvPr>
          <p:cNvSpPr txBox="1"/>
          <p:nvPr/>
        </p:nvSpPr>
        <p:spPr>
          <a:xfrm>
            <a:off x="1731505" y="4387788"/>
            <a:ext cx="219456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Achievement </a:t>
            </a: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Two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C8F9F2-0F42-4648-9C11-97FBE1826282}"/>
              </a:ext>
            </a:extLst>
          </p:cNvPr>
          <p:cNvSpPr txBox="1"/>
          <p:nvPr/>
        </p:nvSpPr>
        <p:spPr>
          <a:xfrm>
            <a:off x="5108857" y="4700695"/>
            <a:ext cx="274391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 tetur adipiscing elit, sed do eiusmod tempor incididunt ut labore 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AFB441-3D5F-43BE-8A7B-047C78E86B2E}"/>
              </a:ext>
            </a:extLst>
          </p:cNvPr>
          <p:cNvSpPr txBox="1"/>
          <p:nvPr/>
        </p:nvSpPr>
        <p:spPr>
          <a:xfrm>
            <a:off x="5108856" y="4387788"/>
            <a:ext cx="2194560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Achievement </a:t>
            </a: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Four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4868DF-4D7C-4EDB-AEA8-CEE6841274E9}"/>
              </a:ext>
            </a:extLst>
          </p:cNvPr>
          <p:cNvSpPr txBox="1"/>
          <p:nvPr/>
        </p:nvSpPr>
        <p:spPr>
          <a:xfrm>
            <a:off x="1731505" y="1510371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About Our Achievement.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088118-CFC9-4516-A3D3-25DCC41558D0}"/>
              </a:ext>
            </a:extLst>
          </p:cNvPr>
          <p:cNvSpPr txBox="1"/>
          <p:nvPr/>
        </p:nvSpPr>
        <p:spPr>
          <a:xfrm>
            <a:off x="1750156" y="1331439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5"/>
                </a:solidFill>
              </a:rPr>
              <a:t>Education For Your Bright Future</a:t>
            </a:r>
            <a:endParaRPr lang="en-ID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75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70BD290-D67D-4D60-8429-79D2BDA39BE8}"/>
              </a:ext>
            </a:extLst>
          </p:cNvPr>
          <p:cNvSpPr/>
          <p:nvPr/>
        </p:nvSpPr>
        <p:spPr>
          <a:xfrm>
            <a:off x="1009650" y="670040"/>
            <a:ext cx="2673989" cy="2056644"/>
          </a:xfrm>
          <a:prstGeom prst="roundRect">
            <a:avLst>
              <a:gd name="adj" fmla="val 60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DA3D7F2-0A8F-4435-A785-30E1CD6EE1A3}"/>
              </a:ext>
            </a:extLst>
          </p:cNvPr>
          <p:cNvSpPr/>
          <p:nvPr/>
        </p:nvSpPr>
        <p:spPr>
          <a:xfrm>
            <a:off x="3879211" y="4131316"/>
            <a:ext cx="2673989" cy="2056644"/>
          </a:xfrm>
          <a:prstGeom prst="roundRect">
            <a:avLst>
              <a:gd name="adj" fmla="val 603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68ABB58-DC2C-4F09-A4A3-72AFDAA898A7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AB2F60-F121-4DF3-AC1B-EA1179D4D772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B3B95-49A4-44F3-A09E-63516330A5C4}"/>
              </a:ext>
            </a:extLst>
          </p:cNvPr>
          <p:cNvSpPr txBox="1"/>
          <p:nvPr/>
        </p:nvSpPr>
        <p:spPr>
          <a:xfrm>
            <a:off x="6960871" y="2017514"/>
            <a:ext cx="3296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Gallery Course.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A976FF-20A8-4D1E-80A0-1A7287C6C3D4}"/>
              </a:ext>
            </a:extLst>
          </p:cNvPr>
          <p:cNvSpPr txBox="1"/>
          <p:nvPr/>
        </p:nvSpPr>
        <p:spPr>
          <a:xfrm>
            <a:off x="6979522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EB36624-7CE6-4F79-B7C2-8E34144AF359}"/>
              </a:ext>
            </a:extLst>
          </p:cNvPr>
          <p:cNvSpPr txBox="1"/>
          <p:nvPr/>
        </p:nvSpPr>
        <p:spPr>
          <a:xfrm>
            <a:off x="6962764" y="3571444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Gallery One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4AEFCB-26BA-4F96-A75E-16D62B2D3A84}"/>
              </a:ext>
            </a:extLst>
          </p:cNvPr>
          <p:cNvSpPr txBox="1"/>
          <p:nvPr/>
        </p:nvSpPr>
        <p:spPr>
          <a:xfrm>
            <a:off x="6960871" y="3811702"/>
            <a:ext cx="383965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ila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aliquil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98FD49-02E5-4B99-8266-FC319E0A40E5}"/>
              </a:ext>
            </a:extLst>
          </p:cNvPr>
          <p:cNvSpPr txBox="1"/>
          <p:nvPr/>
        </p:nvSpPr>
        <p:spPr>
          <a:xfrm>
            <a:off x="6962764" y="4454933"/>
            <a:ext cx="1494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The Gallery Two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9AE1D3-CC46-41D1-AEC2-238460FF7DF6}"/>
              </a:ext>
            </a:extLst>
          </p:cNvPr>
          <p:cNvSpPr txBox="1"/>
          <p:nvPr/>
        </p:nvSpPr>
        <p:spPr>
          <a:xfrm>
            <a:off x="6960871" y="4695191"/>
            <a:ext cx="383965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ila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aliquil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AD8ECA-0938-4CC7-8D54-52FEFE638470}"/>
              </a:ext>
            </a:extLst>
          </p:cNvPr>
          <p:cNvSpPr txBox="1"/>
          <p:nvPr/>
        </p:nvSpPr>
        <p:spPr>
          <a:xfrm>
            <a:off x="1259789" y="1760103"/>
            <a:ext cx="217371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sectetur adipiscing elit sed</a:t>
            </a:r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id="{1F68B741-53F3-4D41-B436-CA70C4D9D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789" y="1403161"/>
            <a:ext cx="2173710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accent5"/>
                </a:solidFill>
                <a:latin typeface="+mn-lt"/>
              </a:rPr>
              <a:t>Best Teacher</a:t>
            </a:r>
            <a:endParaRPr lang="id-ID" altLang="en-US" sz="1400" b="1" dirty="0">
              <a:solidFill>
                <a:schemeClr val="accent5"/>
              </a:solidFill>
              <a:latin typeface="+mn-lt"/>
            </a:endParaRPr>
          </a:p>
        </p:txBody>
      </p:sp>
      <p:grpSp>
        <p:nvGrpSpPr>
          <p:cNvPr id="30" name="Graphic 29" descr="Classroom">
            <a:extLst>
              <a:ext uri="{FF2B5EF4-FFF2-40B4-BE49-F238E27FC236}">
                <a16:creationId xmlns:a16="http://schemas.microsoft.com/office/drawing/2014/main" id="{54AF01FA-025B-42E5-BFE4-F937B2E498DA}"/>
              </a:ext>
            </a:extLst>
          </p:cNvPr>
          <p:cNvGrpSpPr/>
          <p:nvPr/>
        </p:nvGrpSpPr>
        <p:grpSpPr>
          <a:xfrm>
            <a:off x="2186624" y="1064670"/>
            <a:ext cx="320040" cy="320040"/>
            <a:chOff x="6025617" y="4595586"/>
            <a:chExt cx="914400" cy="914400"/>
          </a:xfrm>
          <a:solidFill>
            <a:schemeClr val="accent5">
              <a:lumMod val="95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652256C-FC3F-4B24-B9BC-3E83110AB6E4}"/>
                </a:ext>
              </a:extLst>
            </p:cNvPr>
            <p:cNvSpPr/>
            <p:nvPr/>
          </p:nvSpPr>
          <p:spPr>
            <a:xfrm>
              <a:off x="6373565" y="5201376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3 w 86486"/>
                <a:gd name="connsiteY1" fmla="*/ 86487 h 86487"/>
                <a:gd name="connsiteX2" fmla="*/ 0 w 86486"/>
                <a:gd name="connsiteY2" fmla="*/ 43243 h 86487"/>
                <a:gd name="connsiteX3" fmla="*/ 43243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3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3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FA181B-96ED-417A-8D14-552FF738EDE0}"/>
                </a:ext>
              </a:extLst>
            </p:cNvPr>
            <p:cNvSpPr/>
            <p:nvPr/>
          </p:nvSpPr>
          <p:spPr>
            <a:xfrm>
              <a:off x="6330417" y="5299769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C22F5BE-B3D7-4105-AD94-5C295AB59C7C}"/>
                </a:ext>
              </a:extLst>
            </p:cNvPr>
            <p:cNvSpPr/>
            <p:nvPr/>
          </p:nvSpPr>
          <p:spPr>
            <a:xfrm>
              <a:off x="6562731" y="5201376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4 w 86486"/>
                <a:gd name="connsiteY1" fmla="*/ 86487 h 86487"/>
                <a:gd name="connsiteX2" fmla="*/ 0 w 86486"/>
                <a:gd name="connsiteY2" fmla="*/ 43243 h 86487"/>
                <a:gd name="connsiteX3" fmla="*/ 43244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D3BC13B-71C2-42A6-AD11-28C64C9DEC52}"/>
                </a:ext>
              </a:extLst>
            </p:cNvPr>
            <p:cNvSpPr/>
            <p:nvPr/>
          </p:nvSpPr>
          <p:spPr>
            <a:xfrm>
              <a:off x="6520917" y="5299769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06C0215-F206-40DC-A1FF-89F203714591}"/>
                </a:ext>
              </a:extLst>
            </p:cNvPr>
            <p:cNvSpPr/>
            <p:nvPr/>
          </p:nvSpPr>
          <p:spPr>
            <a:xfrm>
              <a:off x="6753231" y="5201376"/>
              <a:ext cx="86487" cy="86487"/>
            </a:xfrm>
            <a:custGeom>
              <a:avLst/>
              <a:gdLst>
                <a:gd name="connsiteX0" fmla="*/ 86487 w 86487"/>
                <a:gd name="connsiteY0" fmla="*/ 43243 h 86487"/>
                <a:gd name="connsiteX1" fmla="*/ 43244 w 86487"/>
                <a:gd name="connsiteY1" fmla="*/ 86487 h 86487"/>
                <a:gd name="connsiteX2" fmla="*/ 0 w 86487"/>
                <a:gd name="connsiteY2" fmla="*/ 43243 h 86487"/>
                <a:gd name="connsiteX3" fmla="*/ 43244 w 86487"/>
                <a:gd name="connsiteY3" fmla="*/ 0 h 86487"/>
                <a:gd name="connsiteX4" fmla="*/ 86487 w 86487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7" h="86487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829808F-BB1B-41B0-9064-AFC5719E25F0}"/>
                </a:ext>
              </a:extLst>
            </p:cNvPr>
            <p:cNvSpPr/>
            <p:nvPr/>
          </p:nvSpPr>
          <p:spPr>
            <a:xfrm>
              <a:off x="6711417" y="5299769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99467EC-0287-4DCA-9088-2F47DCB941B9}"/>
                </a:ext>
              </a:extLst>
            </p:cNvPr>
            <p:cNvSpPr/>
            <p:nvPr/>
          </p:nvSpPr>
          <p:spPr>
            <a:xfrm>
              <a:off x="6173635" y="4788181"/>
              <a:ext cx="113157" cy="113157"/>
            </a:xfrm>
            <a:custGeom>
              <a:avLst/>
              <a:gdLst>
                <a:gd name="connsiteX0" fmla="*/ 113157 w 113157"/>
                <a:gd name="connsiteY0" fmla="*/ 56579 h 113157"/>
                <a:gd name="connsiteX1" fmla="*/ 56578 w 113157"/>
                <a:gd name="connsiteY1" fmla="*/ 113157 h 113157"/>
                <a:gd name="connsiteX2" fmla="*/ 0 w 113157"/>
                <a:gd name="connsiteY2" fmla="*/ 56578 h 113157"/>
                <a:gd name="connsiteX3" fmla="*/ 56578 w 113157"/>
                <a:gd name="connsiteY3" fmla="*/ 0 h 113157"/>
                <a:gd name="connsiteX4" fmla="*/ 113157 w 113157"/>
                <a:gd name="connsiteY4" fmla="*/ 56579 h 11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57" h="113157">
                  <a:moveTo>
                    <a:pt x="113157" y="56579"/>
                  </a:moveTo>
                  <a:cubicBezTo>
                    <a:pt x="113157" y="87826"/>
                    <a:pt x="87826" y="113157"/>
                    <a:pt x="56578" y="113157"/>
                  </a:cubicBezTo>
                  <a:cubicBezTo>
                    <a:pt x="25331" y="113157"/>
                    <a:pt x="0" y="87826"/>
                    <a:pt x="0" y="56578"/>
                  </a:cubicBezTo>
                  <a:cubicBezTo>
                    <a:pt x="0" y="25331"/>
                    <a:pt x="25331" y="0"/>
                    <a:pt x="56578" y="0"/>
                  </a:cubicBezTo>
                  <a:cubicBezTo>
                    <a:pt x="87826" y="0"/>
                    <a:pt x="113157" y="25331"/>
                    <a:pt x="113157" y="565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9D8D2-8495-447A-8274-96982C0EFB2E}"/>
                </a:ext>
              </a:extLst>
            </p:cNvPr>
            <p:cNvSpPr/>
            <p:nvPr/>
          </p:nvSpPr>
          <p:spPr>
            <a:xfrm>
              <a:off x="6074670" y="4818807"/>
              <a:ext cx="493343" cy="605453"/>
            </a:xfrm>
            <a:custGeom>
              <a:avLst/>
              <a:gdLst>
                <a:gd name="connsiteX0" fmla="*/ 489204 w 493343"/>
                <a:gd name="connsiteY0" fmla="*/ 4140 h 605453"/>
                <a:gd name="connsiteX1" fmla="*/ 469011 w 493343"/>
                <a:gd name="connsiteY1" fmla="*/ 4140 h 605453"/>
                <a:gd name="connsiteX2" fmla="*/ 345948 w 493343"/>
                <a:gd name="connsiteY2" fmla="*/ 127203 h 605453"/>
                <a:gd name="connsiteX3" fmla="*/ 318230 w 493343"/>
                <a:gd name="connsiteY3" fmla="*/ 134251 h 605453"/>
                <a:gd name="connsiteX4" fmla="*/ 280702 w 493343"/>
                <a:gd name="connsiteY4" fmla="*/ 194354 h 605453"/>
                <a:gd name="connsiteX5" fmla="*/ 270034 w 493343"/>
                <a:gd name="connsiteY5" fmla="*/ 148920 h 605453"/>
                <a:gd name="connsiteX6" fmla="*/ 261557 w 493343"/>
                <a:gd name="connsiteY6" fmla="*/ 133299 h 605453"/>
                <a:gd name="connsiteX7" fmla="*/ 202121 w 493343"/>
                <a:gd name="connsiteY7" fmla="*/ 102247 h 605453"/>
                <a:gd name="connsiteX8" fmla="*/ 155543 w 493343"/>
                <a:gd name="connsiteY8" fmla="*/ 96628 h 605453"/>
                <a:gd name="connsiteX9" fmla="*/ 108871 w 493343"/>
                <a:gd name="connsiteY9" fmla="*/ 103676 h 605453"/>
                <a:gd name="connsiteX10" fmla="*/ 49530 w 493343"/>
                <a:gd name="connsiteY10" fmla="*/ 134728 h 605453"/>
                <a:gd name="connsiteX11" fmla="*/ 41053 w 493343"/>
                <a:gd name="connsiteY11" fmla="*/ 150349 h 605453"/>
                <a:gd name="connsiteX12" fmla="*/ 0 w 493343"/>
                <a:gd name="connsiteY12" fmla="*/ 325609 h 605453"/>
                <a:gd name="connsiteX13" fmla="*/ 28575 w 493343"/>
                <a:gd name="connsiteY13" fmla="*/ 354184 h 605453"/>
                <a:gd name="connsiteX14" fmla="*/ 55436 w 493343"/>
                <a:gd name="connsiteY14" fmla="*/ 333038 h 605453"/>
                <a:gd name="connsiteX15" fmla="*/ 85154 w 493343"/>
                <a:gd name="connsiteY15" fmla="*/ 210070 h 605453"/>
                <a:gd name="connsiteX16" fmla="*/ 85154 w 493343"/>
                <a:gd name="connsiteY16" fmla="*/ 605453 h 605453"/>
                <a:gd name="connsiteX17" fmla="*/ 141446 w 493343"/>
                <a:gd name="connsiteY17" fmla="*/ 605453 h 605453"/>
                <a:gd name="connsiteX18" fmla="*/ 141446 w 493343"/>
                <a:gd name="connsiteY18" fmla="*/ 351040 h 605453"/>
                <a:gd name="connsiteX19" fmla="*/ 170021 w 493343"/>
                <a:gd name="connsiteY19" fmla="*/ 351040 h 605453"/>
                <a:gd name="connsiteX20" fmla="*/ 170021 w 493343"/>
                <a:gd name="connsiteY20" fmla="*/ 605453 h 605453"/>
                <a:gd name="connsiteX21" fmla="*/ 226219 w 493343"/>
                <a:gd name="connsiteY21" fmla="*/ 605453 h 605453"/>
                <a:gd name="connsiteX22" fmla="*/ 226219 w 493343"/>
                <a:gd name="connsiteY22" fmla="*/ 208261 h 605453"/>
                <a:gd name="connsiteX23" fmla="*/ 236696 w 493343"/>
                <a:gd name="connsiteY23" fmla="*/ 253028 h 605453"/>
                <a:gd name="connsiteX24" fmla="*/ 242316 w 493343"/>
                <a:gd name="connsiteY24" fmla="*/ 260172 h 605453"/>
                <a:gd name="connsiteX25" fmla="*/ 280416 w 493343"/>
                <a:gd name="connsiteY25" fmla="*/ 273602 h 605453"/>
                <a:gd name="connsiteX26" fmla="*/ 303276 w 493343"/>
                <a:gd name="connsiteY26" fmla="*/ 263220 h 605453"/>
                <a:gd name="connsiteX27" fmla="*/ 361379 w 493343"/>
                <a:gd name="connsiteY27" fmla="*/ 167970 h 605453"/>
                <a:gd name="connsiteX28" fmla="*/ 365284 w 493343"/>
                <a:gd name="connsiteY28" fmla="*/ 148253 h 605453"/>
                <a:gd name="connsiteX29" fmla="*/ 489109 w 493343"/>
                <a:gd name="connsiteY29" fmla="*/ 24428 h 605453"/>
                <a:gd name="connsiteX30" fmla="*/ 489204 w 493343"/>
                <a:gd name="connsiteY30" fmla="*/ 4140 h 60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93343" h="605453">
                  <a:moveTo>
                    <a:pt x="489204" y="4140"/>
                  </a:moveTo>
                  <a:cubicBezTo>
                    <a:pt x="483604" y="-1380"/>
                    <a:pt x="474611" y="-1380"/>
                    <a:pt x="469011" y="4140"/>
                  </a:cubicBezTo>
                  <a:lnTo>
                    <a:pt x="345948" y="127203"/>
                  </a:lnTo>
                  <a:cubicBezTo>
                    <a:pt x="336113" y="124427"/>
                    <a:pt x="325545" y="127114"/>
                    <a:pt x="318230" y="134251"/>
                  </a:cubicBezTo>
                  <a:cubicBezTo>
                    <a:pt x="316230" y="136252"/>
                    <a:pt x="280702" y="194354"/>
                    <a:pt x="280702" y="194354"/>
                  </a:cubicBezTo>
                  <a:lnTo>
                    <a:pt x="270034" y="148920"/>
                  </a:lnTo>
                  <a:cubicBezTo>
                    <a:pt x="268621" y="143062"/>
                    <a:pt x="265699" y="137676"/>
                    <a:pt x="261557" y="133299"/>
                  </a:cubicBezTo>
                  <a:cubicBezTo>
                    <a:pt x="244001" y="119108"/>
                    <a:pt x="223797" y="108552"/>
                    <a:pt x="202121" y="102247"/>
                  </a:cubicBezTo>
                  <a:cubicBezTo>
                    <a:pt x="186797" y="98970"/>
                    <a:pt x="171207" y="97089"/>
                    <a:pt x="155543" y="96628"/>
                  </a:cubicBezTo>
                  <a:cubicBezTo>
                    <a:pt x="139740" y="96871"/>
                    <a:pt x="124041" y="99242"/>
                    <a:pt x="108871" y="103676"/>
                  </a:cubicBezTo>
                  <a:cubicBezTo>
                    <a:pt x="86998" y="109410"/>
                    <a:pt x="66710" y="120027"/>
                    <a:pt x="49530" y="134728"/>
                  </a:cubicBezTo>
                  <a:cubicBezTo>
                    <a:pt x="45351" y="139078"/>
                    <a:pt x="42422" y="144474"/>
                    <a:pt x="41053" y="150349"/>
                  </a:cubicBezTo>
                  <a:cubicBezTo>
                    <a:pt x="41053" y="150349"/>
                    <a:pt x="0" y="322751"/>
                    <a:pt x="0" y="325609"/>
                  </a:cubicBezTo>
                  <a:cubicBezTo>
                    <a:pt x="0" y="341391"/>
                    <a:pt x="12794" y="354184"/>
                    <a:pt x="28575" y="354184"/>
                  </a:cubicBezTo>
                  <a:cubicBezTo>
                    <a:pt x="41222" y="353859"/>
                    <a:pt x="52150" y="345256"/>
                    <a:pt x="55436" y="333038"/>
                  </a:cubicBezTo>
                  <a:lnTo>
                    <a:pt x="85154" y="210070"/>
                  </a:lnTo>
                  <a:lnTo>
                    <a:pt x="85154" y="605453"/>
                  </a:lnTo>
                  <a:lnTo>
                    <a:pt x="141446" y="605453"/>
                  </a:lnTo>
                  <a:lnTo>
                    <a:pt x="141446" y="351040"/>
                  </a:lnTo>
                  <a:lnTo>
                    <a:pt x="170021" y="351040"/>
                  </a:lnTo>
                  <a:lnTo>
                    <a:pt x="170021" y="605453"/>
                  </a:lnTo>
                  <a:lnTo>
                    <a:pt x="226219" y="605453"/>
                  </a:lnTo>
                  <a:lnTo>
                    <a:pt x="226219" y="208261"/>
                  </a:lnTo>
                  <a:lnTo>
                    <a:pt x="236696" y="253028"/>
                  </a:lnTo>
                  <a:cubicBezTo>
                    <a:pt x="237423" y="256123"/>
                    <a:pt x="239479" y="258737"/>
                    <a:pt x="242316" y="260172"/>
                  </a:cubicBezTo>
                  <a:cubicBezTo>
                    <a:pt x="253269" y="268579"/>
                    <a:pt x="266612" y="273282"/>
                    <a:pt x="280416" y="273602"/>
                  </a:cubicBezTo>
                  <a:cubicBezTo>
                    <a:pt x="289404" y="274860"/>
                    <a:pt x="298310" y="270815"/>
                    <a:pt x="303276" y="263220"/>
                  </a:cubicBezTo>
                  <a:lnTo>
                    <a:pt x="361379" y="167970"/>
                  </a:lnTo>
                  <a:cubicBezTo>
                    <a:pt x="365092" y="162114"/>
                    <a:pt x="366486" y="155082"/>
                    <a:pt x="365284" y="148253"/>
                  </a:cubicBezTo>
                  <a:lnTo>
                    <a:pt x="489109" y="24428"/>
                  </a:lnTo>
                  <a:cubicBezTo>
                    <a:pt x="494717" y="18844"/>
                    <a:pt x="494760" y="9777"/>
                    <a:pt x="489204" y="41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6AF70CD-FF71-4E64-B485-C4892D831025}"/>
                </a:ext>
              </a:extLst>
            </p:cNvPr>
            <p:cNvSpPr/>
            <p:nvPr/>
          </p:nvSpPr>
          <p:spPr>
            <a:xfrm>
              <a:off x="6254217" y="4690836"/>
              <a:ext cx="542925" cy="390525"/>
            </a:xfrm>
            <a:custGeom>
              <a:avLst/>
              <a:gdLst>
                <a:gd name="connsiteX0" fmla="*/ 504825 w 542925"/>
                <a:gd name="connsiteY0" fmla="*/ 0 h 390525"/>
                <a:gd name="connsiteX1" fmla="*/ 38100 w 542925"/>
                <a:gd name="connsiteY1" fmla="*/ 0 h 390525"/>
                <a:gd name="connsiteX2" fmla="*/ 0 w 542925"/>
                <a:gd name="connsiteY2" fmla="*/ 38100 h 390525"/>
                <a:gd name="connsiteX3" fmla="*/ 0 w 542925"/>
                <a:gd name="connsiteY3" fmla="*/ 72390 h 390525"/>
                <a:gd name="connsiteX4" fmla="*/ 38100 w 542925"/>
                <a:gd name="connsiteY4" fmla="*/ 95250 h 390525"/>
                <a:gd name="connsiteX5" fmla="*/ 38100 w 542925"/>
                <a:gd name="connsiteY5" fmla="*/ 38100 h 390525"/>
                <a:gd name="connsiteX6" fmla="*/ 504825 w 542925"/>
                <a:gd name="connsiteY6" fmla="*/ 38100 h 390525"/>
                <a:gd name="connsiteX7" fmla="*/ 504825 w 542925"/>
                <a:gd name="connsiteY7" fmla="*/ 352425 h 390525"/>
                <a:gd name="connsiteX8" fmla="*/ 179737 w 542925"/>
                <a:gd name="connsiteY8" fmla="*/ 352425 h 390525"/>
                <a:gd name="connsiteX9" fmla="*/ 156496 w 542925"/>
                <a:gd name="connsiteY9" fmla="*/ 390525 h 390525"/>
                <a:gd name="connsiteX10" fmla="*/ 504825 w 542925"/>
                <a:gd name="connsiteY10" fmla="*/ 390525 h 390525"/>
                <a:gd name="connsiteX11" fmla="*/ 542925 w 542925"/>
                <a:gd name="connsiteY11" fmla="*/ 352425 h 390525"/>
                <a:gd name="connsiteX12" fmla="*/ 542925 w 542925"/>
                <a:gd name="connsiteY12" fmla="*/ 38100 h 390525"/>
                <a:gd name="connsiteX13" fmla="*/ 504825 w 542925"/>
                <a:gd name="connsiteY1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5" h="390525">
                  <a:moveTo>
                    <a:pt x="504825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72390"/>
                  </a:lnTo>
                  <a:cubicBezTo>
                    <a:pt x="14564" y="76354"/>
                    <a:pt x="27748" y="84266"/>
                    <a:pt x="38100" y="95250"/>
                  </a:cubicBezTo>
                  <a:lnTo>
                    <a:pt x="38100" y="38100"/>
                  </a:lnTo>
                  <a:lnTo>
                    <a:pt x="504825" y="38100"/>
                  </a:lnTo>
                  <a:lnTo>
                    <a:pt x="504825" y="352425"/>
                  </a:lnTo>
                  <a:lnTo>
                    <a:pt x="179737" y="352425"/>
                  </a:lnTo>
                  <a:lnTo>
                    <a:pt x="156496" y="390525"/>
                  </a:lnTo>
                  <a:lnTo>
                    <a:pt x="504825" y="390525"/>
                  </a:lnTo>
                  <a:cubicBezTo>
                    <a:pt x="525867" y="390525"/>
                    <a:pt x="542925" y="373467"/>
                    <a:pt x="542925" y="352425"/>
                  </a:cubicBezTo>
                  <a:lnTo>
                    <a:pt x="542925" y="38100"/>
                  </a:lnTo>
                  <a:cubicBezTo>
                    <a:pt x="542925" y="17058"/>
                    <a:pt x="525867" y="0"/>
                    <a:pt x="5048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ECADE6F-67CF-4091-8A36-6A3178B179FE}"/>
              </a:ext>
            </a:extLst>
          </p:cNvPr>
          <p:cNvSpPr txBox="1"/>
          <p:nvPr/>
        </p:nvSpPr>
        <p:spPr>
          <a:xfrm>
            <a:off x="4129349" y="5202928"/>
            <a:ext cx="217371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sectetur adipiscing elit sed</a:t>
            </a:r>
          </a:p>
        </p:txBody>
      </p:sp>
      <p:sp>
        <p:nvSpPr>
          <p:cNvPr id="20" name="Rectangle 36">
            <a:extLst>
              <a:ext uri="{FF2B5EF4-FFF2-40B4-BE49-F238E27FC236}">
                <a16:creationId xmlns:a16="http://schemas.microsoft.com/office/drawing/2014/main" id="{AC3637A8-4797-46AE-B1C2-17BA27EEA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349" y="4845986"/>
            <a:ext cx="2173710" cy="37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400" b="1" dirty="0">
                <a:solidFill>
                  <a:schemeClr val="accent5"/>
                </a:solidFill>
                <a:latin typeface="+mn-lt"/>
              </a:rPr>
              <a:t>Best Online Class</a:t>
            </a:r>
            <a:endParaRPr lang="id-ID" altLang="en-US" sz="1400" b="1" dirty="0">
              <a:solidFill>
                <a:schemeClr val="accent5"/>
              </a:solidFill>
              <a:latin typeface="+mn-lt"/>
            </a:endParaRPr>
          </a:p>
        </p:txBody>
      </p:sp>
      <p:grpSp>
        <p:nvGrpSpPr>
          <p:cNvPr id="40" name="Graphic 87" descr="Wireless">
            <a:extLst>
              <a:ext uri="{FF2B5EF4-FFF2-40B4-BE49-F238E27FC236}">
                <a16:creationId xmlns:a16="http://schemas.microsoft.com/office/drawing/2014/main" id="{8B37E231-2191-45FD-9B16-454AEFCA8117}"/>
              </a:ext>
            </a:extLst>
          </p:cNvPr>
          <p:cNvGrpSpPr/>
          <p:nvPr/>
        </p:nvGrpSpPr>
        <p:grpSpPr>
          <a:xfrm>
            <a:off x="5002215" y="4544397"/>
            <a:ext cx="320040" cy="320040"/>
            <a:chOff x="7071711" y="2951094"/>
            <a:chExt cx="914400" cy="914400"/>
          </a:xfrm>
          <a:solidFill>
            <a:schemeClr val="accent5">
              <a:lumMod val="95000"/>
            </a:schemeClr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6EDAD7C-4C35-4B58-8E0C-78D6FC4DCC65}"/>
                </a:ext>
              </a:extLst>
            </p:cNvPr>
            <p:cNvSpPr/>
            <p:nvPr/>
          </p:nvSpPr>
          <p:spPr>
            <a:xfrm>
              <a:off x="7519862" y="3401626"/>
              <a:ext cx="301942" cy="301942"/>
            </a:xfrm>
            <a:custGeom>
              <a:avLst/>
              <a:gdLst>
                <a:gd name="connsiteX0" fmla="*/ 57150 w 301942"/>
                <a:gd name="connsiteY0" fmla="*/ 301943 h 301942"/>
                <a:gd name="connsiteX1" fmla="*/ 0 w 301942"/>
                <a:gd name="connsiteY1" fmla="*/ 301943 h 301942"/>
                <a:gd name="connsiteX2" fmla="*/ 301943 w 301942"/>
                <a:gd name="connsiteY2" fmla="*/ 0 h 301942"/>
                <a:gd name="connsiteX3" fmla="*/ 301943 w 301942"/>
                <a:gd name="connsiteY3" fmla="*/ 57150 h 301942"/>
                <a:gd name="connsiteX4" fmla="*/ 57150 w 301942"/>
                <a:gd name="connsiteY4" fmla="*/ 301943 h 30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942" h="301942">
                  <a:moveTo>
                    <a:pt x="57150" y="301943"/>
                  </a:moveTo>
                  <a:lnTo>
                    <a:pt x="0" y="301943"/>
                  </a:lnTo>
                  <a:cubicBezTo>
                    <a:pt x="210" y="135271"/>
                    <a:pt x="135271" y="210"/>
                    <a:pt x="301943" y="0"/>
                  </a:cubicBezTo>
                  <a:lnTo>
                    <a:pt x="301943" y="57150"/>
                  </a:lnTo>
                  <a:cubicBezTo>
                    <a:pt x="166812" y="57307"/>
                    <a:pt x="57307" y="166812"/>
                    <a:pt x="57150" y="301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F6B972A-288B-4D1E-AEF1-069C54D18376}"/>
                </a:ext>
              </a:extLst>
            </p:cNvPr>
            <p:cNvSpPr/>
            <p:nvPr/>
          </p:nvSpPr>
          <p:spPr>
            <a:xfrm>
              <a:off x="7370795" y="3252941"/>
              <a:ext cx="451008" cy="450627"/>
            </a:xfrm>
            <a:custGeom>
              <a:avLst/>
              <a:gdLst>
                <a:gd name="connsiteX0" fmla="*/ 57150 w 451008"/>
                <a:gd name="connsiteY0" fmla="*/ 450628 h 450627"/>
                <a:gd name="connsiteX1" fmla="*/ 0 w 451008"/>
                <a:gd name="connsiteY1" fmla="*/ 450628 h 450627"/>
                <a:gd name="connsiteX2" fmla="*/ 451009 w 451008"/>
                <a:gd name="connsiteY2" fmla="*/ 0 h 450627"/>
                <a:gd name="connsiteX3" fmla="*/ 451009 w 451008"/>
                <a:gd name="connsiteY3" fmla="*/ 57150 h 450627"/>
                <a:gd name="connsiteX4" fmla="*/ 57150 w 451008"/>
                <a:gd name="connsiteY4" fmla="*/ 450628 h 450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1008" h="450627">
                  <a:moveTo>
                    <a:pt x="57150" y="450628"/>
                  </a:moveTo>
                  <a:lnTo>
                    <a:pt x="0" y="450628"/>
                  </a:lnTo>
                  <a:cubicBezTo>
                    <a:pt x="472" y="201800"/>
                    <a:pt x="202181" y="262"/>
                    <a:pt x="451009" y="0"/>
                  </a:cubicBezTo>
                  <a:lnTo>
                    <a:pt x="451009" y="57150"/>
                  </a:lnTo>
                  <a:cubicBezTo>
                    <a:pt x="233743" y="57412"/>
                    <a:pt x="57622" y="233363"/>
                    <a:pt x="57150" y="450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65452DA-F413-4783-9551-CC108084425B}"/>
                </a:ext>
              </a:extLst>
            </p:cNvPr>
            <p:cNvSpPr/>
            <p:nvPr/>
          </p:nvSpPr>
          <p:spPr>
            <a:xfrm>
              <a:off x="7221729" y="3103494"/>
              <a:ext cx="600075" cy="600075"/>
            </a:xfrm>
            <a:custGeom>
              <a:avLst/>
              <a:gdLst>
                <a:gd name="connsiteX0" fmla="*/ 57150 w 600075"/>
                <a:gd name="connsiteY0" fmla="*/ 600075 h 600075"/>
                <a:gd name="connsiteX1" fmla="*/ 0 w 600075"/>
                <a:gd name="connsiteY1" fmla="*/ 600075 h 600075"/>
                <a:gd name="connsiteX2" fmla="*/ 600075 w 600075"/>
                <a:gd name="connsiteY2" fmla="*/ 0 h 600075"/>
                <a:gd name="connsiteX3" fmla="*/ 600075 w 600075"/>
                <a:gd name="connsiteY3" fmla="*/ 57150 h 600075"/>
                <a:gd name="connsiteX4" fmla="*/ 57150 w 600075"/>
                <a:gd name="connsiteY4" fmla="*/ 600075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075" h="600075">
                  <a:moveTo>
                    <a:pt x="57150" y="600075"/>
                  </a:moveTo>
                  <a:lnTo>
                    <a:pt x="0" y="600075"/>
                  </a:lnTo>
                  <a:cubicBezTo>
                    <a:pt x="368" y="268816"/>
                    <a:pt x="268816" y="368"/>
                    <a:pt x="600075" y="0"/>
                  </a:cubicBezTo>
                  <a:lnTo>
                    <a:pt x="600075" y="57150"/>
                  </a:lnTo>
                  <a:cubicBezTo>
                    <a:pt x="300357" y="57465"/>
                    <a:pt x="57465" y="300357"/>
                    <a:pt x="57150" y="6000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E1C2C52-F7EA-4B62-A7C3-DB8DF5FAE2C4}"/>
                </a:ext>
              </a:extLst>
            </p:cNvPr>
            <p:cNvSpPr/>
            <p:nvPr/>
          </p:nvSpPr>
          <p:spPr>
            <a:xfrm>
              <a:off x="7672643" y="3554788"/>
              <a:ext cx="149161" cy="149161"/>
            </a:xfrm>
            <a:custGeom>
              <a:avLst/>
              <a:gdLst>
                <a:gd name="connsiteX0" fmla="*/ 149162 w 149161"/>
                <a:gd name="connsiteY0" fmla="*/ 74581 h 149161"/>
                <a:gd name="connsiteX1" fmla="*/ 74581 w 149161"/>
                <a:gd name="connsiteY1" fmla="*/ 149162 h 149161"/>
                <a:gd name="connsiteX2" fmla="*/ 0 w 149161"/>
                <a:gd name="connsiteY2" fmla="*/ 74581 h 149161"/>
                <a:gd name="connsiteX3" fmla="*/ 74581 w 149161"/>
                <a:gd name="connsiteY3" fmla="*/ 0 h 149161"/>
                <a:gd name="connsiteX4" fmla="*/ 149162 w 149161"/>
                <a:gd name="connsiteY4" fmla="*/ 74581 h 14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61" h="149161">
                  <a:moveTo>
                    <a:pt x="149162" y="74581"/>
                  </a:moveTo>
                  <a:cubicBezTo>
                    <a:pt x="149162" y="115771"/>
                    <a:pt x="115771" y="149162"/>
                    <a:pt x="74581" y="149162"/>
                  </a:cubicBezTo>
                  <a:cubicBezTo>
                    <a:pt x="33391" y="149162"/>
                    <a:pt x="0" y="115771"/>
                    <a:pt x="0" y="74581"/>
                  </a:cubicBezTo>
                  <a:cubicBezTo>
                    <a:pt x="0" y="33391"/>
                    <a:pt x="33391" y="0"/>
                    <a:pt x="74581" y="0"/>
                  </a:cubicBezTo>
                  <a:cubicBezTo>
                    <a:pt x="115771" y="0"/>
                    <a:pt x="149162" y="33391"/>
                    <a:pt x="149162" y="745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6E3082-E5F3-40DB-BCE4-3F4655B0BE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E448701-03CD-4982-9A44-E4F5B41083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74284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353282FF-578E-4999-9E1A-CCF44EF5E3CE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B503214-23A0-4CED-BA7A-123D7A7D8A57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AD1CA84-A541-46FC-8A3C-F468562F62A5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BD36FFC-DD45-414D-B937-C033E57A1B23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75BD855-FDE1-4ED8-84CB-B97DA55043A3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331131-F042-4122-B16E-F6419304FE51}"/>
              </a:ext>
            </a:extLst>
          </p:cNvPr>
          <p:cNvSpPr txBox="1"/>
          <p:nvPr/>
        </p:nvSpPr>
        <p:spPr>
          <a:xfrm>
            <a:off x="1434767" y="2017514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Latest 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Program Course.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E4ED21-E27C-4F40-AFE8-2EDE1C437A2D}"/>
              </a:ext>
            </a:extLst>
          </p:cNvPr>
          <p:cNvSpPr txBox="1"/>
          <p:nvPr/>
        </p:nvSpPr>
        <p:spPr>
          <a:xfrm>
            <a:off x="1453418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A03DB1-2C02-4ECB-BD91-2D97783BC999}"/>
              </a:ext>
            </a:extLst>
          </p:cNvPr>
          <p:cNvSpPr txBox="1"/>
          <p:nvPr/>
        </p:nvSpPr>
        <p:spPr>
          <a:xfrm>
            <a:off x="1429641" y="3488879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Offline Class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02D8C0-533D-4141-9647-BE6A9EF78045}"/>
              </a:ext>
            </a:extLst>
          </p:cNvPr>
          <p:cNvSpPr txBox="1"/>
          <p:nvPr/>
        </p:nvSpPr>
        <p:spPr>
          <a:xfrm>
            <a:off x="1427748" y="3729137"/>
            <a:ext cx="363105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AC67F5-1264-4445-B668-655FD57C6D25}"/>
              </a:ext>
            </a:extLst>
          </p:cNvPr>
          <p:cNvSpPr txBox="1"/>
          <p:nvPr/>
        </p:nvSpPr>
        <p:spPr>
          <a:xfrm>
            <a:off x="1429641" y="4372368"/>
            <a:ext cx="1398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Old Curriculum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FE19FB-6484-4CA5-86BE-9CD3C602A08F}"/>
              </a:ext>
            </a:extLst>
          </p:cNvPr>
          <p:cNvSpPr txBox="1"/>
          <p:nvPr/>
        </p:nvSpPr>
        <p:spPr>
          <a:xfrm>
            <a:off x="1427748" y="4612626"/>
            <a:ext cx="363105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743927-6261-4033-BD62-CC82953AF397}"/>
              </a:ext>
            </a:extLst>
          </p:cNvPr>
          <p:cNvSpPr txBox="1"/>
          <p:nvPr/>
        </p:nvSpPr>
        <p:spPr>
          <a:xfrm>
            <a:off x="9121668" y="1771925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Program Here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F2813B-940A-4F8E-AC49-79D16BD116E0}"/>
              </a:ext>
            </a:extLst>
          </p:cNvPr>
          <p:cNvSpPr txBox="1"/>
          <p:nvPr/>
        </p:nvSpPr>
        <p:spPr>
          <a:xfrm>
            <a:off x="9121668" y="2009102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68AD08-EA70-47F4-AD7B-417E2DC7187E}"/>
              </a:ext>
            </a:extLst>
          </p:cNvPr>
          <p:cNvSpPr txBox="1"/>
          <p:nvPr/>
        </p:nvSpPr>
        <p:spPr>
          <a:xfrm>
            <a:off x="9121668" y="452427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Program Here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2AE039-BADB-4F25-BA23-6ABC989BB61B}"/>
              </a:ext>
            </a:extLst>
          </p:cNvPr>
          <p:cNvSpPr txBox="1"/>
          <p:nvPr/>
        </p:nvSpPr>
        <p:spPr>
          <a:xfrm>
            <a:off x="9121668" y="4761449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7C0B5A-FC55-4D93-911C-1066CCB903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B323B69-3DBE-4A97-A760-951961D98F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18013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8EF0B91-97B2-45BD-8D43-D7F56F68165D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207CFB-C658-47B3-B19E-40DB90280E9D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D7B805-0DE8-4772-AFE9-0BEA5A6DA1C8}"/>
              </a:ext>
            </a:extLst>
          </p:cNvPr>
          <p:cNvSpPr txBox="1"/>
          <p:nvPr/>
        </p:nvSpPr>
        <p:spPr>
          <a:xfrm>
            <a:off x="6960871" y="2017514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Newest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Program Course.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F41C38-C39E-4D13-A73C-3FE97434FFE0}"/>
              </a:ext>
            </a:extLst>
          </p:cNvPr>
          <p:cNvSpPr txBox="1"/>
          <p:nvPr/>
        </p:nvSpPr>
        <p:spPr>
          <a:xfrm>
            <a:off x="6979522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D53FCF-86BD-485A-993E-92E11431FD8A}"/>
              </a:ext>
            </a:extLst>
          </p:cNvPr>
          <p:cNvSpPr txBox="1"/>
          <p:nvPr/>
        </p:nvSpPr>
        <p:spPr>
          <a:xfrm>
            <a:off x="6981415" y="3488879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Online Class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B18E6C-9972-483A-9C70-DD7C43C99198}"/>
              </a:ext>
            </a:extLst>
          </p:cNvPr>
          <p:cNvSpPr txBox="1"/>
          <p:nvPr/>
        </p:nvSpPr>
        <p:spPr>
          <a:xfrm>
            <a:off x="6979522" y="3729137"/>
            <a:ext cx="363105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5119C1-E9FA-4B58-9927-387CF984673B}"/>
              </a:ext>
            </a:extLst>
          </p:cNvPr>
          <p:cNvSpPr txBox="1"/>
          <p:nvPr/>
        </p:nvSpPr>
        <p:spPr>
          <a:xfrm>
            <a:off x="6981415" y="4372368"/>
            <a:ext cx="1481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New Curriculum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8BE60D-3BC6-4A32-A3CB-D41A536E59E2}"/>
              </a:ext>
            </a:extLst>
          </p:cNvPr>
          <p:cNvSpPr txBox="1"/>
          <p:nvPr/>
        </p:nvSpPr>
        <p:spPr>
          <a:xfrm>
            <a:off x="6979522" y="4612626"/>
            <a:ext cx="363105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ali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6136CD-216B-40BA-9BE4-DA2BDFEEE153}"/>
              </a:ext>
            </a:extLst>
          </p:cNvPr>
          <p:cNvSpPr txBox="1"/>
          <p:nvPr/>
        </p:nvSpPr>
        <p:spPr>
          <a:xfrm>
            <a:off x="1653866" y="1670157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Program Here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FF7B5C-2CDB-4BFF-BD14-93A868279677}"/>
              </a:ext>
            </a:extLst>
          </p:cNvPr>
          <p:cNvSpPr txBox="1"/>
          <p:nvPr/>
        </p:nvSpPr>
        <p:spPr>
          <a:xfrm>
            <a:off x="554597" y="1907334"/>
            <a:ext cx="241886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ilanh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896F50-1A1D-4DF9-8121-682A12761E2E}"/>
              </a:ext>
            </a:extLst>
          </p:cNvPr>
          <p:cNvSpPr txBox="1"/>
          <p:nvPr/>
        </p:nvSpPr>
        <p:spPr>
          <a:xfrm>
            <a:off x="1653866" y="431472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Program Here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A0C03-6BCC-42E2-8A5D-349AA5EE1D45}"/>
              </a:ext>
            </a:extLst>
          </p:cNvPr>
          <p:cNvSpPr txBox="1"/>
          <p:nvPr/>
        </p:nvSpPr>
        <p:spPr>
          <a:xfrm>
            <a:off x="554597" y="4551899"/>
            <a:ext cx="2418861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ilanh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D77898-9187-44C1-ACD0-47A7408894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8000A-0A8E-400B-AD39-516D150724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02575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E9A9A21-8A6A-4335-BAFD-9156A3FD7752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0C2427F-2708-4158-B986-86C5E9062FCB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AA140D1-E7E5-4E9C-9131-E20212F887AA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7388C73-026E-4304-BBB5-0D9F19F8D01D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E7DC54C-5766-4E24-8E58-131F2DF2F3AC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45F103-0CE1-4CB2-A1CD-858426CDD63B}"/>
              </a:ext>
            </a:extLst>
          </p:cNvPr>
          <p:cNvSpPr txBox="1"/>
          <p:nvPr/>
        </p:nvSpPr>
        <p:spPr>
          <a:xfrm>
            <a:off x="1420603" y="2017514"/>
            <a:ext cx="4131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Computer Devices.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E88F79-2293-4640-9742-22FF2ED217EF}"/>
              </a:ext>
            </a:extLst>
          </p:cNvPr>
          <p:cNvSpPr txBox="1"/>
          <p:nvPr/>
        </p:nvSpPr>
        <p:spPr>
          <a:xfrm>
            <a:off x="1440166" y="18385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9CF858-3576-419A-90C9-BA72B5C86402}"/>
              </a:ext>
            </a:extLst>
          </p:cNvPr>
          <p:cNvSpPr txBox="1"/>
          <p:nvPr/>
        </p:nvSpPr>
        <p:spPr>
          <a:xfrm>
            <a:off x="1420603" y="3477717"/>
            <a:ext cx="15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 Here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68A1B6-2D38-4B3B-90E5-D800B3971E6B}"/>
              </a:ext>
            </a:extLst>
          </p:cNvPr>
          <p:cNvSpPr txBox="1"/>
          <p:nvPr/>
        </p:nvSpPr>
        <p:spPr>
          <a:xfrm>
            <a:off x="1426953" y="3730675"/>
            <a:ext cx="430414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dolore magna aliqua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l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acus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4BB2AC-9217-424E-A208-05F0B9194A5A}"/>
              </a:ext>
            </a:extLst>
          </p:cNvPr>
          <p:cNvSpPr txBox="1"/>
          <p:nvPr/>
        </p:nvSpPr>
        <p:spPr>
          <a:xfrm>
            <a:off x="1426953" y="4455274"/>
            <a:ext cx="1544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Description Here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056129-4BE6-4374-B42B-2DBA4F4E7CD9}"/>
              </a:ext>
            </a:extLst>
          </p:cNvPr>
          <p:cNvSpPr txBox="1"/>
          <p:nvPr/>
        </p:nvSpPr>
        <p:spPr>
          <a:xfrm>
            <a:off x="1433301" y="4708232"/>
            <a:ext cx="429779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dolore magna aliqua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l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acus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29899F-B91B-40A9-9732-3BCDDCEED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46263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91E32C9-A2D3-4C42-8C39-81EFB5C007FE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78AB0D-4009-40E6-AD36-3D691D5837D4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A93744-68E8-479A-B4C5-A3FB321AEC5E}"/>
              </a:ext>
            </a:extLst>
          </p:cNvPr>
          <p:cNvSpPr txBox="1"/>
          <p:nvPr/>
        </p:nvSpPr>
        <p:spPr>
          <a:xfrm>
            <a:off x="6871034" y="214585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Laptop Devices.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7AE286-0ACE-4F2A-BAB8-FD2728ED10BD}"/>
              </a:ext>
            </a:extLst>
          </p:cNvPr>
          <p:cNvSpPr txBox="1"/>
          <p:nvPr/>
        </p:nvSpPr>
        <p:spPr>
          <a:xfrm>
            <a:off x="6889685" y="1966918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83C369-5C6C-42DB-8904-EFDA2D9A04F0}"/>
              </a:ext>
            </a:extLst>
          </p:cNvPr>
          <p:cNvSpPr txBox="1"/>
          <p:nvPr/>
        </p:nvSpPr>
        <p:spPr>
          <a:xfrm>
            <a:off x="6868919" y="3784264"/>
            <a:ext cx="398134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6E65AE-4F80-4931-9F64-9D0B2764191C}"/>
              </a:ext>
            </a:extLst>
          </p:cNvPr>
          <p:cNvSpPr txBox="1"/>
          <p:nvPr/>
        </p:nvSpPr>
        <p:spPr>
          <a:xfrm>
            <a:off x="6868919" y="4746318"/>
            <a:ext cx="398134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nunc mattis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enil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6AB89-6942-4CF9-8471-2CF9A91EAF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13698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76F1DF7-D426-4A52-80AF-4333B4D86A67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84B18D5-2B55-419B-8AEB-92EBD2270453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A378426-4579-41BD-8476-AD1DDBFB03B7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CA8DFB-1DA1-49AC-B638-DD819E19A5A2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7FAE260-62BF-4D0A-9505-6964D25B0B44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B54CCB-B16E-4CA5-891D-F6FA43048E28}"/>
              </a:ext>
            </a:extLst>
          </p:cNvPr>
          <p:cNvSpPr txBox="1"/>
          <p:nvPr/>
        </p:nvSpPr>
        <p:spPr>
          <a:xfrm>
            <a:off x="1434767" y="1921262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Tablet Devices.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C0149-C7EE-4026-B85E-3408BE7DAAAD}"/>
              </a:ext>
            </a:extLst>
          </p:cNvPr>
          <p:cNvSpPr txBox="1"/>
          <p:nvPr/>
        </p:nvSpPr>
        <p:spPr>
          <a:xfrm>
            <a:off x="1453418" y="1742330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9347EA-D0CF-4765-B909-954B80C00D06}"/>
              </a:ext>
            </a:extLst>
          </p:cNvPr>
          <p:cNvSpPr txBox="1"/>
          <p:nvPr/>
        </p:nvSpPr>
        <p:spPr>
          <a:xfrm>
            <a:off x="1453418" y="3752949"/>
            <a:ext cx="477520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labore et dolore magna aliqua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l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acus sed vive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5524165-CFC2-43B1-BF8C-1B6F77D76D40}"/>
              </a:ext>
            </a:extLst>
          </p:cNvPr>
          <p:cNvSpPr/>
          <p:nvPr/>
        </p:nvSpPr>
        <p:spPr>
          <a:xfrm>
            <a:off x="1576095" y="4616501"/>
            <a:ext cx="181048" cy="18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6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A1DEF8-1BD2-45A4-9175-A84358488FDD}"/>
              </a:ext>
            </a:extLst>
          </p:cNvPr>
          <p:cNvSpPr txBox="1"/>
          <p:nvPr/>
        </p:nvSpPr>
        <p:spPr>
          <a:xfrm>
            <a:off x="1894652" y="4401691"/>
            <a:ext cx="353649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831ED1-91BC-412A-9EF5-0C3BE125E9A9}"/>
              </a:ext>
            </a:extLst>
          </p:cNvPr>
          <p:cNvSpPr/>
          <p:nvPr/>
        </p:nvSpPr>
        <p:spPr>
          <a:xfrm>
            <a:off x="1576095" y="5266278"/>
            <a:ext cx="181048" cy="18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accent6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A0882C-793F-4A44-A84D-363EAA7E7CEB}"/>
              </a:ext>
            </a:extLst>
          </p:cNvPr>
          <p:cNvSpPr txBox="1"/>
          <p:nvPr/>
        </p:nvSpPr>
        <p:spPr>
          <a:xfrm>
            <a:off x="1894653" y="5051468"/>
            <a:ext cx="3536490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Lorem ipsum dolor sit amet, consectetur adipiscing elit, sed do eiusmod tempor incididunt ut labor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A63AFB-3D9B-48F5-81B1-CB90F91FF0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25805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02A18C1-662B-4709-9B8C-DE1981E504EE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9BE288-855E-4D8A-B4C3-E9A09699F0E9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178541-629A-49F2-8B6D-656AAA00ACE3}"/>
              </a:ext>
            </a:extLst>
          </p:cNvPr>
          <p:cNvSpPr txBox="1"/>
          <p:nvPr/>
        </p:nvSpPr>
        <p:spPr>
          <a:xfrm>
            <a:off x="5304402" y="1921262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</a:t>
            </a:r>
            <a:r>
              <a:rPr lang="en-US" sz="3200" dirty="0" err="1">
                <a:latin typeface="+mj-lt"/>
              </a:rPr>
              <a:t>SkillUp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Phone Devices.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4BFFAB-F6AD-43E3-B8BD-323ACCBB22AB}"/>
              </a:ext>
            </a:extLst>
          </p:cNvPr>
          <p:cNvSpPr txBox="1"/>
          <p:nvPr/>
        </p:nvSpPr>
        <p:spPr>
          <a:xfrm>
            <a:off x="5323053" y="1742330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32E70F-A98F-4E57-AB66-69F57D3FBBC6}"/>
              </a:ext>
            </a:extLst>
          </p:cNvPr>
          <p:cNvSpPr txBox="1"/>
          <p:nvPr/>
        </p:nvSpPr>
        <p:spPr>
          <a:xfrm>
            <a:off x="5323054" y="3826308"/>
            <a:ext cx="237462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enim blandit volutpat maec 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mina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klaio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717F12-D62D-435C-8087-DF09BA06A872}"/>
              </a:ext>
            </a:extLst>
          </p:cNvPr>
          <p:cNvSpPr txBox="1"/>
          <p:nvPr/>
        </p:nvSpPr>
        <p:spPr>
          <a:xfrm>
            <a:off x="5323054" y="3563068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The Topic One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184EA7-2C5B-4C6F-926E-E551FBC1B96D}"/>
              </a:ext>
            </a:extLst>
          </p:cNvPr>
          <p:cNvSpPr txBox="1"/>
          <p:nvPr/>
        </p:nvSpPr>
        <p:spPr>
          <a:xfrm>
            <a:off x="5323054" y="5009356"/>
            <a:ext cx="230086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enim blandit volutpat maec 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mina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klaio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2BCB1D-6A39-459C-A6EF-F25034CEF634}"/>
              </a:ext>
            </a:extLst>
          </p:cNvPr>
          <p:cNvSpPr txBox="1"/>
          <p:nvPr/>
        </p:nvSpPr>
        <p:spPr>
          <a:xfrm>
            <a:off x="5323053" y="4738978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The Topic Three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C0DF62-BF99-4323-B71C-7387959A97F1}"/>
              </a:ext>
            </a:extLst>
          </p:cNvPr>
          <p:cNvSpPr txBox="1"/>
          <p:nvPr/>
        </p:nvSpPr>
        <p:spPr>
          <a:xfrm>
            <a:off x="8084956" y="3830481"/>
            <a:ext cx="237462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enim blandit volutpat maec 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mina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klaio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9155DA-F352-44AE-95D4-85EA54C50115}"/>
              </a:ext>
            </a:extLst>
          </p:cNvPr>
          <p:cNvSpPr txBox="1"/>
          <p:nvPr/>
        </p:nvSpPr>
        <p:spPr>
          <a:xfrm>
            <a:off x="8084956" y="3561520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The Topic Two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A5A43-ECB9-48E7-886D-8B2A7AD25362}"/>
              </a:ext>
            </a:extLst>
          </p:cNvPr>
          <p:cNvSpPr txBox="1"/>
          <p:nvPr/>
        </p:nvSpPr>
        <p:spPr>
          <a:xfrm>
            <a:off x="8084956" y="5023814"/>
            <a:ext cx="237462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enim blandit volutpat maec 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 mina </a:t>
            </a:r>
            <a:r>
              <a:rPr lang="en-US" sz="1100" dirty="0" err="1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klaio</a:t>
            </a:r>
            <a:r>
              <a:rPr lang="en-US" sz="1100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788669-5537-4D40-8844-8A49B7D588E9}"/>
              </a:ext>
            </a:extLst>
          </p:cNvPr>
          <p:cNvSpPr txBox="1"/>
          <p:nvPr/>
        </p:nvSpPr>
        <p:spPr>
          <a:xfrm>
            <a:off x="8084955" y="4738978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The Topic Four</a:t>
            </a:r>
            <a:endParaRPr lang="id-ID" sz="1400" b="1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C7727C-AE0B-447C-A159-3109A2C2AF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4573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5">
            <a:extLst>
              <a:ext uri="{FF2B5EF4-FFF2-40B4-BE49-F238E27FC236}">
                <a16:creationId xmlns:a16="http://schemas.microsoft.com/office/drawing/2014/main" id="{3DE96579-EF85-4698-B28D-67204DE2FB11}"/>
              </a:ext>
            </a:extLst>
          </p:cNvPr>
          <p:cNvSpPr>
            <a:spLocks/>
          </p:cNvSpPr>
          <p:nvPr/>
        </p:nvSpPr>
        <p:spPr bwMode="auto">
          <a:xfrm>
            <a:off x="6094580" y="1923086"/>
            <a:ext cx="1964053" cy="1964052"/>
          </a:xfrm>
          <a:custGeom>
            <a:avLst/>
            <a:gdLst>
              <a:gd name="T0" fmla="*/ 0 w 584"/>
              <a:gd name="T1" fmla="*/ 584 h 584"/>
              <a:gd name="T2" fmla="*/ 584 w 584"/>
              <a:gd name="T3" fmla="*/ 583 h 584"/>
              <a:gd name="T4" fmla="*/ 1 w 584"/>
              <a:gd name="T5" fmla="*/ 0 h 584"/>
              <a:gd name="T6" fmla="*/ 0 w 584"/>
              <a:gd name="T7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4" h="584">
                <a:moveTo>
                  <a:pt x="0" y="584"/>
                </a:moveTo>
                <a:cubicBezTo>
                  <a:pt x="584" y="583"/>
                  <a:pt x="584" y="583"/>
                  <a:pt x="584" y="583"/>
                </a:cubicBezTo>
                <a:cubicBezTo>
                  <a:pt x="583" y="260"/>
                  <a:pt x="324" y="1"/>
                  <a:pt x="1" y="0"/>
                </a:cubicBezTo>
                <a:cubicBezTo>
                  <a:pt x="0" y="584"/>
                  <a:pt x="0" y="584"/>
                  <a:pt x="0" y="5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56">
            <a:extLst>
              <a:ext uri="{FF2B5EF4-FFF2-40B4-BE49-F238E27FC236}">
                <a16:creationId xmlns:a16="http://schemas.microsoft.com/office/drawing/2014/main" id="{070EACAA-8DD7-444B-81FE-11A7586DE0D6}"/>
              </a:ext>
            </a:extLst>
          </p:cNvPr>
          <p:cNvSpPr>
            <a:spLocks/>
          </p:cNvSpPr>
          <p:nvPr/>
        </p:nvSpPr>
        <p:spPr bwMode="auto">
          <a:xfrm>
            <a:off x="6094580" y="3884297"/>
            <a:ext cx="1964053" cy="1964052"/>
          </a:xfrm>
          <a:custGeom>
            <a:avLst/>
            <a:gdLst>
              <a:gd name="T0" fmla="*/ 0 w 584"/>
              <a:gd name="T1" fmla="*/ 1 h 584"/>
              <a:gd name="T2" fmla="*/ 1 w 584"/>
              <a:gd name="T3" fmla="*/ 584 h 584"/>
              <a:gd name="T4" fmla="*/ 584 w 584"/>
              <a:gd name="T5" fmla="*/ 1 h 584"/>
              <a:gd name="T6" fmla="*/ 584 w 584"/>
              <a:gd name="T7" fmla="*/ 0 h 584"/>
              <a:gd name="T8" fmla="*/ 0 w 584"/>
              <a:gd name="T9" fmla="*/ 1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4" h="584">
                <a:moveTo>
                  <a:pt x="0" y="1"/>
                </a:moveTo>
                <a:cubicBezTo>
                  <a:pt x="1" y="584"/>
                  <a:pt x="1" y="584"/>
                  <a:pt x="1" y="584"/>
                </a:cubicBezTo>
                <a:cubicBezTo>
                  <a:pt x="325" y="584"/>
                  <a:pt x="584" y="325"/>
                  <a:pt x="584" y="1"/>
                </a:cubicBezTo>
                <a:cubicBezTo>
                  <a:pt x="584" y="1"/>
                  <a:pt x="584" y="1"/>
                  <a:pt x="584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7">
            <a:extLst>
              <a:ext uri="{FF2B5EF4-FFF2-40B4-BE49-F238E27FC236}">
                <a16:creationId xmlns:a16="http://schemas.microsoft.com/office/drawing/2014/main" id="{23C169DC-86A9-418B-991C-0BFBE1A35369}"/>
              </a:ext>
            </a:extLst>
          </p:cNvPr>
          <p:cNvSpPr>
            <a:spLocks/>
          </p:cNvSpPr>
          <p:nvPr/>
        </p:nvSpPr>
        <p:spPr bwMode="auto">
          <a:xfrm>
            <a:off x="4133368" y="3887138"/>
            <a:ext cx="1964053" cy="1961211"/>
          </a:xfrm>
          <a:custGeom>
            <a:avLst/>
            <a:gdLst>
              <a:gd name="T0" fmla="*/ 583 w 584"/>
              <a:gd name="T1" fmla="*/ 0 h 583"/>
              <a:gd name="T2" fmla="*/ 0 w 584"/>
              <a:gd name="T3" fmla="*/ 0 h 583"/>
              <a:gd name="T4" fmla="*/ 583 w 584"/>
              <a:gd name="T5" fmla="*/ 583 h 583"/>
              <a:gd name="T6" fmla="*/ 584 w 584"/>
              <a:gd name="T7" fmla="*/ 583 h 583"/>
              <a:gd name="T8" fmla="*/ 583 w 584"/>
              <a:gd name="T9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4" h="583">
                <a:moveTo>
                  <a:pt x="58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4"/>
                  <a:pt x="259" y="583"/>
                  <a:pt x="583" y="583"/>
                </a:cubicBezTo>
                <a:cubicBezTo>
                  <a:pt x="583" y="583"/>
                  <a:pt x="583" y="583"/>
                  <a:pt x="584" y="583"/>
                </a:cubicBezTo>
                <a:cubicBezTo>
                  <a:pt x="583" y="0"/>
                  <a:pt x="583" y="0"/>
                  <a:pt x="58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8">
            <a:extLst>
              <a:ext uri="{FF2B5EF4-FFF2-40B4-BE49-F238E27FC236}">
                <a16:creationId xmlns:a16="http://schemas.microsoft.com/office/drawing/2014/main" id="{6FFC48F6-F7B7-408C-925A-10EC449E0BC9}"/>
              </a:ext>
            </a:extLst>
          </p:cNvPr>
          <p:cNvSpPr>
            <a:spLocks/>
          </p:cNvSpPr>
          <p:nvPr/>
        </p:nvSpPr>
        <p:spPr bwMode="auto">
          <a:xfrm>
            <a:off x="4133368" y="1923086"/>
            <a:ext cx="1961212" cy="2011680"/>
          </a:xfrm>
          <a:custGeom>
            <a:avLst/>
            <a:gdLst>
              <a:gd name="T0" fmla="*/ 583 w 583"/>
              <a:gd name="T1" fmla="*/ 584 h 584"/>
              <a:gd name="T2" fmla="*/ 583 w 583"/>
              <a:gd name="T3" fmla="*/ 0 h 584"/>
              <a:gd name="T4" fmla="*/ 0 w 583"/>
              <a:gd name="T5" fmla="*/ 584 h 584"/>
              <a:gd name="T6" fmla="*/ 0 w 583"/>
              <a:gd name="T7" fmla="*/ 584 h 584"/>
              <a:gd name="T8" fmla="*/ 583 w 583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3" h="584">
                <a:moveTo>
                  <a:pt x="583" y="584"/>
                </a:moveTo>
                <a:cubicBezTo>
                  <a:pt x="583" y="0"/>
                  <a:pt x="583" y="0"/>
                  <a:pt x="583" y="0"/>
                </a:cubicBezTo>
                <a:cubicBezTo>
                  <a:pt x="259" y="1"/>
                  <a:pt x="0" y="260"/>
                  <a:pt x="0" y="584"/>
                </a:cubicBezTo>
                <a:cubicBezTo>
                  <a:pt x="0" y="584"/>
                  <a:pt x="0" y="584"/>
                  <a:pt x="0" y="584"/>
                </a:cubicBezTo>
                <a:cubicBezTo>
                  <a:pt x="583" y="584"/>
                  <a:pt x="583" y="584"/>
                  <a:pt x="583" y="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6E7747-19C6-4B30-BFAD-0F15625EB77D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BC1BA04-19EB-4060-A732-D26EFD278774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0FC5868-4DE4-4815-8DD3-99A5CC49B03F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BA09794-FA51-4AC3-947F-237094347758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EC6F797-C1F6-4B07-B0B9-FBB83AFF2119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705BCC1-0A7E-474E-B638-1D270BF1625B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1783E28-A862-46FE-A4BA-E41EADEA954B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41B3BE-F635-44BB-A25F-ECFB3DA726D4}"/>
              </a:ext>
            </a:extLst>
          </p:cNvPr>
          <p:cNvSpPr txBox="1"/>
          <p:nvPr/>
        </p:nvSpPr>
        <p:spPr>
          <a:xfrm>
            <a:off x="3767762" y="1135715"/>
            <a:ext cx="465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Company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Infographic.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5F541D-F2EF-43DA-A351-A24536924744}"/>
              </a:ext>
            </a:extLst>
          </p:cNvPr>
          <p:cNvSpPr txBox="1"/>
          <p:nvPr/>
        </p:nvSpPr>
        <p:spPr>
          <a:xfrm>
            <a:off x="4815840" y="9567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CDFD66-5453-4706-898B-9BF8F236240E}"/>
              </a:ext>
            </a:extLst>
          </p:cNvPr>
          <p:cNvSpPr txBox="1"/>
          <p:nvPr/>
        </p:nvSpPr>
        <p:spPr>
          <a:xfrm>
            <a:off x="8531190" y="3074198"/>
            <a:ext cx="249773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accent6"/>
                </a:solidFill>
              </a:rPr>
              <a:t>Lorem ipsum </a:t>
            </a:r>
            <a:r>
              <a:rPr lang="en-ID" sz="1100" dirty="0" err="1">
                <a:solidFill>
                  <a:schemeClr val="accent6"/>
                </a:solidFill>
              </a:rPr>
              <a:t>dolor</a:t>
            </a:r>
            <a:r>
              <a:rPr lang="en-ID" sz="1100" dirty="0">
                <a:solidFill>
                  <a:schemeClr val="accent6"/>
                </a:solidFill>
              </a:rPr>
              <a:t> sit </a:t>
            </a:r>
            <a:r>
              <a:rPr lang="en-ID" sz="1100" dirty="0" err="1">
                <a:solidFill>
                  <a:schemeClr val="accent6"/>
                </a:solidFill>
              </a:rPr>
              <a:t>amet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consectetur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adipiscing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elit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sed</a:t>
            </a:r>
            <a:endParaRPr lang="en-US" sz="1100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567F9E-6377-454F-AF2E-B08D8DF436A7}"/>
              </a:ext>
            </a:extLst>
          </p:cNvPr>
          <p:cNvSpPr/>
          <p:nvPr/>
        </p:nvSpPr>
        <p:spPr>
          <a:xfrm>
            <a:off x="8531190" y="2528953"/>
            <a:ext cx="1828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4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Your Text Here</a:t>
            </a:r>
            <a:endParaRPr lang="en-ID" sz="14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6297ED-1077-4E7C-B5AD-B305D0727964}"/>
              </a:ext>
            </a:extLst>
          </p:cNvPr>
          <p:cNvSpPr txBox="1"/>
          <p:nvPr/>
        </p:nvSpPr>
        <p:spPr>
          <a:xfrm>
            <a:off x="8519617" y="2766759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i="1" dirty="0">
                <a:solidFill>
                  <a:schemeClr val="accent6"/>
                </a:solidFill>
              </a:rPr>
              <a:t>Best Services For You</a:t>
            </a:r>
            <a:endParaRPr lang="en-US" sz="900" i="1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384BCC-9D9C-4D71-A1BF-373AFA4B1B45}"/>
              </a:ext>
            </a:extLst>
          </p:cNvPr>
          <p:cNvSpPr txBox="1"/>
          <p:nvPr/>
        </p:nvSpPr>
        <p:spPr>
          <a:xfrm>
            <a:off x="8531190" y="4831152"/>
            <a:ext cx="249773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 dirty="0">
                <a:solidFill>
                  <a:schemeClr val="accent6"/>
                </a:solidFill>
              </a:rPr>
              <a:t>Lorem ipsum </a:t>
            </a:r>
            <a:r>
              <a:rPr lang="en-ID" sz="1100" dirty="0" err="1">
                <a:solidFill>
                  <a:schemeClr val="accent6"/>
                </a:solidFill>
              </a:rPr>
              <a:t>dolor</a:t>
            </a:r>
            <a:r>
              <a:rPr lang="en-ID" sz="1100" dirty="0">
                <a:solidFill>
                  <a:schemeClr val="accent6"/>
                </a:solidFill>
              </a:rPr>
              <a:t> sit </a:t>
            </a:r>
            <a:r>
              <a:rPr lang="en-ID" sz="1100" dirty="0" err="1">
                <a:solidFill>
                  <a:schemeClr val="accent6"/>
                </a:solidFill>
              </a:rPr>
              <a:t>amet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consectetur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adipiscing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elit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sed</a:t>
            </a:r>
            <a:endParaRPr lang="en-US" sz="1100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26F487-9796-488E-B9A0-E544EFFCC522}"/>
              </a:ext>
            </a:extLst>
          </p:cNvPr>
          <p:cNvSpPr/>
          <p:nvPr/>
        </p:nvSpPr>
        <p:spPr>
          <a:xfrm>
            <a:off x="8531190" y="4285907"/>
            <a:ext cx="1828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4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Your Text Here</a:t>
            </a:r>
            <a:endParaRPr lang="en-ID" sz="1400" b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61D1AC-859C-4C7D-9135-8AC273FC54EC}"/>
              </a:ext>
            </a:extLst>
          </p:cNvPr>
          <p:cNvSpPr txBox="1"/>
          <p:nvPr/>
        </p:nvSpPr>
        <p:spPr>
          <a:xfrm>
            <a:off x="1163071" y="3074198"/>
            <a:ext cx="249773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accent6"/>
                </a:solidFill>
              </a:rPr>
              <a:t>Lorem ipsum </a:t>
            </a:r>
            <a:r>
              <a:rPr lang="en-ID" sz="1100" dirty="0" err="1">
                <a:solidFill>
                  <a:schemeClr val="accent6"/>
                </a:solidFill>
              </a:rPr>
              <a:t>dolor</a:t>
            </a:r>
            <a:r>
              <a:rPr lang="en-ID" sz="1100" dirty="0">
                <a:solidFill>
                  <a:schemeClr val="accent6"/>
                </a:solidFill>
              </a:rPr>
              <a:t> sit </a:t>
            </a:r>
            <a:r>
              <a:rPr lang="en-ID" sz="1100" dirty="0" err="1">
                <a:solidFill>
                  <a:schemeClr val="accent6"/>
                </a:solidFill>
              </a:rPr>
              <a:t>amet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consectetur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adipiscing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elit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sed</a:t>
            </a:r>
            <a:endParaRPr lang="en-US" sz="1100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B3AFDF4-C0DE-4BA3-842A-EC38A6FF2C77}"/>
              </a:ext>
            </a:extLst>
          </p:cNvPr>
          <p:cNvSpPr/>
          <p:nvPr/>
        </p:nvSpPr>
        <p:spPr>
          <a:xfrm>
            <a:off x="1784874" y="2528953"/>
            <a:ext cx="1828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14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Your Text Here</a:t>
            </a:r>
            <a:endParaRPr lang="en-ID" sz="1400" b="1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BC586-F392-4C2F-B913-7AED9D80DC01}"/>
              </a:ext>
            </a:extLst>
          </p:cNvPr>
          <p:cNvSpPr txBox="1"/>
          <p:nvPr/>
        </p:nvSpPr>
        <p:spPr>
          <a:xfrm>
            <a:off x="1163071" y="4831152"/>
            <a:ext cx="249773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dirty="0">
                <a:solidFill>
                  <a:schemeClr val="accent6"/>
                </a:solidFill>
              </a:rPr>
              <a:t>Lorem ipsum </a:t>
            </a:r>
            <a:r>
              <a:rPr lang="en-ID" sz="1100" dirty="0" err="1">
                <a:solidFill>
                  <a:schemeClr val="accent6"/>
                </a:solidFill>
              </a:rPr>
              <a:t>dolor</a:t>
            </a:r>
            <a:r>
              <a:rPr lang="en-ID" sz="1100" dirty="0">
                <a:solidFill>
                  <a:schemeClr val="accent6"/>
                </a:solidFill>
              </a:rPr>
              <a:t> sit </a:t>
            </a:r>
            <a:r>
              <a:rPr lang="en-ID" sz="1100" dirty="0" err="1">
                <a:solidFill>
                  <a:schemeClr val="accent6"/>
                </a:solidFill>
              </a:rPr>
              <a:t>amet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consectetur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adipiscing</a:t>
            </a:r>
            <a:r>
              <a:rPr lang="en-ID" sz="1100" dirty="0">
                <a:solidFill>
                  <a:schemeClr val="accent6"/>
                </a:solidFill>
              </a:rPr>
              <a:t> </a:t>
            </a:r>
            <a:r>
              <a:rPr lang="en-ID" sz="1100" dirty="0" err="1">
                <a:solidFill>
                  <a:schemeClr val="accent6"/>
                </a:solidFill>
              </a:rPr>
              <a:t>elit</a:t>
            </a:r>
            <a:r>
              <a:rPr lang="en-ID" sz="1100" dirty="0">
                <a:solidFill>
                  <a:schemeClr val="accent6"/>
                </a:solidFill>
              </a:rPr>
              <a:t>, </a:t>
            </a:r>
            <a:r>
              <a:rPr lang="en-ID" sz="1100" dirty="0" err="1">
                <a:solidFill>
                  <a:schemeClr val="accent6"/>
                </a:solidFill>
              </a:rPr>
              <a:t>sed</a:t>
            </a:r>
            <a:endParaRPr lang="en-US" sz="1100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264FDD-E2D1-4C15-8B3E-97A6025114AE}"/>
              </a:ext>
            </a:extLst>
          </p:cNvPr>
          <p:cNvSpPr/>
          <p:nvPr/>
        </p:nvSpPr>
        <p:spPr>
          <a:xfrm>
            <a:off x="1832010" y="4285907"/>
            <a:ext cx="1828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14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Your Text Here</a:t>
            </a:r>
            <a:endParaRPr lang="en-ID" sz="1400" b="1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2A879B-AAD1-4664-A4BF-7ED65630D414}"/>
              </a:ext>
            </a:extLst>
          </p:cNvPr>
          <p:cNvSpPr txBox="1"/>
          <p:nvPr/>
        </p:nvSpPr>
        <p:spPr>
          <a:xfrm>
            <a:off x="8531190" y="449082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i="1" dirty="0">
                <a:solidFill>
                  <a:schemeClr val="accent6"/>
                </a:solidFill>
              </a:rPr>
              <a:t>Best Services For You</a:t>
            </a:r>
            <a:endParaRPr lang="en-US" sz="900" i="1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721724-A957-4C07-A0FF-33E2A805ABB7}"/>
              </a:ext>
            </a:extLst>
          </p:cNvPr>
          <p:cNvSpPr txBox="1"/>
          <p:nvPr/>
        </p:nvSpPr>
        <p:spPr>
          <a:xfrm>
            <a:off x="1783851" y="2756255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 i="1" dirty="0">
                <a:solidFill>
                  <a:schemeClr val="accent6"/>
                </a:solidFill>
              </a:rPr>
              <a:t>Best Services For You</a:t>
            </a:r>
            <a:endParaRPr lang="en-US" sz="900" i="1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E4EED4-01EA-4F79-B234-EB061A0210AF}"/>
              </a:ext>
            </a:extLst>
          </p:cNvPr>
          <p:cNvSpPr txBox="1"/>
          <p:nvPr/>
        </p:nvSpPr>
        <p:spPr>
          <a:xfrm>
            <a:off x="1795424" y="449397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900" i="1" dirty="0">
                <a:solidFill>
                  <a:schemeClr val="accent6"/>
                </a:solidFill>
              </a:rPr>
              <a:t>Best Services For You</a:t>
            </a:r>
            <a:endParaRPr lang="en-US" sz="900" i="1" dirty="0">
              <a:solidFill>
                <a:schemeClr val="accent6"/>
              </a:solidFill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32">
            <a:extLst>
              <a:ext uri="{FF2B5EF4-FFF2-40B4-BE49-F238E27FC236}">
                <a16:creationId xmlns:a16="http://schemas.microsoft.com/office/drawing/2014/main" id="{7AB8E4DD-A25F-4116-BADF-073E8DEEFEE9}"/>
              </a:ext>
            </a:extLst>
          </p:cNvPr>
          <p:cNvSpPr>
            <a:spLocks noEditPoints="1"/>
          </p:cNvSpPr>
          <p:nvPr/>
        </p:nvSpPr>
        <p:spPr bwMode="auto">
          <a:xfrm>
            <a:off x="6614274" y="2682841"/>
            <a:ext cx="548720" cy="652921"/>
          </a:xfrm>
          <a:custGeom>
            <a:avLst/>
            <a:gdLst>
              <a:gd name="T0" fmla="*/ 297782 w 190"/>
              <a:gd name="T1" fmla="*/ 935037 h 226"/>
              <a:gd name="T2" fmla="*/ 297782 w 190"/>
              <a:gd name="T3" fmla="*/ 868840 h 226"/>
              <a:gd name="T4" fmla="*/ 525254 w 190"/>
              <a:gd name="T5" fmla="*/ 819192 h 226"/>
              <a:gd name="T6" fmla="*/ 264695 w 190"/>
              <a:gd name="T7" fmla="*/ 819192 h 226"/>
              <a:gd name="T8" fmla="*/ 492167 w 190"/>
              <a:gd name="T9" fmla="*/ 852290 h 226"/>
              <a:gd name="T10" fmla="*/ 384635 w 190"/>
              <a:gd name="T11" fmla="*/ 463381 h 226"/>
              <a:gd name="T12" fmla="*/ 392907 w 190"/>
              <a:gd name="T13" fmla="*/ 765406 h 226"/>
              <a:gd name="T14" fmla="*/ 397042 w 190"/>
              <a:gd name="T15" fmla="*/ 765406 h 226"/>
              <a:gd name="T16" fmla="*/ 425993 w 190"/>
              <a:gd name="T17" fmla="*/ 463381 h 226"/>
              <a:gd name="T18" fmla="*/ 285374 w 190"/>
              <a:gd name="T19" fmla="*/ 430283 h 226"/>
              <a:gd name="T20" fmla="*/ 285374 w 190"/>
              <a:gd name="T21" fmla="*/ 335124 h 226"/>
              <a:gd name="T22" fmla="*/ 454944 w 190"/>
              <a:gd name="T23" fmla="*/ 384772 h 226"/>
              <a:gd name="T24" fmla="*/ 550069 w 190"/>
              <a:gd name="T25" fmla="*/ 384772 h 226"/>
              <a:gd name="T26" fmla="*/ 136483 w 190"/>
              <a:gd name="T27" fmla="*/ 297888 h 226"/>
              <a:gd name="T28" fmla="*/ 268831 w 190"/>
              <a:gd name="T29" fmla="*/ 732308 h 226"/>
              <a:gd name="T30" fmla="*/ 330869 w 190"/>
              <a:gd name="T31" fmla="*/ 463381 h 226"/>
              <a:gd name="T32" fmla="*/ 206793 w 190"/>
              <a:gd name="T33" fmla="*/ 384772 h 226"/>
              <a:gd name="T34" fmla="*/ 363955 w 190"/>
              <a:gd name="T35" fmla="*/ 384772 h 226"/>
              <a:gd name="T36" fmla="*/ 384635 w 190"/>
              <a:gd name="T37" fmla="*/ 430283 h 226"/>
              <a:gd name="T38" fmla="*/ 425993 w 190"/>
              <a:gd name="T39" fmla="*/ 384772 h 226"/>
              <a:gd name="T40" fmla="*/ 558341 w 190"/>
              <a:gd name="T41" fmla="*/ 330987 h 226"/>
              <a:gd name="T42" fmla="*/ 504575 w 190"/>
              <a:gd name="T43" fmla="*/ 463381 h 226"/>
              <a:gd name="T44" fmla="*/ 475624 w 190"/>
              <a:gd name="T45" fmla="*/ 765406 h 226"/>
              <a:gd name="T46" fmla="*/ 624515 w 190"/>
              <a:gd name="T47" fmla="*/ 479930 h 226"/>
              <a:gd name="T48" fmla="*/ 392907 w 190"/>
              <a:gd name="T49" fmla="*/ 0 h 226"/>
              <a:gd name="T50" fmla="*/ 363955 w 190"/>
              <a:gd name="T51" fmla="*/ 82747 h 226"/>
              <a:gd name="T52" fmla="*/ 421858 w 190"/>
              <a:gd name="T53" fmla="*/ 82747 h 226"/>
              <a:gd name="T54" fmla="*/ 570748 w 190"/>
              <a:gd name="T55" fmla="*/ 37236 h 226"/>
              <a:gd name="T56" fmla="*/ 504575 w 190"/>
              <a:gd name="T57" fmla="*/ 95159 h 226"/>
              <a:gd name="T58" fmla="*/ 554205 w 190"/>
              <a:gd name="T59" fmla="*/ 119983 h 226"/>
              <a:gd name="T60" fmla="*/ 698960 w 190"/>
              <a:gd name="T61" fmla="*/ 128257 h 226"/>
              <a:gd name="T62" fmla="*/ 620379 w 190"/>
              <a:gd name="T63" fmla="*/ 161356 h 226"/>
              <a:gd name="T64" fmla="*/ 657601 w 190"/>
              <a:gd name="T65" fmla="*/ 202729 h 226"/>
              <a:gd name="T66" fmla="*/ 781677 w 190"/>
              <a:gd name="T67" fmla="*/ 273064 h 226"/>
              <a:gd name="T68" fmla="*/ 694824 w 190"/>
              <a:gd name="T69" fmla="*/ 260652 h 226"/>
              <a:gd name="T70" fmla="*/ 707232 w 190"/>
              <a:gd name="T71" fmla="*/ 318575 h 226"/>
              <a:gd name="T72" fmla="*/ 777541 w 190"/>
              <a:gd name="T73" fmla="*/ 438557 h 226"/>
              <a:gd name="T74" fmla="*/ 707232 w 190"/>
              <a:gd name="T75" fmla="*/ 393047 h 226"/>
              <a:gd name="T76" fmla="*/ 694824 w 190"/>
              <a:gd name="T77" fmla="*/ 450969 h 226"/>
              <a:gd name="T78" fmla="*/ 268831 w 190"/>
              <a:gd name="T79" fmla="*/ 132395 h 226"/>
              <a:gd name="T80" fmla="*/ 252287 w 190"/>
              <a:gd name="T81" fmla="*/ 49648 h 226"/>
              <a:gd name="T82" fmla="*/ 202657 w 190"/>
              <a:gd name="T83" fmla="*/ 74472 h 226"/>
              <a:gd name="T84" fmla="*/ 165434 w 190"/>
              <a:gd name="T85" fmla="*/ 198592 h 226"/>
              <a:gd name="T86" fmla="*/ 124076 w 190"/>
              <a:gd name="T87" fmla="*/ 124120 h 226"/>
              <a:gd name="T88" fmla="*/ 86853 w 190"/>
              <a:gd name="T89" fmla="*/ 169631 h 226"/>
              <a:gd name="T90" fmla="*/ 111668 w 190"/>
              <a:gd name="T91" fmla="*/ 293751 h 226"/>
              <a:gd name="T92" fmla="*/ 37223 w 190"/>
              <a:gd name="T93" fmla="*/ 252377 h 226"/>
              <a:gd name="T94" fmla="*/ 24815 w 190"/>
              <a:gd name="T95" fmla="*/ 306163 h 226"/>
              <a:gd name="T96" fmla="*/ 111668 w 190"/>
              <a:gd name="T97" fmla="*/ 413733 h 226"/>
              <a:gd name="T98" fmla="*/ 28951 w 190"/>
              <a:gd name="T99" fmla="*/ 405459 h 226"/>
              <a:gd name="T100" fmla="*/ 41359 w 190"/>
              <a:gd name="T101" fmla="*/ 459244 h 22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90" h="226">
                <a:moveTo>
                  <a:pt x="127" y="218"/>
                </a:moveTo>
                <a:cubicBezTo>
                  <a:pt x="127" y="223"/>
                  <a:pt x="123" y="226"/>
                  <a:pt x="119" y="226"/>
                </a:cubicBezTo>
                <a:cubicBezTo>
                  <a:pt x="72" y="226"/>
                  <a:pt x="72" y="226"/>
                  <a:pt x="72" y="226"/>
                </a:cubicBezTo>
                <a:cubicBezTo>
                  <a:pt x="67" y="226"/>
                  <a:pt x="64" y="223"/>
                  <a:pt x="64" y="218"/>
                </a:cubicBezTo>
                <a:cubicBezTo>
                  <a:pt x="64" y="218"/>
                  <a:pt x="64" y="218"/>
                  <a:pt x="64" y="218"/>
                </a:cubicBezTo>
                <a:cubicBezTo>
                  <a:pt x="64" y="214"/>
                  <a:pt x="67" y="210"/>
                  <a:pt x="72" y="210"/>
                </a:cubicBezTo>
                <a:cubicBezTo>
                  <a:pt x="119" y="210"/>
                  <a:pt x="119" y="210"/>
                  <a:pt x="119" y="210"/>
                </a:cubicBezTo>
                <a:cubicBezTo>
                  <a:pt x="123" y="210"/>
                  <a:pt x="127" y="214"/>
                  <a:pt x="127" y="218"/>
                </a:cubicBezTo>
                <a:close/>
                <a:moveTo>
                  <a:pt x="127" y="198"/>
                </a:moveTo>
                <a:cubicBezTo>
                  <a:pt x="127" y="193"/>
                  <a:pt x="123" y="190"/>
                  <a:pt x="119" y="190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67" y="190"/>
                  <a:pt x="64" y="193"/>
                  <a:pt x="64" y="198"/>
                </a:cubicBezTo>
                <a:cubicBezTo>
                  <a:pt x="64" y="198"/>
                  <a:pt x="64" y="198"/>
                  <a:pt x="64" y="198"/>
                </a:cubicBezTo>
                <a:cubicBezTo>
                  <a:pt x="64" y="202"/>
                  <a:pt x="67" y="206"/>
                  <a:pt x="72" y="206"/>
                </a:cubicBezTo>
                <a:cubicBezTo>
                  <a:pt x="119" y="206"/>
                  <a:pt x="119" y="206"/>
                  <a:pt x="119" y="206"/>
                </a:cubicBezTo>
                <a:cubicBezTo>
                  <a:pt x="123" y="206"/>
                  <a:pt x="127" y="202"/>
                  <a:pt x="127" y="198"/>
                </a:cubicBezTo>
                <a:close/>
                <a:moveTo>
                  <a:pt x="103" y="112"/>
                </a:moveTo>
                <a:cubicBezTo>
                  <a:pt x="93" y="112"/>
                  <a:pt x="93" y="112"/>
                  <a:pt x="93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90" y="185"/>
                  <a:pt x="93" y="185"/>
                  <a:pt x="95" y="185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5"/>
                  <a:pt x="96" y="185"/>
                  <a:pt x="96" y="185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8" y="185"/>
                  <a:pt x="100" y="185"/>
                  <a:pt x="103" y="185"/>
                </a:cubicBezTo>
                <a:lnTo>
                  <a:pt x="103" y="112"/>
                </a:lnTo>
                <a:close/>
                <a:moveTo>
                  <a:pt x="69" y="81"/>
                </a:moveTo>
                <a:cubicBezTo>
                  <a:pt x="63" y="81"/>
                  <a:pt x="58" y="87"/>
                  <a:pt x="58" y="93"/>
                </a:cubicBezTo>
                <a:cubicBezTo>
                  <a:pt x="58" y="99"/>
                  <a:pt x="63" y="104"/>
                  <a:pt x="69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93"/>
                  <a:pt x="80" y="93"/>
                  <a:pt x="80" y="93"/>
                </a:cubicBezTo>
                <a:cubicBezTo>
                  <a:pt x="80" y="87"/>
                  <a:pt x="75" y="81"/>
                  <a:pt x="69" y="81"/>
                </a:cubicBezTo>
                <a:close/>
                <a:moveTo>
                  <a:pt x="133" y="93"/>
                </a:moveTo>
                <a:cubicBezTo>
                  <a:pt x="133" y="87"/>
                  <a:pt x="128" y="81"/>
                  <a:pt x="122" y="81"/>
                </a:cubicBezTo>
                <a:cubicBezTo>
                  <a:pt x="115" y="81"/>
                  <a:pt x="110" y="87"/>
                  <a:pt x="110" y="93"/>
                </a:cubicBezTo>
                <a:cubicBezTo>
                  <a:pt x="110" y="104"/>
                  <a:pt x="110" y="104"/>
                  <a:pt x="110" y="104"/>
                </a:cubicBezTo>
                <a:cubicBezTo>
                  <a:pt x="122" y="104"/>
                  <a:pt x="122" y="104"/>
                  <a:pt x="122" y="104"/>
                </a:cubicBezTo>
                <a:cubicBezTo>
                  <a:pt x="128" y="104"/>
                  <a:pt x="133" y="99"/>
                  <a:pt x="133" y="93"/>
                </a:cubicBezTo>
                <a:close/>
                <a:moveTo>
                  <a:pt x="158" y="72"/>
                </a:moveTo>
                <a:cubicBezTo>
                  <a:pt x="153" y="52"/>
                  <a:pt x="129" y="30"/>
                  <a:pt x="95" y="30"/>
                </a:cubicBezTo>
                <a:cubicBezTo>
                  <a:pt x="62" y="30"/>
                  <a:pt x="38" y="52"/>
                  <a:pt x="33" y="72"/>
                </a:cubicBezTo>
                <a:cubicBezTo>
                  <a:pt x="29" y="88"/>
                  <a:pt x="32" y="102"/>
                  <a:pt x="40" y="116"/>
                </a:cubicBezTo>
                <a:cubicBezTo>
                  <a:pt x="46" y="129"/>
                  <a:pt x="53" y="139"/>
                  <a:pt x="59" y="153"/>
                </a:cubicBezTo>
                <a:cubicBezTo>
                  <a:pt x="62" y="160"/>
                  <a:pt x="63" y="170"/>
                  <a:pt x="65" y="177"/>
                </a:cubicBezTo>
                <a:cubicBezTo>
                  <a:pt x="66" y="183"/>
                  <a:pt x="69" y="185"/>
                  <a:pt x="76" y="185"/>
                </a:cubicBezTo>
                <a:cubicBezTo>
                  <a:pt x="77" y="185"/>
                  <a:pt x="79" y="185"/>
                  <a:pt x="80" y="185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4" y="112"/>
                  <a:pt x="59" y="110"/>
                  <a:pt x="56" y="106"/>
                </a:cubicBezTo>
                <a:cubicBezTo>
                  <a:pt x="52" y="103"/>
                  <a:pt x="50" y="98"/>
                  <a:pt x="50" y="93"/>
                </a:cubicBezTo>
                <a:cubicBezTo>
                  <a:pt x="50" y="88"/>
                  <a:pt x="52" y="83"/>
                  <a:pt x="56" y="80"/>
                </a:cubicBezTo>
                <a:cubicBezTo>
                  <a:pt x="59" y="76"/>
                  <a:pt x="64" y="74"/>
                  <a:pt x="69" y="74"/>
                </a:cubicBezTo>
                <a:cubicBezTo>
                  <a:pt x="79" y="74"/>
                  <a:pt x="88" y="82"/>
                  <a:pt x="88" y="93"/>
                </a:cubicBezTo>
                <a:cubicBezTo>
                  <a:pt x="88" y="93"/>
                  <a:pt x="88" y="93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3" y="88"/>
                  <a:pt x="105" y="83"/>
                  <a:pt x="108" y="80"/>
                </a:cubicBezTo>
                <a:cubicBezTo>
                  <a:pt x="112" y="76"/>
                  <a:pt x="117" y="74"/>
                  <a:pt x="122" y="74"/>
                </a:cubicBezTo>
                <a:cubicBezTo>
                  <a:pt x="127" y="74"/>
                  <a:pt x="131" y="76"/>
                  <a:pt x="135" y="80"/>
                </a:cubicBezTo>
                <a:cubicBezTo>
                  <a:pt x="138" y="83"/>
                  <a:pt x="140" y="88"/>
                  <a:pt x="140" y="93"/>
                </a:cubicBezTo>
                <a:cubicBezTo>
                  <a:pt x="140" y="98"/>
                  <a:pt x="138" y="103"/>
                  <a:pt x="135" y="106"/>
                </a:cubicBezTo>
                <a:cubicBezTo>
                  <a:pt x="131" y="110"/>
                  <a:pt x="127" y="112"/>
                  <a:pt x="122" y="112"/>
                </a:cubicBezTo>
                <a:cubicBezTo>
                  <a:pt x="110" y="112"/>
                  <a:pt x="110" y="112"/>
                  <a:pt x="110" y="112"/>
                </a:cubicBezTo>
                <a:cubicBezTo>
                  <a:pt x="110" y="185"/>
                  <a:pt x="110" y="185"/>
                  <a:pt x="110" y="185"/>
                </a:cubicBezTo>
                <a:cubicBezTo>
                  <a:pt x="112" y="185"/>
                  <a:pt x="113" y="185"/>
                  <a:pt x="115" y="185"/>
                </a:cubicBezTo>
                <a:cubicBezTo>
                  <a:pt x="122" y="185"/>
                  <a:pt x="124" y="183"/>
                  <a:pt x="126" y="177"/>
                </a:cubicBezTo>
                <a:cubicBezTo>
                  <a:pt x="127" y="170"/>
                  <a:pt x="129" y="160"/>
                  <a:pt x="132" y="153"/>
                </a:cubicBezTo>
                <a:cubicBezTo>
                  <a:pt x="137" y="139"/>
                  <a:pt x="144" y="129"/>
                  <a:pt x="151" y="116"/>
                </a:cubicBezTo>
                <a:cubicBezTo>
                  <a:pt x="158" y="102"/>
                  <a:pt x="162" y="88"/>
                  <a:pt x="158" y="72"/>
                </a:cubicBezTo>
                <a:close/>
                <a:moveTo>
                  <a:pt x="102" y="7"/>
                </a:moveTo>
                <a:cubicBezTo>
                  <a:pt x="102" y="3"/>
                  <a:pt x="99" y="0"/>
                  <a:pt x="95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8" y="3"/>
                  <a:pt x="88" y="7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4"/>
                  <a:pt x="92" y="27"/>
                  <a:pt x="95" y="27"/>
                </a:cubicBezTo>
                <a:cubicBezTo>
                  <a:pt x="95" y="27"/>
                  <a:pt x="95" y="27"/>
                  <a:pt x="95" y="27"/>
                </a:cubicBezTo>
                <a:cubicBezTo>
                  <a:pt x="99" y="27"/>
                  <a:pt x="102" y="24"/>
                  <a:pt x="102" y="20"/>
                </a:cubicBezTo>
                <a:lnTo>
                  <a:pt x="102" y="7"/>
                </a:lnTo>
                <a:close/>
                <a:moveTo>
                  <a:pt x="140" y="18"/>
                </a:moveTo>
                <a:cubicBezTo>
                  <a:pt x="142" y="15"/>
                  <a:pt x="141" y="11"/>
                  <a:pt x="138" y="9"/>
                </a:cubicBezTo>
                <a:cubicBezTo>
                  <a:pt x="138" y="9"/>
                  <a:pt x="138" y="9"/>
                  <a:pt x="138" y="9"/>
                </a:cubicBezTo>
                <a:cubicBezTo>
                  <a:pt x="134" y="7"/>
                  <a:pt x="130" y="8"/>
                  <a:pt x="128" y="12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0" y="26"/>
                  <a:pt x="122" y="30"/>
                  <a:pt x="125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8" y="34"/>
                  <a:pt x="133" y="33"/>
                  <a:pt x="134" y="29"/>
                </a:cubicBezTo>
                <a:lnTo>
                  <a:pt x="140" y="18"/>
                </a:lnTo>
                <a:close/>
                <a:moveTo>
                  <a:pt x="168" y="41"/>
                </a:moveTo>
                <a:cubicBezTo>
                  <a:pt x="171" y="38"/>
                  <a:pt x="172" y="34"/>
                  <a:pt x="169" y="31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67" y="28"/>
                  <a:pt x="162" y="28"/>
                  <a:pt x="159" y="30"/>
                </a:cubicBezTo>
                <a:cubicBezTo>
                  <a:pt x="150" y="39"/>
                  <a:pt x="150" y="39"/>
                  <a:pt x="150" y="39"/>
                </a:cubicBezTo>
                <a:cubicBezTo>
                  <a:pt x="147" y="41"/>
                  <a:pt x="147" y="46"/>
                  <a:pt x="149" y="4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152" y="51"/>
                  <a:pt x="156" y="51"/>
                  <a:pt x="159" y="49"/>
                </a:cubicBezTo>
                <a:lnTo>
                  <a:pt x="168" y="41"/>
                </a:lnTo>
                <a:close/>
                <a:moveTo>
                  <a:pt x="183" y="74"/>
                </a:moveTo>
                <a:cubicBezTo>
                  <a:pt x="187" y="74"/>
                  <a:pt x="190" y="70"/>
                  <a:pt x="189" y="66"/>
                </a:cubicBezTo>
                <a:cubicBezTo>
                  <a:pt x="189" y="66"/>
                  <a:pt x="189" y="66"/>
                  <a:pt x="189" y="66"/>
                </a:cubicBezTo>
                <a:cubicBezTo>
                  <a:pt x="188" y="63"/>
                  <a:pt x="185" y="60"/>
                  <a:pt x="181" y="61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65" y="64"/>
                  <a:pt x="162" y="67"/>
                  <a:pt x="163" y="71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4" y="75"/>
                  <a:pt x="167" y="77"/>
                  <a:pt x="171" y="77"/>
                </a:cubicBezTo>
                <a:lnTo>
                  <a:pt x="183" y="74"/>
                </a:lnTo>
                <a:close/>
                <a:moveTo>
                  <a:pt x="180" y="111"/>
                </a:moveTo>
                <a:cubicBezTo>
                  <a:pt x="184" y="112"/>
                  <a:pt x="188" y="109"/>
                  <a:pt x="188" y="106"/>
                </a:cubicBezTo>
                <a:cubicBezTo>
                  <a:pt x="188" y="106"/>
                  <a:pt x="188" y="106"/>
                  <a:pt x="188" y="106"/>
                </a:cubicBezTo>
                <a:cubicBezTo>
                  <a:pt x="189" y="102"/>
                  <a:pt x="187" y="98"/>
                  <a:pt x="183" y="98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67" y="94"/>
                  <a:pt x="163" y="97"/>
                  <a:pt x="162" y="100"/>
                </a:cubicBezTo>
                <a:cubicBezTo>
                  <a:pt x="162" y="100"/>
                  <a:pt x="162" y="100"/>
                  <a:pt x="162" y="100"/>
                </a:cubicBezTo>
                <a:cubicBezTo>
                  <a:pt x="162" y="104"/>
                  <a:pt x="164" y="108"/>
                  <a:pt x="168" y="109"/>
                </a:cubicBezTo>
                <a:lnTo>
                  <a:pt x="180" y="111"/>
                </a:lnTo>
                <a:close/>
                <a:moveTo>
                  <a:pt x="55" y="29"/>
                </a:moveTo>
                <a:cubicBezTo>
                  <a:pt x="57" y="33"/>
                  <a:pt x="61" y="34"/>
                  <a:pt x="65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8" y="30"/>
                  <a:pt x="69" y="26"/>
                  <a:pt x="68" y="23"/>
                </a:cubicBezTo>
                <a:cubicBezTo>
                  <a:pt x="61" y="12"/>
                  <a:pt x="61" y="12"/>
                  <a:pt x="61" y="12"/>
                </a:cubicBezTo>
                <a:cubicBezTo>
                  <a:pt x="60" y="8"/>
                  <a:pt x="56" y="7"/>
                  <a:pt x="52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49" y="11"/>
                  <a:pt x="48" y="15"/>
                  <a:pt x="49" y="18"/>
                </a:cubicBezTo>
                <a:lnTo>
                  <a:pt x="55" y="29"/>
                </a:lnTo>
                <a:close/>
                <a:moveTo>
                  <a:pt x="31" y="49"/>
                </a:moveTo>
                <a:cubicBezTo>
                  <a:pt x="34" y="51"/>
                  <a:pt x="38" y="51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3" y="46"/>
                  <a:pt x="43" y="41"/>
                  <a:pt x="40" y="39"/>
                </a:cubicBezTo>
                <a:cubicBezTo>
                  <a:pt x="30" y="30"/>
                  <a:pt x="30" y="30"/>
                  <a:pt x="30" y="30"/>
                </a:cubicBezTo>
                <a:cubicBezTo>
                  <a:pt x="28" y="28"/>
                  <a:pt x="23" y="28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18" y="34"/>
                  <a:pt x="18" y="38"/>
                  <a:pt x="21" y="41"/>
                </a:cubicBezTo>
                <a:lnTo>
                  <a:pt x="31" y="49"/>
                </a:lnTo>
                <a:close/>
                <a:moveTo>
                  <a:pt x="19" y="77"/>
                </a:moveTo>
                <a:cubicBezTo>
                  <a:pt x="23" y="77"/>
                  <a:pt x="26" y="75"/>
                  <a:pt x="27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8" y="67"/>
                  <a:pt x="25" y="64"/>
                  <a:pt x="21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5" y="60"/>
                  <a:pt x="2" y="63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70"/>
                  <a:pt x="3" y="74"/>
                  <a:pt x="6" y="74"/>
                </a:cubicBezTo>
                <a:lnTo>
                  <a:pt x="19" y="77"/>
                </a:lnTo>
                <a:close/>
                <a:moveTo>
                  <a:pt x="22" y="109"/>
                </a:moveTo>
                <a:cubicBezTo>
                  <a:pt x="26" y="108"/>
                  <a:pt x="28" y="104"/>
                  <a:pt x="27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7" y="97"/>
                  <a:pt x="23" y="94"/>
                  <a:pt x="19" y="95"/>
                </a:cubicBezTo>
                <a:cubicBezTo>
                  <a:pt x="7" y="98"/>
                  <a:pt x="7" y="98"/>
                  <a:pt x="7" y="98"/>
                </a:cubicBezTo>
                <a:cubicBezTo>
                  <a:pt x="3" y="98"/>
                  <a:pt x="1" y="102"/>
                  <a:pt x="1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2" y="109"/>
                  <a:pt x="6" y="112"/>
                  <a:pt x="10" y="111"/>
                </a:cubicBezTo>
                <a:lnTo>
                  <a:pt x="22" y="1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1158D74-6BF4-4CA2-A767-75CCE4AF0D2F}"/>
              </a:ext>
            </a:extLst>
          </p:cNvPr>
          <p:cNvGrpSpPr/>
          <p:nvPr/>
        </p:nvGrpSpPr>
        <p:grpSpPr>
          <a:xfrm>
            <a:off x="6558539" y="4392599"/>
            <a:ext cx="728915" cy="565981"/>
            <a:chOff x="7156912" y="4624873"/>
            <a:chExt cx="490858" cy="381137"/>
          </a:xfrm>
        </p:grpSpPr>
        <p:sp>
          <p:nvSpPr>
            <p:cNvPr id="45" name="Freeform 291">
              <a:extLst>
                <a:ext uri="{FF2B5EF4-FFF2-40B4-BE49-F238E27FC236}">
                  <a16:creationId xmlns:a16="http://schemas.microsoft.com/office/drawing/2014/main" id="{D8A43375-14A9-413A-8097-16ABDC589C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6210" y="4763468"/>
              <a:ext cx="170356" cy="170358"/>
            </a:xfrm>
            <a:custGeom>
              <a:avLst/>
              <a:gdLst/>
              <a:ahLst/>
              <a:cxnLst>
                <a:cxn ang="0">
                  <a:pos x="20" y="36"/>
                </a:cxn>
                <a:cxn ang="0">
                  <a:pos x="4" y="20"/>
                </a:cxn>
                <a:cxn ang="0">
                  <a:pos x="20" y="4"/>
                </a:cxn>
                <a:cxn ang="0">
                  <a:pos x="37" y="20"/>
                </a:cxn>
                <a:cxn ang="0">
                  <a:pos x="20" y="36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1"/>
                </a:cxn>
                <a:cxn ang="0">
                  <a:pos x="41" y="20"/>
                </a:cxn>
                <a:cxn ang="0">
                  <a:pos x="20" y="0"/>
                </a:cxn>
              </a:cxnLst>
              <a:rect l="0" t="0" r="r" b="b"/>
              <a:pathLst>
                <a:path w="41" h="41">
                  <a:moveTo>
                    <a:pt x="20" y="36"/>
                  </a:moveTo>
                  <a:cubicBezTo>
                    <a:pt x="12" y="36"/>
                    <a:pt x="4" y="29"/>
                    <a:pt x="4" y="20"/>
                  </a:cubicBezTo>
                  <a:cubicBezTo>
                    <a:pt x="4" y="11"/>
                    <a:pt x="12" y="4"/>
                    <a:pt x="20" y="4"/>
                  </a:cubicBezTo>
                  <a:cubicBezTo>
                    <a:pt x="29" y="4"/>
                    <a:pt x="37" y="11"/>
                    <a:pt x="37" y="20"/>
                  </a:cubicBezTo>
                  <a:cubicBezTo>
                    <a:pt x="37" y="29"/>
                    <a:pt x="29" y="36"/>
                    <a:pt x="20" y="36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1"/>
                    <a:pt x="20" y="41"/>
                  </a:cubicBezTo>
                  <a:cubicBezTo>
                    <a:pt x="32" y="41"/>
                    <a:pt x="41" y="31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92">
              <a:extLst>
                <a:ext uri="{FF2B5EF4-FFF2-40B4-BE49-F238E27FC236}">
                  <a16:creationId xmlns:a16="http://schemas.microsoft.com/office/drawing/2014/main" id="{12741C11-5B1C-4FA5-B542-6197960A77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56912" y="4688396"/>
              <a:ext cx="311839" cy="317614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4" y="58"/>
                </a:cxn>
                <a:cxn ang="0">
                  <a:pos x="57" y="65"/>
                </a:cxn>
                <a:cxn ang="0">
                  <a:pos x="52" y="63"/>
                </a:cxn>
                <a:cxn ang="0">
                  <a:pos x="44" y="68"/>
                </a:cxn>
                <a:cxn ang="0">
                  <a:pos x="32" y="71"/>
                </a:cxn>
                <a:cxn ang="0">
                  <a:pos x="28" y="64"/>
                </a:cxn>
                <a:cxn ang="0">
                  <a:pos x="20" y="64"/>
                </a:cxn>
                <a:cxn ang="0">
                  <a:pos x="18" y="65"/>
                </a:cxn>
                <a:cxn ang="0">
                  <a:pos x="12" y="55"/>
                </a:cxn>
                <a:cxn ang="0">
                  <a:pos x="7" y="44"/>
                </a:cxn>
                <a:cxn ang="0">
                  <a:pos x="4" y="33"/>
                </a:cxn>
                <a:cxn ang="0">
                  <a:pos x="12" y="27"/>
                </a:cxn>
                <a:cxn ang="0">
                  <a:pos x="10" y="19"/>
                </a:cxn>
                <a:cxn ang="0">
                  <a:pos x="18" y="11"/>
                </a:cxn>
                <a:cxn ang="0">
                  <a:pos x="25" y="13"/>
                </a:cxn>
                <a:cxn ang="0">
                  <a:pos x="32" y="5"/>
                </a:cxn>
                <a:cxn ang="0">
                  <a:pos x="43" y="5"/>
                </a:cxn>
                <a:cxn ang="0">
                  <a:pos x="49" y="13"/>
                </a:cxn>
                <a:cxn ang="0">
                  <a:pos x="57" y="11"/>
                </a:cxn>
                <a:cxn ang="0">
                  <a:pos x="65" y="18"/>
                </a:cxn>
                <a:cxn ang="0">
                  <a:pos x="63" y="27"/>
                </a:cxn>
                <a:cxn ang="0">
                  <a:pos x="70" y="33"/>
                </a:cxn>
                <a:cxn ang="0">
                  <a:pos x="70" y="43"/>
                </a:cxn>
                <a:cxn ang="0">
                  <a:pos x="68" y="27"/>
                </a:cxn>
                <a:cxn ang="0">
                  <a:pos x="67" y="23"/>
                </a:cxn>
                <a:cxn ang="0">
                  <a:pos x="61" y="8"/>
                </a:cxn>
                <a:cxn ang="0">
                  <a:pos x="53" y="9"/>
                </a:cxn>
                <a:cxn ang="0">
                  <a:pos x="49" y="8"/>
                </a:cxn>
                <a:cxn ang="0">
                  <a:pos x="47" y="4"/>
                </a:cxn>
                <a:cxn ang="0">
                  <a:pos x="28" y="4"/>
                </a:cxn>
                <a:cxn ang="0">
                  <a:pos x="24" y="9"/>
                </a:cxn>
                <a:cxn ang="0">
                  <a:pos x="22" y="9"/>
                </a:cxn>
                <a:cxn ang="0">
                  <a:pos x="14" y="8"/>
                </a:cxn>
                <a:cxn ang="0">
                  <a:pos x="8" y="24"/>
                </a:cxn>
                <a:cxn ang="0">
                  <a:pos x="3" y="29"/>
                </a:cxn>
                <a:cxn ang="0">
                  <a:pos x="3" y="48"/>
                </a:cxn>
                <a:cxn ang="0">
                  <a:pos x="8" y="51"/>
                </a:cxn>
                <a:cxn ang="0">
                  <a:pos x="7" y="55"/>
                </a:cxn>
                <a:cxn ang="0">
                  <a:pos x="18" y="69"/>
                </a:cxn>
                <a:cxn ang="0">
                  <a:pos x="23" y="67"/>
                </a:cxn>
                <a:cxn ang="0">
                  <a:pos x="26" y="68"/>
                </a:cxn>
                <a:cxn ang="0">
                  <a:pos x="32" y="76"/>
                </a:cxn>
                <a:cxn ang="0">
                  <a:pos x="48" y="69"/>
                </a:cxn>
                <a:cxn ang="0">
                  <a:pos x="51" y="67"/>
                </a:cxn>
                <a:cxn ang="0">
                  <a:pos x="55" y="69"/>
                </a:cxn>
                <a:cxn ang="0">
                  <a:pos x="67" y="61"/>
                </a:cxn>
                <a:cxn ang="0">
                  <a:pos x="67" y="52"/>
                </a:cxn>
                <a:cxn ang="0">
                  <a:pos x="69" y="48"/>
                </a:cxn>
                <a:cxn ang="0">
                  <a:pos x="75" y="33"/>
                </a:cxn>
              </a:cxnLst>
              <a:rect l="0" t="0" r="r" b="b"/>
              <a:pathLst>
                <a:path w="75" h="76">
                  <a:moveTo>
                    <a:pt x="70" y="43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66" y="45"/>
                    <a:pt x="64" y="46"/>
                    <a:pt x="64" y="48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2" y="51"/>
                    <a:pt x="62" y="54"/>
                    <a:pt x="63" y="5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4" y="63"/>
                    <a:pt x="53" y="63"/>
                    <a:pt x="52" y="63"/>
                  </a:cubicBezTo>
                  <a:cubicBezTo>
                    <a:pt x="51" y="63"/>
                    <a:pt x="50" y="63"/>
                    <a:pt x="49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6" y="65"/>
                    <a:pt x="44" y="67"/>
                    <a:pt x="44" y="68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7"/>
                    <a:pt x="29" y="65"/>
                    <a:pt x="28" y="64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3"/>
                    <a:pt x="23" y="63"/>
                  </a:cubicBezTo>
                  <a:cubicBezTo>
                    <a:pt x="22" y="63"/>
                    <a:pt x="21" y="63"/>
                    <a:pt x="20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58"/>
                    <a:pt x="10" y="57"/>
                    <a:pt x="11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3" y="54"/>
                    <a:pt x="13" y="51"/>
                    <a:pt x="12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6"/>
                    <a:pt x="9" y="45"/>
                    <a:pt x="7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0" y="31"/>
                    <a:pt x="12" y="27"/>
                    <a:pt x="12" y="27"/>
                  </a:cubicBezTo>
                  <a:cubicBezTo>
                    <a:pt x="13" y="25"/>
                    <a:pt x="13" y="23"/>
                    <a:pt x="12" y="2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4" y="13"/>
                    <a:pt x="24" y="13"/>
                    <a:pt x="25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1"/>
                    <a:pt x="31" y="10"/>
                    <a:pt x="31" y="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0"/>
                    <a:pt x="46" y="11"/>
                    <a:pt x="47" y="12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3"/>
                    <a:pt x="51" y="13"/>
                    <a:pt x="52" y="13"/>
                  </a:cubicBezTo>
                  <a:cubicBezTo>
                    <a:pt x="53" y="13"/>
                    <a:pt x="54" y="13"/>
                    <a:pt x="55" y="13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8" y="11"/>
                    <a:pt x="58" y="11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9"/>
                    <a:pt x="65" y="19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3"/>
                    <a:pt x="62" y="25"/>
                    <a:pt x="63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4" y="30"/>
                    <a:pt x="66" y="32"/>
                    <a:pt x="68" y="32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3"/>
                    <a:pt x="71" y="43"/>
                    <a:pt x="70" y="43"/>
                  </a:cubicBezTo>
                  <a:moveTo>
                    <a:pt x="72" y="29"/>
                  </a:moveTo>
                  <a:cubicBezTo>
                    <a:pt x="69" y="28"/>
                    <a:pt x="69" y="28"/>
                    <a:pt x="69" y="28"/>
                  </a:cubicBezTo>
                  <a:cubicBezTo>
                    <a:pt x="68" y="28"/>
                    <a:pt x="68" y="27"/>
                    <a:pt x="68" y="27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4"/>
                    <a:pt x="67" y="23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9" y="19"/>
                    <a:pt x="69" y="17"/>
                    <a:pt x="68" y="15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7"/>
                    <a:pt x="59" y="7"/>
                    <a:pt x="57" y="7"/>
                  </a:cubicBezTo>
                  <a:cubicBezTo>
                    <a:pt x="56" y="7"/>
                    <a:pt x="56" y="7"/>
                    <a:pt x="55" y="7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2" y="9"/>
                    <a:pt x="51" y="9"/>
                    <a:pt x="51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8"/>
                    <a:pt x="48" y="7"/>
                    <a:pt x="48" y="7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2"/>
                    <a:pt x="45" y="0"/>
                    <a:pt x="4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0"/>
                    <a:pt x="29" y="2"/>
                    <a:pt x="28" y="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6" y="7"/>
                    <a:pt x="15" y="8"/>
                    <a:pt x="14" y="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5" y="19"/>
                    <a:pt x="6" y="2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6" y="27"/>
                    <a:pt x="6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31"/>
                    <a:pt x="0" y="3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7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7" y="49"/>
                    <a:pt x="7" y="49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3"/>
                    <a:pt x="8" y="53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7"/>
                    <a:pt x="6" y="59"/>
                    <a:pt x="7" y="61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7" y="69"/>
                    <a:pt x="18" y="69"/>
                  </a:cubicBezTo>
                  <a:cubicBezTo>
                    <a:pt x="19" y="69"/>
                    <a:pt x="19" y="69"/>
                    <a:pt x="20" y="69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2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9" y="74"/>
                    <a:pt x="30" y="76"/>
                    <a:pt x="32" y="7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5" y="76"/>
                    <a:pt x="46" y="74"/>
                    <a:pt x="47" y="72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8" y="69"/>
                    <a:pt x="48" y="69"/>
                    <a:pt x="49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51" y="67"/>
                    <a:pt x="51" y="67"/>
                    <a:pt x="52" y="67"/>
                  </a:cubicBezTo>
                  <a:cubicBezTo>
                    <a:pt x="52" y="67"/>
                    <a:pt x="52" y="67"/>
                    <a:pt x="52" y="68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6" y="69"/>
                    <a:pt x="57" y="69"/>
                  </a:cubicBezTo>
                  <a:cubicBezTo>
                    <a:pt x="58" y="69"/>
                    <a:pt x="60" y="69"/>
                    <a:pt x="60" y="68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9" y="60"/>
                    <a:pt x="69" y="57"/>
                    <a:pt x="68" y="55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7" y="53"/>
                    <a:pt x="67" y="52"/>
                    <a:pt x="67" y="52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8" y="48"/>
                    <a:pt x="69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4" y="47"/>
                    <a:pt x="75" y="45"/>
                    <a:pt x="75" y="4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1"/>
                    <a:pt x="74" y="29"/>
                    <a:pt x="72" y="29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93">
              <a:extLst>
                <a:ext uri="{FF2B5EF4-FFF2-40B4-BE49-F238E27FC236}">
                  <a16:creationId xmlns:a16="http://schemas.microsoft.com/office/drawing/2014/main" id="{D8DBF1ED-15C8-40D9-BEDF-CD8989FC24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766" y="4624873"/>
              <a:ext cx="205004" cy="205006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37" y="24"/>
                </a:cxn>
                <a:cxn ang="0">
                  <a:pos x="48" y="20"/>
                </a:cxn>
                <a:cxn ang="0">
                  <a:pos x="44" y="17"/>
                </a:cxn>
                <a:cxn ang="0">
                  <a:pos x="44" y="14"/>
                </a:cxn>
                <a:cxn ang="0">
                  <a:pos x="45" y="10"/>
                </a:cxn>
                <a:cxn ang="0">
                  <a:pos x="38" y="5"/>
                </a:cxn>
                <a:cxn ang="0">
                  <a:pos x="34" y="6"/>
                </a:cxn>
                <a:cxn ang="0">
                  <a:pos x="31" y="3"/>
                </a:cxn>
                <a:cxn ang="0">
                  <a:pos x="29" y="0"/>
                </a:cxn>
                <a:cxn ang="0">
                  <a:pos x="20" y="1"/>
                </a:cxn>
                <a:cxn ang="0">
                  <a:pos x="18" y="5"/>
                </a:cxn>
                <a:cxn ang="0">
                  <a:pos x="14" y="5"/>
                </a:cxn>
                <a:cxn ang="0">
                  <a:pos x="10" y="4"/>
                </a:cxn>
                <a:cxn ang="0">
                  <a:pos x="5" y="11"/>
                </a:cxn>
                <a:cxn ang="0">
                  <a:pos x="6" y="1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3" y="29"/>
                </a:cxn>
                <a:cxn ang="0">
                  <a:pos x="6" y="32"/>
                </a:cxn>
                <a:cxn ang="0">
                  <a:pos x="4" y="36"/>
                </a:cxn>
                <a:cxn ang="0">
                  <a:pos x="10" y="43"/>
                </a:cxn>
                <a:cxn ang="0">
                  <a:pos x="13" y="43"/>
                </a:cxn>
                <a:cxn ang="0">
                  <a:pos x="17" y="44"/>
                </a:cxn>
                <a:cxn ang="0">
                  <a:pos x="19" y="47"/>
                </a:cxn>
                <a:cxn ang="0">
                  <a:pos x="28" y="49"/>
                </a:cxn>
                <a:cxn ang="0">
                  <a:pos x="30" y="46"/>
                </a:cxn>
                <a:cxn ang="0">
                  <a:pos x="33" y="43"/>
                </a:cxn>
                <a:cxn ang="0">
                  <a:pos x="37" y="44"/>
                </a:cxn>
                <a:cxn ang="0">
                  <a:pos x="44" y="39"/>
                </a:cxn>
                <a:cxn ang="0">
                  <a:pos x="43" y="36"/>
                </a:cxn>
                <a:cxn ang="0">
                  <a:pos x="44" y="32"/>
                </a:cxn>
                <a:cxn ang="0">
                  <a:pos x="48" y="30"/>
                </a:cxn>
                <a:cxn ang="0">
                  <a:pos x="49" y="21"/>
                </a:cxn>
              </a:cxnLst>
              <a:rect l="0" t="0" r="r" b="b"/>
              <a:pathLst>
                <a:path w="49" h="49">
                  <a:moveTo>
                    <a:pt x="24" y="37"/>
                  </a:moveTo>
                  <a:cubicBezTo>
                    <a:pt x="17" y="37"/>
                    <a:pt x="12" y="31"/>
                    <a:pt x="12" y="24"/>
                  </a:cubicBezTo>
                  <a:cubicBezTo>
                    <a:pt x="12" y="17"/>
                    <a:pt x="18" y="11"/>
                    <a:pt x="25" y="11"/>
                  </a:cubicBezTo>
                  <a:cubicBezTo>
                    <a:pt x="32" y="12"/>
                    <a:pt x="37" y="17"/>
                    <a:pt x="37" y="24"/>
                  </a:cubicBezTo>
                  <a:cubicBezTo>
                    <a:pt x="37" y="31"/>
                    <a:pt x="31" y="37"/>
                    <a:pt x="24" y="37"/>
                  </a:cubicBezTo>
                  <a:moveTo>
                    <a:pt x="48" y="20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5" y="19"/>
                    <a:pt x="45" y="18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4"/>
                    <a:pt x="44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1"/>
                    <a:pt x="45" y="10"/>
                    <a:pt x="45" y="10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8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5" y="6"/>
                    <a:pt x="34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1" y="4"/>
                    <a:pt x="31" y="3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6"/>
                    <a:pt x="14" y="6"/>
                    <a:pt x="14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4" y="11"/>
                    <a:pt x="5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6" y="15"/>
                    <a:pt x="6" y="15"/>
                  </a:cubicBezTo>
                  <a:cubicBezTo>
                    <a:pt x="5" y="16"/>
                    <a:pt x="4" y="18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0"/>
                    <a:pt x="0" y="2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30"/>
                    <a:pt x="5" y="30"/>
                    <a:pt x="5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6" y="34"/>
                    <a:pt x="5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8"/>
                    <a:pt x="5" y="3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1" y="44"/>
                    <a:pt x="12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5" y="43"/>
                    <a:pt x="15" y="43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20" y="49"/>
                    <a:pt x="21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9" y="48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5" y="43"/>
                    <a:pt x="35" y="4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8" y="45"/>
                    <a:pt x="38" y="45"/>
                    <a:pt x="39" y="44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5" y="39"/>
                    <a:pt x="45" y="38"/>
                    <a:pt x="44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1"/>
                    <a:pt x="45" y="30"/>
                    <a:pt x="46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9" y="29"/>
                    <a:pt x="49" y="28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0"/>
                    <a:pt x="48" y="2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Graphic 23" descr="Books">
            <a:extLst>
              <a:ext uri="{FF2B5EF4-FFF2-40B4-BE49-F238E27FC236}">
                <a16:creationId xmlns:a16="http://schemas.microsoft.com/office/drawing/2014/main" id="{62DCBCF9-B1E1-4DCA-AD37-E9B3396FAA27}"/>
              </a:ext>
            </a:extLst>
          </p:cNvPr>
          <p:cNvSpPr/>
          <p:nvPr/>
        </p:nvSpPr>
        <p:spPr>
          <a:xfrm>
            <a:off x="5134462" y="2761061"/>
            <a:ext cx="548640" cy="640080"/>
          </a:xfrm>
          <a:custGeom>
            <a:avLst/>
            <a:gdLst>
              <a:gd name="connsiteX0" fmla="*/ 811530 w 811529"/>
              <a:gd name="connsiteY0" fmla="*/ 266700 h 757237"/>
              <a:gd name="connsiteX1" fmla="*/ 762000 w 811529"/>
              <a:gd name="connsiteY1" fmla="*/ 248603 h 757237"/>
              <a:gd name="connsiteX2" fmla="*/ 762000 w 811529"/>
              <a:gd name="connsiteY2" fmla="*/ 144780 h 757237"/>
              <a:gd name="connsiteX3" fmla="*/ 811530 w 811529"/>
              <a:gd name="connsiteY3" fmla="*/ 123825 h 757237"/>
              <a:gd name="connsiteX4" fmla="*/ 476250 w 811529"/>
              <a:gd name="connsiteY4" fmla="*/ 0 h 757237"/>
              <a:gd name="connsiteX5" fmla="*/ 68580 w 811529"/>
              <a:gd name="connsiteY5" fmla="*/ 142875 h 757237"/>
              <a:gd name="connsiteX6" fmla="*/ 28575 w 811529"/>
              <a:gd name="connsiteY6" fmla="*/ 257175 h 757237"/>
              <a:gd name="connsiteX7" fmla="*/ 33337 w 811529"/>
              <a:gd name="connsiteY7" fmla="*/ 299085 h 757237"/>
              <a:gd name="connsiteX8" fmla="*/ 0 w 811529"/>
              <a:gd name="connsiteY8" fmla="*/ 409575 h 757237"/>
              <a:gd name="connsiteX9" fmla="*/ 28575 w 811529"/>
              <a:gd name="connsiteY9" fmla="*/ 492443 h 757237"/>
              <a:gd name="connsiteX10" fmla="*/ 26670 w 811529"/>
              <a:gd name="connsiteY10" fmla="*/ 552450 h 757237"/>
              <a:gd name="connsiteX11" fmla="*/ 76200 w 811529"/>
              <a:gd name="connsiteY11" fmla="*/ 647700 h 757237"/>
              <a:gd name="connsiteX12" fmla="*/ 340995 w 811529"/>
              <a:gd name="connsiteY12" fmla="*/ 757238 h 757237"/>
              <a:gd name="connsiteX13" fmla="*/ 809625 w 811529"/>
              <a:gd name="connsiteY13" fmla="*/ 562928 h 757237"/>
              <a:gd name="connsiteX14" fmla="*/ 760095 w 811529"/>
              <a:gd name="connsiteY14" fmla="*/ 544830 h 757237"/>
              <a:gd name="connsiteX15" fmla="*/ 760095 w 811529"/>
              <a:gd name="connsiteY15" fmla="*/ 440055 h 757237"/>
              <a:gd name="connsiteX16" fmla="*/ 809625 w 811529"/>
              <a:gd name="connsiteY16" fmla="*/ 419100 h 757237"/>
              <a:gd name="connsiteX17" fmla="*/ 733425 w 811529"/>
              <a:gd name="connsiteY17" fmla="*/ 390525 h 757237"/>
              <a:gd name="connsiteX18" fmla="*/ 733425 w 811529"/>
              <a:gd name="connsiteY18" fmla="*/ 299085 h 757237"/>
              <a:gd name="connsiteX19" fmla="*/ 811530 w 811529"/>
              <a:gd name="connsiteY19" fmla="*/ 266700 h 757237"/>
              <a:gd name="connsiteX20" fmla="*/ 80010 w 811529"/>
              <a:gd name="connsiteY20" fmla="*/ 209550 h 757237"/>
              <a:gd name="connsiteX21" fmla="*/ 344805 w 811529"/>
              <a:gd name="connsiteY21" fmla="*/ 313373 h 757237"/>
              <a:gd name="connsiteX22" fmla="*/ 724853 w 811529"/>
              <a:gd name="connsiteY22" fmla="*/ 160020 h 757237"/>
              <a:gd name="connsiteX23" fmla="*/ 724853 w 811529"/>
              <a:gd name="connsiteY23" fmla="*/ 241935 h 757237"/>
              <a:gd name="connsiteX24" fmla="*/ 344805 w 811529"/>
              <a:gd name="connsiteY24" fmla="*/ 400050 h 757237"/>
              <a:gd name="connsiteX25" fmla="*/ 80010 w 811529"/>
              <a:gd name="connsiteY25" fmla="*/ 295275 h 757237"/>
              <a:gd name="connsiteX26" fmla="*/ 80010 w 811529"/>
              <a:gd name="connsiteY26" fmla="*/ 209550 h 757237"/>
              <a:gd name="connsiteX27" fmla="*/ 722948 w 811529"/>
              <a:gd name="connsiteY27" fmla="*/ 538163 h 757237"/>
              <a:gd name="connsiteX28" fmla="*/ 342900 w 811529"/>
              <a:gd name="connsiteY28" fmla="*/ 695325 h 757237"/>
              <a:gd name="connsiteX29" fmla="*/ 77153 w 811529"/>
              <a:gd name="connsiteY29" fmla="*/ 590550 h 757237"/>
              <a:gd name="connsiteX30" fmla="*/ 77153 w 811529"/>
              <a:gd name="connsiteY30" fmla="*/ 516255 h 757237"/>
              <a:gd name="connsiteX31" fmla="*/ 314325 w 811529"/>
              <a:gd name="connsiteY31" fmla="*/ 613410 h 757237"/>
              <a:gd name="connsiteX32" fmla="*/ 723900 w 811529"/>
              <a:gd name="connsiteY32" fmla="*/ 451485 h 757237"/>
              <a:gd name="connsiteX33" fmla="*/ 722948 w 811529"/>
              <a:gd name="connsiteY33" fmla="*/ 538163 h 757237"/>
              <a:gd name="connsiteX34" fmla="*/ 696278 w 811529"/>
              <a:gd name="connsiteY34" fmla="*/ 395288 h 757237"/>
              <a:gd name="connsiteX35" fmla="*/ 316230 w 811529"/>
              <a:gd name="connsiteY35" fmla="*/ 552450 h 757237"/>
              <a:gd name="connsiteX36" fmla="*/ 51435 w 811529"/>
              <a:gd name="connsiteY36" fmla="*/ 447675 h 757237"/>
              <a:gd name="connsiteX37" fmla="*/ 51435 w 811529"/>
              <a:gd name="connsiteY37" fmla="*/ 361950 h 757237"/>
              <a:gd name="connsiteX38" fmla="*/ 323850 w 811529"/>
              <a:gd name="connsiteY38" fmla="*/ 470535 h 757237"/>
              <a:gd name="connsiteX39" fmla="*/ 697230 w 811529"/>
              <a:gd name="connsiteY39" fmla="*/ 314325 h 757237"/>
              <a:gd name="connsiteX40" fmla="*/ 697230 w 811529"/>
              <a:gd name="connsiteY40" fmla="*/ 395288 h 757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11529" h="757237">
                <a:moveTo>
                  <a:pt x="811530" y="266700"/>
                </a:moveTo>
                <a:lnTo>
                  <a:pt x="762000" y="248603"/>
                </a:lnTo>
                <a:lnTo>
                  <a:pt x="762000" y="144780"/>
                </a:lnTo>
                <a:lnTo>
                  <a:pt x="811530" y="123825"/>
                </a:lnTo>
                <a:lnTo>
                  <a:pt x="476250" y="0"/>
                </a:lnTo>
                <a:lnTo>
                  <a:pt x="68580" y="142875"/>
                </a:lnTo>
                <a:cubicBezTo>
                  <a:pt x="29528" y="161925"/>
                  <a:pt x="28575" y="214312"/>
                  <a:pt x="28575" y="257175"/>
                </a:cubicBezTo>
                <a:cubicBezTo>
                  <a:pt x="28575" y="271463"/>
                  <a:pt x="30480" y="285750"/>
                  <a:pt x="33337" y="299085"/>
                </a:cubicBezTo>
                <a:cubicBezTo>
                  <a:pt x="952" y="320040"/>
                  <a:pt x="0" y="368618"/>
                  <a:pt x="0" y="409575"/>
                </a:cubicBezTo>
                <a:cubicBezTo>
                  <a:pt x="0" y="442913"/>
                  <a:pt x="7620" y="473393"/>
                  <a:pt x="28575" y="492443"/>
                </a:cubicBezTo>
                <a:cubicBezTo>
                  <a:pt x="23813" y="508635"/>
                  <a:pt x="26670" y="528638"/>
                  <a:pt x="26670" y="552450"/>
                </a:cubicBezTo>
                <a:cubicBezTo>
                  <a:pt x="26670" y="595313"/>
                  <a:pt x="38100" y="634365"/>
                  <a:pt x="76200" y="647700"/>
                </a:cubicBezTo>
                <a:lnTo>
                  <a:pt x="340995" y="757238"/>
                </a:lnTo>
                <a:lnTo>
                  <a:pt x="809625" y="562928"/>
                </a:lnTo>
                <a:lnTo>
                  <a:pt x="760095" y="544830"/>
                </a:lnTo>
                <a:lnTo>
                  <a:pt x="760095" y="440055"/>
                </a:lnTo>
                <a:lnTo>
                  <a:pt x="809625" y="419100"/>
                </a:lnTo>
                <a:lnTo>
                  <a:pt x="733425" y="390525"/>
                </a:lnTo>
                <a:lnTo>
                  <a:pt x="733425" y="299085"/>
                </a:lnTo>
                <a:lnTo>
                  <a:pt x="811530" y="266700"/>
                </a:lnTo>
                <a:close/>
                <a:moveTo>
                  <a:pt x="80010" y="209550"/>
                </a:moveTo>
                <a:lnTo>
                  <a:pt x="344805" y="313373"/>
                </a:lnTo>
                <a:lnTo>
                  <a:pt x="724853" y="160020"/>
                </a:lnTo>
                <a:lnTo>
                  <a:pt x="724853" y="241935"/>
                </a:lnTo>
                <a:lnTo>
                  <a:pt x="344805" y="400050"/>
                </a:lnTo>
                <a:lnTo>
                  <a:pt x="80010" y="295275"/>
                </a:lnTo>
                <a:lnTo>
                  <a:pt x="80010" y="209550"/>
                </a:lnTo>
                <a:close/>
                <a:moveTo>
                  <a:pt x="722948" y="538163"/>
                </a:moveTo>
                <a:lnTo>
                  <a:pt x="342900" y="695325"/>
                </a:lnTo>
                <a:lnTo>
                  <a:pt x="77153" y="590550"/>
                </a:lnTo>
                <a:lnTo>
                  <a:pt x="77153" y="516255"/>
                </a:lnTo>
                <a:lnTo>
                  <a:pt x="314325" y="613410"/>
                </a:lnTo>
                <a:lnTo>
                  <a:pt x="723900" y="451485"/>
                </a:lnTo>
                <a:lnTo>
                  <a:pt x="722948" y="538163"/>
                </a:lnTo>
                <a:close/>
                <a:moveTo>
                  <a:pt x="696278" y="395288"/>
                </a:moveTo>
                <a:lnTo>
                  <a:pt x="316230" y="552450"/>
                </a:lnTo>
                <a:lnTo>
                  <a:pt x="51435" y="447675"/>
                </a:lnTo>
                <a:lnTo>
                  <a:pt x="51435" y="361950"/>
                </a:lnTo>
                <a:lnTo>
                  <a:pt x="323850" y="470535"/>
                </a:lnTo>
                <a:lnTo>
                  <a:pt x="697230" y="314325"/>
                </a:lnTo>
                <a:lnTo>
                  <a:pt x="697230" y="39528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1" name="Graphic 25" descr="Graduation cap">
            <a:extLst>
              <a:ext uri="{FF2B5EF4-FFF2-40B4-BE49-F238E27FC236}">
                <a16:creationId xmlns:a16="http://schemas.microsoft.com/office/drawing/2014/main" id="{3896CFEF-003C-49D1-AB62-03EBBD71402F}"/>
              </a:ext>
            </a:extLst>
          </p:cNvPr>
          <p:cNvGrpSpPr/>
          <p:nvPr/>
        </p:nvGrpSpPr>
        <p:grpSpPr>
          <a:xfrm>
            <a:off x="4974695" y="4258129"/>
            <a:ext cx="822960" cy="822960"/>
            <a:chOff x="5725617" y="4295586"/>
            <a:chExt cx="914400" cy="914400"/>
          </a:xfrm>
          <a:solidFill>
            <a:schemeClr val="bg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C910794-5FEB-47A0-8470-B5C2059B1CEF}"/>
                </a:ext>
              </a:extLst>
            </p:cNvPr>
            <p:cNvSpPr/>
            <p:nvPr/>
          </p:nvSpPr>
          <p:spPr>
            <a:xfrm>
              <a:off x="5916117" y="4765168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52C1DDA-AFA1-421A-BAA3-82511682E2DA}"/>
                </a:ext>
              </a:extLst>
            </p:cNvPr>
            <p:cNvSpPr/>
            <p:nvPr/>
          </p:nvSpPr>
          <p:spPr>
            <a:xfrm>
              <a:off x="5767527" y="4524186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0363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8">
            <a:extLst>
              <a:ext uri="{FF2B5EF4-FFF2-40B4-BE49-F238E27FC236}">
                <a16:creationId xmlns:a16="http://schemas.microsoft.com/office/drawing/2014/main" id="{723A0098-2F27-4D5D-B988-CD0A51CC4963}"/>
              </a:ext>
            </a:extLst>
          </p:cNvPr>
          <p:cNvSpPr>
            <a:spLocks/>
          </p:cNvSpPr>
          <p:nvPr/>
        </p:nvSpPr>
        <p:spPr bwMode="auto">
          <a:xfrm>
            <a:off x="2962742" y="1970711"/>
            <a:ext cx="1101894" cy="1003944"/>
          </a:xfrm>
          <a:custGeom>
            <a:avLst/>
            <a:gdLst>
              <a:gd name="T0" fmla="*/ 389 w 389"/>
              <a:gd name="T1" fmla="*/ 282 h 352"/>
              <a:gd name="T2" fmla="*/ 195 w 389"/>
              <a:gd name="T3" fmla="*/ 0 h 352"/>
              <a:gd name="T4" fmla="*/ 0 w 389"/>
              <a:gd name="T5" fmla="*/ 282 h 352"/>
              <a:gd name="T6" fmla="*/ 195 w 389"/>
              <a:gd name="T7" fmla="*/ 352 h 352"/>
              <a:gd name="T8" fmla="*/ 389 w 389"/>
              <a:gd name="T9" fmla="*/ 28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" h="352">
                <a:moveTo>
                  <a:pt x="389" y="282"/>
                </a:moveTo>
                <a:lnTo>
                  <a:pt x="195" y="0"/>
                </a:lnTo>
                <a:lnTo>
                  <a:pt x="0" y="282"/>
                </a:lnTo>
                <a:lnTo>
                  <a:pt x="195" y="352"/>
                </a:lnTo>
                <a:lnTo>
                  <a:pt x="389" y="2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C2E3DD71-78A2-41A3-95B2-51BAA1F4D1A8}"/>
              </a:ext>
            </a:extLst>
          </p:cNvPr>
          <p:cNvSpPr>
            <a:spLocks/>
          </p:cNvSpPr>
          <p:nvPr/>
        </p:nvSpPr>
        <p:spPr bwMode="auto">
          <a:xfrm>
            <a:off x="3515106" y="1970711"/>
            <a:ext cx="549529" cy="1003944"/>
          </a:xfrm>
          <a:custGeom>
            <a:avLst/>
            <a:gdLst>
              <a:gd name="T0" fmla="*/ 0 w 194"/>
              <a:gd name="T1" fmla="*/ 352 h 352"/>
              <a:gd name="T2" fmla="*/ 194 w 194"/>
              <a:gd name="T3" fmla="*/ 282 h 352"/>
              <a:gd name="T4" fmla="*/ 0 w 194"/>
              <a:gd name="T5" fmla="*/ 0 h 352"/>
              <a:gd name="T6" fmla="*/ 0 w 194"/>
              <a:gd name="T7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" h="352">
                <a:moveTo>
                  <a:pt x="0" y="352"/>
                </a:moveTo>
                <a:lnTo>
                  <a:pt x="194" y="282"/>
                </a:lnTo>
                <a:lnTo>
                  <a:pt x="0" y="0"/>
                </a:lnTo>
                <a:lnTo>
                  <a:pt x="0" y="35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C1D1FDBE-C5D1-4DF2-A507-95BC7D7F7C30}"/>
              </a:ext>
            </a:extLst>
          </p:cNvPr>
          <p:cNvSpPr>
            <a:spLocks/>
          </p:cNvSpPr>
          <p:nvPr/>
        </p:nvSpPr>
        <p:spPr bwMode="auto">
          <a:xfrm>
            <a:off x="2441537" y="2923316"/>
            <a:ext cx="2141468" cy="1058136"/>
          </a:xfrm>
          <a:custGeom>
            <a:avLst/>
            <a:gdLst>
              <a:gd name="T0" fmla="*/ 379 w 756"/>
              <a:gd name="T1" fmla="*/ 79 h 371"/>
              <a:gd name="T2" fmla="*/ 162 w 756"/>
              <a:gd name="T3" fmla="*/ 0 h 371"/>
              <a:gd name="T4" fmla="*/ 0 w 756"/>
              <a:gd name="T5" fmla="*/ 233 h 371"/>
              <a:gd name="T6" fmla="*/ 379 w 756"/>
              <a:gd name="T7" fmla="*/ 371 h 371"/>
              <a:gd name="T8" fmla="*/ 756 w 756"/>
              <a:gd name="T9" fmla="*/ 233 h 371"/>
              <a:gd name="T10" fmla="*/ 595 w 756"/>
              <a:gd name="T11" fmla="*/ 0 h 371"/>
              <a:gd name="T12" fmla="*/ 379 w 756"/>
              <a:gd name="T13" fmla="*/ 79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371">
                <a:moveTo>
                  <a:pt x="379" y="79"/>
                </a:moveTo>
                <a:lnTo>
                  <a:pt x="162" y="0"/>
                </a:lnTo>
                <a:lnTo>
                  <a:pt x="0" y="233"/>
                </a:lnTo>
                <a:lnTo>
                  <a:pt x="379" y="371"/>
                </a:lnTo>
                <a:lnTo>
                  <a:pt x="756" y="233"/>
                </a:lnTo>
                <a:lnTo>
                  <a:pt x="595" y="0"/>
                </a:lnTo>
                <a:lnTo>
                  <a:pt x="379" y="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4906871-EF05-40BA-B702-DF6C56AF5E5E}"/>
              </a:ext>
            </a:extLst>
          </p:cNvPr>
          <p:cNvSpPr>
            <a:spLocks/>
          </p:cNvSpPr>
          <p:nvPr/>
        </p:nvSpPr>
        <p:spPr bwMode="auto">
          <a:xfrm>
            <a:off x="2903257" y="2874831"/>
            <a:ext cx="1220863" cy="273801"/>
          </a:xfrm>
          <a:custGeom>
            <a:avLst/>
            <a:gdLst>
              <a:gd name="T0" fmla="*/ 431 w 431"/>
              <a:gd name="T1" fmla="*/ 17 h 96"/>
              <a:gd name="T2" fmla="*/ 314 w 431"/>
              <a:gd name="T3" fmla="*/ 0 h 96"/>
              <a:gd name="T4" fmla="*/ 216 w 431"/>
              <a:gd name="T5" fmla="*/ 35 h 96"/>
              <a:gd name="T6" fmla="*/ 117 w 431"/>
              <a:gd name="T7" fmla="*/ 0 h 96"/>
              <a:gd name="T8" fmla="*/ 0 w 431"/>
              <a:gd name="T9" fmla="*/ 17 h 96"/>
              <a:gd name="T10" fmla="*/ 216 w 431"/>
              <a:gd name="T11" fmla="*/ 96 h 96"/>
              <a:gd name="T12" fmla="*/ 431 w 431"/>
              <a:gd name="T13" fmla="*/ 1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1" h="96">
                <a:moveTo>
                  <a:pt x="431" y="17"/>
                </a:moveTo>
                <a:lnTo>
                  <a:pt x="314" y="0"/>
                </a:lnTo>
                <a:lnTo>
                  <a:pt x="216" y="35"/>
                </a:lnTo>
                <a:lnTo>
                  <a:pt x="117" y="0"/>
                </a:lnTo>
                <a:lnTo>
                  <a:pt x="0" y="17"/>
                </a:lnTo>
                <a:lnTo>
                  <a:pt x="216" y="96"/>
                </a:lnTo>
                <a:lnTo>
                  <a:pt x="431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64FEC8B1-CEE4-4FD0-A000-E0A7BF4ED156}"/>
              </a:ext>
            </a:extLst>
          </p:cNvPr>
          <p:cNvSpPr>
            <a:spLocks/>
          </p:cNvSpPr>
          <p:nvPr/>
        </p:nvSpPr>
        <p:spPr bwMode="auto">
          <a:xfrm>
            <a:off x="3515106" y="2923316"/>
            <a:ext cx="1067903" cy="1058136"/>
          </a:xfrm>
          <a:custGeom>
            <a:avLst/>
            <a:gdLst>
              <a:gd name="T0" fmla="*/ 0 w 377"/>
              <a:gd name="T1" fmla="*/ 371 h 371"/>
              <a:gd name="T2" fmla="*/ 377 w 377"/>
              <a:gd name="T3" fmla="*/ 233 h 371"/>
              <a:gd name="T4" fmla="*/ 216 w 377"/>
              <a:gd name="T5" fmla="*/ 0 h 371"/>
              <a:gd name="T6" fmla="*/ 0 w 377"/>
              <a:gd name="T7" fmla="*/ 79 h 371"/>
              <a:gd name="T8" fmla="*/ 0 w 377"/>
              <a:gd name="T9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1">
                <a:moveTo>
                  <a:pt x="0" y="371"/>
                </a:moveTo>
                <a:lnTo>
                  <a:pt x="377" y="233"/>
                </a:lnTo>
                <a:lnTo>
                  <a:pt x="216" y="0"/>
                </a:lnTo>
                <a:lnTo>
                  <a:pt x="0" y="79"/>
                </a:lnTo>
                <a:lnTo>
                  <a:pt x="0" y="371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573AAE6D-B050-45F7-AB9F-A3A78F9167F3}"/>
              </a:ext>
            </a:extLst>
          </p:cNvPr>
          <p:cNvSpPr>
            <a:spLocks/>
          </p:cNvSpPr>
          <p:nvPr/>
        </p:nvSpPr>
        <p:spPr bwMode="auto">
          <a:xfrm>
            <a:off x="1404796" y="4551871"/>
            <a:ext cx="4214953" cy="1440318"/>
          </a:xfrm>
          <a:custGeom>
            <a:avLst/>
            <a:gdLst>
              <a:gd name="T0" fmla="*/ 162 w 1488"/>
              <a:gd name="T1" fmla="*/ 0 h 505"/>
              <a:gd name="T2" fmla="*/ 0 w 1488"/>
              <a:gd name="T3" fmla="*/ 233 h 505"/>
              <a:gd name="T4" fmla="*/ 745 w 1488"/>
              <a:gd name="T5" fmla="*/ 505 h 505"/>
              <a:gd name="T6" fmla="*/ 1488 w 1488"/>
              <a:gd name="T7" fmla="*/ 233 h 505"/>
              <a:gd name="T8" fmla="*/ 1327 w 1488"/>
              <a:gd name="T9" fmla="*/ 0 h 505"/>
              <a:gd name="T10" fmla="*/ 745 w 1488"/>
              <a:gd name="T11" fmla="*/ 212 h 505"/>
              <a:gd name="T12" fmla="*/ 162 w 1488"/>
              <a:gd name="T13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505">
                <a:moveTo>
                  <a:pt x="162" y="0"/>
                </a:moveTo>
                <a:lnTo>
                  <a:pt x="0" y="233"/>
                </a:lnTo>
                <a:lnTo>
                  <a:pt x="745" y="505"/>
                </a:lnTo>
                <a:lnTo>
                  <a:pt x="1488" y="233"/>
                </a:lnTo>
                <a:lnTo>
                  <a:pt x="1327" y="0"/>
                </a:lnTo>
                <a:lnTo>
                  <a:pt x="745" y="21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127F48-96B2-411E-8EA8-969FF33A4859}"/>
              </a:ext>
            </a:extLst>
          </p:cNvPr>
          <p:cNvSpPr>
            <a:spLocks/>
          </p:cNvSpPr>
          <p:nvPr/>
        </p:nvSpPr>
        <p:spPr bwMode="auto">
          <a:xfrm>
            <a:off x="1863683" y="4503386"/>
            <a:ext cx="3300013" cy="653134"/>
          </a:xfrm>
          <a:custGeom>
            <a:avLst/>
            <a:gdLst>
              <a:gd name="T0" fmla="*/ 1165 w 1165"/>
              <a:gd name="T1" fmla="*/ 17 h 229"/>
              <a:gd name="T2" fmla="*/ 1047 w 1165"/>
              <a:gd name="T3" fmla="*/ 0 h 229"/>
              <a:gd name="T4" fmla="*/ 583 w 1165"/>
              <a:gd name="T5" fmla="*/ 169 h 229"/>
              <a:gd name="T6" fmla="*/ 118 w 1165"/>
              <a:gd name="T7" fmla="*/ 0 h 229"/>
              <a:gd name="T8" fmla="*/ 0 w 1165"/>
              <a:gd name="T9" fmla="*/ 17 h 229"/>
              <a:gd name="T10" fmla="*/ 583 w 1165"/>
              <a:gd name="T11" fmla="*/ 229 h 229"/>
              <a:gd name="T12" fmla="*/ 1165 w 1165"/>
              <a:gd name="T13" fmla="*/ 1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5" h="229">
                <a:moveTo>
                  <a:pt x="1165" y="17"/>
                </a:moveTo>
                <a:lnTo>
                  <a:pt x="1047" y="0"/>
                </a:lnTo>
                <a:lnTo>
                  <a:pt x="583" y="169"/>
                </a:lnTo>
                <a:lnTo>
                  <a:pt x="118" y="0"/>
                </a:lnTo>
                <a:lnTo>
                  <a:pt x="0" y="17"/>
                </a:lnTo>
                <a:lnTo>
                  <a:pt x="583" y="229"/>
                </a:lnTo>
                <a:lnTo>
                  <a:pt x="1165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0A00B36F-3AB3-4F2E-8980-18A68D535A81}"/>
              </a:ext>
            </a:extLst>
          </p:cNvPr>
          <p:cNvSpPr>
            <a:spLocks/>
          </p:cNvSpPr>
          <p:nvPr/>
        </p:nvSpPr>
        <p:spPr bwMode="auto">
          <a:xfrm>
            <a:off x="3515106" y="4551871"/>
            <a:ext cx="2104643" cy="1440318"/>
          </a:xfrm>
          <a:custGeom>
            <a:avLst/>
            <a:gdLst>
              <a:gd name="T0" fmla="*/ 0 w 743"/>
              <a:gd name="T1" fmla="*/ 505 h 505"/>
              <a:gd name="T2" fmla="*/ 743 w 743"/>
              <a:gd name="T3" fmla="*/ 233 h 505"/>
              <a:gd name="T4" fmla="*/ 582 w 743"/>
              <a:gd name="T5" fmla="*/ 0 h 505"/>
              <a:gd name="T6" fmla="*/ 0 w 743"/>
              <a:gd name="T7" fmla="*/ 212 h 505"/>
              <a:gd name="T8" fmla="*/ 0 w 743"/>
              <a:gd name="T9" fmla="*/ 505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505">
                <a:moveTo>
                  <a:pt x="0" y="505"/>
                </a:moveTo>
                <a:lnTo>
                  <a:pt x="743" y="233"/>
                </a:lnTo>
                <a:lnTo>
                  <a:pt x="582" y="0"/>
                </a:lnTo>
                <a:lnTo>
                  <a:pt x="0" y="212"/>
                </a:lnTo>
                <a:lnTo>
                  <a:pt x="0" y="505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11C3822D-6CB2-434E-A80F-92EEF494A3CD}"/>
              </a:ext>
            </a:extLst>
          </p:cNvPr>
          <p:cNvSpPr>
            <a:spLocks/>
          </p:cNvSpPr>
          <p:nvPr/>
        </p:nvSpPr>
        <p:spPr bwMode="auto">
          <a:xfrm>
            <a:off x="1923168" y="3736165"/>
            <a:ext cx="3178209" cy="1249226"/>
          </a:xfrm>
          <a:custGeom>
            <a:avLst/>
            <a:gdLst>
              <a:gd name="T0" fmla="*/ 161 w 1122"/>
              <a:gd name="T1" fmla="*/ 0 h 438"/>
              <a:gd name="T2" fmla="*/ 0 w 1122"/>
              <a:gd name="T3" fmla="*/ 234 h 438"/>
              <a:gd name="T4" fmla="*/ 562 w 1122"/>
              <a:gd name="T5" fmla="*/ 438 h 438"/>
              <a:gd name="T6" fmla="*/ 1122 w 1122"/>
              <a:gd name="T7" fmla="*/ 234 h 438"/>
              <a:gd name="T8" fmla="*/ 961 w 1122"/>
              <a:gd name="T9" fmla="*/ 0 h 438"/>
              <a:gd name="T10" fmla="*/ 562 w 1122"/>
              <a:gd name="T11" fmla="*/ 146 h 438"/>
              <a:gd name="T12" fmla="*/ 161 w 1122"/>
              <a:gd name="T13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2" h="438">
                <a:moveTo>
                  <a:pt x="161" y="0"/>
                </a:moveTo>
                <a:lnTo>
                  <a:pt x="0" y="234"/>
                </a:lnTo>
                <a:lnTo>
                  <a:pt x="562" y="438"/>
                </a:lnTo>
                <a:lnTo>
                  <a:pt x="1122" y="234"/>
                </a:lnTo>
                <a:lnTo>
                  <a:pt x="961" y="0"/>
                </a:lnTo>
                <a:lnTo>
                  <a:pt x="562" y="146"/>
                </a:lnTo>
                <a:lnTo>
                  <a:pt x="1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3DBC8826-C086-4133-8A81-3E3A63B6ADAB}"/>
              </a:ext>
            </a:extLst>
          </p:cNvPr>
          <p:cNvSpPr>
            <a:spLocks/>
          </p:cNvSpPr>
          <p:nvPr/>
        </p:nvSpPr>
        <p:spPr bwMode="auto">
          <a:xfrm>
            <a:off x="2382055" y="3687682"/>
            <a:ext cx="2263272" cy="464896"/>
          </a:xfrm>
          <a:custGeom>
            <a:avLst/>
            <a:gdLst>
              <a:gd name="T0" fmla="*/ 799 w 799"/>
              <a:gd name="T1" fmla="*/ 17 h 163"/>
              <a:gd name="T2" fmla="*/ 681 w 799"/>
              <a:gd name="T3" fmla="*/ 0 h 163"/>
              <a:gd name="T4" fmla="*/ 400 w 799"/>
              <a:gd name="T5" fmla="*/ 103 h 163"/>
              <a:gd name="T6" fmla="*/ 118 w 799"/>
              <a:gd name="T7" fmla="*/ 0 h 163"/>
              <a:gd name="T8" fmla="*/ 0 w 799"/>
              <a:gd name="T9" fmla="*/ 17 h 163"/>
              <a:gd name="T10" fmla="*/ 400 w 799"/>
              <a:gd name="T11" fmla="*/ 163 h 163"/>
              <a:gd name="T12" fmla="*/ 799 w 799"/>
              <a:gd name="T13" fmla="*/ 1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9" h="163">
                <a:moveTo>
                  <a:pt x="799" y="17"/>
                </a:moveTo>
                <a:lnTo>
                  <a:pt x="681" y="0"/>
                </a:lnTo>
                <a:lnTo>
                  <a:pt x="400" y="103"/>
                </a:lnTo>
                <a:lnTo>
                  <a:pt x="118" y="0"/>
                </a:lnTo>
                <a:lnTo>
                  <a:pt x="0" y="17"/>
                </a:lnTo>
                <a:lnTo>
                  <a:pt x="400" y="163"/>
                </a:lnTo>
                <a:lnTo>
                  <a:pt x="799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21" name="Freeform 22">
            <a:extLst>
              <a:ext uri="{FF2B5EF4-FFF2-40B4-BE49-F238E27FC236}">
                <a16:creationId xmlns:a16="http://schemas.microsoft.com/office/drawing/2014/main" id="{EE06DC85-9A25-4B7C-ABEA-F2AE51B2E39A}"/>
              </a:ext>
            </a:extLst>
          </p:cNvPr>
          <p:cNvSpPr>
            <a:spLocks/>
          </p:cNvSpPr>
          <p:nvPr/>
        </p:nvSpPr>
        <p:spPr bwMode="auto">
          <a:xfrm>
            <a:off x="3515106" y="3736165"/>
            <a:ext cx="1586273" cy="1249226"/>
          </a:xfrm>
          <a:custGeom>
            <a:avLst/>
            <a:gdLst>
              <a:gd name="T0" fmla="*/ 0 w 560"/>
              <a:gd name="T1" fmla="*/ 438 h 438"/>
              <a:gd name="T2" fmla="*/ 560 w 560"/>
              <a:gd name="T3" fmla="*/ 234 h 438"/>
              <a:gd name="T4" fmla="*/ 399 w 560"/>
              <a:gd name="T5" fmla="*/ 0 h 438"/>
              <a:gd name="T6" fmla="*/ 0 w 560"/>
              <a:gd name="T7" fmla="*/ 146 h 438"/>
              <a:gd name="T8" fmla="*/ 0 w 560"/>
              <a:gd name="T9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0" h="438">
                <a:moveTo>
                  <a:pt x="0" y="438"/>
                </a:moveTo>
                <a:lnTo>
                  <a:pt x="560" y="234"/>
                </a:lnTo>
                <a:lnTo>
                  <a:pt x="399" y="0"/>
                </a:lnTo>
                <a:lnTo>
                  <a:pt x="0" y="146"/>
                </a:lnTo>
                <a:lnTo>
                  <a:pt x="0" y="43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298" tIns="45649" rIns="91298" bIns="45649" numCol="1" anchor="t" anchorCtr="0" compatLnSpc="1">
            <a:prstTxWarp prst="textNoShape">
              <a:avLst/>
            </a:prstTxWarp>
          </a:bodyPr>
          <a:lstStyle/>
          <a:p>
            <a:endParaRPr lang="en-US" sz="1797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E1AAAB-F7ED-4C15-9FC9-178AD4BBFEEF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56EFF8F-C800-4F0D-8B20-5834DA8E6105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31528ED-A2EE-48F7-9365-02ABB5D6E60D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ED2D679-0D69-4F8E-8A41-F3B58A0743F0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4AB111C-8F2C-4F34-8D4E-ED5467007816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1EF4F17-B5EB-40EC-BFE2-552E3FEB4017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38E4DE-0BEC-4911-9909-64D2FDB4BD0F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2E2063-E7A1-45A6-97E9-9044AA1A8DED}"/>
              </a:ext>
            </a:extLst>
          </p:cNvPr>
          <p:cNvSpPr txBox="1"/>
          <p:nvPr/>
        </p:nvSpPr>
        <p:spPr>
          <a:xfrm>
            <a:off x="3767762" y="907115"/>
            <a:ext cx="465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Infographic.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9AFB41-D551-40B9-9AEB-52548D6EF0EF}"/>
              </a:ext>
            </a:extLst>
          </p:cNvPr>
          <p:cNvSpPr txBox="1"/>
          <p:nvPr/>
        </p:nvSpPr>
        <p:spPr>
          <a:xfrm>
            <a:off x="4815840" y="7281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332DBAA-AEAE-44B8-BC61-C3E7B182F075}"/>
              </a:ext>
            </a:extLst>
          </p:cNvPr>
          <p:cNvSpPr txBox="1"/>
          <p:nvPr/>
        </p:nvSpPr>
        <p:spPr>
          <a:xfrm>
            <a:off x="6270611" y="2099738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01. Company Topic here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6B2358E-9A81-484E-8C6F-FE6DE6CD1C7D}"/>
              </a:ext>
            </a:extLst>
          </p:cNvPr>
          <p:cNvSpPr txBox="1"/>
          <p:nvPr/>
        </p:nvSpPr>
        <p:spPr>
          <a:xfrm>
            <a:off x="6268718" y="2339996"/>
            <a:ext cx="435024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 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amet. Risus pretium quam vulputate dignissim. Enim nec dui nunc mattis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Mag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na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c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E0E9C2A-DD13-4F3D-AB10-6BF1DCA68625}"/>
              </a:ext>
            </a:extLst>
          </p:cNvPr>
          <p:cNvSpPr txBox="1"/>
          <p:nvPr/>
        </p:nvSpPr>
        <p:spPr>
          <a:xfrm>
            <a:off x="6270611" y="3327117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02. Company Topic here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1FB6FA4-A963-4D95-9C1A-33EBF28F1888}"/>
              </a:ext>
            </a:extLst>
          </p:cNvPr>
          <p:cNvSpPr txBox="1"/>
          <p:nvPr/>
        </p:nvSpPr>
        <p:spPr>
          <a:xfrm>
            <a:off x="6268718" y="3567375"/>
            <a:ext cx="4350247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 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amet. Risus pretium quam vulputate dignissim. Enim nec dui nunc mattis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Mag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na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c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9BF4143-14F5-4910-A918-BFEECCD74ADB}"/>
              </a:ext>
            </a:extLst>
          </p:cNvPr>
          <p:cNvSpPr txBox="1"/>
          <p:nvPr/>
        </p:nvSpPr>
        <p:spPr>
          <a:xfrm>
            <a:off x="6270611" y="4554496"/>
            <a:ext cx="2154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03. Company Topic here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11B611D-A146-49B5-8F89-F272062EA6D0}"/>
              </a:ext>
            </a:extLst>
          </p:cNvPr>
          <p:cNvSpPr txBox="1"/>
          <p:nvPr/>
        </p:nvSpPr>
        <p:spPr>
          <a:xfrm>
            <a:off x="6268718" y="4794754"/>
            <a:ext cx="435024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 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amet. Risus pretium quam vulputate dignissim. Enim nec dui nunc mattis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Mag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na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c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7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05A7630-2EAD-4D7E-B5FB-4DE32E4FCE92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C3C8D-B788-4F6E-B8F7-CE8D45FBE5AA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C7507-7D41-4884-9262-A83BC2E2E6ED}"/>
              </a:ext>
            </a:extLst>
          </p:cNvPr>
          <p:cNvSpPr txBox="1"/>
          <p:nvPr/>
        </p:nvSpPr>
        <p:spPr>
          <a:xfrm>
            <a:off x="6585812" y="1918014"/>
            <a:ext cx="30617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Story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B6CB51-D705-4A39-9204-4D10FAA45641}"/>
              </a:ext>
            </a:extLst>
          </p:cNvPr>
          <p:cNvSpPr txBox="1"/>
          <p:nvPr/>
        </p:nvSpPr>
        <p:spPr>
          <a:xfrm>
            <a:off x="6604463" y="1739082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115A2F-81FC-4201-A549-FF7614F51063}"/>
              </a:ext>
            </a:extLst>
          </p:cNvPr>
          <p:cNvSpPr txBox="1"/>
          <p:nvPr/>
        </p:nvSpPr>
        <p:spPr>
          <a:xfrm>
            <a:off x="6585812" y="3426261"/>
            <a:ext cx="4184745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aw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 amet. Risus pretium quam vulputate dignissim.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Enim nec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E6F278-234D-41FE-A7B6-D4632F78BE06}"/>
              </a:ext>
            </a:extLst>
          </p:cNvPr>
          <p:cNvSpPr txBox="1"/>
          <p:nvPr/>
        </p:nvSpPr>
        <p:spPr>
          <a:xfrm>
            <a:off x="6585813" y="4546967"/>
            <a:ext cx="418474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nunc mat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enil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C34E4C-5986-41CC-AF16-4F396A232567}"/>
              </a:ext>
            </a:extLst>
          </p:cNvPr>
          <p:cNvSpPr txBox="1"/>
          <p:nvPr/>
        </p:nvSpPr>
        <p:spPr>
          <a:xfrm>
            <a:off x="579548" y="1009136"/>
            <a:ext cx="2039687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Est. 1997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196094-8746-4B2F-BE06-C4CC30DC3FC5}"/>
              </a:ext>
            </a:extLst>
          </p:cNvPr>
          <p:cNvSpPr txBox="1"/>
          <p:nvPr/>
        </p:nvSpPr>
        <p:spPr>
          <a:xfrm>
            <a:off x="574715" y="1391027"/>
            <a:ext cx="32651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 pretium quam vulputate dignissim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magnail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BE28D-251C-4E9F-B33B-F07B0AF325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9B5576-2271-43C6-B575-A97B34B39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49070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6">
            <a:extLst>
              <a:ext uri="{FF2B5EF4-FFF2-40B4-BE49-F238E27FC236}">
                <a16:creationId xmlns:a16="http://schemas.microsoft.com/office/drawing/2014/main" id="{A55B2E33-71FD-4ED4-92CF-3D88BE59C587}"/>
              </a:ext>
            </a:extLst>
          </p:cNvPr>
          <p:cNvSpPr>
            <a:spLocks/>
          </p:cNvSpPr>
          <p:nvPr/>
        </p:nvSpPr>
        <p:spPr bwMode="auto">
          <a:xfrm>
            <a:off x="6872036" y="1359097"/>
            <a:ext cx="1796722" cy="1636906"/>
          </a:xfrm>
          <a:custGeom>
            <a:avLst/>
            <a:gdLst>
              <a:gd name="connsiteX0" fmla="*/ 1015365 w 1311879"/>
              <a:gd name="connsiteY0" fmla="*/ 0 h 1195190"/>
              <a:gd name="connsiteX1" fmla="*/ 1015365 w 1311879"/>
              <a:gd name="connsiteY1" fmla="*/ 498231 h 1195190"/>
              <a:gd name="connsiteX2" fmla="*/ 1030964 w 1311879"/>
              <a:gd name="connsiteY2" fmla="*/ 509842 h 1195190"/>
              <a:gd name="connsiteX3" fmla="*/ 1079735 w 1311879"/>
              <a:gd name="connsiteY3" fmla="*/ 505884 h 1195190"/>
              <a:gd name="connsiteX4" fmla="*/ 1292817 w 1311879"/>
              <a:gd name="connsiteY4" fmla="*/ 534673 h 1195190"/>
              <a:gd name="connsiteX5" fmla="*/ 1236667 w 1311879"/>
              <a:gd name="connsiteY5" fmla="*/ 734758 h 1195190"/>
              <a:gd name="connsiteX6" fmla="*/ 1140204 w 1311879"/>
              <a:gd name="connsiteY6" fmla="*/ 741955 h 1195190"/>
              <a:gd name="connsiteX7" fmla="*/ 1076856 w 1311879"/>
              <a:gd name="connsiteY7" fmla="*/ 711726 h 1195190"/>
              <a:gd name="connsiteX8" fmla="*/ 1056700 w 1311879"/>
              <a:gd name="connsiteY8" fmla="*/ 704529 h 1195190"/>
              <a:gd name="connsiteX9" fmla="*/ 1021066 w 1311879"/>
              <a:gd name="connsiteY9" fmla="*/ 713885 h 1195190"/>
              <a:gd name="connsiteX10" fmla="*/ 1015365 w 1311879"/>
              <a:gd name="connsiteY10" fmla="*/ 722485 h 1195190"/>
              <a:gd name="connsiteX11" fmla="*/ 1015365 w 1311879"/>
              <a:gd name="connsiteY11" fmla="*/ 1195190 h 1195190"/>
              <a:gd name="connsiteX12" fmla="*/ 609188 w 1311879"/>
              <a:gd name="connsiteY12" fmla="*/ 1195190 h 1195190"/>
              <a:gd name="connsiteX13" fmla="*/ 607497 w 1311879"/>
              <a:gd name="connsiteY13" fmla="*/ 1188749 h 1195190"/>
              <a:gd name="connsiteX14" fmla="*/ 614694 w 1311879"/>
              <a:gd name="connsiteY14" fmla="*/ 1168592 h 1195190"/>
              <a:gd name="connsiteX15" fmla="*/ 644923 w 1311879"/>
              <a:gd name="connsiteY15" fmla="*/ 1105244 h 1195190"/>
              <a:gd name="connsiteX16" fmla="*/ 637726 w 1311879"/>
              <a:gd name="connsiteY16" fmla="*/ 1008781 h 1195190"/>
              <a:gd name="connsiteX17" fmla="*/ 437641 w 1311879"/>
              <a:gd name="connsiteY17" fmla="*/ 952631 h 1195190"/>
              <a:gd name="connsiteX18" fmla="*/ 408852 w 1311879"/>
              <a:gd name="connsiteY18" fmla="*/ 1165713 h 1195190"/>
              <a:gd name="connsiteX19" fmla="*/ 417039 w 1311879"/>
              <a:gd name="connsiteY19" fmla="*/ 1190436 h 1195190"/>
              <a:gd name="connsiteX20" fmla="*/ 416203 w 1311879"/>
              <a:gd name="connsiteY20" fmla="*/ 1195190 h 1195190"/>
              <a:gd name="connsiteX21" fmla="*/ 15592 w 1311879"/>
              <a:gd name="connsiteY21" fmla="*/ 1195190 h 1195190"/>
              <a:gd name="connsiteX22" fmla="*/ 4996 w 1311879"/>
              <a:gd name="connsiteY22" fmla="*/ 1124524 h 1195190"/>
              <a:gd name="connsiteX23" fmla="*/ 0 w 1311879"/>
              <a:gd name="connsiteY23" fmla="*/ 1023372 h 1195190"/>
              <a:gd name="connsiteX24" fmla="*/ 14370 w 1311879"/>
              <a:gd name="connsiteY24" fmla="*/ 852917 h 1195190"/>
              <a:gd name="connsiteX25" fmla="*/ 262251 w 1311879"/>
              <a:gd name="connsiteY25" fmla="*/ 348730 h 1195190"/>
              <a:gd name="connsiteX26" fmla="*/ 265843 w 1311879"/>
              <a:gd name="connsiteY26" fmla="*/ 345141 h 1195190"/>
              <a:gd name="connsiteX27" fmla="*/ 267639 w 1311879"/>
              <a:gd name="connsiteY27" fmla="*/ 345141 h 1195190"/>
              <a:gd name="connsiteX28" fmla="*/ 920365 w 1311879"/>
              <a:gd name="connsiteY28" fmla="*/ 5192 h 1195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311879" h="1195190">
                <a:moveTo>
                  <a:pt x="1015365" y="0"/>
                </a:moveTo>
                <a:lnTo>
                  <a:pt x="1015365" y="498231"/>
                </a:lnTo>
                <a:lnTo>
                  <a:pt x="1030964" y="509842"/>
                </a:lnTo>
                <a:cubicBezTo>
                  <a:pt x="1045902" y="516320"/>
                  <a:pt x="1063898" y="515960"/>
                  <a:pt x="1079735" y="505884"/>
                </a:cubicBezTo>
                <a:cubicBezTo>
                  <a:pt x="1151723" y="459821"/>
                  <a:pt x="1242426" y="449745"/>
                  <a:pt x="1292817" y="534673"/>
                </a:cubicBezTo>
                <a:cubicBezTo>
                  <a:pt x="1333129" y="602327"/>
                  <a:pt x="1307214" y="697331"/>
                  <a:pt x="1236667" y="734758"/>
                </a:cubicBezTo>
                <a:cubicBezTo>
                  <a:pt x="1202113" y="753470"/>
                  <a:pt x="1170439" y="752031"/>
                  <a:pt x="1140204" y="741955"/>
                </a:cubicBezTo>
                <a:cubicBezTo>
                  <a:pt x="1118609" y="734758"/>
                  <a:pt x="1098452" y="723242"/>
                  <a:pt x="1076856" y="711726"/>
                </a:cubicBezTo>
                <a:cubicBezTo>
                  <a:pt x="1071097" y="707408"/>
                  <a:pt x="1063899" y="704529"/>
                  <a:pt x="1056700" y="704529"/>
                </a:cubicBezTo>
                <a:cubicBezTo>
                  <a:pt x="1043742" y="703089"/>
                  <a:pt x="1031145" y="706688"/>
                  <a:pt x="1021066" y="713885"/>
                </a:cubicBezTo>
                <a:lnTo>
                  <a:pt x="1015365" y="722485"/>
                </a:lnTo>
                <a:lnTo>
                  <a:pt x="1015365" y="1195190"/>
                </a:lnTo>
                <a:lnTo>
                  <a:pt x="609188" y="1195190"/>
                </a:lnTo>
                <a:lnTo>
                  <a:pt x="607497" y="1188749"/>
                </a:lnTo>
                <a:cubicBezTo>
                  <a:pt x="607497" y="1181550"/>
                  <a:pt x="610376" y="1174351"/>
                  <a:pt x="614694" y="1168592"/>
                </a:cubicBezTo>
                <a:cubicBezTo>
                  <a:pt x="626210" y="1146996"/>
                  <a:pt x="637726" y="1126840"/>
                  <a:pt x="644923" y="1105244"/>
                </a:cubicBezTo>
                <a:cubicBezTo>
                  <a:pt x="654999" y="1075009"/>
                  <a:pt x="656438" y="1043335"/>
                  <a:pt x="637726" y="1008781"/>
                </a:cubicBezTo>
                <a:cubicBezTo>
                  <a:pt x="600299" y="938234"/>
                  <a:pt x="505295" y="912319"/>
                  <a:pt x="437641" y="952631"/>
                </a:cubicBezTo>
                <a:cubicBezTo>
                  <a:pt x="352713" y="1003022"/>
                  <a:pt x="362789" y="1093726"/>
                  <a:pt x="408852" y="1165713"/>
                </a:cubicBezTo>
                <a:cubicBezTo>
                  <a:pt x="413890" y="1173631"/>
                  <a:pt x="416499" y="1182090"/>
                  <a:pt x="417039" y="1190436"/>
                </a:cubicBezTo>
                <a:lnTo>
                  <a:pt x="416203" y="1195190"/>
                </a:lnTo>
                <a:lnTo>
                  <a:pt x="15592" y="1195190"/>
                </a:lnTo>
                <a:lnTo>
                  <a:pt x="4996" y="1124524"/>
                </a:lnTo>
                <a:cubicBezTo>
                  <a:pt x="1684" y="1091218"/>
                  <a:pt x="0" y="1057463"/>
                  <a:pt x="0" y="1023372"/>
                </a:cubicBezTo>
                <a:cubicBezTo>
                  <a:pt x="0" y="965956"/>
                  <a:pt x="5389" y="908539"/>
                  <a:pt x="14370" y="852917"/>
                </a:cubicBezTo>
                <a:cubicBezTo>
                  <a:pt x="48499" y="660931"/>
                  <a:pt x="136514" y="488682"/>
                  <a:pt x="262251" y="348730"/>
                </a:cubicBezTo>
                <a:cubicBezTo>
                  <a:pt x="264047" y="346936"/>
                  <a:pt x="265843" y="345141"/>
                  <a:pt x="265843" y="345141"/>
                </a:cubicBezTo>
                <a:cubicBezTo>
                  <a:pt x="265843" y="345141"/>
                  <a:pt x="265843" y="345141"/>
                  <a:pt x="267639" y="345141"/>
                </a:cubicBezTo>
                <a:cubicBezTo>
                  <a:pt x="432669" y="163024"/>
                  <a:pt x="655458" y="34482"/>
                  <a:pt x="920365" y="5192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693FED24-C4C8-4E5A-B729-E655AF02BC6A}"/>
              </a:ext>
            </a:extLst>
          </p:cNvPr>
          <p:cNvSpPr>
            <a:spLocks/>
          </p:cNvSpPr>
          <p:nvPr/>
        </p:nvSpPr>
        <p:spPr bwMode="auto">
          <a:xfrm rot="5400000">
            <a:off x="7995931" y="1688448"/>
            <a:ext cx="2049312" cy="1390624"/>
          </a:xfrm>
          <a:custGeom>
            <a:avLst/>
            <a:gdLst>
              <a:gd name="connsiteX0" fmla="*/ 0 w 1496309"/>
              <a:gd name="connsiteY0" fmla="*/ 1015366 h 1015366"/>
              <a:gd name="connsiteX1" fmla="*/ 4082 w 1496309"/>
              <a:gd name="connsiteY1" fmla="*/ 928370 h 1015366"/>
              <a:gd name="connsiteX2" fmla="*/ 345135 w 1496309"/>
              <a:gd name="connsiteY2" fmla="*/ 267639 h 1015366"/>
              <a:gd name="connsiteX3" fmla="*/ 851117 w 1496309"/>
              <a:gd name="connsiteY3" fmla="*/ 14370 h 1015366"/>
              <a:gd name="connsiteX4" fmla="*/ 1023366 w 1496309"/>
              <a:gd name="connsiteY4" fmla="*/ 0 h 1015366"/>
              <a:gd name="connsiteX5" fmla="*/ 1125302 w 1496309"/>
              <a:gd name="connsiteY5" fmla="*/ 5024 h 1015366"/>
              <a:gd name="connsiteX6" fmla="*/ 1195184 w 1496309"/>
              <a:gd name="connsiteY6" fmla="*/ 15629 h 1015366"/>
              <a:gd name="connsiteX7" fmla="*/ 1195184 w 1496309"/>
              <a:gd name="connsiteY7" fmla="*/ 430954 h 1015366"/>
              <a:gd name="connsiteX8" fmla="*/ 1195936 w 1496309"/>
              <a:gd name="connsiteY8" fmla="*/ 432503 h 1015366"/>
              <a:gd name="connsiteX9" fmla="*/ 1264165 w 1496309"/>
              <a:gd name="connsiteY9" fmla="*/ 443029 h 1015366"/>
              <a:gd name="connsiteX10" fmla="*/ 1477247 w 1496309"/>
              <a:gd name="connsiteY10" fmla="*/ 471818 h 1015366"/>
              <a:gd name="connsiteX11" fmla="*/ 1421097 w 1496309"/>
              <a:gd name="connsiteY11" fmla="*/ 671903 h 1015366"/>
              <a:gd name="connsiteX12" fmla="*/ 1324634 w 1496309"/>
              <a:gd name="connsiteY12" fmla="*/ 679100 h 1015366"/>
              <a:gd name="connsiteX13" fmla="*/ 1261286 w 1496309"/>
              <a:gd name="connsiteY13" fmla="*/ 648871 h 1015366"/>
              <a:gd name="connsiteX14" fmla="*/ 1241130 w 1496309"/>
              <a:gd name="connsiteY14" fmla="*/ 641674 h 1015366"/>
              <a:gd name="connsiteX15" fmla="*/ 1205496 w 1496309"/>
              <a:gd name="connsiteY15" fmla="*/ 651030 h 1015366"/>
              <a:gd name="connsiteX16" fmla="*/ 1195184 w 1496309"/>
              <a:gd name="connsiteY16" fmla="*/ 666586 h 1015366"/>
              <a:gd name="connsiteX17" fmla="*/ 1195184 w 1496309"/>
              <a:gd name="connsiteY17" fmla="*/ 1015366 h 1015366"/>
              <a:gd name="connsiteX18" fmla="*/ 706088 w 1496309"/>
              <a:gd name="connsiteY18" fmla="*/ 1015366 h 1015366"/>
              <a:gd name="connsiteX19" fmla="*/ 711720 w 1496309"/>
              <a:gd name="connsiteY19" fmla="*/ 999593 h 1015366"/>
              <a:gd name="connsiteX20" fmla="*/ 741949 w 1496309"/>
              <a:gd name="connsiteY20" fmla="*/ 936245 h 1015366"/>
              <a:gd name="connsiteX21" fmla="*/ 734752 w 1496309"/>
              <a:gd name="connsiteY21" fmla="*/ 839782 h 1015366"/>
              <a:gd name="connsiteX22" fmla="*/ 534667 w 1496309"/>
              <a:gd name="connsiteY22" fmla="*/ 783632 h 1015366"/>
              <a:gd name="connsiteX23" fmla="*/ 505878 w 1496309"/>
              <a:gd name="connsiteY23" fmla="*/ 996714 h 1015366"/>
              <a:gd name="connsiteX24" fmla="*/ 512054 w 1496309"/>
              <a:gd name="connsiteY24" fmla="*/ 1015366 h 1015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6309" h="1015366">
                <a:moveTo>
                  <a:pt x="0" y="1015366"/>
                </a:moveTo>
                <a:lnTo>
                  <a:pt x="4082" y="928370"/>
                </a:lnTo>
                <a:cubicBezTo>
                  <a:pt x="28589" y="674318"/>
                  <a:pt x="139468" y="464103"/>
                  <a:pt x="345135" y="267639"/>
                </a:cubicBezTo>
                <a:cubicBezTo>
                  <a:pt x="483293" y="140106"/>
                  <a:pt x="659131" y="48498"/>
                  <a:pt x="851117" y="14370"/>
                </a:cubicBezTo>
                <a:cubicBezTo>
                  <a:pt x="908533" y="5389"/>
                  <a:pt x="965950" y="0"/>
                  <a:pt x="1023366" y="0"/>
                </a:cubicBezTo>
                <a:cubicBezTo>
                  <a:pt x="1057906" y="0"/>
                  <a:pt x="1091884" y="1684"/>
                  <a:pt x="1125302" y="5024"/>
                </a:cubicBezTo>
                <a:lnTo>
                  <a:pt x="1195184" y="15629"/>
                </a:lnTo>
                <a:lnTo>
                  <a:pt x="1195184" y="430954"/>
                </a:lnTo>
                <a:lnTo>
                  <a:pt x="1195936" y="432503"/>
                </a:lnTo>
                <a:cubicBezTo>
                  <a:pt x="1211795" y="451395"/>
                  <a:pt x="1240410" y="458143"/>
                  <a:pt x="1264165" y="443029"/>
                </a:cubicBezTo>
                <a:cubicBezTo>
                  <a:pt x="1336152" y="396966"/>
                  <a:pt x="1426856" y="386890"/>
                  <a:pt x="1477247" y="471818"/>
                </a:cubicBezTo>
                <a:cubicBezTo>
                  <a:pt x="1517559" y="539472"/>
                  <a:pt x="1491644" y="634477"/>
                  <a:pt x="1421097" y="671903"/>
                </a:cubicBezTo>
                <a:cubicBezTo>
                  <a:pt x="1386543" y="690615"/>
                  <a:pt x="1354869" y="689176"/>
                  <a:pt x="1324634" y="679100"/>
                </a:cubicBezTo>
                <a:cubicBezTo>
                  <a:pt x="1303038" y="671903"/>
                  <a:pt x="1282882" y="660387"/>
                  <a:pt x="1261286" y="648871"/>
                </a:cubicBezTo>
                <a:cubicBezTo>
                  <a:pt x="1255527" y="644553"/>
                  <a:pt x="1248329" y="641674"/>
                  <a:pt x="1241130" y="641674"/>
                </a:cubicBezTo>
                <a:cubicBezTo>
                  <a:pt x="1228172" y="640234"/>
                  <a:pt x="1215574" y="643833"/>
                  <a:pt x="1205496" y="651030"/>
                </a:cubicBezTo>
                <a:lnTo>
                  <a:pt x="1195184" y="666586"/>
                </a:lnTo>
                <a:lnTo>
                  <a:pt x="1195184" y="1015366"/>
                </a:lnTo>
                <a:lnTo>
                  <a:pt x="706088" y="1015366"/>
                </a:lnTo>
                <a:lnTo>
                  <a:pt x="711720" y="999593"/>
                </a:lnTo>
                <a:cubicBezTo>
                  <a:pt x="723236" y="977997"/>
                  <a:pt x="734752" y="957840"/>
                  <a:pt x="741949" y="936245"/>
                </a:cubicBezTo>
                <a:cubicBezTo>
                  <a:pt x="752025" y="906010"/>
                  <a:pt x="753464" y="874336"/>
                  <a:pt x="734752" y="839782"/>
                </a:cubicBezTo>
                <a:cubicBezTo>
                  <a:pt x="697325" y="769235"/>
                  <a:pt x="602321" y="743320"/>
                  <a:pt x="534667" y="783632"/>
                </a:cubicBezTo>
                <a:cubicBezTo>
                  <a:pt x="449739" y="834023"/>
                  <a:pt x="459815" y="924726"/>
                  <a:pt x="505878" y="996714"/>
                </a:cubicBezTo>
                <a:lnTo>
                  <a:pt x="512054" y="1015366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3DE95785-9FD5-4DD6-883C-0EF3F9F25880}"/>
              </a:ext>
            </a:extLst>
          </p:cNvPr>
          <p:cNvSpPr>
            <a:spLocks/>
          </p:cNvSpPr>
          <p:nvPr/>
        </p:nvSpPr>
        <p:spPr bwMode="auto">
          <a:xfrm rot="10800000">
            <a:off x="7912682" y="3058620"/>
            <a:ext cx="1769792" cy="1638480"/>
          </a:xfrm>
          <a:custGeom>
            <a:avLst/>
            <a:gdLst>
              <a:gd name="connsiteX0" fmla="*/ 990961 w 1292216"/>
              <a:gd name="connsiteY0" fmla="*/ 1196340 h 1196340"/>
              <a:gd name="connsiteX1" fmla="*/ 617286 w 1292216"/>
              <a:gd name="connsiteY1" fmla="*/ 1196340 h 1196340"/>
              <a:gd name="connsiteX2" fmla="*/ 617269 w 1292216"/>
              <a:gd name="connsiteY2" fmla="*/ 1196113 h 1196340"/>
              <a:gd name="connsiteX3" fmla="*/ 624466 w 1292216"/>
              <a:gd name="connsiteY3" fmla="*/ 1175957 h 1196340"/>
              <a:gd name="connsiteX4" fmla="*/ 654695 w 1292216"/>
              <a:gd name="connsiteY4" fmla="*/ 1112609 h 1196340"/>
              <a:gd name="connsiteX5" fmla="*/ 647498 w 1292216"/>
              <a:gd name="connsiteY5" fmla="*/ 1016146 h 1196340"/>
              <a:gd name="connsiteX6" fmla="*/ 447413 w 1292216"/>
              <a:gd name="connsiteY6" fmla="*/ 959996 h 1196340"/>
              <a:gd name="connsiteX7" fmla="*/ 418624 w 1292216"/>
              <a:gd name="connsiteY7" fmla="*/ 1173078 h 1196340"/>
              <a:gd name="connsiteX8" fmla="*/ 426327 w 1292216"/>
              <a:gd name="connsiteY8" fmla="*/ 1196340 h 1196340"/>
              <a:gd name="connsiteX9" fmla="*/ 0 w 1292216"/>
              <a:gd name="connsiteY9" fmla="*/ 1196340 h 1196340"/>
              <a:gd name="connsiteX10" fmla="*/ 20304 w 1292216"/>
              <a:gd name="connsiteY10" fmla="*/ 1118160 h 1196340"/>
              <a:gd name="connsiteX11" fmla="*/ 54629 w 1292216"/>
              <a:gd name="connsiteY11" fmla="*/ 1026317 h 1196340"/>
              <a:gd name="connsiteX12" fmla="*/ 200124 w 1292216"/>
              <a:gd name="connsiteY12" fmla="*/ 780503 h 1196340"/>
              <a:gd name="connsiteX13" fmla="*/ 376156 w 1292216"/>
              <a:gd name="connsiteY13" fmla="*/ 466508 h 1196340"/>
              <a:gd name="connsiteX14" fmla="*/ 390526 w 1292216"/>
              <a:gd name="connsiteY14" fmla="*/ 425240 h 1196340"/>
              <a:gd name="connsiteX15" fmla="*/ 606074 w 1292216"/>
              <a:gd name="connsiteY15" fmla="*/ 0 h 1196340"/>
              <a:gd name="connsiteX16" fmla="*/ 942046 w 1292216"/>
              <a:gd name="connsiteY16" fmla="*/ 0 h 1196340"/>
              <a:gd name="connsiteX17" fmla="*/ 990961 w 1292216"/>
              <a:gd name="connsiteY17" fmla="*/ 0 h 1196340"/>
              <a:gd name="connsiteX18" fmla="*/ 990961 w 1292216"/>
              <a:gd name="connsiteY18" fmla="*/ 485667 h 1196340"/>
              <a:gd name="connsiteX19" fmla="*/ 991842 w 1292216"/>
              <a:gd name="connsiteY19" fmla="*/ 487483 h 1196340"/>
              <a:gd name="connsiteX20" fmla="*/ 1060072 w 1292216"/>
              <a:gd name="connsiteY20" fmla="*/ 498009 h 1196340"/>
              <a:gd name="connsiteX21" fmla="*/ 1273154 w 1292216"/>
              <a:gd name="connsiteY21" fmla="*/ 526798 h 1196340"/>
              <a:gd name="connsiteX22" fmla="*/ 1217004 w 1292216"/>
              <a:gd name="connsiteY22" fmla="*/ 726883 h 1196340"/>
              <a:gd name="connsiteX23" fmla="*/ 1120541 w 1292216"/>
              <a:gd name="connsiteY23" fmla="*/ 734080 h 1196340"/>
              <a:gd name="connsiteX24" fmla="*/ 1057193 w 1292216"/>
              <a:gd name="connsiteY24" fmla="*/ 703851 h 1196340"/>
              <a:gd name="connsiteX25" fmla="*/ 1037037 w 1292216"/>
              <a:gd name="connsiteY25" fmla="*/ 696654 h 1196340"/>
              <a:gd name="connsiteX26" fmla="*/ 1001403 w 1292216"/>
              <a:gd name="connsiteY26" fmla="*/ 706010 h 1196340"/>
              <a:gd name="connsiteX27" fmla="*/ 990961 w 1292216"/>
              <a:gd name="connsiteY27" fmla="*/ 721761 h 119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2216" h="1196340">
                <a:moveTo>
                  <a:pt x="990961" y="1196340"/>
                </a:moveTo>
                <a:lnTo>
                  <a:pt x="617286" y="1196340"/>
                </a:lnTo>
                <a:lnTo>
                  <a:pt x="617269" y="1196113"/>
                </a:lnTo>
                <a:cubicBezTo>
                  <a:pt x="617269" y="1188914"/>
                  <a:pt x="620148" y="1181716"/>
                  <a:pt x="624466" y="1175957"/>
                </a:cubicBezTo>
                <a:cubicBezTo>
                  <a:pt x="635983" y="1154361"/>
                  <a:pt x="647498" y="1134205"/>
                  <a:pt x="654695" y="1112609"/>
                </a:cubicBezTo>
                <a:cubicBezTo>
                  <a:pt x="664772" y="1082374"/>
                  <a:pt x="666211" y="1050700"/>
                  <a:pt x="647498" y="1016146"/>
                </a:cubicBezTo>
                <a:cubicBezTo>
                  <a:pt x="610072" y="945599"/>
                  <a:pt x="515068" y="919684"/>
                  <a:pt x="447413" y="959996"/>
                </a:cubicBezTo>
                <a:cubicBezTo>
                  <a:pt x="362486" y="1010387"/>
                  <a:pt x="372561" y="1101091"/>
                  <a:pt x="418624" y="1173078"/>
                </a:cubicBezTo>
                <a:lnTo>
                  <a:pt x="426327" y="1196340"/>
                </a:lnTo>
                <a:lnTo>
                  <a:pt x="0" y="1196340"/>
                </a:lnTo>
                <a:lnTo>
                  <a:pt x="20304" y="1118160"/>
                </a:lnTo>
                <a:cubicBezTo>
                  <a:pt x="30155" y="1086985"/>
                  <a:pt x="41606" y="1056371"/>
                  <a:pt x="54629" y="1026317"/>
                </a:cubicBezTo>
                <a:cubicBezTo>
                  <a:pt x="92350" y="938398"/>
                  <a:pt x="140849" y="855862"/>
                  <a:pt x="200124" y="780503"/>
                </a:cubicBezTo>
                <a:cubicBezTo>
                  <a:pt x="237845" y="726675"/>
                  <a:pt x="324065" y="592106"/>
                  <a:pt x="376156" y="466508"/>
                </a:cubicBezTo>
                <a:cubicBezTo>
                  <a:pt x="381544" y="452153"/>
                  <a:pt x="386933" y="439594"/>
                  <a:pt x="390526" y="425240"/>
                </a:cubicBezTo>
                <a:cubicBezTo>
                  <a:pt x="453394" y="251196"/>
                  <a:pt x="449801" y="0"/>
                  <a:pt x="606074" y="0"/>
                </a:cubicBezTo>
                <a:cubicBezTo>
                  <a:pt x="606074" y="0"/>
                  <a:pt x="606074" y="0"/>
                  <a:pt x="942046" y="0"/>
                </a:cubicBezTo>
                <a:lnTo>
                  <a:pt x="990961" y="0"/>
                </a:lnTo>
                <a:lnTo>
                  <a:pt x="990961" y="485667"/>
                </a:lnTo>
                <a:lnTo>
                  <a:pt x="991842" y="487483"/>
                </a:lnTo>
                <a:cubicBezTo>
                  <a:pt x="1007702" y="506375"/>
                  <a:pt x="1036317" y="513123"/>
                  <a:pt x="1060072" y="498009"/>
                </a:cubicBezTo>
                <a:cubicBezTo>
                  <a:pt x="1132060" y="451946"/>
                  <a:pt x="1222763" y="441870"/>
                  <a:pt x="1273154" y="526798"/>
                </a:cubicBezTo>
                <a:cubicBezTo>
                  <a:pt x="1313466" y="594452"/>
                  <a:pt x="1287551" y="689456"/>
                  <a:pt x="1217004" y="726883"/>
                </a:cubicBezTo>
                <a:cubicBezTo>
                  <a:pt x="1182450" y="745595"/>
                  <a:pt x="1150776" y="744156"/>
                  <a:pt x="1120541" y="734080"/>
                </a:cubicBezTo>
                <a:cubicBezTo>
                  <a:pt x="1098946" y="726883"/>
                  <a:pt x="1078789" y="715367"/>
                  <a:pt x="1057193" y="703851"/>
                </a:cubicBezTo>
                <a:cubicBezTo>
                  <a:pt x="1051434" y="699533"/>
                  <a:pt x="1044236" y="696654"/>
                  <a:pt x="1037037" y="696654"/>
                </a:cubicBezTo>
                <a:cubicBezTo>
                  <a:pt x="1024079" y="695214"/>
                  <a:pt x="1011482" y="698813"/>
                  <a:pt x="1001403" y="706010"/>
                </a:cubicBezTo>
                <a:lnTo>
                  <a:pt x="990961" y="721761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C6E09A5B-B77A-4290-B8F7-B07ACCA1A4AB}"/>
              </a:ext>
            </a:extLst>
          </p:cNvPr>
          <p:cNvSpPr>
            <a:spLocks/>
          </p:cNvSpPr>
          <p:nvPr/>
        </p:nvSpPr>
        <p:spPr bwMode="auto">
          <a:xfrm rot="16200000">
            <a:off x="6554296" y="2988739"/>
            <a:ext cx="2059407" cy="1357315"/>
          </a:xfrm>
          <a:custGeom>
            <a:avLst/>
            <a:gdLst>
              <a:gd name="connsiteX0" fmla="*/ 1502772 w 1503680"/>
              <a:gd name="connsiteY0" fmla="*/ 467865 h 991046"/>
              <a:gd name="connsiteX1" fmla="*/ 1428468 w 1503680"/>
              <a:gd name="connsiteY1" fmla="*/ 613408 h 991046"/>
              <a:gd name="connsiteX2" fmla="*/ 1332005 w 1503680"/>
              <a:gd name="connsiteY2" fmla="*/ 620605 h 991046"/>
              <a:gd name="connsiteX3" fmla="*/ 1268657 w 1503680"/>
              <a:gd name="connsiteY3" fmla="*/ 590376 h 991046"/>
              <a:gd name="connsiteX4" fmla="*/ 1248501 w 1503680"/>
              <a:gd name="connsiteY4" fmla="*/ 583179 h 991046"/>
              <a:gd name="connsiteX5" fmla="*/ 1212867 w 1503680"/>
              <a:gd name="connsiteY5" fmla="*/ 592535 h 991046"/>
              <a:gd name="connsiteX6" fmla="*/ 1196340 w 1503680"/>
              <a:gd name="connsiteY6" fmla="*/ 617466 h 991046"/>
              <a:gd name="connsiteX7" fmla="*/ 1196340 w 1503680"/>
              <a:gd name="connsiteY7" fmla="*/ 991046 h 991046"/>
              <a:gd name="connsiteX8" fmla="*/ 696747 w 1503680"/>
              <a:gd name="connsiteY8" fmla="*/ 991046 h 991046"/>
              <a:gd name="connsiteX9" fmla="*/ 696653 w 1503680"/>
              <a:gd name="connsiteY9" fmla="*/ 990691 h 991046"/>
              <a:gd name="connsiteX10" fmla="*/ 703850 w 1503680"/>
              <a:gd name="connsiteY10" fmla="*/ 970534 h 991046"/>
              <a:gd name="connsiteX11" fmla="*/ 734079 w 1503680"/>
              <a:gd name="connsiteY11" fmla="*/ 907186 h 991046"/>
              <a:gd name="connsiteX12" fmla="*/ 726882 w 1503680"/>
              <a:gd name="connsiteY12" fmla="*/ 810723 h 991046"/>
              <a:gd name="connsiteX13" fmla="*/ 526798 w 1503680"/>
              <a:gd name="connsiteY13" fmla="*/ 754574 h 991046"/>
              <a:gd name="connsiteX14" fmla="*/ 498009 w 1503680"/>
              <a:gd name="connsiteY14" fmla="*/ 967655 h 991046"/>
              <a:gd name="connsiteX15" fmla="*/ 505754 w 1503680"/>
              <a:gd name="connsiteY15" fmla="*/ 991046 h 991046"/>
              <a:gd name="connsiteX16" fmla="*/ 0 w 1503680"/>
              <a:gd name="connsiteY16" fmla="*/ 991046 h 991046"/>
              <a:gd name="connsiteX17" fmla="*/ 0 w 1503680"/>
              <a:gd name="connsiteY17" fmla="*/ 986921 h 991046"/>
              <a:gd name="connsiteX18" fmla="*/ 0 w 1503680"/>
              <a:gd name="connsiteY18" fmla="*/ 598975 h 991046"/>
              <a:gd name="connsiteX19" fmla="*/ 425240 w 1503680"/>
              <a:gd name="connsiteY19" fmla="*/ 385223 h 991046"/>
              <a:gd name="connsiteX20" fmla="*/ 466508 w 1503680"/>
              <a:gd name="connsiteY20" fmla="*/ 369057 h 991046"/>
              <a:gd name="connsiteX21" fmla="*/ 823565 w 1503680"/>
              <a:gd name="connsiteY21" fmla="*/ 166082 h 991046"/>
              <a:gd name="connsiteX22" fmla="*/ 1028111 w 1503680"/>
              <a:gd name="connsiteY22" fmla="*/ 52919 h 991046"/>
              <a:gd name="connsiteX23" fmla="*/ 1119170 w 1503680"/>
              <a:gd name="connsiteY23" fmla="*/ 19633 h 991046"/>
              <a:gd name="connsiteX24" fmla="*/ 1196340 w 1503680"/>
              <a:gd name="connsiteY24" fmla="*/ 0 h 991046"/>
              <a:gd name="connsiteX25" fmla="*/ 1196340 w 1503680"/>
              <a:gd name="connsiteY25" fmla="*/ 359649 h 991046"/>
              <a:gd name="connsiteX26" fmla="*/ 1203307 w 1503680"/>
              <a:gd name="connsiteY26" fmla="*/ 374008 h 991046"/>
              <a:gd name="connsiteX27" fmla="*/ 1271536 w 1503680"/>
              <a:gd name="connsiteY27" fmla="*/ 384534 h 991046"/>
              <a:gd name="connsiteX28" fmla="*/ 1484618 w 1503680"/>
              <a:gd name="connsiteY28" fmla="*/ 413323 h 991046"/>
              <a:gd name="connsiteX29" fmla="*/ 1502772 w 1503680"/>
              <a:gd name="connsiteY29" fmla="*/ 467865 h 991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503680" h="991046">
                <a:moveTo>
                  <a:pt x="1502772" y="467865"/>
                </a:moveTo>
                <a:cubicBezTo>
                  <a:pt x="1509183" y="524881"/>
                  <a:pt x="1481379" y="585338"/>
                  <a:pt x="1428468" y="613408"/>
                </a:cubicBezTo>
                <a:cubicBezTo>
                  <a:pt x="1393914" y="632120"/>
                  <a:pt x="1362240" y="630681"/>
                  <a:pt x="1332005" y="620605"/>
                </a:cubicBezTo>
                <a:cubicBezTo>
                  <a:pt x="1310409" y="613408"/>
                  <a:pt x="1290253" y="601892"/>
                  <a:pt x="1268657" y="590376"/>
                </a:cubicBezTo>
                <a:cubicBezTo>
                  <a:pt x="1262898" y="586058"/>
                  <a:pt x="1255700" y="583179"/>
                  <a:pt x="1248501" y="583179"/>
                </a:cubicBezTo>
                <a:cubicBezTo>
                  <a:pt x="1235543" y="581739"/>
                  <a:pt x="1222945" y="585338"/>
                  <a:pt x="1212867" y="592535"/>
                </a:cubicBezTo>
                <a:lnTo>
                  <a:pt x="1196340" y="617466"/>
                </a:lnTo>
                <a:lnTo>
                  <a:pt x="1196340" y="991046"/>
                </a:lnTo>
                <a:lnTo>
                  <a:pt x="696747" y="991046"/>
                </a:lnTo>
                <a:lnTo>
                  <a:pt x="696653" y="990691"/>
                </a:lnTo>
                <a:cubicBezTo>
                  <a:pt x="696653" y="983492"/>
                  <a:pt x="699533" y="976293"/>
                  <a:pt x="703850" y="970534"/>
                </a:cubicBezTo>
                <a:cubicBezTo>
                  <a:pt x="715367" y="948938"/>
                  <a:pt x="726882" y="928782"/>
                  <a:pt x="734079" y="907186"/>
                </a:cubicBezTo>
                <a:cubicBezTo>
                  <a:pt x="744156" y="876951"/>
                  <a:pt x="745595" y="845277"/>
                  <a:pt x="726882" y="810723"/>
                </a:cubicBezTo>
                <a:cubicBezTo>
                  <a:pt x="689456" y="740176"/>
                  <a:pt x="594452" y="714261"/>
                  <a:pt x="526798" y="754574"/>
                </a:cubicBezTo>
                <a:cubicBezTo>
                  <a:pt x="441870" y="804964"/>
                  <a:pt x="451945" y="895668"/>
                  <a:pt x="498009" y="967655"/>
                </a:cubicBezTo>
                <a:lnTo>
                  <a:pt x="505754" y="991046"/>
                </a:lnTo>
                <a:lnTo>
                  <a:pt x="0" y="991046"/>
                </a:lnTo>
                <a:lnTo>
                  <a:pt x="0" y="986921"/>
                </a:lnTo>
                <a:cubicBezTo>
                  <a:pt x="0" y="950926"/>
                  <a:pt x="0" y="854940"/>
                  <a:pt x="0" y="598975"/>
                </a:cubicBezTo>
                <a:cubicBezTo>
                  <a:pt x="0" y="442703"/>
                  <a:pt x="251196" y="446295"/>
                  <a:pt x="425240" y="385223"/>
                </a:cubicBezTo>
                <a:cubicBezTo>
                  <a:pt x="439594" y="379834"/>
                  <a:pt x="453948" y="374446"/>
                  <a:pt x="466508" y="369057"/>
                </a:cubicBezTo>
                <a:cubicBezTo>
                  <a:pt x="629785" y="300800"/>
                  <a:pt x="818183" y="169675"/>
                  <a:pt x="823565" y="166082"/>
                </a:cubicBezTo>
                <a:cubicBezTo>
                  <a:pt x="886364" y="121176"/>
                  <a:pt x="954546" y="83455"/>
                  <a:pt x="1028111" y="52919"/>
                </a:cubicBezTo>
                <a:cubicBezTo>
                  <a:pt x="1057716" y="40346"/>
                  <a:pt x="1088106" y="29232"/>
                  <a:pt x="1119170" y="19633"/>
                </a:cubicBezTo>
                <a:lnTo>
                  <a:pt x="1196340" y="0"/>
                </a:lnTo>
                <a:lnTo>
                  <a:pt x="1196340" y="359649"/>
                </a:lnTo>
                <a:lnTo>
                  <a:pt x="1203307" y="374008"/>
                </a:lnTo>
                <a:cubicBezTo>
                  <a:pt x="1219166" y="392900"/>
                  <a:pt x="1247781" y="399648"/>
                  <a:pt x="1271536" y="384534"/>
                </a:cubicBezTo>
                <a:cubicBezTo>
                  <a:pt x="1343523" y="338471"/>
                  <a:pt x="1434227" y="328395"/>
                  <a:pt x="1484618" y="413323"/>
                </a:cubicBezTo>
                <a:cubicBezTo>
                  <a:pt x="1494696" y="430237"/>
                  <a:pt x="1500635" y="448859"/>
                  <a:pt x="1502772" y="467865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11DAD2D7-4720-4B50-871E-379E4E962560}"/>
              </a:ext>
            </a:extLst>
          </p:cNvPr>
          <p:cNvSpPr>
            <a:spLocks/>
          </p:cNvSpPr>
          <p:nvPr/>
        </p:nvSpPr>
        <p:spPr bwMode="auto">
          <a:xfrm>
            <a:off x="8031869" y="5851816"/>
            <a:ext cx="492425" cy="66187"/>
          </a:xfrm>
          <a:custGeom>
            <a:avLst/>
            <a:gdLst>
              <a:gd name="T0" fmla="*/ 0 w 266"/>
              <a:gd name="T1" fmla="*/ 0 h 36"/>
              <a:gd name="T2" fmla="*/ 266 w 266"/>
              <a:gd name="T3" fmla="*/ 0 h 36"/>
              <a:gd name="T4" fmla="*/ 223 w 266"/>
              <a:gd name="T5" fmla="*/ 36 h 36"/>
              <a:gd name="T6" fmla="*/ 50 w 266"/>
              <a:gd name="T7" fmla="*/ 36 h 36"/>
              <a:gd name="T8" fmla="*/ 0 w 266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6" h="36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6"/>
                  <a:pt x="223" y="36"/>
                </a:cubicBezTo>
                <a:cubicBezTo>
                  <a:pt x="209" y="36"/>
                  <a:pt x="62" y="36"/>
                  <a:pt x="50" y="36"/>
                </a:cubicBezTo>
                <a:cubicBezTo>
                  <a:pt x="37" y="36"/>
                  <a:pt x="0" y="0"/>
                  <a:pt x="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A28B1D35-CE09-4FBF-8E84-DDE3171109A1}"/>
              </a:ext>
            </a:extLst>
          </p:cNvPr>
          <p:cNvSpPr>
            <a:spLocks/>
          </p:cNvSpPr>
          <p:nvPr/>
        </p:nvSpPr>
        <p:spPr bwMode="auto">
          <a:xfrm>
            <a:off x="7700939" y="4729298"/>
            <a:ext cx="1186056" cy="1088102"/>
          </a:xfrm>
          <a:custGeom>
            <a:avLst/>
            <a:gdLst>
              <a:gd name="T0" fmla="*/ 7 w 642"/>
              <a:gd name="T1" fmla="*/ 0 h 589"/>
              <a:gd name="T2" fmla="*/ 627 w 642"/>
              <a:gd name="T3" fmla="*/ 0 h 589"/>
              <a:gd name="T4" fmla="*/ 627 w 642"/>
              <a:gd name="T5" fmla="*/ 51 h 589"/>
              <a:gd name="T6" fmla="*/ 642 w 642"/>
              <a:gd name="T7" fmla="*/ 82 h 589"/>
              <a:gd name="T8" fmla="*/ 612 w 642"/>
              <a:gd name="T9" fmla="*/ 129 h 589"/>
              <a:gd name="T10" fmla="*/ 637 w 642"/>
              <a:gd name="T11" fmla="*/ 171 h 589"/>
              <a:gd name="T12" fmla="*/ 612 w 642"/>
              <a:gd name="T13" fmla="*/ 225 h 589"/>
              <a:gd name="T14" fmla="*/ 635 w 642"/>
              <a:gd name="T15" fmla="*/ 261 h 589"/>
              <a:gd name="T16" fmla="*/ 612 w 642"/>
              <a:gd name="T17" fmla="*/ 306 h 589"/>
              <a:gd name="T18" fmla="*/ 635 w 642"/>
              <a:gd name="T19" fmla="*/ 347 h 589"/>
              <a:gd name="T20" fmla="*/ 610 w 642"/>
              <a:gd name="T21" fmla="*/ 394 h 589"/>
              <a:gd name="T22" fmla="*/ 626 w 642"/>
              <a:gd name="T23" fmla="*/ 424 h 589"/>
              <a:gd name="T24" fmla="*/ 575 w 642"/>
              <a:gd name="T25" fmla="*/ 495 h 589"/>
              <a:gd name="T26" fmla="*/ 467 w 642"/>
              <a:gd name="T27" fmla="*/ 589 h 589"/>
              <a:gd name="T28" fmla="*/ 174 w 642"/>
              <a:gd name="T29" fmla="*/ 589 h 589"/>
              <a:gd name="T30" fmla="*/ 39 w 642"/>
              <a:gd name="T31" fmla="*/ 476 h 589"/>
              <a:gd name="T32" fmla="*/ 32 w 642"/>
              <a:gd name="T33" fmla="*/ 429 h 589"/>
              <a:gd name="T34" fmla="*/ 2 w 642"/>
              <a:gd name="T35" fmla="*/ 389 h 589"/>
              <a:gd name="T36" fmla="*/ 26 w 642"/>
              <a:gd name="T37" fmla="*/ 355 h 589"/>
              <a:gd name="T38" fmla="*/ 2 w 642"/>
              <a:gd name="T39" fmla="*/ 295 h 589"/>
              <a:gd name="T40" fmla="*/ 23 w 642"/>
              <a:gd name="T41" fmla="*/ 258 h 589"/>
              <a:gd name="T42" fmla="*/ 5 w 642"/>
              <a:gd name="T43" fmla="*/ 214 h 589"/>
              <a:gd name="T44" fmla="*/ 24 w 642"/>
              <a:gd name="T45" fmla="*/ 168 h 589"/>
              <a:gd name="T46" fmla="*/ 2 w 642"/>
              <a:gd name="T47" fmla="*/ 120 h 589"/>
              <a:gd name="T48" fmla="*/ 7 w 642"/>
              <a:gd name="T49" fmla="*/ 0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2" h="589">
                <a:moveTo>
                  <a:pt x="7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2" y="62"/>
                  <a:pt x="642" y="82"/>
                </a:cubicBezTo>
                <a:cubicBezTo>
                  <a:pt x="642" y="101"/>
                  <a:pt x="612" y="115"/>
                  <a:pt x="612" y="129"/>
                </a:cubicBezTo>
                <a:cubicBezTo>
                  <a:pt x="612" y="144"/>
                  <a:pt x="637" y="152"/>
                  <a:pt x="637" y="171"/>
                </a:cubicBezTo>
                <a:cubicBezTo>
                  <a:pt x="637" y="190"/>
                  <a:pt x="610" y="206"/>
                  <a:pt x="612" y="225"/>
                </a:cubicBezTo>
                <a:cubicBezTo>
                  <a:pt x="613" y="244"/>
                  <a:pt x="637" y="246"/>
                  <a:pt x="635" y="261"/>
                </a:cubicBezTo>
                <a:cubicBezTo>
                  <a:pt x="634" y="277"/>
                  <a:pt x="612" y="292"/>
                  <a:pt x="612" y="306"/>
                </a:cubicBezTo>
                <a:cubicBezTo>
                  <a:pt x="612" y="320"/>
                  <a:pt x="635" y="331"/>
                  <a:pt x="635" y="347"/>
                </a:cubicBezTo>
                <a:cubicBezTo>
                  <a:pt x="635" y="363"/>
                  <a:pt x="612" y="378"/>
                  <a:pt x="610" y="394"/>
                </a:cubicBezTo>
                <a:cubicBezTo>
                  <a:pt x="608" y="409"/>
                  <a:pt x="626" y="413"/>
                  <a:pt x="626" y="424"/>
                </a:cubicBezTo>
                <a:cubicBezTo>
                  <a:pt x="626" y="435"/>
                  <a:pt x="618" y="459"/>
                  <a:pt x="575" y="495"/>
                </a:cubicBezTo>
                <a:cubicBezTo>
                  <a:pt x="532" y="532"/>
                  <a:pt x="467" y="589"/>
                  <a:pt x="467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39" y="476"/>
                  <a:pt x="39" y="476"/>
                  <a:pt x="39" y="476"/>
                </a:cubicBezTo>
                <a:cubicBezTo>
                  <a:pt x="35" y="462"/>
                  <a:pt x="35" y="438"/>
                  <a:pt x="32" y="429"/>
                </a:cubicBezTo>
                <a:cubicBezTo>
                  <a:pt x="29" y="419"/>
                  <a:pt x="2" y="405"/>
                  <a:pt x="2" y="389"/>
                </a:cubicBezTo>
                <a:cubicBezTo>
                  <a:pt x="2" y="373"/>
                  <a:pt x="26" y="366"/>
                  <a:pt x="26" y="355"/>
                </a:cubicBezTo>
                <a:cubicBezTo>
                  <a:pt x="26" y="344"/>
                  <a:pt x="0" y="316"/>
                  <a:pt x="2" y="295"/>
                </a:cubicBezTo>
                <a:cubicBezTo>
                  <a:pt x="3" y="274"/>
                  <a:pt x="21" y="269"/>
                  <a:pt x="23" y="258"/>
                </a:cubicBezTo>
                <a:cubicBezTo>
                  <a:pt x="24" y="247"/>
                  <a:pt x="5" y="230"/>
                  <a:pt x="5" y="214"/>
                </a:cubicBezTo>
                <a:cubicBezTo>
                  <a:pt x="5" y="198"/>
                  <a:pt x="24" y="182"/>
                  <a:pt x="24" y="168"/>
                </a:cubicBezTo>
                <a:cubicBezTo>
                  <a:pt x="24" y="153"/>
                  <a:pt x="3" y="144"/>
                  <a:pt x="2" y="120"/>
                </a:cubicBezTo>
                <a:cubicBezTo>
                  <a:pt x="0" y="96"/>
                  <a:pt x="7" y="0"/>
                  <a:pt x="7" y="0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5518A7-EDFF-46E0-8577-8BF3FD7656AA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EFBACC3-9CD6-4F0D-9A59-EF157FEE3FA3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AFEF855-CC25-4D65-A47E-D09CBFE241F1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0C94D14-B6F8-484A-8D6B-A6283924A47B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11403D8-AC18-4B49-BE06-5731633F2566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B2B3391-88D8-4E41-A14E-68FA71EC8EB9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A015DF-A37D-4A85-A002-4045B1420511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982CB8B-6A03-4B12-9260-D0DBB09BB0B1}"/>
              </a:ext>
            </a:extLst>
          </p:cNvPr>
          <p:cNvSpPr txBox="1"/>
          <p:nvPr/>
        </p:nvSpPr>
        <p:spPr>
          <a:xfrm>
            <a:off x="1483064" y="3304366"/>
            <a:ext cx="2100515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enim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blandit volutpat maec 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62107D-0150-4345-B8F4-892CF162D657}"/>
              </a:ext>
            </a:extLst>
          </p:cNvPr>
          <p:cNvSpPr txBox="1"/>
          <p:nvPr/>
        </p:nvSpPr>
        <p:spPr>
          <a:xfrm>
            <a:off x="1483064" y="3041126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The Topic One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2FE11B-3A61-41AC-8B75-B57362ADBD5D}"/>
              </a:ext>
            </a:extLst>
          </p:cNvPr>
          <p:cNvSpPr txBox="1"/>
          <p:nvPr/>
        </p:nvSpPr>
        <p:spPr>
          <a:xfrm>
            <a:off x="1483064" y="4559222"/>
            <a:ext cx="210051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enim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blandit volutpat maec 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7A41365-E4F3-423A-B798-8827273D57C6}"/>
              </a:ext>
            </a:extLst>
          </p:cNvPr>
          <p:cNvSpPr txBox="1"/>
          <p:nvPr/>
        </p:nvSpPr>
        <p:spPr>
          <a:xfrm>
            <a:off x="1483063" y="4288844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The Topic Three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A4BE16-33E6-41D3-84A9-4B7392DCCA72}"/>
              </a:ext>
            </a:extLst>
          </p:cNvPr>
          <p:cNvSpPr txBox="1"/>
          <p:nvPr/>
        </p:nvSpPr>
        <p:spPr>
          <a:xfrm>
            <a:off x="3873905" y="3308539"/>
            <a:ext cx="210051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enim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blandit volutpat maec 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19E7E1-687E-4B11-9627-F33729A4EB97}"/>
              </a:ext>
            </a:extLst>
          </p:cNvPr>
          <p:cNvSpPr txBox="1"/>
          <p:nvPr/>
        </p:nvSpPr>
        <p:spPr>
          <a:xfrm>
            <a:off x="3873905" y="3039578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The Topic Two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B45B52-705E-4DBB-9B5C-428536F9A72A}"/>
              </a:ext>
            </a:extLst>
          </p:cNvPr>
          <p:cNvSpPr txBox="1"/>
          <p:nvPr/>
        </p:nvSpPr>
        <p:spPr>
          <a:xfrm>
            <a:off x="3873905" y="4573680"/>
            <a:ext cx="210051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Quis varius quam quisque id diam vel. Ut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liad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enim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blandit volutpat maec 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v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as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teus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67BCF4-1D93-4AFC-A7CF-F0873A49901A}"/>
              </a:ext>
            </a:extLst>
          </p:cNvPr>
          <p:cNvSpPr txBox="1"/>
          <p:nvPr/>
        </p:nvSpPr>
        <p:spPr>
          <a:xfrm>
            <a:off x="3873904" y="4288844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The Topic Four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79EB3F-3785-44CF-8267-EB24C8E52EA1}"/>
              </a:ext>
            </a:extLst>
          </p:cNvPr>
          <p:cNvSpPr txBox="1"/>
          <p:nvPr/>
        </p:nvSpPr>
        <p:spPr>
          <a:xfrm>
            <a:off x="1482893" y="1734399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Infographic.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F218B7E-1C86-4C22-B0F3-9560322F3084}"/>
              </a:ext>
            </a:extLst>
          </p:cNvPr>
          <p:cNvSpPr txBox="1"/>
          <p:nvPr/>
        </p:nvSpPr>
        <p:spPr>
          <a:xfrm>
            <a:off x="1501544" y="1555467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051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DE61480-8FBF-4D2D-94A7-A940B01D204A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C1E03E8-707D-46B1-920E-73D93A327A3A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22625D-1EC6-45B7-A70B-D6C5222839EF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F67F721-BE15-4DC2-A249-985A12AE885A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A9AE9A7-7643-47E6-AD02-2D3A2EE86F41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97D0CF1-C13A-4F32-ABD8-360095E64A7F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F067B5-762E-4FB2-A33E-CCAA4A3995D3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E9CED0E8-CE77-4B56-A61D-CB29042DE4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6869494"/>
              </p:ext>
            </p:extLst>
          </p:nvPr>
        </p:nvGraphicFramePr>
        <p:xfrm>
          <a:off x="1093752" y="2183132"/>
          <a:ext cx="5572685" cy="4034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D802ED1-3DF7-4B35-A094-C18EA9F784AE}"/>
              </a:ext>
            </a:extLst>
          </p:cNvPr>
          <p:cNvSpPr txBox="1"/>
          <p:nvPr/>
        </p:nvSpPr>
        <p:spPr>
          <a:xfrm>
            <a:off x="3767762" y="1135715"/>
            <a:ext cx="465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Company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Chart.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9E16E8-2578-41CA-9EF2-3EB23008D187}"/>
              </a:ext>
            </a:extLst>
          </p:cNvPr>
          <p:cNvSpPr txBox="1"/>
          <p:nvPr/>
        </p:nvSpPr>
        <p:spPr>
          <a:xfrm>
            <a:off x="4815840" y="9567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BADFC9-D2E5-483A-BC78-28B66D409C08}"/>
              </a:ext>
            </a:extLst>
          </p:cNvPr>
          <p:cNvSpPr txBox="1"/>
          <p:nvPr/>
        </p:nvSpPr>
        <p:spPr>
          <a:xfrm>
            <a:off x="7204298" y="2870438"/>
            <a:ext cx="373528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Quis varius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quisque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id diam vel. Ut enim blandit volutpat maeenas volutpat blandit aliquam etiam erat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vili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448519-005B-4703-83F3-0FB35CD2E7B1}"/>
              </a:ext>
            </a:extLst>
          </p:cNvPr>
          <p:cNvSpPr txBox="1"/>
          <p:nvPr/>
        </p:nvSpPr>
        <p:spPr>
          <a:xfrm>
            <a:off x="7204299" y="2514225"/>
            <a:ext cx="3484918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</a:rPr>
              <a:t>The Company Topic Here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95B9D1-B70E-4B59-9918-BD30F37983E9}"/>
              </a:ext>
            </a:extLst>
          </p:cNvPr>
          <p:cNvSpPr txBox="1"/>
          <p:nvPr/>
        </p:nvSpPr>
        <p:spPr>
          <a:xfrm>
            <a:off x="7204298" y="3955036"/>
            <a:ext cx="373528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Quis varius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quisque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id diam vel. Ut enim blandit volutpat maeenas volutpat blandit aliquam etiam erat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vili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94360C-8BFE-418F-BD0C-3A15E1ABE615}"/>
              </a:ext>
            </a:extLst>
          </p:cNvPr>
          <p:cNvSpPr txBox="1"/>
          <p:nvPr/>
        </p:nvSpPr>
        <p:spPr>
          <a:xfrm>
            <a:off x="7204299" y="3598823"/>
            <a:ext cx="3484918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</a:rPr>
              <a:t>The Company Topic Here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B63BF7-67D9-494E-8150-54E0B3888EE1}"/>
              </a:ext>
            </a:extLst>
          </p:cNvPr>
          <p:cNvSpPr txBox="1"/>
          <p:nvPr/>
        </p:nvSpPr>
        <p:spPr>
          <a:xfrm>
            <a:off x="7204298" y="5039633"/>
            <a:ext cx="3735286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Quis varius quam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quisque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id diam vel. Ut enim blandit volutpat maeenas volutpat blandit aliquam etiam erat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vili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376F48-748D-4F35-9FFE-0F184B101162}"/>
              </a:ext>
            </a:extLst>
          </p:cNvPr>
          <p:cNvSpPr txBox="1"/>
          <p:nvPr/>
        </p:nvSpPr>
        <p:spPr>
          <a:xfrm>
            <a:off x="7204299" y="4683420"/>
            <a:ext cx="3484918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</a:rPr>
              <a:t>The Company Topic Here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1887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3D4FABF-2A01-4DF6-BBB4-7A6FB18CAE6E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2E3C6EC-F18E-4A06-82BB-38E67B6F3ECB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CAF603-BFE9-4C80-AFC5-7D3CD3514ACC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749DEC7-9E7A-4233-9ACD-307A7E4DDC36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4E98330-7980-4B80-860C-0F9C22F54FFB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76CF182-274C-4B4E-890D-924D4601E18D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4D6047-9F6E-4265-B6EC-803F8AC7728E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D37E2E-90E4-42C0-BF65-F563C4DAE089}"/>
              </a:ext>
            </a:extLst>
          </p:cNvPr>
          <p:cNvSpPr txBox="1"/>
          <p:nvPr/>
        </p:nvSpPr>
        <p:spPr>
          <a:xfrm>
            <a:off x="3767762" y="1135715"/>
            <a:ext cx="4656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Pricing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Tables.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C7BEA8-BF83-4286-AC85-27A8218C3A54}"/>
              </a:ext>
            </a:extLst>
          </p:cNvPr>
          <p:cNvSpPr txBox="1"/>
          <p:nvPr/>
        </p:nvSpPr>
        <p:spPr>
          <a:xfrm>
            <a:off x="4815840" y="9567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8E1B3E3-41CA-4F1C-A19F-0A8539AE344E}"/>
              </a:ext>
            </a:extLst>
          </p:cNvPr>
          <p:cNvSpPr/>
          <p:nvPr/>
        </p:nvSpPr>
        <p:spPr>
          <a:xfrm>
            <a:off x="1812740" y="2292191"/>
            <a:ext cx="2502568" cy="3518058"/>
          </a:xfrm>
          <a:custGeom>
            <a:avLst/>
            <a:gdLst>
              <a:gd name="connsiteX0" fmla="*/ 161441 w 2502568"/>
              <a:gd name="connsiteY0" fmla="*/ 0 h 3518058"/>
              <a:gd name="connsiteX1" fmla="*/ 2341127 w 2502568"/>
              <a:gd name="connsiteY1" fmla="*/ 0 h 3518058"/>
              <a:gd name="connsiteX2" fmla="*/ 2502568 w 2502568"/>
              <a:gd name="connsiteY2" fmla="*/ 161441 h 3518058"/>
              <a:gd name="connsiteX3" fmla="*/ 2502568 w 2502568"/>
              <a:gd name="connsiteY3" fmla="*/ 3356617 h 3518058"/>
              <a:gd name="connsiteX4" fmla="*/ 2341127 w 2502568"/>
              <a:gd name="connsiteY4" fmla="*/ 3518058 h 3518058"/>
              <a:gd name="connsiteX5" fmla="*/ 161441 w 2502568"/>
              <a:gd name="connsiteY5" fmla="*/ 3518058 h 3518058"/>
              <a:gd name="connsiteX6" fmla="*/ 0 w 2502568"/>
              <a:gd name="connsiteY6" fmla="*/ 3356617 h 3518058"/>
              <a:gd name="connsiteX7" fmla="*/ 0 w 2502568"/>
              <a:gd name="connsiteY7" fmla="*/ 161441 h 3518058"/>
              <a:gd name="connsiteX8" fmla="*/ 161441 w 2502568"/>
              <a:gd name="connsiteY8" fmla="*/ 0 h 351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568" h="3518058">
                <a:moveTo>
                  <a:pt x="161441" y="0"/>
                </a:moveTo>
                <a:lnTo>
                  <a:pt x="2341127" y="0"/>
                </a:lnTo>
                <a:cubicBezTo>
                  <a:pt x="2430288" y="0"/>
                  <a:pt x="2502568" y="72280"/>
                  <a:pt x="2502568" y="161441"/>
                </a:cubicBezTo>
                <a:lnTo>
                  <a:pt x="2502568" y="3356617"/>
                </a:lnTo>
                <a:cubicBezTo>
                  <a:pt x="2502568" y="3445778"/>
                  <a:pt x="2430288" y="3518058"/>
                  <a:pt x="2341127" y="3518058"/>
                </a:cubicBezTo>
                <a:lnTo>
                  <a:pt x="161441" y="3518058"/>
                </a:lnTo>
                <a:cubicBezTo>
                  <a:pt x="72280" y="3518058"/>
                  <a:pt x="0" y="3445778"/>
                  <a:pt x="0" y="3356617"/>
                </a:cubicBezTo>
                <a:lnTo>
                  <a:pt x="0" y="161441"/>
                </a:lnTo>
                <a:cubicBezTo>
                  <a:pt x="0" y="72280"/>
                  <a:pt x="72280" y="0"/>
                  <a:pt x="16144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C96A3CD-0B30-4027-B404-5611DA4D4B6E}"/>
              </a:ext>
            </a:extLst>
          </p:cNvPr>
          <p:cNvSpPr/>
          <p:nvPr/>
        </p:nvSpPr>
        <p:spPr>
          <a:xfrm>
            <a:off x="7876638" y="2292191"/>
            <a:ext cx="2502568" cy="3518058"/>
          </a:xfrm>
          <a:custGeom>
            <a:avLst/>
            <a:gdLst>
              <a:gd name="connsiteX0" fmla="*/ 161441 w 2502568"/>
              <a:gd name="connsiteY0" fmla="*/ 0 h 3518058"/>
              <a:gd name="connsiteX1" fmla="*/ 2341127 w 2502568"/>
              <a:gd name="connsiteY1" fmla="*/ 0 h 3518058"/>
              <a:gd name="connsiteX2" fmla="*/ 2502568 w 2502568"/>
              <a:gd name="connsiteY2" fmla="*/ 161441 h 3518058"/>
              <a:gd name="connsiteX3" fmla="*/ 2502568 w 2502568"/>
              <a:gd name="connsiteY3" fmla="*/ 3356617 h 3518058"/>
              <a:gd name="connsiteX4" fmla="*/ 2341127 w 2502568"/>
              <a:gd name="connsiteY4" fmla="*/ 3518058 h 3518058"/>
              <a:gd name="connsiteX5" fmla="*/ 161441 w 2502568"/>
              <a:gd name="connsiteY5" fmla="*/ 3518058 h 3518058"/>
              <a:gd name="connsiteX6" fmla="*/ 0 w 2502568"/>
              <a:gd name="connsiteY6" fmla="*/ 3356617 h 3518058"/>
              <a:gd name="connsiteX7" fmla="*/ 0 w 2502568"/>
              <a:gd name="connsiteY7" fmla="*/ 161441 h 3518058"/>
              <a:gd name="connsiteX8" fmla="*/ 161441 w 2502568"/>
              <a:gd name="connsiteY8" fmla="*/ 0 h 351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568" h="3518058">
                <a:moveTo>
                  <a:pt x="161441" y="0"/>
                </a:moveTo>
                <a:lnTo>
                  <a:pt x="2341127" y="0"/>
                </a:lnTo>
                <a:cubicBezTo>
                  <a:pt x="2430288" y="0"/>
                  <a:pt x="2502568" y="72280"/>
                  <a:pt x="2502568" y="161441"/>
                </a:cubicBezTo>
                <a:lnTo>
                  <a:pt x="2502568" y="3356617"/>
                </a:lnTo>
                <a:cubicBezTo>
                  <a:pt x="2502568" y="3445778"/>
                  <a:pt x="2430288" y="3518058"/>
                  <a:pt x="2341127" y="3518058"/>
                </a:cubicBezTo>
                <a:lnTo>
                  <a:pt x="161441" y="3518058"/>
                </a:lnTo>
                <a:cubicBezTo>
                  <a:pt x="72280" y="3518058"/>
                  <a:pt x="0" y="3445778"/>
                  <a:pt x="0" y="3356617"/>
                </a:cubicBezTo>
                <a:lnTo>
                  <a:pt x="0" y="161441"/>
                </a:lnTo>
                <a:cubicBezTo>
                  <a:pt x="0" y="72280"/>
                  <a:pt x="72280" y="0"/>
                  <a:pt x="16144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BB3C91D-A290-407D-8545-067D7A0807B4}"/>
              </a:ext>
            </a:extLst>
          </p:cNvPr>
          <p:cNvSpPr/>
          <p:nvPr/>
        </p:nvSpPr>
        <p:spPr>
          <a:xfrm>
            <a:off x="4844689" y="2292191"/>
            <a:ext cx="2502568" cy="3518058"/>
          </a:xfrm>
          <a:custGeom>
            <a:avLst/>
            <a:gdLst>
              <a:gd name="connsiteX0" fmla="*/ 161441 w 2502568"/>
              <a:gd name="connsiteY0" fmla="*/ 0 h 3518058"/>
              <a:gd name="connsiteX1" fmla="*/ 2341127 w 2502568"/>
              <a:gd name="connsiteY1" fmla="*/ 0 h 3518058"/>
              <a:gd name="connsiteX2" fmla="*/ 2502568 w 2502568"/>
              <a:gd name="connsiteY2" fmla="*/ 161441 h 3518058"/>
              <a:gd name="connsiteX3" fmla="*/ 2502568 w 2502568"/>
              <a:gd name="connsiteY3" fmla="*/ 3356617 h 3518058"/>
              <a:gd name="connsiteX4" fmla="*/ 2341127 w 2502568"/>
              <a:gd name="connsiteY4" fmla="*/ 3518058 h 3518058"/>
              <a:gd name="connsiteX5" fmla="*/ 161441 w 2502568"/>
              <a:gd name="connsiteY5" fmla="*/ 3518058 h 3518058"/>
              <a:gd name="connsiteX6" fmla="*/ 0 w 2502568"/>
              <a:gd name="connsiteY6" fmla="*/ 3356617 h 3518058"/>
              <a:gd name="connsiteX7" fmla="*/ 0 w 2502568"/>
              <a:gd name="connsiteY7" fmla="*/ 161441 h 3518058"/>
              <a:gd name="connsiteX8" fmla="*/ 161441 w 2502568"/>
              <a:gd name="connsiteY8" fmla="*/ 0 h 351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2568" h="3518058">
                <a:moveTo>
                  <a:pt x="161441" y="0"/>
                </a:moveTo>
                <a:lnTo>
                  <a:pt x="2341127" y="0"/>
                </a:lnTo>
                <a:cubicBezTo>
                  <a:pt x="2430288" y="0"/>
                  <a:pt x="2502568" y="72280"/>
                  <a:pt x="2502568" y="161441"/>
                </a:cubicBezTo>
                <a:lnTo>
                  <a:pt x="2502568" y="3356617"/>
                </a:lnTo>
                <a:cubicBezTo>
                  <a:pt x="2502568" y="3445778"/>
                  <a:pt x="2430288" y="3518058"/>
                  <a:pt x="2341127" y="3518058"/>
                </a:cubicBezTo>
                <a:lnTo>
                  <a:pt x="161441" y="3518058"/>
                </a:lnTo>
                <a:cubicBezTo>
                  <a:pt x="72280" y="3518058"/>
                  <a:pt x="0" y="3445778"/>
                  <a:pt x="0" y="3356617"/>
                </a:cubicBezTo>
                <a:lnTo>
                  <a:pt x="0" y="161441"/>
                </a:lnTo>
                <a:cubicBezTo>
                  <a:pt x="0" y="72280"/>
                  <a:pt x="72280" y="0"/>
                  <a:pt x="1614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8A3644-29C4-4B72-BE50-4DC78EB37133}"/>
              </a:ext>
            </a:extLst>
          </p:cNvPr>
          <p:cNvSpPr txBox="1"/>
          <p:nvPr/>
        </p:nvSpPr>
        <p:spPr>
          <a:xfrm>
            <a:off x="2001539" y="4070875"/>
            <a:ext cx="1526014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B49441-16FF-48DC-BB7A-1B9D451EF932}"/>
              </a:ext>
            </a:extLst>
          </p:cNvPr>
          <p:cNvSpPr txBox="1"/>
          <p:nvPr/>
        </p:nvSpPr>
        <p:spPr>
          <a:xfrm>
            <a:off x="2001538" y="4343976"/>
            <a:ext cx="2157165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agna sit amet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r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o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F8650F-FB23-483A-BC66-01AA4D4A4A40}"/>
              </a:ext>
            </a:extLst>
          </p:cNvPr>
          <p:cNvSpPr txBox="1"/>
          <p:nvPr/>
        </p:nvSpPr>
        <p:spPr>
          <a:xfrm>
            <a:off x="2001539" y="4617077"/>
            <a:ext cx="201278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Risus pretium quam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D380C0-E62F-42AA-96E1-76BE3A3F02BC}"/>
              </a:ext>
            </a:extLst>
          </p:cNvPr>
          <p:cNvSpPr txBox="1"/>
          <p:nvPr/>
        </p:nvSpPr>
        <p:spPr>
          <a:xfrm>
            <a:off x="2057685" y="3333508"/>
            <a:ext cx="2012786" cy="752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$450</a:t>
            </a:r>
            <a:r>
              <a:rPr lang="en-US" sz="900" b="1" dirty="0">
                <a:solidFill>
                  <a:schemeClr val="tx2"/>
                </a:solidFill>
                <a:ea typeface="Times New Roman" panose="02020603050405020304" pitchFamily="18" charset="0"/>
              </a:rPr>
              <a:t>/</a:t>
            </a:r>
            <a:r>
              <a:rPr lang="en-US" sz="900" b="1" dirty="0" err="1">
                <a:solidFill>
                  <a:schemeClr val="tx2"/>
                </a:solidFill>
                <a:ea typeface="Times New Roman" panose="02020603050405020304" pitchFamily="18" charset="0"/>
              </a:rPr>
              <a:t>nett</a:t>
            </a:r>
            <a:endParaRPr lang="id-ID" sz="3600" b="1" baseline="30000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4ECFAA-8C21-4A88-B917-BC258E07F995}"/>
              </a:ext>
            </a:extLst>
          </p:cNvPr>
          <p:cNvSpPr txBox="1"/>
          <p:nvPr/>
        </p:nvSpPr>
        <p:spPr>
          <a:xfrm>
            <a:off x="5033462" y="4070875"/>
            <a:ext cx="1526014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Enim nec dui nunc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F1BA87-BAE6-4352-B5DF-3B2A2FEABCCF}"/>
              </a:ext>
            </a:extLst>
          </p:cNvPr>
          <p:cNvSpPr txBox="1"/>
          <p:nvPr/>
        </p:nvSpPr>
        <p:spPr>
          <a:xfrm>
            <a:off x="5033461" y="4343976"/>
            <a:ext cx="2157165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M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agna sit amet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o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F3B603-8AC2-42B9-B2BC-A598DB86B27E}"/>
              </a:ext>
            </a:extLst>
          </p:cNvPr>
          <p:cNvSpPr txBox="1"/>
          <p:nvPr/>
        </p:nvSpPr>
        <p:spPr>
          <a:xfrm>
            <a:off x="5033462" y="4617077"/>
            <a:ext cx="2012786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Risus pretium quam</a:t>
            </a:r>
            <a:endParaRPr lang="id-ID" sz="11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D9795B-15A3-404F-BE8A-9694197DDB8B}"/>
              </a:ext>
            </a:extLst>
          </p:cNvPr>
          <p:cNvSpPr txBox="1"/>
          <p:nvPr/>
        </p:nvSpPr>
        <p:spPr>
          <a:xfrm>
            <a:off x="5089608" y="3333508"/>
            <a:ext cx="2012786" cy="752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$599</a:t>
            </a:r>
            <a:r>
              <a:rPr lang="en-US" sz="9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/</a:t>
            </a:r>
            <a:r>
              <a:rPr lang="en-US" sz="900" b="1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nett</a:t>
            </a:r>
            <a:endParaRPr lang="id-ID" sz="3600" b="1" baseline="30000" dirty="0">
              <a:solidFill>
                <a:schemeClr val="accent5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4F36EE-39A1-40A8-866A-8225F268074F}"/>
              </a:ext>
            </a:extLst>
          </p:cNvPr>
          <p:cNvSpPr txBox="1"/>
          <p:nvPr/>
        </p:nvSpPr>
        <p:spPr>
          <a:xfrm>
            <a:off x="8065384" y="4070875"/>
            <a:ext cx="1526014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B341AD-4664-4471-9A69-05021399CF1D}"/>
              </a:ext>
            </a:extLst>
          </p:cNvPr>
          <p:cNvSpPr txBox="1"/>
          <p:nvPr/>
        </p:nvSpPr>
        <p:spPr>
          <a:xfrm>
            <a:off x="8065383" y="4343976"/>
            <a:ext cx="2157165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agna sit amet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r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o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41D216-2795-4E1B-B661-41A227F61994}"/>
              </a:ext>
            </a:extLst>
          </p:cNvPr>
          <p:cNvSpPr txBox="1"/>
          <p:nvPr/>
        </p:nvSpPr>
        <p:spPr>
          <a:xfrm>
            <a:off x="8065384" y="4617077"/>
            <a:ext cx="2012786" cy="31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Risus pretium quam</a:t>
            </a:r>
            <a:endParaRPr lang="id-ID" sz="1100" dirty="0">
              <a:solidFill>
                <a:schemeClr val="accent6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9122B8-46E6-4FFD-AF4C-3B2AE3DA235C}"/>
              </a:ext>
            </a:extLst>
          </p:cNvPr>
          <p:cNvSpPr txBox="1"/>
          <p:nvPr/>
        </p:nvSpPr>
        <p:spPr>
          <a:xfrm>
            <a:off x="8121530" y="3333508"/>
            <a:ext cx="2012786" cy="7522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$850</a:t>
            </a:r>
            <a:r>
              <a:rPr lang="en-US" sz="900" b="1" dirty="0">
                <a:solidFill>
                  <a:schemeClr val="tx2"/>
                </a:solidFill>
                <a:ea typeface="Times New Roman" panose="02020603050405020304" pitchFamily="18" charset="0"/>
              </a:rPr>
              <a:t>/</a:t>
            </a:r>
            <a:r>
              <a:rPr lang="en-US" sz="900" b="1" dirty="0" err="1">
                <a:solidFill>
                  <a:schemeClr val="tx2"/>
                </a:solidFill>
                <a:ea typeface="Times New Roman" panose="02020603050405020304" pitchFamily="18" charset="0"/>
              </a:rPr>
              <a:t>nett</a:t>
            </a:r>
            <a:endParaRPr lang="id-ID" sz="3600" b="1" baseline="30000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9E9BFA8-3542-48CC-AB7B-A0FD8E5E734C}"/>
              </a:ext>
            </a:extLst>
          </p:cNvPr>
          <p:cNvSpPr/>
          <p:nvPr/>
        </p:nvSpPr>
        <p:spPr>
          <a:xfrm>
            <a:off x="2382842" y="5147235"/>
            <a:ext cx="1362472" cy="43031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6"/>
                </a:solidFill>
              </a:rPr>
              <a:t>Purchase Now</a:t>
            </a:r>
            <a:endParaRPr lang="en-ID" sz="900" b="1" dirty="0">
              <a:solidFill>
                <a:schemeClr val="accent6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A1B6D2-5BCE-4E35-A4A9-C26F8B22388D}"/>
              </a:ext>
            </a:extLst>
          </p:cNvPr>
          <p:cNvSpPr/>
          <p:nvPr/>
        </p:nvSpPr>
        <p:spPr>
          <a:xfrm>
            <a:off x="5414765" y="5147235"/>
            <a:ext cx="1362472" cy="43031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5"/>
                </a:solidFill>
              </a:rPr>
              <a:t>Purchase Now</a:t>
            </a:r>
            <a:endParaRPr lang="en-ID" sz="900" b="1" dirty="0">
              <a:solidFill>
                <a:schemeClr val="accent5"/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6017B38-3A91-4CBB-B96E-BAFC3E62B5CE}"/>
              </a:ext>
            </a:extLst>
          </p:cNvPr>
          <p:cNvSpPr/>
          <p:nvPr/>
        </p:nvSpPr>
        <p:spPr>
          <a:xfrm>
            <a:off x="8446687" y="5147235"/>
            <a:ext cx="1362472" cy="430319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accent6"/>
                </a:solidFill>
              </a:rPr>
              <a:t>Purchase Now</a:t>
            </a:r>
            <a:endParaRPr lang="en-ID" sz="900" b="1" dirty="0">
              <a:solidFill>
                <a:schemeClr val="accent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018DC2C-0E92-47E6-9835-AB8816C44DF0}"/>
              </a:ext>
            </a:extLst>
          </p:cNvPr>
          <p:cNvGrpSpPr/>
          <p:nvPr/>
        </p:nvGrpSpPr>
        <p:grpSpPr>
          <a:xfrm>
            <a:off x="2213471" y="2791892"/>
            <a:ext cx="1701107" cy="573728"/>
            <a:chOff x="2213471" y="2660548"/>
            <a:chExt cx="1701107" cy="57372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3C6ED35-73B9-4058-9258-0D60F5345601}"/>
                </a:ext>
              </a:extLst>
            </p:cNvPr>
            <p:cNvSpPr txBox="1"/>
            <p:nvPr/>
          </p:nvSpPr>
          <p:spPr>
            <a:xfrm>
              <a:off x="2213471" y="2660548"/>
              <a:ext cx="1701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ea typeface="Open Sans SemiBold" panose="020B0706030804020204" pitchFamily="34" charset="0"/>
                  <a:cs typeface="Open Sans SemiBold" panose="020B0706030804020204" pitchFamily="34" charset="0"/>
                </a:rPr>
                <a:t>Standard Pack</a:t>
              </a:r>
              <a:endParaRPr lang="en-ID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B16380-2A21-494C-91EC-EA84BFC625E2}"/>
                </a:ext>
              </a:extLst>
            </p:cNvPr>
            <p:cNvSpPr txBox="1"/>
            <p:nvPr/>
          </p:nvSpPr>
          <p:spPr>
            <a:xfrm>
              <a:off x="2367359" y="2957277"/>
              <a:ext cx="139333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Times New Roman" panose="02020603050405020304" pitchFamily="18" charset="0"/>
                </a:rPr>
                <a:t>Update Per Mount</a:t>
              </a:r>
              <a:endParaRPr lang="id-ID" sz="900" i="1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ea typeface="Times New Roman" panose="02020603050405020304" pitchFamily="18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9B9D925-3218-4052-A6A5-BC2538B30CCD}"/>
              </a:ext>
            </a:extLst>
          </p:cNvPr>
          <p:cNvGrpSpPr/>
          <p:nvPr/>
        </p:nvGrpSpPr>
        <p:grpSpPr>
          <a:xfrm>
            <a:off x="5292710" y="2791892"/>
            <a:ext cx="1606530" cy="573728"/>
            <a:chOff x="2260761" y="2660548"/>
            <a:chExt cx="1606530" cy="57372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65682D7-0550-47AA-BE84-AF565B71B013}"/>
                </a:ext>
              </a:extLst>
            </p:cNvPr>
            <p:cNvSpPr txBox="1"/>
            <p:nvPr/>
          </p:nvSpPr>
          <p:spPr>
            <a:xfrm>
              <a:off x="2260761" y="2660548"/>
              <a:ext cx="16065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5"/>
                  </a:solidFill>
                  <a:ea typeface="Open Sans SemiBold" panose="020B0706030804020204" pitchFamily="34" charset="0"/>
                  <a:cs typeface="Open Sans SemiBold" panose="020B0706030804020204" pitchFamily="34" charset="0"/>
                </a:rPr>
                <a:t>Medium Pack</a:t>
              </a:r>
              <a:endParaRPr lang="en-ID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6E3425A-B9F2-4944-A7EA-415D2BA9AEE1}"/>
                </a:ext>
              </a:extLst>
            </p:cNvPr>
            <p:cNvSpPr txBox="1"/>
            <p:nvPr/>
          </p:nvSpPr>
          <p:spPr>
            <a:xfrm>
              <a:off x="2367359" y="2957277"/>
              <a:ext cx="139333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accent5"/>
                  </a:solidFill>
                  <a:ea typeface="Times New Roman" panose="02020603050405020304" pitchFamily="18" charset="0"/>
                </a:rPr>
                <a:t>Update Per Mount</a:t>
              </a:r>
              <a:endParaRPr lang="id-ID" sz="900" i="1" dirty="0">
                <a:solidFill>
                  <a:schemeClr val="accent5"/>
                </a:solidFill>
                <a:effectLst/>
                <a:ea typeface="Times New Roman" panose="02020603050405020304" pitchFamily="18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429212-9579-40A1-928C-9AC250F785C4}"/>
              </a:ext>
            </a:extLst>
          </p:cNvPr>
          <p:cNvGrpSpPr/>
          <p:nvPr/>
        </p:nvGrpSpPr>
        <p:grpSpPr>
          <a:xfrm>
            <a:off x="8273362" y="2791892"/>
            <a:ext cx="1709122" cy="573728"/>
            <a:chOff x="2209464" y="2660548"/>
            <a:chExt cx="1709122" cy="57372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7203730-8B72-4B28-965F-5950F6CF4CB1}"/>
                </a:ext>
              </a:extLst>
            </p:cNvPr>
            <p:cNvSpPr txBox="1"/>
            <p:nvPr/>
          </p:nvSpPr>
          <p:spPr>
            <a:xfrm>
              <a:off x="2209464" y="2660548"/>
              <a:ext cx="17091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ea typeface="Open Sans SemiBold" panose="020B0706030804020204" pitchFamily="34" charset="0"/>
                  <a:cs typeface="Open Sans SemiBold" panose="020B0706030804020204" pitchFamily="34" charset="0"/>
                </a:rPr>
                <a:t>Premium Pack</a:t>
              </a:r>
              <a:endParaRPr lang="en-ID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98343F4-952F-4452-9C18-36D6A0422996}"/>
                </a:ext>
              </a:extLst>
            </p:cNvPr>
            <p:cNvSpPr txBox="1"/>
            <p:nvPr/>
          </p:nvSpPr>
          <p:spPr>
            <a:xfrm>
              <a:off x="2367359" y="2957277"/>
              <a:ext cx="139333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ea typeface="Times New Roman" panose="02020603050405020304" pitchFamily="18" charset="0"/>
                </a:rPr>
                <a:t>Update Per Mount</a:t>
              </a:r>
              <a:endParaRPr lang="id-ID" sz="900" i="1" dirty="0"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21496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F98EE20-87E5-44D6-8588-1ABF9F1BD019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D4E6566-B8A0-4013-B847-F3D68067E5EA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0CDC181-EAEA-4CFC-B536-11299271ECFE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B3C9BB-9387-4022-9659-8D3147AF9645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C9F65E5-1D46-438A-9106-88CC5962640B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C012A28-CDB8-4DFF-9A8E-0FA848FB0102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AD3FBA-5C3C-4476-8802-3B260219572E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CF378E-5278-470A-BB10-24DD46B461A7}"/>
              </a:ext>
            </a:extLst>
          </p:cNvPr>
          <p:cNvSpPr/>
          <p:nvPr/>
        </p:nvSpPr>
        <p:spPr>
          <a:xfrm>
            <a:off x="5795589" y="2328343"/>
            <a:ext cx="46949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solidFill>
                  <a:schemeClr val="accent4"/>
                </a:solidFill>
                <a:effectLst/>
                <a:latin typeface="+mj-lt"/>
              </a:rPr>
              <a:t>If you are </a:t>
            </a:r>
            <a:r>
              <a:rPr lang="en-US" sz="2400" b="1" i="0" dirty="0">
                <a:effectLst/>
                <a:latin typeface="+mj-lt"/>
              </a:rPr>
              <a:t>planning for a year, sow rice, if you</a:t>
            </a:r>
            <a:r>
              <a:rPr lang="en-US" sz="2400" b="1" i="0" dirty="0">
                <a:solidFill>
                  <a:schemeClr val="accent1"/>
                </a:solidFill>
                <a:effectLst/>
                <a:latin typeface="+mj-lt"/>
              </a:rPr>
              <a:t> </a:t>
            </a:r>
            <a:r>
              <a:rPr lang="en-US" sz="2400" b="1" i="0" dirty="0">
                <a:solidFill>
                  <a:srgbClr val="14AFD7"/>
                </a:solidFill>
                <a:effectLst/>
                <a:latin typeface="+mj-lt"/>
              </a:rPr>
              <a:t>are planning </a:t>
            </a:r>
            <a:r>
              <a:rPr lang="en-US" sz="2400" b="1" i="0" dirty="0">
                <a:solidFill>
                  <a:srgbClr val="1988D1"/>
                </a:solidFill>
                <a:effectLst/>
                <a:latin typeface="+mj-lt"/>
              </a:rPr>
              <a:t>for a decade</a:t>
            </a:r>
            <a:r>
              <a:rPr lang="en-US" sz="2400" b="1" i="0" dirty="0">
                <a:effectLst/>
                <a:latin typeface="+mj-lt"/>
              </a:rPr>
              <a:t>, plant trees; if you are planning </a:t>
            </a:r>
            <a:r>
              <a:rPr lang="en-US" sz="2400" b="1" i="0" dirty="0">
                <a:solidFill>
                  <a:srgbClr val="14AFD7"/>
                </a:solidFill>
                <a:effectLst/>
                <a:latin typeface="+mj-lt"/>
              </a:rPr>
              <a:t>for a lifetime, </a:t>
            </a:r>
            <a:r>
              <a:rPr lang="en-US" sz="2400" b="1" i="0" dirty="0">
                <a:solidFill>
                  <a:schemeClr val="accent4"/>
                </a:solidFill>
                <a:effectLst/>
                <a:latin typeface="+mj-lt"/>
              </a:rPr>
              <a:t>educate people.</a:t>
            </a:r>
            <a:endParaRPr lang="en-US" sz="2400" b="0" i="0" dirty="0">
              <a:solidFill>
                <a:schemeClr val="accent4"/>
              </a:solidFill>
              <a:effectLst/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A0FA00-359F-41F5-86C4-165F6E393FF8}"/>
              </a:ext>
            </a:extLst>
          </p:cNvPr>
          <p:cNvSpPr/>
          <p:nvPr/>
        </p:nvSpPr>
        <p:spPr>
          <a:xfrm>
            <a:off x="5827674" y="4547426"/>
            <a:ext cx="18614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D" sz="1400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Quote By Your Name</a:t>
            </a:r>
            <a:endParaRPr lang="en-ID" sz="1400" b="1" dirty="0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FCFEE57-5AD7-49EC-9BE9-7D26745AE516}"/>
              </a:ext>
            </a:extLst>
          </p:cNvPr>
          <p:cNvSpPr/>
          <p:nvPr/>
        </p:nvSpPr>
        <p:spPr>
          <a:xfrm>
            <a:off x="7816897" y="4710538"/>
            <a:ext cx="118872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98CCFE-7CE0-4DC0-9411-C55C4F5AE075}"/>
              </a:ext>
            </a:extLst>
          </p:cNvPr>
          <p:cNvSpPr/>
          <p:nvPr/>
        </p:nvSpPr>
        <p:spPr>
          <a:xfrm>
            <a:off x="5763506" y="1522019"/>
            <a:ext cx="1122947" cy="1202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D" sz="7200" dirty="0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2700000" scaled="1"/>
                </a:gradFill>
                <a:latin typeface="Raleway Black" panose="020B0A0303010106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endParaRPr lang="en-ID" sz="8000" b="1" dirty="0"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lin ang="2700000" scaled="1"/>
              </a:gradFill>
              <a:latin typeface="Raleway Black" panose="020B0A0303010106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7455BC-7076-49A3-A04D-509CF4E7D2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50B2A2D-E2EF-448A-B234-55F72EB004EB}"/>
              </a:ext>
            </a:extLst>
          </p:cNvPr>
          <p:cNvSpPr/>
          <p:nvPr/>
        </p:nvSpPr>
        <p:spPr>
          <a:xfrm>
            <a:off x="3609974" y="3500438"/>
            <a:ext cx="1190625" cy="1190625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34973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8F260377-D84B-4F6F-B96A-2F08BD1F6BD2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BB842CF-14FF-4F2C-9B2A-B85C975DBBE8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14FDB0B-CF98-45C8-AFC5-644713524E3A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75561F-76F6-44C7-B71B-DEDAFE1E8CFA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B0F0C2-AB91-43DB-A871-420A0FA4C980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D23E20-0568-4999-B77D-A518F8BC77A1}"/>
              </a:ext>
            </a:extLst>
          </p:cNvPr>
          <p:cNvSpPr txBox="1"/>
          <p:nvPr/>
        </p:nvSpPr>
        <p:spPr>
          <a:xfrm>
            <a:off x="1434767" y="1953346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Parents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Feedback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BE0553-B8C3-4EFC-B484-0B046D03E5C7}"/>
              </a:ext>
            </a:extLst>
          </p:cNvPr>
          <p:cNvSpPr txBox="1"/>
          <p:nvPr/>
        </p:nvSpPr>
        <p:spPr>
          <a:xfrm>
            <a:off x="1453418" y="1774414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2F1FBA-4A3B-439A-B371-955374279226}"/>
              </a:ext>
            </a:extLst>
          </p:cNvPr>
          <p:cNvSpPr txBox="1"/>
          <p:nvPr/>
        </p:nvSpPr>
        <p:spPr>
          <a:xfrm>
            <a:off x="1433303" y="3515329"/>
            <a:ext cx="1840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Clients, 18 Feb 2015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41364E-1191-4F3F-AAFD-07F550DE030B}"/>
              </a:ext>
            </a:extLst>
          </p:cNvPr>
          <p:cNvSpPr txBox="1"/>
          <p:nvPr/>
        </p:nvSpPr>
        <p:spPr>
          <a:xfrm>
            <a:off x="1439653" y="3768287"/>
            <a:ext cx="404674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mandal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cosari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EB7F02-C597-427C-A3E4-C1966003AD32}"/>
              </a:ext>
            </a:extLst>
          </p:cNvPr>
          <p:cNvSpPr txBox="1"/>
          <p:nvPr/>
        </p:nvSpPr>
        <p:spPr>
          <a:xfrm>
            <a:off x="1439653" y="4492886"/>
            <a:ext cx="186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Clients, 08 Mar 2015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C07FC7-7901-4890-9591-451691F5DB51}"/>
              </a:ext>
            </a:extLst>
          </p:cNvPr>
          <p:cNvSpPr txBox="1"/>
          <p:nvPr/>
        </p:nvSpPr>
        <p:spPr>
          <a:xfrm>
            <a:off x="1446003" y="4745844"/>
            <a:ext cx="404039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 nec dui nu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mandal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cosari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80287A-9048-441F-9F8F-2D3FF5CF95D7}"/>
              </a:ext>
            </a:extLst>
          </p:cNvPr>
          <p:cNvSpPr txBox="1"/>
          <p:nvPr/>
        </p:nvSpPr>
        <p:spPr>
          <a:xfrm>
            <a:off x="9121668" y="1771925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Detail Name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B1131C-938A-4D3D-99EA-E2457F11AD02}"/>
              </a:ext>
            </a:extLst>
          </p:cNvPr>
          <p:cNvSpPr txBox="1"/>
          <p:nvPr/>
        </p:nvSpPr>
        <p:spPr>
          <a:xfrm>
            <a:off x="9121668" y="2009102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9BAFD1-21A7-409B-BD61-98F8A5B55765}"/>
              </a:ext>
            </a:extLst>
          </p:cNvPr>
          <p:cNvSpPr txBox="1"/>
          <p:nvPr/>
        </p:nvSpPr>
        <p:spPr>
          <a:xfrm>
            <a:off x="9121668" y="4524272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Detail Name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1342C8-CF93-4113-964A-17E35380F8B8}"/>
              </a:ext>
            </a:extLst>
          </p:cNvPr>
          <p:cNvSpPr txBox="1"/>
          <p:nvPr/>
        </p:nvSpPr>
        <p:spPr>
          <a:xfrm>
            <a:off x="9121668" y="4761449"/>
            <a:ext cx="2712897" cy="827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dui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quam vulputate dignissim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nim ne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c.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FECF41-3160-44A1-8618-F8AF08D7DE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81AE66-26AB-4300-9411-AB999A2EA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70414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25AB36B-2D80-49A3-8182-84271C24432A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313C34-30FF-4FA6-9E1B-2B5AD1A7ECFE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5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D32436-506E-4953-BCCF-11C2FD77ED93}"/>
              </a:ext>
            </a:extLst>
          </p:cNvPr>
          <p:cNvSpPr txBox="1"/>
          <p:nvPr/>
        </p:nvSpPr>
        <p:spPr>
          <a:xfrm>
            <a:off x="6010275" y="190522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Contact </a:t>
            </a:r>
            <a:r>
              <a:rPr lang="en-US" sz="3200">
                <a:solidFill>
                  <a:schemeClr val="accent4"/>
                </a:solidFill>
                <a:latin typeface="+mj-lt"/>
              </a:rPr>
              <a:t>Informations.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92AF7A-C6A1-4F03-83C4-713FEE740FDC}"/>
              </a:ext>
            </a:extLst>
          </p:cNvPr>
          <p:cNvSpPr txBox="1"/>
          <p:nvPr/>
        </p:nvSpPr>
        <p:spPr>
          <a:xfrm>
            <a:off x="6028926" y="1726288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0D99CE-0742-4512-9BB1-FE9712DA4D77}"/>
              </a:ext>
            </a:extLst>
          </p:cNvPr>
          <p:cNvSpPr txBox="1"/>
          <p:nvPr/>
        </p:nvSpPr>
        <p:spPr>
          <a:xfrm>
            <a:off x="6010275" y="4132060"/>
            <a:ext cx="1824094" cy="573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100" dirty="0">
                <a:solidFill>
                  <a:schemeClr val="accent5"/>
                </a:solidFill>
                <a:latin typeface="+mn-lt"/>
              </a:rPr>
              <a:t>Marketing </a:t>
            </a:r>
            <a:r>
              <a:rPr lang="en-ID" sz="1100" dirty="0" err="1">
                <a:solidFill>
                  <a:schemeClr val="accent5"/>
                </a:solidFill>
                <a:latin typeface="+mn-lt"/>
              </a:rPr>
              <a:t>Popart</a:t>
            </a:r>
            <a:r>
              <a:rPr lang="en-ID" sz="1100" dirty="0">
                <a:solidFill>
                  <a:schemeClr val="accent5"/>
                </a:solidFill>
                <a:latin typeface="+mn-lt"/>
              </a:rPr>
              <a:t>-Up, 4 - 5 Goodwin Street, N4 3HQ</a:t>
            </a:r>
            <a:endParaRPr lang="id-ID" sz="1100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7DDB7268-2AAD-4E41-9AA3-CF8AA8EA9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275" y="3828046"/>
            <a:ext cx="1524000" cy="38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d-ID" altLang="en-US" sz="1400" b="1" dirty="0">
                <a:solidFill>
                  <a:schemeClr val="accent5"/>
                </a:solidFill>
                <a:latin typeface="+mn-lt"/>
              </a:rPr>
              <a:t>Our Address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642C3-9706-4758-A7E2-275644E8F6B1}"/>
              </a:ext>
            </a:extLst>
          </p:cNvPr>
          <p:cNvSpPr txBox="1"/>
          <p:nvPr/>
        </p:nvSpPr>
        <p:spPr>
          <a:xfrm>
            <a:off x="8426622" y="5148766"/>
            <a:ext cx="2052638" cy="5975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ID" sz="1100" dirty="0">
                <a:solidFill>
                  <a:schemeClr val="accent5"/>
                </a:solidFill>
                <a:latin typeface="+mn-lt"/>
              </a:rPr>
              <a:t>w</a:t>
            </a:r>
            <a:r>
              <a:rPr lang="id-ID" sz="1100" dirty="0">
                <a:solidFill>
                  <a:schemeClr val="accent5"/>
                </a:solidFill>
                <a:latin typeface="+mn-lt"/>
              </a:rPr>
              <a:t>ww.</a:t>
            </a:r>
            <a:r>
              <a:rPr lang="en-US" sz="1100" dirty="0" err="1">
                <a:solidFill>
                  <a:schemeClr val="accent5"/>
                </a:solidFill>
              </a:rPr>
              <a:t>skillupcourse</a:t>
            </a:r>
            <a:r>
              <a:rPr lang="id-ID" sz="1100" dirty="0">
                <a:solidFill>
                  <a:schemeClr val="accent5"/>
                </a:solidFill>
                <a:latin typeface="+mn-lt"/>
              </a:rPr>
              <a:t>.com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office@</a:t>
            </a:r>
            <a:r>
              <a:rPr lang="en-US" sz="1100" dirty="0" err="1">
                <a:solidFill>
                  <a:schemeClr val="accent5"/>
                </a:solidFill>
              </a:rPr>
              <a:t>skillupcourse</a:t>
            </a:r>
            <a:r>
              <a:rPr lang="id-ID" sz="1100" dirty="0">
                <a:solidFill>
                  <a:schemeClr val="accent5"/>
                </a:solidFill>
                <a:latin typeface="+mn-lt"/>
              </a:rPr>
              <a:t>.com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D814C92E-4306-43EA-922B-ED3D12402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5035" y="4855870"/>
            <a:ext cx="1524000" cy="38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4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Follow 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BA4BB6-47D3-434A-A569-F6DEF77219C2}"/>
              </a:ext>
            </a:extLst>
          </p:cNvPr>
          <p:cNvSpPr txBox="1"/>
          <p:nvPr/>
        </p:nvSpPr>
        <p:spPr>
          <a:xfrm>
            <a:off x="6010275" y="5148766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(+62) 000 0000 0000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</a:rPr>
              <a:t>(0725) 00000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46C602A6-DC16-4ADE-8607-2DBA17A78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0275" y="4855870"/>
            <a:ext cx="1524000" cy="38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400" b="1" dirty="0">
                <a:solidFill>
                  <a:schemeClr val="accent5"/>
                </a:solidFill>
                <a:latin typeface="+mn-lt"/>
                <a:cs typeface="Times New Roman" panose="02020603050405020304" pitchFamily="18" charset="0"/>
              </a:rPr>
              <a:t>Get In Touch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908E6D-6C81-4E9D-A6F4-0A0B9733DC85}"/>
              </a:ext>
            </a:extLst>
          </p:cNvPr>
          <p:cNvSpPr txBox="1"/>
          <p:nvPr/>
        </p:nvSpPr>
        <p:spPr>
          <a:xfrm>
            <a:off x="8388522" y="4118558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  <a:ea typeface="Times New Roman" panose="02020603050405020304" pitchFamily="18" charset="0"/>
              </a:rPr>
              <a:t>Monday – Saturday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5"/>
                </a:solidFill>
                <a:latin typeface="+mn-lt"/>
                <a:ea typeface="Times New Roman" panose="02020603050405020304" pitchFamily="18" charset="0"/>
              </a:rPr>
              <a:t>08.00 AM –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05</a:t>
            </a:r>
            <a:r>
              <a:rPr lang="id-ID" sz="1100" dirty="0">
                <a:solidFill>
                  <a:schemeClr val="accent5"/>
                </a:solidFill>
                <a:latin typeface="+mn-lt"/>
                <a:ea typeface="Times New Roman" panose="02020603050405020304" pitchFamily="18" charset="0"/>
              </a:rPr>
              <a:t>.00 PM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08A8C1-36C5-4E47-B077-92E01A76E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5035" y="3828046"/>
            <a:ext cx="1524000" cy="38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d-ID" altLang="en-US" sz="1400" b="1" dirty="0">
                <a:solidFill>
                  <a:schemeClr val="accent5"/>
                </a:solidFill>
                <a:latin typeface="+mn-lt"/>
              </a:rPr>
              <a:t>Office Hours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FC7C274-0E9A-40A3-B4AC-B84FCB30A9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352334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C5B7409-8375-46CE-8B2F-CEAED2EF30C3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DDCECE-F227-4EF5-A37B-7841A9B63D05}"/>
              </a:ext>
            </a:extLst>
          </p:cNvPr>
          <p:cNvSpPr txBox="1"/>
          <p:nvPr/>
        </p:nvSpPr>
        <p:spPr>
          <a:xfrm>
            <a:off x="6744421" y="2724841"/>
            <a:ext cx="47685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accent4"/>
                </a:solidFill>
                <a:latin typeface="Raleway Black" panose="020B0A03030101060003" pitchFamily="34" charset="0"/>
              </a:rPr>
              <a:t>Tha</a:t>
            </a:r>
            <a:r>
              <a:rPr lang="en-US" sz="8800" dirty="0">
                <a:latin typeface="Raleway Black" panose="020B0A03030101060003" pitchFamily="34" charset="0"/>
              </a:rPr>
              <a:t>nks.</a:t>
            </a:r>
            <a:endParaRPr lang="en-ID" sz="88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1E0146-5868-48BA-899F-90292F350793}"/>
              </a:ext>
            </a:extLst>
          </p:cNvPr>
          <p:cNvSpPr txBox="1"/>
          <p:nvPr/>
        </p:nvSpPr>
        <p:spPr>
          <a:xfrm>
            <a:off x="6735394" y="2533313"/>
            <a:ext cx="2779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Time To Say Good Bye And</a:t>
            </a:r>
            <a:endParaRPr lang="en-ID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8" name="Google Shape;190;p12">
            <a:extLst>
              <a:ext uri="{FF2B5EF4-FFF2-40B4-BE49-F238E27FC236}">
                <a16:creationId xmlns:a16="http://schemas.microsoft.com/office/drawing/2014/main" id="{47D57C85-B2BF-444C-92C9-F3D7941429E4}"/>
              </a:ext>
            </a:extLst>
          </p:cNvPr>
          <p:cNvSpPr/>
          <p:nvPr/>
        </p:nvSpPr>
        <p:spPr>
          <a:xfrm>
            <a:off x="11406713" y="6064003"/>
            <a:ext cx="143851" cy="143852"/>
          </a:xfrm>
          <a:custGeom>
            <a:avLst/>
            <a:gdLst/>
            <a:ahLst/>
            <a:cxnLst/>
            <a:rect l="l" t="t" r="r" b="b"/>
            <a:pathLst>
              <a:path w="3619" h="3620" extrusionOk="0">
                <a:moveTo>
                  <a:pt x="619" y="1330"/>
                </a:moveTo>
                <a:lnTo>
                  <a:pt x="594" y="1334"/>
                </a:lnTo>
                <a:lnTo>
                  <a:pt x="572" y="1343"/>
                </a:lnTo>
                <a:lnTo>
                  <a:pt x="552" y="1359"/>
                </a:lnTo>
                <a:lnTo>
                  <a:pt x="538" y="1378"/>
                </a:lnTo>
                <a:lnTo>
                  <a:pt x="528" y="1401"/>
                </a:lnTo>
                <a:lnTo>
                  <a:pt x="524" y="1426"/>
                </a:lnTo>
                <a:lnTo>
                  <a:pt x="524" y="3126"/>
                </a:lnTo>
                <a:lnTo>
                  <a:pt x="528" y="3152"/>
                </a:lnTo>
                <a:lnTo>
                  <a:pt x="538" y="3174"/>
                </a:lnTo>
                <a:lnTo>
                  <a:pt x="552" y="3193"/>
                </a:lnTo>
                <a:lnTo>
                  <a:pt x="572" y="3208"/>
                </a:lnTo>
                <a:lnTo>
                  <a:pt x="594" y="3218"/>
                </a:lnTo>
                <a:lnTo>
                  <a:pt x="619" y="3221"/>
                </a:lnTo>
                <a:lnTo>
                  <a:pt x="1025" y="3221"/>
                </a:lnTo>
                <a:lnTo>
                  <a:pt x="1050" y="3218"/>
                </a:lnTo>
                <a:lnTo>
                  <a:pt x="1073" y="3208"/>
                </a:lnTo>
                <a:lnTo>
                  <a:pt x="1093" y="3193"/>
                </a:lnTo>
                <a:lnTo>
                  <a:pt x="1107" y="3174"/>
                </a:lnTo>
                <a:lnTo>
                  <a:pt x="1117" y="3152"/>
                </a:lnTo>
                <a:lnTo>
                  <a:pt x="1120" y="3126"/>
                </a:lnTo>
                <a:lnTo>
                  <a:pt x="1120" y="1426"/>
                </a:lnTo>
                <a:lnTo>
                  <a:pt x="1117" y="1401"/>
                </a:lnTo>
                <a:lnTo>
                  <a:pt x="1107" y="1378"/>
                </a:lnTo>
                <a:lnTo>
                  <a:pt x="1093" y="1359"/>
                </a:lnTo>
                <a:lnTo>
                  <a:pt x="1073" y="1343"/>
                </a:lnTo>
                <a:lnTo>
                  <a:pt x="1050" y="1334"/>
                </a:lnTo>
                <a:lnTo>
                  <a:pt x="1025" y="1330"/>
                </a:lnTo>
                <a:lnTo>
                  <a:pt x="619" y="1330"/>
                </a:lnTo>
                <a:close/>
                <a:moveTo>
                  <a:pt x="2547" y="1302"/>
                </a:moveTo>
                <a:lnTo>
                  <a:pt x="2482" y="1304"/>
                </a:lnTo>
                <a:lnTo>
                  <a:pt x="2422" y="1308"/>
                </a:lnTo>
                <a:lnTo>
                  <a:pt x="2367" y="1317"/>
                </a:lnTo>
                <a:lnTo>
                  <a:pt x="2315" y="1328"/>
                </a:lnTo>
                <a:lnTo>
                  <a:pt x="2269" y="1342"/>
                </a:lnTo>
                <a:lnTo>
                  <a:pt x="2225" y="1359"/>
                </a:lnTo>
                <a:lnTo>
                  <a:pt x="2185" y="1379"/>
                </a:lnTo>
                <a:lnTo>
                  <a:pt x="2149" y="1400"/>
                </a:lnTo>
                <a:lnTo>
                  <a:pt x="2115" y="1423"/>
                </a:lnTo>
                <a:lnTo>
                  <a:pt x="2085" y="1449"/>
                </a:lnTo>
                <a:lnTo>
                  <a:pt x="2057" y="1476"/>
                </a:lnTo>
                <a:lnTo>
                  <a:pt x="2031" y="1504"/>
                </a:lnTo>
                <a:lnTo>
                  <a:pt x="2007" y="1535"/>
                </a:lnTo>
                <a:lnTo>
                  <a:pt x="1985" y="1566"/>
                </a:lnTo>
                <a:lnTo>
                  <a:pt x="1985" y="1418"/>
                </a:lnTo>
                <a:lnTo>
                  <a:pt x="1982" y="1395"/>
                </a:lnTo>
                <a:lnTo>
                  <a:pt x="1973" y="1374"/>
                </a:lnTo>
                <a:lnTo>
                  <a:pt x="1959" y="1356"/>
                </a:lnTo>
                <a:lnTo>
                  <a:pt x="1941" y="1342"/>
                </a:lnTo>
                <a:lnTo>
                  <a:pt x="1920" y="1334"/>
                </a:lnTo>
                <a:lnTo>
                  <a:pt x="1897" y="1330"/>
                </a:lnTo>
                <a:lnTo>
                  <a:pt x="1476" y="1330"/>
                </a:lnTo>
                <a:lnTo>
                  <a:pt x="1453" y="1334"/>
                </a:lnTo>
                <a:lnTo>
                  <a:pt x="1432" y="1342"/>
                </a:lnTo>
                <a:lnTo>
                  <a:pt x="1415" y="1356"/>
                </a:lnTo>
                <a:lnTo>
                  <a:pt x="1400" y="1374"/>
                </a:lnTo>
                <a:lnTo>
                  <a:pt x="1392" y="1395"/>
                </a:lnTo>
                <a:lnTo>
                  <a:pt x="1389" y="1418"/>
                </a:lnTo>
                <a:lnTo>
                  <a:pt x="1389" y="3134"/>
                </a:lnTo>
                <a:lnTo>
                  <a:pt x="1392" y="3157"/>
                </a:lnTo>
                <a:lnTo>
                  <a:pt x="1400" y="3178"/>
                </a:lnTo>
                <a:lnTo>
                  <a:pt x="1415" y="3196"/>
                </a:lnTo>
                <a:lnTo>
                  <a:pt x="1432" y="3209"/>
                </a:lnTo>
                <a:lnTo>
                  <a:pt x="1453" y="3218"/>
                </a:lnTo>
                <a:lnTo>
                  <a:pt x="1476" y="3221"/>
                </a:lnTo>
                <a:lnTo>
                  <a:pt x="1897" y="3221"/>
                </a:lnTo>
                <a:lnTo>
                  <a:pt x="1920" y="3218"/>
                </a:lnTo>
                <a:lnTo>
                  <a:pt x="1941" y="3209"/>
                </a:lnTo>
                <a:lnTo>
                  <a:pt x="1959" y="3196"/>
                </a:lnTo>
                <a:lnTo>
                  <a:pt x="1973" y="3178"/>
                </a:lnTo>
                <a:lnTo>
                  <a:pt x="1982" y="3157"/>
                </a:lnTo>
                <a:lnTo>
                  <a:pt x="1985" y="3134"/>
                </a:lnTo>
                <a:lnTo>
                  <a:pt x="1985" y="2214"/>
                </a:lnTo>
                <a:lnTo>
                  <a:pt x="1988" y="2193"/>
                </a:lnTo>
                <a:lnTo>
                  <a:pt x="1990" y="2170"/>
                </a:lnTo>
                <a:lnTo>
                  <a:pt x="1994" y="2146"/>
                </a:lnTo>
                <a:lnTo>
                  <a:pt x="2000" y="2119"/>
                </a:lnTo>
                <a:lnTo>
                  <a:pt x="2006" y="2093"/>
                </a:lnTo>
                <a:lnTo>
                  <a:pt x="2014" y="2065"/>
                </a:lnTo>
                <a:lnTo>
                  <a:pt x="2023" y="2036"/>
                </a:lnTo>
                <a:lnTo>
                  <a:pt x="2035" y="2009"/>
                </a:lnTo>
                <a:lnTo>
                  <a:pt x="2048" y="1981"/>
                </a:lnTo>
                <a:lnTo>
                  <a:pt x="2064" y="1955"/>
                </a:lnTo>
                <a:lnTo>
                  <a:pt x="2081" y="1930"/>
                </a:lnTo>
                <a:lnTo>
                  <a:pt x="2101" y="1905"/>
                </a:lnTo>
                <a:lnTo>
                  <a:pt x="2123" y="1883"/>
                </a:lnTo>
                <a:lnTo>
                  <a:pt x="2149" y="1865"/>
                </a:lnTo>
                <a:lnTo>
                  <a:pt x="2176" y="1847"/>
                </a:lnTo>
                <a:lnTo>
                  <a:pt x="2207" y="1834"/>
                </a:lnTo>
                <a:lnTo>
                  <a:pt x="2241" y="1824"/>
                </a:lnTo>
                <a:lnTo>
                  <a:pt x="2279" y="1817"/>
                </a:lnTo>
                <a:lnTo>
                  <a:pt x="2318" y="1815"/>
                </a:lnTo>
                <a:lnTo>
                  <a:pt x="2360" y="1817"/>
                </a:lnTo>
                <a:lnTo>
                  <a:pt x="2398" y="1823"/>
                </a:lnTo>
                <a:lnTo>
                  <a:pt x="2432" y="1833"/>
                </a:lnTo>
                <a:lnTo>
                  <a:pt x="2461" y="1845"/>
                </a:lnTo>
                <a:lnTo>
                  <a:pt x="2489" y="1861"/>
                </a:lnTo>
                <a:lnTo>
                  <a:pt x="2513" y="1880"/>
                </a:lnTo>
                <a:lnTo>
                  <a:pt x="2534" y="1901"/>
                </a:lnTo>
                <a:lnTo>
                  <a:pt x="2553" y="1923"/>
                </a:lnTo>
                <a:lnTo>
                  <a:pt x="2569" y="1948"/>
                </a:lnTo>
                <a:lnTo>
                  <a:pt x="2583" y="1975"/>
                </a:lnTo>
                <a:lnTo>
                  <a:pt x="2594" y="2002"/>
                </a:lnTo>
                <a:lnTo>
                  <a:pt x="2604" y="2031"/>
                </a:lnTo>
                <a:lnTo>
                  <a:pt x="2611" y="2060"/>
                </a:lnTo>
                <a:lnTo>
                  <a:pt x="2618" y="2089"/>
                </a:lnTo>
                <a:lnTo>
                  <a:pt x="2622" y="2119"/>
                </a:lnTo>
                <a:lnTo>
                  <a:pt x="2626" y="2148"/>
                </a:lnTo>
                <a:lnTo>
                  <a:pt x="2628" y="2176"/>
                </a:lnTo>
                <a:lnTo>
                  <a:pt x="2630" y="2204"/>
                </a:lnTo>
                <a:lnTo>
                  <a:pt x="2630" y="2231"/>
                </a:lnTo>
                <a:lnTo>
                  <a:pt x="2630" y="2256"/>
                </a:lnTo>
                <a:lnTo>
                  <a:pt x="2630" y="2280"/>
                </a:lnTo>
                <a:lnTo>
                  <a:pt x="2630" y="2301"/>
                </a:lnTo>
                <a:lnTo>
                  <a:pt x="2630" y="2320"/>
                </a:lnTo>
                <a:lnTo>
                  <a:pt x="2630" y="2336"/>
                </a:lnTo>
                <a:lnTo>
                  <a:pt x="2630" y="3134"/>
                </a:lnTo>
                <a:lnTo>
                  <a:pt x="2632" y="3157"/>
                </a:lnTo>
                <a:lnTo>
                  <a:pt x="2641" y="3178"/>
                </a:lnTo>
                <a:lnTo>
                  <a:pt x="2655" y="3196"/>
                </a:lnTo>
                <a:lnTo>
                  <a:pt x="2673" y="3209"/>
                </a:lnTo>
                <a:lnTo>
                  <a:pt x="2694" y="3218"/>
                </a:lnTo>
                <a:lnTo>
                  <a:pt x="2717" y="3221"/>
                </a:lnTo>
                <a:lnTo>
                  <a:pt x="3152" y="3221"/>
                </a:lnTo>
                <a:lnTo>
                  <a:pt x="3175" y="3218"/>
                </a:lnTo>
                <a:lnTo>
                  <a:pt x="3196" y="3209"/>
                </a:lnTo>
                <a:lnTo>
                  <a:pt x="3214" y="3196"/>
                </a:lnTo>
                <a:lnTo>
                  <a:pt x="3228" y="3178"/>
                </a:lnTo>
                <a:lnTo>
                  <a:pt x="3237" y="3157"/>
                </a:lnTo>
                <a:lnTo>
                  <a:pt x="3240" y="3134"/>
                </a:lnTo>
                <a:lnTo>
                  <a:pt x="3240" y="2311"/>
                </a:lnTo>
                <a:lnTo>
                  <a:pt x="3240" y="2276"/>
                </a:lnTo>
                <a:lnTo>
                  <a:pt x="3239" y="2238"/>
                </a:lnTo>
                <a:lnTo>
                  <a:pt x="3239" y="2200"/>
                </a:lnTo>
                <a:lnTo>
                  <a:pt x="3238" y="2160"/>
                </a:lnTo>
                <a:lnTo>
                  <a:pt x="3237" y="2119"/>
                </a:lnTo>
                <a:lnTo>
                  <a:pt x="3235" y="2077"/>
                </a:lnTo>
                <a:lnTo>
                  <a:pt x="3233" y="2034"/>
                </a:lnTo>
                <a:lnTo>
                  <a:pt x="3228" y="1991"/>
                </a:lnTo>
                <a:lnTo>
                  <a:pt x="3224" y="1948"/>
                </a:lnTo>
                <a:lnTo>
                  <a:pt x="3217" y="1904"/>
                </a:lnTo>
                <a:lnTo>
                  <a:pt x="3210" y="1861"/>
                </a:lnTo>
                <a:lnTo>
                  <a:pt x="3201" y="1818"/>
                </a:lnTo>
                <a:lnTo>
                  <a:pt x="3190" y="1775"/>
                </a:lnTo>
                <a:lnTo>
                  <a:pt x="3178" y="1733"/>
                </a:lnTo>
                <a:lnTo>
                  <a:pt x="3163" y="1693"/>
                </a:lnTo>
                <a:lnTo>
                  <a:pt x="3146" y="1652"/>
                </a:lnTo>
                <a:lnTo>
                  <a:pt x="3127" y="1613"/>
                </a:lnTo>
                <a:lnTo>
                  <a:pt x="3106" y="1576"/>
                </a:lnTo>
                <a:lnTo>
                  <a:pt x="3082" y="1540"/>
                </a:lnTo>
                <a:lnTo>
                  <a:pt x="3055" y="1505"/>
                </a:lnTo>
                <a:lnTo>
                  <a:pt x="3027" y="1473"/>
                </a:lnTo>
                <a:lnTo>
                  <a:pt x="2994" y="1444"/>
                </a:lnTo>
                <a:lnTo>
                  <a:pt x="2958" y="1416"/>
                </a:lnTo>
                <a:lnTo>
                  <a:pt x="2920" y="1391"/>
                </a:lnTo>
                <a:lnTo>
                  <a:pt x="2878" y="1368"/>
                </a:lnTo>
                <a:lnTo>
                  <a:pt x="2833" y="1349"/>
                </a:lnTo>
                <a:lnTo>
                  <a:pt x="2783" y="1332"/>
                </a:lnTo>
                <a:lnTo>
                  <a:pt x="2730" y="1319"/>
                </a:lnTo>
                <a:lnTo>
                  <a:pt x="2673" y="1309"/>
                </a:lnTo>
                <a:lnTo>
                  <a:pt x="2612" y="1304"/>
                </a:lnTo>
                <a:lnTo>
                  <a:pt x="2547" y="1302"/>
                </a:lnTo>
                <a:close/>
                <a:moveTo>
                  <a:pt x="822" y="399"/>
                </a:moveTo>
                <a:lnTo>
                  <a:pt x="773" y="402"/>
                </a:lnTo>
                <a:lnTo>
                  <a:pt x="727" y="411"/>
                </a:lnTo>
                <a:lnTo>
                  <a:pt x="683" y="426"/>
                </a:lnTo>
                <a:lnTo>
                  <a:pt x="641" y="444"/>
                </a:lnTo>
                <a:lnTo>
                  <a:pt x="603" y="469"/>
                </a:lnTo>
                <a:lnTo>
                  <a:pt x="566" y="497"/>
                </a:lnTo>
                <a:lnTo>
                  <a:pt x="534" y="529"/>
                </a:lnTo>
                <a:lnTo>
                  <a:pt x="506" y="564"/>
                </a:lnTo>
                <a:lnTo>
                  <a:pt x="483" y="604"/>
                </a:lnTo>
                <a:lnTo>
                  <a:pt x="463" y="646"/>
                </a:lnTo>
                <a:lnTo>
                  <a:pt x="448" y="690"/>
                </a:lnTo>
                <a:lnTo>
                  <a:pt x="440" y="736"/>
                </a:lnTo>
                <a:lnTo>
                  <a:pt x="437" y="785"/>
                </a:lnTo>
                <a:lnTo>
                  <a:pt x="440" y="833"/>
                </a:lnTo>
                <a:lnTo>
                  <a:pt x="448" y="880"/>
                </a:lnTo>
                <a:lnTo>
                  <a:pt x="463" y="924"/>
                </a:lnTo>
                <a:lnTo>
                  <a:pt x="483" y="965"/>
                </a:lnTo>
                <a:lnTo>
                  <a:pt x="506" y="1005"/>
                </a:lnTo>
                <a:lnTo>
                  <a:pt x="534" y="1040"/>
                </a:lnTo>
                <a:lnTo>
                  <a:pt x="566" y="1072"/>
                </a:lnTo>
                <a:lnTo>
                  <a:pt x="603" y="1101"/>
                </a:lnTo>
                <a:lnTo>
                  <a:pt x="641" y="1125"/>
                </a:lnTo>
                <a:lnTo>
                  <a:pt x="683" y="1144"/>
                </a:lnTo>
                <a:lnTo>
                  <a:pt x="727" y="1158"/>
                </a:lnTo>
                <a:lnTo>
                  <a:pt x="773" y="1167"/>
                </a:lnTo>
                <a:lnTo>
                  <a:pt x="822" y="1170"/>
                </a:lnTo>
                <a:lnTo>
                  <a:pt x="870" y="1167"/>
                </a:lnTo>
                <a:lnTo>
                  <a:pt x="917" y="1158"/>
                </a:lnTo>
                <a:lnTo>
                  <a:pt x="962" y="1144"/>
                </a:lnTo>
                <a:lnTo>
                  <a:pt x="1004" y="1125"/>
                </a:lnTo>
                <a:lnTo>
                  <a:pt x="1042" y="1101"/>
                </a:lnTo>
                <a:lnTo>
                  <a:pt x="1079" y="1072"/>
                </a:lnTo>
                <a:lnTo>
                  <a:pt x="1111" y="1040"/>
                </a:lnTo>
                <a:lnTo>
                  <a:pt x="1138" y="1005"/>
                </a:lnTo>
                <a:lnTo>
                  <a:pt x="1162" y="965"/>
                </a:lnTo>
                <a:lnTo>
                  <a:pt x="1182" y="924"/>
                </a:lnTo>
                <a:lnTo>
                  <a:pt x="1195" y="880"/>
                </a:lnTo>
                <a:lnTo>
                  <a:pt x="1204" y="833"/>
                </a:lnTo>
                <a:lnTo>
                  <a:pt x="1208" y="785"/>
                </a:lnTo>
                <a:lnTo>
                  <a:pt x="1204" y="736"/>
                </a:lnTo>
                <a:lnTo>
                  <a:pt x="1195" y="690"/>
                </a:lnTo>
                <a:lnTo>
                  <a:pt x="1182" y="646"/>
                </a:lnTo>
                <a:lnTo>
                  <a:pt x="1162" y="604"/>
                </a:lnTo>
                <a:lnTo>
                  <a:pt x="1138" y="564"/>
                </a:lnTo>
                <a:lnTo>
                  <a:pt x="1111" y="529"/>
                </a:lnTo>
                <a:lnTo>
                  <a:pt x="1079" y="497"/>
                </a:lnTo>
                <a:lnTo>
                  <a:pt x="1042" y="469"/>
                </a:lnTo>
                <a:lnTo>
                  <a:pt x="1004" y="444"/>
                </a:lnTo>
                <a:lnTo>
                  <a:pt x="962" y="426"/>
                </a:lnTo>
                <a:lnTo>
                  <a:pt x="917" y="411"/>
                </a:lnTo>
                <a:lnTo>
                  <a:pt x="870" y="402"/>
                </a:lnTo>
                <a:lnTo>
                  <a:pt x="822" y="399"/>
                </a:lnTo>
                <a:close/>
                <a:moveTo>
                  <a:pt x="328" y="0"/>
                </a:moveTo>
                <a:lnTo>
                  <a:pt x="3292" y="0"/>
                </a:lnTo>
                <a:lnTo>
                  <a:pt x="3337" y="4"/>
                </a:lnTo>
                <a:lnTo>
                  <a:pt x="3379" y="12"/>
                </a:lnTo>
                <a:lnTo>
                  <a:pt x="3420" y="27"/>
                </a:lnTo>
                <a:lnTo>
                  <a:pt x="3458" y="45"/>
                </a:lnTo>
                <a:lnTo>
                  <a:pt x="3493" y="69"/>
                </a:lnTo>
                <a:lnTo>
                  <a:pt x="3524" y="96"/>
                </a:lnTo>
                <a:lnTo>
                  <a:pt x="3551" y="128"/>
                </a:lnTo>
                <a:lnTo>
                  <a:pt x="3575" y="162"/>
                </a:lnTo>
                <a:lnTo>
                  <a:pt x="3594" y="201"/>
                </a:lnTo>
                <a:lnTo>
                  <a:pt x="3608" y="241"/>
                </a:lnTo>
                <a:lnTo>
                  <a:pt x="3617" y="283"/>
                </a:lnTo>
                <a:lnTo>
                  <a:pt x="3619" y="328"/>
                </a:lnTo>
                <a:lnTo>
                  <a:pt x="3619" y="3293"/>
                </a:lnTo>
                <a:lnTo>
                  <a:pt x="3617" y="3337"/>
                </a:lnTo>
                <a:lnTo>
                  <a:pt x="3608" y="3380"/>
                </a:lnTo>
                <a:lnTo>
                  <a:pt x="3594" y="3420"/>
                </a:lnTo>
                <a:lnTo>
                  <a:pt x="3575" y="3458"/>
                </a:lnTo>
                <a:lnTo>
                  <a:pt x="3551" y="3493"/>
                </a:lnTo>
                <a:lnTo>
                  <a:pt x="3524" y="3524"/>
                </a:lnTo>
                <a:lnTo>
                  <a:pt x="3493" y="3551"/>
                </a:lnTo>
                <a:lnTo>
                  <a:pt x="3458" y="3576"/>
                </a:lnTo>
                <a:lnTo>
                  <a:pt x="3420" y="3594"/>
                </a:lnTo>
                <a:lnTo>
                  <a:pt x="3379" y="3609"/>
                </a:lnTo>
                <a:lnTo>
                  <a:pt x="3337" y="3618"/>
                </a:lnTo>
                <a:lnTo>
                  <a:pt x="3292" y="3620"/>
                </a:lnTo>
                <a:lnTo>
                  <a:pt x="328" y="3620"/>
                </a:lnTo>
                <a:lnTo>
                  <a:pt x="283" y="3618"/>
                </a:lnTo>
                <a:lnTo>
                  <a:pt x="241" y="3609"/>
                </a:lnTo>
                <a:lnTo>
                  <a:pt x="200" y="3594"/>
                </a:lnTo>
                <a:lnTo>
                  <a:pt x="163" y="3576"/>
                </a:lnTo>
                <a:lnTo>
                  <a:pt x="128" y="3551"/>
                </a:lnTo>
                <a:lnTo>
                  <a:pt x="96" y="3524"/>
                </a:lnTo>
                <a:lnTo>
                  <a:pt x="68" y="3493"/>
                </a:lnTo>
                <a:lnTo>
                  <a:pt x="45" y="3458"/>
                </a:lnTo>
                <a:lnTo>
                  <a:pt x="26" y="3420"/>
                </a:lnTo>
                <a:lnTo>
                  <a:pt x="12" y="3380"/>
                </a:lnTo>
                <a:lnTo>
                  <a:pt x="3" y="3337"/>
                </a:lnTo>
                <a:lnTo>
                  <a:pt x="0" y="3293"/>
                </a:lnTo>
                <a:lnTo>
                  <a:pt x="0" y="328"/>
                </a:lnTo>
                <a:lnTo>
                  <a:pt x="3" y="283"/>
                </a:lnTo>
                <a:lnTo>
                  <a:pt x="12" y="241"/>
                </a:lnTo>
                <a:lnTo>
                  <a:pt x="26" y="201"/>
                </a:lnTo>
                <a:lnTo>
                  <a:pt x="45" y="162"/>
                </a:lnTo>
                <a:lnTo>
                  <a:pt x="68" y="128"/>
                </a:lnTo>
                <a:lnTo>
                  <a:pt x="96" y="96"/>
                </a:lnTo>
                <a:lnTo>
                  <a:pt x="128" y="69"/>
                </a:lnTo>
                <a:lnTo>
                  <a:pt x="163" y="45"/>
                </a:lnTo>
                <a:lnTo>
                  <a:pt x="200" y="27"/>
                </a:lnTo>
                <a:lnTo>
                  <a:pt x="241" y="12"/>
                </a:lnTo>
                <a:lnTo>
                  <a:pt x="283" y="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49" name="Google Shape;191;p12">
            <a:extLst>
              <a:ext uri="{FF2B5EF4-FFF2-40B4-BE49-F238E27FC236}">
                <a16:creationId xmlns:a16="http://schemas.microsoft.com/office/drawing/2014/main" id="{8E0F4958-77D1-44F3-A172-F1708FD17666}"/>
              </a:ext>
            </a:extLst>
          </p:cNvPr>
          <p:cNvSpPr/>
          <p:nvPr/>
        </p:nvSpPr>
        <p:spPr>
          <a:xfrm>
            <a:off x="10722964" y="6056057"/>
            <a:ext cx="150695" cy="152603"/>
          </a:xfrm>
          <a:custGeom>
            <a:avLst/>
            <a:gdLst/>
            <a:ahLst/>
            <a:cxnLst/>
            <a:rect l="l" t="t" r="r" b="b"/>
            <a:pathLst>
              <a:path w="3474" h="3518" extrusionOk="0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192;p12">
            <a:extLst>
              <a:ext uri="{FF2B5EF4-FFF2-40B4-BE49-F238E27FC236}">
                <a16:creationId xmlns:a16="http://schemas.microsoft.com/office/drawing/2014/main" id="{EC16FEBF-4BB6-4190-8F68-F0328E161459}"/>
              </a:ext>
            </a:extLst>
          </p:cNvPr>
          <p:cNvSpPr/>
          <p:nvPr/>
        </p:nvSpPr>
        <p:spPr>
          <a:xfrm>
            <a:off x="11066502" y="6055815"/>
            <a:ext cx="149965" cy="152038"/>
          </a:xfrm>
          <a:custGeom>
            <a:avLst/>
            <a:gdLst/>
            <a:ahLst/>
            <a:cxnLst/>
            <a:rect l="l" t="t" r="r" b="b"/>
            <a:pathLst>
              <a:path w="3263" h="3314" extrusionOk="0">
                <a:moveTo>
                  <a:pt x="1776" y="753"/>
                </a:moveTo>
                <a:lnTo>
                  <a:pt x="1729" y="754"/>
                </a:lnTo>
                <a:lnTo>
                  <a:pt x="1686" y="759"/>
                </a:lnTo>
                <a:lnTo>
                  <a:pt x="1646" y="769"/>
                </a:lnTo>
                <a:lnTo>
                  <a:pt x="1610" y="780"/>
                </a:lnTo>
                <a:lnTo>
                  <a:pt x="1577" y="794"/>
                </a:lnTo>
                <a:lnTo>
                  <a:pt x="1547" y="810"/>
                </a:lnTo>
                <a:lnTo>
                  <a:pt x="1521" y="829"/>
                </a:lnTo>
                <a:lnTo>
                  <a:pt x="1496" y="850"/>
                </a:lnTo>
                <a:lnTo>
                  <a:pt x="1475" y="871"/>
                </a:lnTo>
                <a:lnTo>
                  <a:pt x="1456" y="895"/>
                </a:lnTo>
                <a:lnTo>
                  <a:pt x="1439" y="920"/>
                </a:lnTo>
                <a:lnTo>
                  <a:pt x="1426" y="946"/>
                </a:lnTo>
                <a:lnTo>
                  <a:pt x="1413" y="973"/>
                </a:lnTo>
                <a:lnTo>
                  <a:pt x="1403" y="1000"/>
                </a:lnTo>
                <a:lnTo>
                  <a:pt x="1395" y="1027"/>
                </a:lnTo>
                <a:lnTo>
                  <a:pt x="1389" y="1054"/>
                </a:lnTo>
                <a:lnTo>
                  <a:pt x="1384" y="1081"/>
                </a:lnTo>
                <a:lnTo>
                  <a:pt x="1381" y="1107"/>
                </a:lnTo>
                <a:lnTo>
                  <a:pt x="1379" y="1132"/>
                </a:lnTo>
                <a:lnTo>
                  <a:pt x="1379" y="1156"/>
                </a:lnTo>
                <a:lnTo>
                  <a:pt x="1379" y="1376"/>
                </a:lnTo>
                <a:lnTo>
                  <a:pt x="1192" y="1376"/>
                </a:lnTo>
                <a:lnTo>
                  <a:pt x="1192" y="1715"/>
                </a:lnTo>
                <a:lnTo>
                  <a:pt x="1379" y="1715"/>
                </a:lnTo>
                <a:lnTo>
                  <a:pt x="1379" y="2676"/>
                </a:lnTo>
                <a:lnTo>
                  <a:pt x="1772" y="2676"/>
                </a:lnTo>
                <a:lnTo>
                  <a:pt x="1772" y="1715"/>
                </a:lnTo>
                <a:lnTo>
                  <a:pt x="2037" y="1715"/>
                </a:lnTo>
                <a:lnTo>
                  <a:pt x="2072" y="1376"/>
                </a:lnTo>
                <a:lnTo>
                  <a:pt x="1772" y="1376"/>
                </a:lnTo>
                <a:lnTo>
                  <a:pt x="1772" y="1176"/>
                </a:lnTo>
                <a:lnTo>
                  <a:pt x="1774" y="1153"/>
                </a:lnTo>
                <a:lnTo>
                  <a:pt x="1779" y="1135"/>
                </a:lnTo>
                <a:lnTo>
                  <a:pt x="1786" y="1119"/>
                </a:lnTo>
                <a:lnTo>
                  <a:pt x="1795" y="1107"/>
                </a:lnTo>
                <a:lnTo>
                  <a:pt x="1806" y="1097"/>
                </a:lnTo>
                <a:lnTo>
                  <a:pt x="1819" y="1091"/>
                </a:lnTo>
                <a:lnTo>
                  <a:pt x="1831" y="1087"/>
                </a:lnTo>
                <a:lnTo>
                  <a:pt x="1843" y="1085"/>
                </a:lnTo>
                <a:lnTo>
                  <a:pt x="1855" y="1084"/>
                </a:lnTo>
                <a:lnTo>
                  <a:pt x="2066" y="1084"/>
                </a:lnTo>
                <a:lnTo>
                  <a:pt x="2066" y="754"/>
                </a:lnTo>
                <a:lnTo>
                  <a:pt x="1776" y="753"/>
                </a:lnTo>
                <a:close/>
                <a:moveTo>
                  <a:pt x="1632" y="0"/>
                </a:moveTo>
                <a:lnTo>
                  <a:pt x="1735" y="4"/>
                </a:lnTo>
                <a:lnTo>
                  <a:pt x="1836" y="13"/>
                </a:lnTo>
                <a:lnTo>
                  <a:pt x="1935" y="29"/>
                </a:lnTo>
                <a:lnTo>
                  <a:pt x="2033" y="51"/>
                </a:lnTo>
                <a:lnTo>
                  <a:pt x="2128" y="79"/>
                </a:lnTo>
                <a:lnTo>
                  <a:pt x="2221" y="112"/>
                </a:lnTo>
                <a:lnTo>
                  <a:pt x="2310" y="151"/>
                </a:lnTo>
                <a:lnTo>
                  <a:pt x="2398" y="195"/>
                </a:lnTo>
                <a:lnTo>
                  <a:pt x="2482" y="243"/>
                </a:lnTo>
                <a:lnTo>
                  <a:pt x="2562" y="297"/>
                </a:lnTo>
                <a:lnTo>
                  <a:pt x="2640" y="356"/>
                </a:lnTo>
                <a:lnTo>
                  <a:pt x="2715" y="418"/>
                </a:lnTo>
                <a:lnTo>
                  <a:pt x="2785" y="486"/>
                </a:lnTo>
                <a:lnTo>
                  <a:pt x="2850" y="557"/>
                </a:lnTo>
                <a:lnTo>
                  <a:pt x="2912" y="632"/>
                </a:lnTo>
                <a:lnTo>
                  <a:pt x="2971" y="711"/>
                </a:lnTo>
                <a:lnTo>
                  <a:pt x="3024" y="794"/>
                </a:lnTo>
                <a:lnTo>
                  <a:pt x="3072" y="879"/>
                </a:lnTo>
                <a:lnTo>
                  <a:pt x="3115" y="968"/>
                </a:lnTo>
                <a:lnTo>
                  <a:pt x="3153" y="1059"/>
                </a:lnTo>
                <a:lnTo>
                  <a:pt x="3186" y="1153"/>
                </a:lnTo>
                <a:lnTo>
                  <a:pt x="3214" y="1250"/>
                </a:lnTo>
                <a:lnTo>
                  <a:pt x="3235" y="1348"/>
                </a:lnTo>
                <a:lnTo>
                  <a:pt x="3250" y="1450"/>
                </a:lnTo>
                <a:lnTo>
                  <a:pt x="3259" y="1552"/>
                </a:lnTo>
                <a:lnTo>
                  <a:pt x="3263" y="1657"/>
                </a:lnTo>
                <a:lnTo>
                  <a:pt x="3259" y="1762"/>
                </a:lnTo>
                <a:lnTo>
                  <a:pt x="3250" y="1864"/>
                </a:lnTo>
                <a:lnTo>
                  <a:pt x="3235" y="1966"/>
                </a:lnTo>
                <a:lnTo>
                  <a:pt x="3214" y="2064"/>
                </a:lnTo>
                <a:lnTo>
                  <a:pt x="3186" y="2161"/>
                </a:lnTo>
                <a:lnTo>
                  <a:pt x="3153" y="2255"/>
                </a:lnTo>
                <a:lnTo>
                  <a:pt x="3115" y="2346"/>
                </a:lnTo>
                <a:lnTo>
                  <a:pt x="3072" y="2435"/>
                </a:lnTo>
                <a:lnTo>
                  <a:pt x="3024" y="2520"/>
                </a:lnTo>
                <a:lnTo>
                  <a:pt x="2971" y="2603"/>
                </a:lnTo>
                <a:lnTo>
                  <a:pt x="2912" y="2682"/>
                </a:lnTo>
                <a:lnTo>
                  <a:pt x="2850" y="2757"/>
                </a:lnTo>
                <a:lnTo>
                  <a:pt x="2785" y="2828"/>
                </a:lnTo>
                <a:lnTo>
                  <a:pt x="2715" y="2895"/>
                </a:lnTo>
                <a:lnTo>
                  <a:pt x="2640" y="2958"/>
                </a:lnTo>
                <a:lnTo>
                  <a:pt x="2562" y="3017"/>
                </a:lnTo>
                <a:lnTo>
                  <a:pt x="2482" y="3071"/>
                </a:lnTo>
                <a:lnTo>
                  <a:pt x="2398" y="3119"/>
                </a:lnTo>
                <a:lnTo>
                  <a:pt x="2310" y="3163"/>
                </a:lnTo>
                <a:lnTo>
                  <a:pt x="2221" y="3202"/>
                </a:lnTo>
                <a:lnTo>
                  <a:pt x="2128" y="3235"/>
                </a:lnTo>
                <a:lnTo>
                  <a:pt x="2033" y="3263"/>
                </a:lnTo>
                <a:lnTo>
                  <a:pt x="1935" y="3285"/>
                </a:lnTo>
                <a:lnTo>
                  <a:pt x="1836" y="3301"/>
                </a:lnTo>
                <a:lnTo>
                  <a:pt x="1735" y="3310"/>
                </a:lnTo>
                <a:lnTo>
                  <a:pt x="1632" y="3314"/>
                </a:lnTo>
                <a:lnTo>
                  <a:pt x="1529" y="3310"/>
                </a:lnTo>
                <a:lnTo>
                  <a:pt x="1427" y="3301"/>
                </a:lnTo>
                <a:lnTo>
                  <a:pt x="1328" y="3285"/>
                </a:lnTo>
                <a:lnTo>
                  <a:pt x="1231" y="3263"/>
                </a:lnTo>
                <a:lnTo>
                  <a:pt x="1135" y="3235"/>
                </a:lnTo>
                <a:lnTo>
                  <a:pt x="1043" y="3202"/>
                </a:lnTo>
                <a:lnTo>
                  <a:pt x="952" y="3163"/>
                </a:lnTo>
                <a:lnTo>
                  <a:pt x="865" y="3119"/>
                </a:lnTo>
                <a:lnTo>
                  <a:pt x="781" y="3071"/>
                </a:lnTo>
                <a:lnTo>
                  <a:pt x="700" y="3017"/>
                </a:lnTo>
                <a:lnTo>
                  <a:pt x="622" y="2958"/>
                </a:lnTo>
                <a:lnTo>
                  <a:pt x="549" y="2895"/>
                </a:lnTo>
                <a:lnTo>
                  <a:pt x="479" y="2828"/>
                </a:lnTo>
                <a:lnTo>
                  <a:pt x="412" y="2757"/>
                </a:lnTo>
                <a:lnTo>
                  <a:pt x="350" y="2682"/>
                </a:lnTo>
                <a:lnTo>
                  <a:pt x="293" y="2603"/>
                </a:lnTo>
                <a:lnTo>
                  <a:pt x="240" y="2520"/>
                </a:lnTo>
                <a:lnTo>
                  <a:pt x="192" y="2435"/>
                </a:lnTo>
                <a:lnTo>
                  <a:pt x="148" y="2346"/>
                </a:lnTo>
                <a:lnTo>
                  <a:pt x="110" y="2255"/>
                </a:lnTo>
                <a:lnTo>
                  <a:pt x="78" y="2161"/>
                </a:lnTo>
                <a:lnTo>
                  <a:pt x="50" y="2064"/>
                </a:lnTo>
                <a:lnTo>
                  <a:pt x="29" y="1966"/>
                </a:lnTo>
                <a:lnTo>
                  <a:pt x="13" y="1864"/>
                </a:lnTo>
                <a:lnTo>
                  <a:pt x="3" y="1762"/>
                </a:lnTo>
                <a:lnTo>
                  <a:pt x="0" y="1657"/>
                </a:lnTo>
                <a:lnTo>
                  <a:pt x="3" y="1552"/>
                </a:lnTo>
                <a:lnTo>
                  <a:pt x="13" y="1450"/>
                </a:lnTo>
                <a:lnTo>
                  <a:pt x="29" y="1348"/>
                </a:lnTo>
                <a:lnTo>
                  <a:pt x="50" y="1250"/>
                </a:lnTo>
                <a:lnTo>
                  <a:pt x="78" y="1153"/>
                </a:lnTo>
                <a:lnTo>
                  <a:pt x="110" y="1059"/>
                </a:lnTo>
                <a:lnTo>
                  <a:pt x="148" y="968"/>
                </a:lnTo>
                <a:lnTo>
                  <a:pt x="192" y="879"/>
                </a:lnTo>
                <a:lnTo>
                  <a:pt x="240" y="794"/>
                </a:lnTo>
                <a:lnTo>
                  <a:pt x="293" y="711"/>
                </a:lnTo>
                <a:lnTo>
                  <a:pt x="350" y="632"/>
                </a:lnTo>
                <a:lnTo>
                  <a:pt x="412" y="557"/>
                </a:lnTo>
                <a:lnTo>
                  <a:pt x="479" y="486"/>
                </a:lnTo>
                <a:lnTo>
                  <a:pt x="549" y="418"/>
                </a:lnTo>
                <a:lnTo>
                  <a:pt x="622" y="356"/>
                </a:lnTo>
                <a:lnTo>
                  <a:pt x="700" y="297"/>
                </a:lnTo>
                <a:lnTo>
                  <a:pt x="781" y="243"/>
                </a:lnTo>
                <a:lnTo>
                  <a:pt x="865" y="195"/>
                </a:lnTo>
                <a:lnTo>
                  <a:pt x="952" y="151"/>
                </a:lnTo>
                <a:lnTo>
                  <a:pt x="1043" y="112"/>
                </a:lnTo>
                <a:lnTo>
                  <a:pt x="1135" y="79"/>
                </a:lnTo>
                <a:lnTo>
                  <a:pt x="1231" y="51"/>
                </a:lnTo>
                <a:lnTo>
                  <a:pt x="1328" y="29"/>
                </a:lnTo>
                <a:lnTo>
                  <a:pt x="1427" y="13"/>
                </a:lnTo>
                <a:lnTo>
                  <a:pt x="1529" y="4"/>
                </a:lnTo>
                <a:lnTo>
                  <a:pt x="1632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ea typeface="Roboto"/>
              <a:cs typeface="Roboto"/>
              <a:sym typeface="Roboto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FDE9D0A-C00E-45CD-8D98-6792F02B3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2937AB-70D9-4432-83C1-9607EAE0DCE7}"/>
              </a:ext>
            </a:extLst>
          </p:cNvPr>
          <p:cNvSpPr/>
          <p:nvPr/>
        </p:nvSpPr>
        <p:spPr>
          <a:xfrm>
            <a:off x="5200650" y="4362450"/>
            <a:ext cx="4314346" cy="952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14015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4B62078-24E7-42BB-B0E8-EBFF2DA052BF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F4EB43-7D51-4EDE-99BB-BCA2614C9C6E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0F0D418-B1C0-4F94-A1D4-076DDE12A8DB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A157E61-E120-46E7-94A5-15A5DE14A6CC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81A689E-56B8-429E-9819-13743B62242D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CCB4AE-1658-47D8-B282-C2EADFE3C581}"/>
              </a:ext>
            </a:extLst>
          </p:cNvPr>
          <p:cNvSpPr txBox="1"/>
          <p:nvPr/>
        </p:nvSpPr>
        <p:spPr>
          <a:xfrm>
            <a:off x="1434767" y="1687039"/>
            <a:ext cx="34552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History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C38CB6-EC80-45DC-B11D-BB5D6DDDE594}"/>
              </a:ext>
            </a:extLst>
          </p:cNvPr>
          <p:cNvSpPr txBox="1"/>
          <p:nvPr/>
        </p:nvSpPr>
        <p:spPr>
          <a:xfrm>
            <a:off x="1453418" y="1508107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4033E4-2C7E-433A-9722-37BD5E31BE5B}"/>
              </a:ext>
            </a:extLst>
          </p:cNvPr>
          <p:cNvSpPr txBox="1"/>
          <p:nvPr/>
        </p:nvSpPr>
        <p:spPr>
          <a:xfrm>
            <a:off x="1446182" y="3486262"/>
            <a:ext cx="1622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History, Sep 2012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04C54D-F311-471A-AA36-4E2559B05605}"/>
              </a:ext>
            </a:extLst>
          </p:cNvPr>
          <p:cNvSpPr txBox="1"/>
          <p:nvPr/>
        </p:nvSpPr>
        <p:spPr>
          <a:xfrm>
            <a:off x="1452532" y="3739220"/>
            <a:ext cx="242073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gatio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h 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Risu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ja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aser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lina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16CD0F-7458-4929-967F-53F1755A213B}"/>
              </a:ext>
            </a:extLst>
          </p:cNvPr>
          <p:cNvSpPr txBox="1"/>
          <p:nvPr/>
        </p:nvSpPr>
        <p:spPr>
          <a:xfrm>
            <a:off x="1452532" y="4715094"/>
            <a:ext cx="163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History, Mar 2013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90012D-A8D4-4136-9BB0-7F8CD08EB88D}"/>
              </a:ext>
            </a:extLst>
          </p:cNvPr>
          <p:cNvSpPr txBox="1"/>
          <p:nvPr/>
        </p:nvSpPr>
        <p:spPr>
          <a:xfrm>
            <a:off x="1458882" y="4968052"/>
            <a:ext cx="242073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gatio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h 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Risu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ja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aser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lina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76E74E-3911-4787-83FE-6ABCF90A607E}"/>
              </a:ext>
            </a:extLst>
          </p:cNvPr>
          <p:cNvSpPr txBox="1"/>
          <p:nvPr/>
        </p:nvSpPr>
        <p:spPr>
          <a:xfrm>
            <a:off x="4171713" y="348626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History, Des 2012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F37D0DC-35C4-40DE-8965-046ED70E95D6}"/>
              </a:ext>
            </a:extLst>
          </p:cNvPr>
          <p:cNvSpPr txBox="1"/>
          <p:nvPr/>
        </p:nvSpPr>
        <p:spPr>
          <a:xfrm>
            <a:off x="4178063" y="3739220"/>
            <a:ext cx="242073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gatio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h 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Risu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ja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aser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lina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E68430-88E9-44B3-A184-C036B5965E96}"/>
              </a:ext>
            </a:extLst>
          </p:cNvPr>
          <p:cNvSpPr txBox="1"/>
          <p:nvPr/>
        </p:nvSpPr>
        <p:spPr>
          <a:xfrm>
            <a:off x="4178063" y="4715094"/>
            <a:ext cx="1636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History, Aug 2013</a:t>
            </a:r>
            <a:endParaRPr lang="en-ID" sz="14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93D3-C671-43DA-9A09-29128440C95B}"/>
              </a:ext>
            </a:extLst>
          </p:cNvPr>
          <p:cNvSpPr txBox="1"/>
          <p:nvPr/>
        </p:nvSpPr>
        <p:spPr>
          <a:xfrm>
            <a:off x="4184412" y="4968052"/>
            <a:ext cx="241438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gatio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h 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mio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Risu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li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ja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aser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lina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pretium quam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F23F5-DCD9-421A-A03B-3398A1F831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7590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954827D-EB41-4173-BCF5-C68936302350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EC5082-0439-410C-A6DC-EC7320FF7489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4BE7F2-5F51-4916-A864-648D5BE462BA}"/>
              </a:ext>
            </a:extLst>
          </p:cNvPr>
          <p:cNvSpPr txBox="1"/>
          <p:nvPr/>
        </p:nvSpPr>
        <p:spPr>
          <a:xfrm>
            <a:off x="6615644" y="1973716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Philosophy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958BCC-2237-4775-9ECD-63EF94061F61}"/>
              </a:ext>
            </a:extLst>
          </p:cNvPr>
          <p:cNvSpPr txBox="1"/>
          <p:nvPr/>
        </p:nvSpPr>
        <p:spPr>
          <a:xfrm>
            <a:off x="6634295" y="1794784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B8662C-31D1-43D0-8C89-6C0CC0452A53}"/>
              </a:ext>
            </a:extLst>
          </p:cNvPr>
          <p:cNvSpPr txBox="1"/>
          <p:nvPr/>
        </p:nvSpPr>
        <p:spPr>
          <a:xfrm>
            <a:off x="6615644" y="3729518"/>
            <a:ext cx="4184878" cy="1333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Tristique nulla aliquet enim tortor at auctor urna nunc id. Maecenas accumsan lacus vel facilisis volutpat est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lionasd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velit egestas dui. Libero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milea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enim sed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ya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li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faucibus turpis. Et tortor consequat id porta </a:t>
            </a:r>
            <a:r>
              <a:rPr lang="en-US" sz="1100" dirty="0" err="1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antab</a:t>
            </a:r>
            <a:r>
              <a:rPr lang="en-US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ffectLst/>
                <a:ea typeface="Times New Roman" panose="02020603050405020304" pitchFamily="18" charset="0"/>
              </a:rPr>
              <a:t>nibh venenatis cras sed. Rhoncus urna neque viverra justo nec ultrices dui sapien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961588-8BCB-48C0-B823-04D1C445A791}"/>
              </a:ext>
            </a:extLst>
          </p:cNvPr>
          <p:cNvSpPr txBox="1"/>
          <p:nvPr/>
        </p:nvSpPr>
        <p:spPr>
          <a:xfrm>
            <a:off x="6623664" y="3383297"/>
            <a:ext cx="3046998" cy="379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Bring Education For Smart Peoples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80930D-5C0F-4C1F-B90B-4DA943F798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180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D08468E-3988-4D41-92B1-BD7A6CB37DFE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2F1D54-503D-424B-B83B-BDE2B44580C7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8EA8D15-1C2C-4716-B37A-F78DC7E6A45E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13F330A-53B3-4EB0-9F30-8E43DDADE41D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69B0014-4001-480C-9C2E-3DBBDF2F1DAC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4EF29-CE0B-4383-B4C2-A34B18DA9528}"/>
              </a:ext>
            </a:extLst>
          </p:cNvPr>
          <p:cNvSpPr txBox="1"/>
          <p:nvPr/>
        </p:nvSpPr>
        <p:spPr>
          <a:xfrm>
            <a:off x="1434767" y="1938711"/>
            <a:ext cx="3521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Mission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169BCE-6AB8-4F23-8D9A-896A9A0866C8}"/>
              </a:ext>
            </a:extLst>
          </p:cNvPr>
          <p:cNvSpPr txBox="1"/>
          <p:nvPr/>
        </p:nvSpPr>
        <p:spPr>
          <a:xfrm>
            <a:off x="1453418" y="1759779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DC8F7B-75AC-411A-876C-062C8D975A8A}"/>
              </a:ext>
            </a:extLst>
          </p:cNvPr>
          <p:cNvSpPr txBox="1"/>
          <p:nvPr/>
        </p:nvSpPr>
        <p:spPr>
          <a:xfrm>
            <a:off x="1421863" y="3454780"/>
            <a:ext cx="2345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Be The Best Online Course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C3D0F4-FBAE-482E-AA73-7B6FBA4AAEA0}"/>
              </a:ext>
            </a:extLst>
          </p:cNvPr>
          <p:cNvSpPr txBox="1"/>
          <p:nvPr/>
        </p:nvSpPr>
        <p:spPr>
          <a:xfrm>
            <a:off x="1428213" y="3707738"/>
            <a:ext cx="411533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ajgaw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quam vulputate dignissim. Enim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ul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005B25-124D-4248-9A20-20714191D351}"/>
              </a:ext>
            </a:extLst>
          </p:cNvPr>
          <p:cNvSpPr txBox="1"/>
          <p:nvPr/>
        </p:nvSpPr>
        <p:spPr>
          <a:xfrm>
            <a:off x="1428213" y="4432337"/>
            <a:ext cx="1981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Offer Smart Education</a:t>
            </a:r>
            <a:endParaRPr lang="en-ID" sz="14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2790A-CDE5-467A-B767-3AFDB209EFBF}"/>
              </a:ext>
            </a:extLst>
          </p:cNvPr>
          <p:cNvSpPr txBox="1"/>
          <p:nvPr/>
        </p:nvSpPr>
        <p:spPr>
          <a:xfrm>
            <a:off x="1439770" y="4699170"/>
            <a:ext cx="4115337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ajgaw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quam vulputate dignissim. Enim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ul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586047-52C7-4BAE-AEB6-0758098C9D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8994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77D1426-205C-4A58-949B-30ED3511E88A}"/>
              </a:ext>
            </a:extLst>
          </p:cNvPr>
          <p:cNvSpPr/>
          <p:nvPr/>
        </p:nvSpPr>
        <p:spPr>
          <a:xfrm>
            <a:off x="704851" y="3551522"/>
            <a:ext cx="2590799" cy="2573055"/>
          </a:xfrm>
          <a:prstGeom prst="roundRect">
            <a:avLst>
              <a:gd name="adj" fmla="val 60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6DD9C6C-57BC-447D-9D28-063F05EFDA5B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E38254-62B5-4B5A-905F-4B9031B33650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DE0280-9D92-48EE-8CC5-2A47A229B1D9}"/>
              </a:ext>
            </a:extLst>
          </p:cNvPr>
          <p:cNvSpPr txBox="1"/>
          <p:nvPr/>
        </p:nvSpPr>
        <p:spPr>
          <a:xfrm>
            <a:off x="6776034" y="1870479"/>
            <a:ext cx="3295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Vision Here.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A9272C-8EA1-4FE6-B547-2232F287C80B}"/>
              </a:ext>
            </a:extLst>
          </p:cNvPr>
          <p:cNvSpPr txBox="1"/>
          <p:nvPr/>
        </p:nvSpPr>
        <p:spPr>
          <a:xfrm>
            <a:off x="6794685" y="1691547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FBD6CC-A05D-432F-A1E6-9F772854E859}"/>
              </a:ext>
            </a:extLst>
          </p:cNvPr>
          <p:cNvSpPr txBox="1"/>
          <p:nvPr/>
        </p:nvSpPr>
        <p:spPr>
          <a:xfrm>
            <a:off x="6778489" y="3151718"/>
            <a:ext cx="4175389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 quam vulputate dignissim.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dui nunc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eiusmod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tempor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incididunt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ut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ilnas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labore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283D0-3EA6-440E-B6B9-B57FA771F5DE}"/>
              </a:ext>
            </a:extLst>
          </p:cNvPr>
          <p:cNvSpPr txBox="1"/>
          <p:nvPr/>
        </p:nvSpPr>
        <p:spPr>
          <a:xfrm>
            <a:off x="6776034" y="4340586"/>
            <a:ext cx="385856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nulla aliquet enim tortor at auctor</a:t>
            </a:r>
            <a:endParaRPr lang="en-US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it amet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r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isus pretium quam vulputate dignuctor</a:t>
            </a:r>
            <a:endParaRPr lang="en-US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ec dui ultrices.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consectetur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adipiscin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09B3F0-70E0-4ECF-B6D8-8082D38BB8E6}"/>
              </a:ext>
            </a:extLst>
          </p:cNvPr>
          <p:cNvSpPr txBox="1"/>
          <p:nvPr/>
        </p:nvSpPr>
        <p:spPr>
          <a:xfrm>
            <a:off x="972507" y="4685363"/>
            <a:ext cx="2055487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Thinking Up Outstanding Student</a:t>
            </a:r>
          </a:p>
        </p:txBody>
      </p:sp>
      <p:grpSp>
        <p:nvGrpSpPr>
          <p:cNvPr id="21" name="Graphic 13" descr="Research">
            <a:extLst>
              <a:ext uri="{FF2B5EF4-FFF2-40B4-BE49-F238E27FC236}">
                <a16:creationId xmlns:a16="http://schemas.microsoft.com/office/drawing/2014/main" id="{C0F0E1DC-012A-462C-88F2-B226B63B82DA}"/>
              </a:ext>
            </a:extLst>
          </p:cNvPr>
          <p:cNvGrpSpPr/>
          <p:nvPr/>
        </p:nvGrpSpPr>
        <p:grpSpPr>
          <a:xfrm>
            <a:off x="1794510" y="4228163"/>
            <a:ext cx="411480" cy="411480"/>
            <a:chOff x="4975617" y="3545586"/>
            <a:chExt cx="914400" cy="914400"/>
          </a:xfrm>
          <a:solidFill>
            <a:schemeClr val="accent5">
              <a:lumMod val="95000"/>
            </a:schemeClr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D500BB-3AFF-4A41-A22C-45F91F47996E}"/>
                </a:ext>
              </a:extLst>
            </p:cNvPr>
            <p:cNvSpPr/>
            <p:nvPr/>
          </p:nvSpPr>
          <p:spPr>
            <a:xfrm>
              <a:off x="5049906" y="3624638"/>
              <a:ext cx="753670" cy="754623"/>
            </a:xfrm>
            <a:custGeom>
              <a:avLst/>
              <a:gdLst>
                <a:gd name="connsiteX0" fmla="*/ 616273 w 753670"/>
                <a:gd name="connsiteY0" fmla="*/ 521975 h 754623"/>
                <a:gd name="connsiteX1" fmla="*/ 557218 w 753670"/>
                <a:gd name="connsiteY1" fmla="*/ 503878 h 754623"/>
                <a:gd name="connsiteX2" fmla="*/ 514355 w 753670"/>
                <a:gd name="connsiteY2" fmla="*/ 461968 h 754623"/>
                <a:gd name="connsiteX3" fmla="*/ 573410 w 753670"/>
                <a:gd name="connsiteY3" fmla="*/ 288613 h 754623"/>
                <a:gd name="connsiteX4" fmla="*/ 287660 w 753670"/>
                <a:gd name="connsiteY4" fmla="*/ 5 h 754623"/>
                <a:gd name="connsiteX5" fmla="*/ 5 w 753670"/>
                <a:gd name="connsiteY5" fmla="*/ 285755 h 754623"/>
                <a:gd name="connsiteX6" fmla="*/ 285755 w 753670"/>
                <a:gd name="connsiteY6" fmla="*/ 573410 h 754623"/>
                <a:gd name="connsiteX7" fmla="*/ 461015 w 753670"/>
                <a:gd name="connsiteY7" fmla="*/ 514355 h 754623"/>
                <a:gd name="connsiteX8" fmla="*/ 502925 w 753670"/>
                <a:gd name="connsiteY8" fmla="*/ 556265 h 754623"/>
                <a:gd name="connsiteX9" fmla="*/ 521023 w 753670"/>
                <a:gd name="connsiteY9" fmla="*/ 616273 h 754623"/>
                <a:gd name="connsiteX10" fmla="*/ 640085 w 753670"/>
                <a:gd name="connsiteY10" fmla="*/ 735335 h 754623"/>
                <a:gd name="connsiteX11" fmla="*/ 734383 w 753670"/>
                <a:gd name="connsiteY11" fmla="*/ 735335 h 754623"/>
                <a:gd name="connsiteX12" fmla="*/ 734383 w 753670"/>
                <a:gd name="connsiteY12" fmla="*/ 641038 h 754623"/>
                <a:gd name="connsiteX13" fmla="*/ 616273 w 753670"/>
                <a:gd name="connsiteY13" fmla="*/ 521975 h 754623"/>
                <a:gd name="connsiteX14" fmla="*/ 287660 w 753670"/>
                <a:gd name="connsiteY14" fmla="*/ 516260 h 754623"/>
                <a:gd name="connsiteX15" fmla="*/ 59060 w 753670"/>
                <a:gd name="connsiteY15" fmla="*/ 287660 h 754623"/>
                <a:gd name="connsiteX16" fmla="*/ 287660 w 753670"/>
                <a:gd name="connsiteY16" fmla="*/ 59060 h 754623"/>
                <a:gd name="connsiteX17" fmla="*/ 516260 w 753670"/>
                <a:gd name="connsiteY17" fmla="*/ 287660 h 754623"/>
                <a:gd name="connsiteX18" fmla="*/ 287660 w 753670"/>
                <a:gd name="connsiteY18" fmla="*/ 516260 h 75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3670" h="754623">
                  <a:moveTo>
                    <a:pt x="616273" y="521975"/>
                  </a:moveTo>
                  <a:cubicBezTo>
                    <a:pt x="601033" y="506735"/>
                    <a:pt x="578173" y="499115"/>
                    <a:pt x="557218" y="503878"/>
                  </a:cubicBezTo>
                  <a:lnTo>
                    <a:pt x="514355" y="461968"/>
                  </a:lnTo>
                  <a:cubicBezTo>
                    <a:pt x="552455" y="412438"/>
                    <a:pt x="573410" y="351478"/>
                    <a:pt x="573410" y="288613"/>
                  </a:cubicBezTo>
                  <a:cubicBezTo>
                    <a:pt x="574363" y="129545"/>
                    <a:pt x="445775" y="958"/>
                    <a:pt x="287660" y="5"/>
                  </a:cubicBezTo>
                  <a:cubicBezTo>
                    <a:pt x="129545" y="-947"/>
                    <a:pt x="958" y="127640"/>
                    <a:pt x="5" y="285755"/>
                  </a:cubicBezTo>
                  <a:cubicBezTo>
                    <a:pt x="-947" y="443870"/>
                    <a:pt x="127640" y="572458"/>
                    <a:pt x="285755" y="573410"/>
                  </a:cubicBezTo>
                  <a:cubicBezTo>
                    <a:pt x="348620" y="573410"/>
                    <a:pt x="410533" y="552455"/>
                    <a:pt x="461015" y="514355"/>
                  </a:cubicBezTo>
                  <a:lnTo>
                    <a:pt x="502925" y="556265"/>
                  </a:lnTo>
                  <a:cubicBezTo>
                    <a:pt x="499115" y="578173"/>
                    <a:pt x="505783" y="600080"/>
                    <a:pt x="521023" y="616273"/>
                  </a:cubicBezTo>
                  <a:lnTo>
                    <a:pt x="640085" y="735335"/>
                  </a:lnTo>
                  <a:cubicBezTo>
                    <a:pt x="665803" y="761053"/>
                    <a:pt x="708665" y="761053"/>
                    <a:pt x="734383" y="735335"/>
                  </a:cubicBezTo>
                  <a:cubicBezTo>
                    <a:pt x="760100" y="709618"/>
                    <a:pt x="760100" y="666755"/>
                    <a:pt x="734383" y="641038"/>
                  </a:cubicBezTo>
                  <a:lnTo>
                    <a:pt x="616273" y="521975"/>
                  </a:lnTo>
                  <a:close/>
                  <a:moveTo>
                    <a:pt x="287660" y="516260"/>
                  </a:moveTo>
                  <a:cubicBezTo>
                    <a:pt x="160978" y="516260"/>
                    <a:pt x="59060" y="414343"/>
                    <a:pt x="59060" y="287660"/>
                  </a:cubicBezTo>
                  <a:cubicBezTo>
                    <a:pt x="59060" y="160978"/>
                    <a:pt x="160978" y="59060"/>
                    <a:pt x="287660" y="59060"/>
                  </a:cubicBezTo>
                  <a:cubicBezTo>
                    <a:pt x="414343" y="59060"/>
                    <a:pt x="516260" y="160978"/>
                    <a:pt x="516260" y="287660"/>
                  </a:cubicBezTo>
                  <a:cubicBezTo>
                    <a:pt x="516260" y="413390"/>
                    <a:pt x="413390" y="516260"/>
                    <a:pt x="287660" y="5162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0F50058-C941-4F36-9B07-4AC819DA79EA}"/>
                </a:ext>
              </a:extLst>
            </p:cNvPr>
            <p:cNvSpPr/>
            <p:nvPr/>
          </p:nvSpPr>
          <p:spPr>
            <a:xfrm>
              <a:off x="5132779" y="3766201"/>
              <a:ext cx="410527" cy="301354"/>
            </a:xfrm>
            <a:custGeom>
              <a:avLst/>
              <a:gdLst>
                <a:gd name="connsiteX0" fmla="*/ 409575 w 410527"/>
                <a:gd name="connsiteY0" fmla="*/ 131810 h 301354"/>
                <a:gd name="connsiteX1" fmla="*/ 355283 w 410527"/>
                <a:gd name="connsiteY1" fmla="*/ 131810 h 301354"/>
                <a:gd name="connsiteX2" fmla="*/ 342900 w 410527"/>
                <a:gd name="connsiteY2" fmla="*/ 139430 h 301354"/>
                <a:gd name="connsiteX3" fmla="*/ 306705 w 410527"/>
                <a:gd name="connsiteY3" fmla="*/ 178483 h 301354"/>
                <a:gd name="connsiteX4" fmla="*/ 276225 w 410527"/>
                <a:gd name="connsiteY4" fmla="*/ 72755 h 301354"/>
                <a:gd name="connsiteX5" fmla="*/ 255270 w 410527"/>
                <a:gd name="connsiteY5" fmla="*/ 61325 h 301354"/>
                <a:gd name="connsiteX6" fmla="*/ 243840 w 410527"/>
                <a:gd name="connsiteY6" fmla="*/ 71803 h 301354"/>
                <a:gd name="connsiteX7" fmla="*/ 186690 w 410527"/>
                <a:gd name="connsiteY7" fmla="*/ 223250 h 301354"/>
                <a:gd name="connsiteX8" fmla="*/ 147638 w 410527"/>
                <a:gd name="connsiteY8" fmla="*/ 13700 h 301354"/>
                <a:gd name="connsiteX9" fmla="*/ 128588 w 410527"/>
                <a:gd name="connsiteY9" fmla="*/ 365 h 301354"/>
                <a:gd name="connsiteX10" fmla="*/ 115253 w 410527"/>
                <a:gd name="connsiteY10" fmla="*/ 11795 h 301354"/>
                <a:gd name="connsiteX11" fmla="*/ 74295 w 410527"/>
                <a:gd name="connsiteY11" fmla="*/ 131810 h 301354"/>
                <a:gd name="connsiteX12" fmla="*/ 0 w 410527"/>
                <a:gd name="connsiteY12" fmla="*/ 131810 h 301354"/>
                <a:gd name="connsiteX13" fmla="*/ 0 w 410527"/>
                <a:gd name="connsiteY13" fmla="*/ 169910 h 301354"/>
                <a:gd name="connsiteX14" fmla="*/ 86678 w 410527"/>
                <a:gd name="connsiteY14" fmla="*/ 169910 h 301354"/>
                <a:gd name="connsiteX15" fmla="*/ 102870 w 410527"/>
                <a:gd name="connsiteY15" fmla="*/ 155623 h 301354"/>
                <a:gd name="connsiteX16" fmla="*/ 126682 w 410527"/>
                <a:gd name="connsiteY16" fmla="*/ 83232 h 301354"/>
                <a:gd name="connsiteX17" fmla="*/ 164783 w 410527"/>
                <a:gd name="connsiteY17" fmla="*/ 288020 h 301354"/>
                <a:gd name="connsiteX18" fmla="*/ 180023 w 410527"/>
                <a:gd name="connsiteY18" fmla="*/ 301355 h 301354"/>
                <a:gd name="connsiteX19" fmla="*/ 181927 w 410527"/>
                <a:gd name="connsiteY19" fmla="*/ 301355 h 301354"/>
                <a:gd name="connsiteX20" fmla="*/ 198120 w 410527"/>
                <a:gd name="connsiteY20" fmla="*/ 290878 h 301354"/>
                <a:gd name="connsiteX21" fmla="*/ 259080 w 410527"/>
                <a:gd name="connsiteY21" fmla="*/ 130858 h 301354"/>
                <a:gd name="connsiteX22" fmla="*/ 283845 w 410527"/>
                <a:gd name="connsiteY22" fmla="*/ 216583 h 301354"/>
                <a:gd name="connsiteX23" fmla="*/ 304800 w 410527"/>
                <a:gd name="connsiteY23" fmla="*/ 228012 h 301354"/>
                <a:gd name="connsiteX24" fmla="*/ 312420 w 410527"/>
                <a:gd name="connsiteY24" fmla="*/ 223250 h 301354"/>
                <a:gd name="connsiteX25" fmla="*/ 363855 w 410527"/>
                <a:gd name="connsiteY25" fmla="*/ 169910 h 301354"/>
                <a:gd name="connsiteX26" fmla="*/ 410528 w 410527"/>
                <a:gd name="connsiteY26" fmla="*/ 169910 h 301354"/>
                <a:gd name="connsiteX27" fmla="*/ 410528 w 410527"/>
                <a:gd name="connsiteY27" fmla="*/ 131810 h 30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0527" h="301354">
                  <a:moveTo>
                    <a:pt x="409575" y="131810"/>
                  </a:moveTo>
                  <a:lnTo>
                    <a:pt x="355283" y="131810"/>
                  </a:lnTo>
                  <a:cubicBezTo>
                    <a:pt x="350520" y="132762"/>
                    <a:pt x="345758" y="135620"/>
                    <a:pt x="342900" y="139430"/>
                  </a:cubicBezTo>
                  <a:lnTo>
                    <a:pt x="306705" y="178483"/>
                  </a:lnTo>
                  <a:lnTo>
                    <a:pt x="276225" y="72755"/>
                  </a:lnTo>
                  <a:cubicBezTo>
                    <a:pt x="273368" y="64182"/>
                    <a:pt x="263843" y="58467"/>
                    <a:pt x="255270" y="61325"/>
                  </a:cubicBezTo>
                  <a:cubicBezTo>
                    <a:pt x="250508" y="63230"/>
                    <a:pt x="245745" y="66088"/>
                    <a:pt x="243840" y="71803"/>
                  </a:cubicBezTo>
                  <a:lnTo>
                    <a:pt x="186690" y="223250"/>
                  </a:lnTo>
                  <a:lnTo>
                    <a:pt x="147638" y="13700"/>
                  </a:lnTo>
                  <a:cubicBezTo>
                    <a:pt x="145733" y="4175"/>
                    <a:pt x="137160" y="-1540"/>
                    <a:pt x="128588" y="365"/>
                  </a:cubicBezTo>
                  <a:cubicBezTo>
                    <a:pt x="122873" y="1317"/>
                    <a:pt x="118110" y="6080"/>
                    <a:pt x="115253" y="11795"/>
                  </a:cubicBezTo>
                  <a:lnTo>
                    <a:pt x="74295" y="131810"/>
                  </a:lnTo>
                  <a:lnTo>
                    <a:pt x="0" y="131810"/>
                  </a:lnTo>
                  <a:lnTo>
                    <a:pt x="0" y="169910"/>
                  </a:lnTo>
                  <a:lnTo>
                    <a:pt x="86678" y="169910"/>
                  </a:lnTo>
                  <a:cubicBezTo>
                    <a:pt x="94298" y="168958"/>
                    <a:pt x="100965" y="163242"/>
                    <a:pt x="102870" y="155623"/>
                  </a:cubicBezTo>
                  <a:lnTo>
                    <a:pt x="126682" y="83232"/>
                  </a:lnTo>
                  <a:lnTo>
                    <a:pt x="164783" y="288020"/>
                  </a:lnTo>
                  <a:cubicBezTo>
                    <a:pt x="165735" y="295640"/>
                    <a:pt x="172402" y="301355"/>
                    <a:pt x="180023" y="301355"/>
                  </a:cubicBezTo>
                  <a:lnTo>
                    <a:pt x="181927" y="301355"/>
                  </a:lnTo>
                  <a:cubicBezTo>
                    <a:pt x="188595" y="301355"/>
                    <a:pt x="195263" y="297545"/>
                    <a:pt x="198120" y="290878"/>
                  </a:cubicBezTo>
                  <a:lnTo>
                    <a:pt x="259080" y="130858"/>
                  </a:lnTo>
                  <a:lnTo>
                    <a:pt x="283845" y="216583"/>
                  </a:lnTo>
                  <a:cubicBezTo>
                    <a:pt x="286703" y="225155"/>
                    <a:pt x="295275" y="230870"/>
                    <a:pt x="304800" y="228012"/>
                  </a:cubicBezTo>
                  <a:cubicBezTo>
                    <a:pt x="307658" y="227060"/>
                    <a:pt x="310515" y="225155"/>
                    <a:pt x="312420" y="223250"/>
                  </a:cubicBezTo>
                  <a:lnTo>
                    <a:pt x="363855" y="169910"/>
                  </a:lnTo>
                  <a:lnTo>
                    <a:pt x="410528" y="169910"/>
                  </a:lnTo>
                  <a:lnTo>
                    <a:pt x="410528" y="131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4B814D-DD42-4B44-B387-9AEAF4F4DF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16F2253-E515-4FA0-AF06-71DE14C925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AA250C-4984-42F1-BEA9-6415F23D9D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326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EC1488-6681-4F77-883E-4BA50212B4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2AB5B5-2843-47ED-8C2E-96B30AD63FC8}"/>
              </a:ext>
            </a:extLst>
          </p:cNvPr>
          <p:cNvSpPr txBox="1"/>
          <p:nvPr/>
        </p:nvSpPr>
        <p:spPr>
          <a:xfrm>
            <a:off x="552450" y="647700"/>
            <a:ext cx="1273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120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n-US" sz="1200" dirty="0">
                <a:latin typeface="+mj-lt"/>
              </a:rPr>
              <a:t>Course</a:t>
            </a:r>
            <a:endParaRPr lang="en-ID" sz="1200" dirty="0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A4DA28-9E13-4E27-9A04-E7BC017BB13B}"/>
              </a:ext>
            </a:extLst>
          </p:cNvPr>
          <p:cNvSpPr/>
          <p:nvPr/>
        </p:nvSpPr>
        <p:spPr>
          <a:xfrm>
            <a:off x="647700" y="5083629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E046716-020F-4734-9227-23010E0D15D1}"/>
              </a:ext>
            </a:extLst>
          </p:cNvPr>
          <p:cNvSpPr/>
          <p:nvPr/>
        </p:nvSpPr>
        <p:spPr>
          <a:xfrm>
            <a:off x="647700" y="5414736"/>
            <a:ext cx="95250" cy="952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BA4E20-7CC0-4361-8644-61A1384956F0}"/>
              </a:ext>
            </a:extLst>
          </p:cNvPr>
          <p:cNvSpPr/>
          <p:nvPr/>
        </p:nvSpPr>
        <p:spPr>
          <a:xfrm>
            <a:off x="647700" y="5745843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A9874F-13B3-430F-972D-1AB76506E1A2}"/>
              </a:ext>
            </a:extLst>
          </p:cNvPr>
          <p:cNvSpPr/>
          <p:nvPr/>
        </p:nvSpPr>
        <p:spPr>
          <a:xfrm>
            <a:off x="647700" y="6076950"/>
            <a:ext cx="95250" cy="952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2B01629-D7E3-4B76-813B-06B8F5061B18}"/>
              </a:ext>
            </a:extLst>
          </p:cNvPr>
          <p:cNvSpPr/>
          <p:nvPr/>
        </p:nvSpPr>
        <p:spPr>
          <a:xfrm>
            <a:off x="8162924" y="2447925"/>
            <a:ext cx="3409950" cy="1962150"/>
          </a:xfrm>
          <a:prstGeom prst="roundRect">
            <a:avLst>
              <a:gd name="adj" fmla="val 69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376250-40BA-487D-B1BF-613C8DC16943}"/>
              </a:ext>
            </a:extLst>
          </p:cNvPr>
          <p:cNvSpPr txBox="1"/>
          <p:nvPr/>
        </p:nvSpPr>
        <p:spPr>
          <a:xfrm>
            <a:off x="1434767" y="1712715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Education Always 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Bring Solution.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B5C5D-001A-4D7F-A4BB-5B5A4F16A466}"/>
              </a:ext>
            </a:extLst>
          </p:cNvPr>
          <p:cNvSpPr txBox="1"/>
          <p:nvPr/>
        </p:nvSpPr>
        <p:spPr>
          <a:xfrm>
            <a:off x="1453418" y="1533783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8A9064-B802-4690-896C-F5AA7FE68217}"/>
              </a:ext>
            </a:extLst>
          </p:cNvPr>
          <p:cNvSpPr txBox="1"/>
          <p:nvPr/>
        </p:nvSpPr>
        <p:spPr>
          <a:xfrm>
            <a:off x="1421632" y="3479047"/>
            <a:ext cx="1978098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029C09-F3A9-4E7C-9164-7772EE92BD60}"/>
              </a:ext>
            </a:extLst>
          </p:cNvPr>
          <p:cNvSpPr txBox="1"/>
          <p:nvPr/>
        </p:nvSpPr>
        <p:spPr>
          <a:xfrm>
            <a:off x="1421632" y="3199331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Solution One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F7BBE9-69E4-4F53-9C70-38341CCA9154}"/>
              </a:ext>
            </a:extLst>
          </p:cNvPr>
          <p:cNvSpPr txBox="1"/>
          <p:nvPr/>
        </p:nvSpPr>
        <p:spPr>
          <a:xfrm>
            <a:off x="1421632" y="4596288"/>
            <a:ext cx="1978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2B1BE0-51B6-4513-8DFB-CFEA33DECA21}"/>
              </a:ext>
            </a:extLst>
          </p:cNvPr>
          <p:cNvSpPr txBox="1"/>
          <p:nvPr/>
        </p:nvSpPr>
        <p:spPr>
          <a:xfrm>
            <a:off x="1421631" y="4325910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Solution Three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587166-C40E-4622-8818-DFB62B9F9334}"/>
              </a:ext>
            </a:extLst>
          </p:cNvPr>
          <p:cNvSpPr txBox="1"/>
          <p:nvPr/>
        </p:nvSpPr>
        <p:spPr>
          <a:xfrm>
            <a:off x="3639946" y="3463116"/>
            <a:ext cx="1978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3FFB03-F6DE-43B2-BCDA-0B70100526BB}"/>
              </a:ext>
            </a:extLst>
          </p:cNvPr>
          <p:cNvSpPr txBox="1"/>
          <p:nvPr/>
        </p:nvSpPr>
        <p:spPr>
          <a:xfrm>
            <a:off x="3639947" y="3194155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Solution Two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DBF41A-6E05-45CD-B48B-33C4C8D5733B}"/>
              </a:ext>
            </a:extLst>
          </p:cNvPr>
          <p:cNvSpPr txBox="1"/>
          <p:nvPr/>
        </p:nvSpPr>
        <p:spPr>
          <a:xfrm>
            <a:off x="3639946" y="4604396"/>
            <a:ext cx="1978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tium quam vulput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140EB3A-8D21-4F1B-92F5-524F2D840DB8}"/>
              </a:ext>
            </a:extLst>
          </p:cNvPr>
          <p:cNvSpPr txBox="1"/>
          <p:nvPr/>
        </p:nvSpPr>
        <p:spPr>
          <a:xfrm>
            <a:off x="3639946" y="4325910"/>
            <a:ext cx="2300869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2"/>
                </a:solidFill>
                <a:ea typeface="Times New Roman" panose="02020603050405020304" pitchFamily="18" charset="0"/>
              </a:rPr>
              <a:t>Solution Four</a:t>
            </a:r>
            <a:endParaRPr lang="id-ID" sz="14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0B9DDA-8531-4150-BE94-91585B6AC23E}"/>
              </a:ext>
            </a:extLst>
          </p:cNvPr>
          <p:cNvSpPr txBox="1"/>
          <p:nvPr/>
        </p:nvSpPr>
        <p:spPr>
          <a:xfrm>
            <a:off x="8929192" y="3302854"/>
            <a:ext cx="1877414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Give Education Solution All Of Time</a:t>
            </a:r>
            <a:endParaRPr lang="en-ID" sz="1400" b="1" dirty="0">
              <a:solidFill>
                <a:schemeClr val="bg1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grpSp>
        <p:nvGrpSpPr>
          <p:cNvPr id="26" name="Group 888">
            <a:extLst>
              <a:ext uri="{FF2B5EF4-FFF2-40B4-BE49-F238E27FC236}">
                <a16:creationId xmlns:a16="http://schemas.microsoft.com/office/drawing/2014/main" id="{A3CAE906-3829-4A38-9DEB-CF8D4E5A03F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98521" y="2852390"/>
            <a:ext cx="338757" cy="397605"/>
            <a:chOff x="5038" y="2071"/>
            <a:chExt cx="746" cy="746"/>
          </a:xfrm>
          <a:solidFill>
            <a:schemeClr val="bg1"/>
          </a:solidFill>
        </p:grpSpPr>
        <p:sp>
          <p:nvSpPr>
            <p:cNvPr id="27" name="Freeform 890">
              <a:extLst>
                <a:ext uri="{FF2B5EF4-FFF2-40B4-BE49-F238E27FC236}">
                  <a16:creationId xmlns:a16="http://schemas.microsoft.com/office/drawing/2014/main" id="{D591D977-08E8-46F8-A283-54DBDFE728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2" y="2195"/>
              <a:ext cx="420" cy="622"/>
            </a:xfrm>
            <a:custGeom>
              <a:avLst/>
              <a:gdLst>
                <a:gd name="T0" fmla="*/ 724 w 2101"/>
                <a:gd name="T1" fmla="*/ 2866 h 3111"/>
                <a:gd name="T2" fmla="*/ 802 w 2101"/>
                <a:gd name="T3" fmla="*/ 2941 h 3111"/>
                <a:gd name="T4" fmla="*/ 1286 w 2101"/>
                <a:gd name="T5" fmla="*/ 2949 h 3111"/>
                <a:gd name="T6" fmla="*/ 1377 w 2101"/>
                <a:gd name="T7" fmla="*/ 2889 h 3111"/>
                <a:gd name="T8" fmla="*/ 1402 w 2101"/>
                <a:gd name="T9" fmla="*/ 2809 h 3111"/>
                <a:gd name="T10" fmla="*/ 969 w 2101"/>
                <a:gd name="T11" fmla="*/ 162 h 3111"/>
                <a:gd name="T12" fmla="*/ 684 w 2101"/>
                <a:gd name="T13" fmla="*/ 234 h 3111"/>
                <a:gd name="T14" fmla="*/ 449 w 2101"/>
                <a:gd name="T15" fmla="*/ 386 h 3111"/>
                <a:gd name="T16" fmla="*/ 275 w 2101"/>
                <a:gd name="T17" fmla="*/ 593 h 3111"/>
                <a:gd name="T18" fmla="*/ 176 w 2101"/>
                <a:gd name="T19" fmla="*/ 835 h 3111"/>
                <a:gd name="T20" fmla="*/ 160 w 2101"/>
                <a:gd name="T21" fmla="*/ 1102 h 3111"/>
                <a:gd name="T22" fmla="*/ 230 w 2101"/>
                <a:gd name="T23" fmla="*/ 1360 h 3111"/>
                <a:gd name="T24" fmla="*/ 383 w 2101"/>
                <a:gd name="T25" fmla="*/ 1587 h 3111"/>
                <a:gd name="T26" fmla="*/ 569 w 2101"/>
                <a:gd name="T27" fmla="*/ 1855 h 3111"/>
                <a:gd name="T28" fmla="*/ 680 w 2101"/>
                <a:gd name="T29" fmla="*/ 2158 h 3111"/>
                <a:gd name="T30" fmla="*/ 707 w 2101"/>
                <a:gd name="T31" fmla="*/ 2469 h 3111"/>
                <a:gd name="T32" fmla="*/ 1405 w 2101"/>
                <a:gd name="T33" fmla="*/ 2230 h 3111"/>
                <a:gd name="T34" fmla="*/ 1488 w 2101"/>
                <a:gd name="T35" fmla="*/ 1921 h 3111"/>
                <a:gd name="T36" fmla="*/ 1651 w 2101"/>
                <a:gd name="T37" fmla="*/ 1654 h 3111"/>
                <a:gd name="T38" fmla="*/ 1833 w 2101"/>
                <a:gd name="T39" fmla="*/ 1422 h 3111"/>
                <a:gd name="T40" fmla="*/ 1927 w 2101"/>
                <a:gd name="T41" fmla="*/ 1157 h 3111"/>
                <a:gd name="T42" fmla="*/ 1924 w 2101"/>
                <a:gd name="T43" fmla="*/ 864 h 3111"/>
                <a:gd name="T44" fmla="*/ 1818 w 2101"/>
                <a:gd name="T45" fmla="*/ 586 h 3111"/>
                <a:gd name="T46" fmla="*/ 1622 w 2101"/>
                <a:gd name="T47" fmla="*/ 362 h 3111"/>
                <a:gd name="T48" fmla="*/ 1359 w 2101"/>
                <a:gd name="T49" fmla="*/ 213 h 3111"/>
                <a:gd name="T50" fmla="*/ 1047 w 2101"/>
                <a:gd name="T51" fmla="*/ 159 h 3111"/>
                <a:gd name="T52" fmla="*/ 1297 w 2101"/>
                <a:gd name="T53" fmla="*/ 30 h 3111"/>
                <a:gd name="T54" fmla="*/ 1599 w 2101"/>
                <a:gd name="T55" fmla="*/ 152 h 3111"/>
                <a:gd name="T56" fmla="*/ 1844 w 2101"/>
                <a:gd name="T57" fmla="*/ 353 h 3111"/>
                <a:gd name="T58" fmla="*/ 2017 w 2101"/>
                <a:gd name="T59" fmla="*/ 620 h 3111"/>
                <a:gd name="T60" fmla="*/ 2097 w 2101"/>
                <a:gd name="T61" fmla="*/ 933 h 3111"/>
                <a:gd name="T62" fmla="*/ 2075 w 2101"/>
                <a:gd name="T63" fmla="*/ 1241 h 3111"/>
                <a:gd name="T64" fmla="*/ 1960 w 2101"/>
                <a:gd name="T65" fmla="*/ 1522 h 3111"/>
                <a:gd name="T66" fmla="*/ 1773 w 2101"/>
                <a:gd name="T67" fmla="*/ 1756 h 3111"/>
                <a:gd name="T68" fmla="*/ 1636 w 2101"/>
                <a:gd name="T69" fmla="*/ 1984 h 3111"/>
                <a:gd name="T70" fmla="*/ 1566 w 2101"/>
                <a:gd name="T71" fmla="*/ 2253 h 3111"/>
                <a:gd name="T72" fmla="*/ 1554 w 2101"/>
                <a:gd name="T73" fmla="*/ 2854 h 3111"/>
                <a:gd name="T74" fmla="*/ 1481 w 2101"/>
                <a:gd name="T75" fmla="*/ 3007 h 3111"/>
                <a:gd name="T76" fmla="*/ 1338 w 2101"/>
                <a:gd name="T77" fmla="*/ 3099 h 3111"/>
                <a:gd name="T78" fmla="*/ 805 w 2101"/>
                <a:gd name="T79" fmla="*/ 3108 h 3111"/>
                <a:gd name="T80" fmla="*/ 649 w 2101"/>
                <a:gd name="T81" fmla="*/ 3038 h 3111"/>
                <a:gd name="T82" fmla="*/ 555 w 2101"/>
                <a:gd name="T83" fmla="*/ 2896 h 3111"/>
                <a:gd name="T84" fmla="*/ 541 w 2101"/>
                <a:gd name="T85" fmla="*/ 2319 h 3111"/>
                <a:gd name="T86" fmla="*/ 473 w 2101"/>
                <a:gd name="T87" fmla="*/ 2017 h 3111"/>
                <a:gd name="T88" fmla="*/ 319 w 2101"/>
                <a:gd name="T89" fmla="*/ 1749 h 3111"/>
                <a:gd name="T90" fmla="*/ 126 w 2101"/>
                <a:gd name="T91" fmla="*/ 1494 h 3111"/>
                <a:gd name="T92" fmla="*/ 17 w 2101"/>
                <a:gd name="T93" fmla="*/ 1196 h 3111"/>
                <a:gd name="T94" fmla="*/ 8 w 2101"/>
                <a:gd name="T95" fmla="*/ 873 h 3111"/>
                <a:gd name="T96" fmla="*/ 88 w 2101"/>
                <a:gd name="T97" fmla="*/ 609 h 3111"/>
                <a:gd name="T98" fmla="*/ 239 w 2101"/>
                <a:gd name="T99" fmla="*/ 370 h 3111"/>
                <a:gd name="T100" fmla="*/ 456 w 2101"/>
                <a:gd name="T101" fmla="*/ 177 h 3111"/>
                <a:gd name="T102" fmla="*/ 727 w 2101"/>
                <a:gd name="T103" fmla="*/ 47 h 3111"/>
                <a:gd name="T104" fmla="*/ 1046 w 2101"/>
                <a:gd name="T105" fmla="*/ 0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01" h="3111">
                  <a:moveTo>
                    <a:pt x="713" y="2627"/>
                  </a:moveTo>
                  <a:lnTo>
                    <a:pt x="713" y="2809"/>
                  </a:lnTo>
                  <a:lnTo>
                    <a:pt x="716" y="2839"/>
                  </a:lnTo>
                  <a:lnTo>
                    <a:pt x="724" y="2866"/>
                  </a:lnTo>
                  <a:lnTo>
                    <a:pt x="737" y="2889"/>
                  </a:lnTo>
                  <a:lnTo>
                    <a:pt x="756" y="2911"/>
                  </a:lnTo>
                  <a:lnTo>
                    <a:pt x="777" y="2928"/>
                  </a:lnTo>
                  <a:lnTo>
                    <a:pt x="802" y="2941"/>
                  </a:lnTo>
                  <a:lnTo>
                    <a:pt x="829" y="2949"/>
                  </a:lnTo>
                  <a:lnTo>
                    <a:pt x="858" y="2953"/>
                  </a:lnTo>
                  <a:lnTo>
                    <a:pt x="1256" y="2953"/>
                  </a:lnTo>
                  <a:lnTo>
                    <a:pt x="1286" y="2949"/>
                  </a:lnTo>
                  <a:lnTo>
                    <a:pt x="1313" y="2941"/>
                  </a:lnTo>
                  <a:lnTo>
                    <a:pt x="1338" y="2928"/>
                  </a:lnTo>
                  <a:lnTo>
                    <a:pt x="1360" y="2911"/>
                  </a:lnTo>
                  <a:lnTo>
                    <a:pt x="1377" y="2889"/>
                  </a:lnTo>
                  <a:lnTo>
                    <a:pt x="1391" y="2866"/>
                  </a:lnTo>
                  <a:lnTo>
                    <a:pt x="1400" y="2839"/>
                  </a:lnTo>
                  <a:lnTo>
                    <a:pt x="1402" y="2809"/>
                  </a:lnTo>
                  <a:lnTo>
                    <a:pt x="1402" y="2809"/>
                  </a:lnTo>
                  <a:lnTo>
                    <a:pt x="1402" y="2627"/>
                  </a:lnTo>
                  <a:lnTo>
                    <a:pt x="713" y="2627"/>
                  </a:lnTo>
                  <a:close/>
                  <a:moveTo>
                    <a:pt x="1047" y="159"/>
                  </a:moveTo>
                  <a:lnTo>
                    <a:pt x="969" y="162"/>
                  </a:lnTo>
                  <a:lnTo>
                    <a:pt x="893" y="172"/>
                  </a:lnTo>
                  <a:lnTo>
                    <a:pt x="821" y="187"/>
                  </a:lnTo>
                  <a:lnTo>
                    <a:pt x="751" y="208"/>
                  </a:lnTo>
                  <a:lnTo>
                    <a:pt x="684" y="234"/>
                  </a:lnTo>
                  <a:lnTo>
                    <a:pt x="620" y="266"/>
                  </a:lnTo>
                  <a:lnTo>
                    <a:pt x="560" y="301"/>
                  </a:lnTo>
                  <a:lnTo>
                    <a:pt x="502" y="342"/>
                  </a:lnTo>
                  <a:lnTo>
                    <a:pt x="449" y="386"/>
                  </a:lnTo>
                  <a:lnTo>
                    <a:pt x="399" y="433"/>
                  </a:lnTo>
                  <a:lnTo>
                    <a:pt x="354" y="483"/>
                  </a:lnTo>
                  <a:lnTo>
                    <a:pt x="312" y="537"/>
                  </a:lnTo>
                  <a:lnTo>
                    <a:pt x="275" y="593"/>
                  </a:lnTo>
                  <a:lnTo>
                    <a:pt x="243" y="650"/>
                  </a:lnTo>
                  <a:lnTo>
                    <a:pt x="215" y="710"/>
                  </a:lnTo>
                  <a:lnTo>
                    <a:pt x="193" y="771"/>
                  </a:lnTo>
                  <a:lnTo>
                    <a:pt x="176" y="835"/>
                  </a:lnTo>
                  <a:lnTo>
                    <a:pt x="163" y="898"/>
                  </a:lnTo>
                  <a:lnTo>
                    <a:pt x="156" y="967"/>
                  </a:lnTo>
                  <a:lnTo>
                    <a:pt x="156" y="1035"/>
                  </a:lnTo>
                  <a:lnTo>
                    <a:pt x="160" y="1102"/>
                  </a:lnTo>
                  <a:lnTo>
                    <a:pt x="170" y="1169"/>
                  </a:lnTo>
                  <a:lnTo>
                    <a:pt x="185" y="1235"/>
                  </a:lnTo>
                  <a:lnTo>
                    <a:pt x="204" y="1298"/>
                  </a:lnTo>
                  <a:lnTo>
                    <a:pt x="230" y="1360"/>
                  </a:lnTo>
                  <a:lnTo>
                    <a:pt x="260" y="1421"/>
                  </a:lnTo>
                  <a:lnTo>
                    <a:pt x="295" y="1479"/>
                  </a:lnTo>
                  <a:lnTo>
                    <a:pt x="336" y="1534"/>
                  </a:lnTo>
                  <a:lnTo>
                    <a:pt x="383" y="1587"/>
                  </a:lnTo>
                  <a:lnTo>
                    <a:pt x="436" y="1651"/>
                  </a:lnTo>
                  <a:lnTo>
                    <a:pt x="484" y="1716"/>
                  </a:lnTo>
                  <a:lnTo>
                    <a:pt x="529" y="1784"/>
                  </a:lnTo>
                  <a:lnTo>
                    <a:pt x="569" y="1855"/>
                  </a:lnTo>
                  <a:lnTo>
                    <a:pt x="604" y="1929"/>
                  </a:lnTo>
                  <a:lnTo>
                    <a:pt x="635" y="2003"/>
                  </a:lnTo>
                  <a:lnTo>
                    <a:pt x="661" y="2080"/>
                  </a:lnTo>
                  <a:lnTo>
                    <a:pt x="680" y="2158"/>
                  </a:lnTo>
                  <a:lnTo>
                    <a:pt x="694" y="2237"/>
                  </a:lnTo>
                  <a:lnTo>
                    <a:pt x="704" y="2316"/>
                  </a:lnTo>
                  <a:lnTo>
                    <a:pt x="707" y="2397"/>
                  </a:lnTo>
                  <a:lnTo>
                    <a:pt x="707" y="2469"/>
                  </a:lnTo>
                  <a:lnTo>
                    <a:pt x="1395" y="2469"/>
                  </a:lnTo>
                  <a:lnTo>
                    <a:pt x="1395" y="2397"/>
                  </a:lnTo>
                  <a:lnTo>
                    <a:pt x="1398" y="2313"/>
                  </a:lnTo>
                  <a:lnTo>
                    <a:pt x="1405" y="2230"/>
                  </a:lnTo>
                  <a:lnTo>
                    <a:pt x="1419" y="2150"/>
                  </a:lnTo>
                  <a:lnTo>
                    <a:pt x="1437" y="2071"/>
                  </a:lnTo>
                  <a:lnTo>
                    <a:pt x="1460" y="1994"/>
                  </a:lnTo>
                  <a:lnTo>
                    <a:pt x="1488" y="1921"/>
                  </a:lnTo>
                  <a:lnTo>
                    <a:pt x="1522" y="1850"/>
                  </a:lnTo>
                  <a:lnTo>
                    <a:pt x="1560" y="1781"/>
                  </a:lnTo>
                  <a:lnTo>
                    <a:pt x="1603" y="1715"/>
                  </a:lnTo>
                  <a:lnTo>
                    <a:pt x="1651" y="1654"/>
                  </a:lnTo>
                  <a:lnTo>
                    <a:pt x="1704" y="1595"/>
                  </a:lnTo>
                  <a:lnTo>
                    <a:pt x="1752" y="1541"/>
                  </a:lnTo>
                  <a:lnTo>
                    <a:pt x="1795" y="1482"/>
                  </a:lnTo>
                  <a:lnTo>
                    <a:pt x="1833" y="1422"/>
                  </a:lnTo>
                  <a:lnTo>
                    <a:pt x="1865" y="1359"/>
                  </a:lnTo>
                  <a:lnTo>
                    <a:pt x="1891" y="1293"/>
                  </a:lnTo>
                  <a:lnTo>
                    <a:pt x="1912" y="1226"/>
                  </a:lnTo>
                  <a:lnTo>
                    <a:pt x="1927" y="1157"/>
                  </a:lnTo>
                  <a:lnTo>
                    <a:pt x="1936" y="1087"/>
                  </a:lnTo>
                  <a:lnTo>
                    <a:pt x="1939" y="1017"/>
                  </a:lnTo>
                  <a:lnTo>
                    <a:pt x="1936" y="939"/>
                  </a:lnTo>
                  <a:lnTo>
                    <a:pt x="1924" y="864"/>
                  </a:lnTo>
                  <a:lnTo>
                    <a:pt x="1907" y="790"/>
                  </a:lnTo>
                  <a:lnTo>
                    <a:pt x="1884" y="719"/>
                  </a:lnTo>
                  <a:lnTo>
                    <a:pt x="1853" y="651"/>
                  </a:lnTo>
                  <a:lnTo>
                    <a:pt x="1818" y="586"/>
                  </a:lnTo>
                  <a:lnTo>
                    <a:pt x="1776" y="524"/>
                  </a:lnTo>
                  <a:lnTo>
                    <a:pt x="1730" y="466"/>
                  </a:lnTo>
                  <a:lnTo>
                    <a:pt x="1678" y="412"/>
                  </a:lnTo>
                  <a:lnTo>
                    <a:pt x="1622" y="362"/>
                  </a:lnTo>
                  <a:lnTo>
                    <a:pt x="1563" y="317"/>
                  </a:lnTo>
                  <a:lnTo>
                    <a:pt x="1498" y="277"/>
                  </a:lnTo>
                  <a:lnTo>
                    <a:pt x="1430" y="242"/>
                  </a:lnTo>
                  <a:lnTo>
                    <a:pt x="1359" y="213"/>
                  </a:lnTo>
                  <a:lnTo>
                    <a:pt x="1284" y="190"/>
                  </a:lnTo>
                  <a:lnTo>
                    <a:pt x="1208" y="173"/>
                  </a:lnTo>
                  <a:lnTo>
                    <a:pt x="1129" y="162"/>
                  </a:lnTo>
                  <a:lnTo>
                    <a:pt x="1047" y="159"/>
                  </a:lnTo>
                  <a:close/>
                  <a:moveTo>
                    <a:pt x="1046" y="0"/>
                  </a:moveTo>
                  <a:lnTo>
                    <a:pt x="1132" y="3"/>
                  </a:lnTo>
                  <a:lnTo>
                    <a:pt x="1216" y="13"/>
                  </a:lnTo>
                  <a:lnTo>
                    <a:pt x="1297" y="30"/>
                  </a:lnTo>
                  <a:lnTo>
                    <a:pt x="1377" y="51"/>
                  </a:lnTo>
                  <a:lnTo>
                    <a:pt x="1454" y="80"/>
                  </a:lnTo>
                  <a:lnTo>
                    <a:pt x="1528" y="112"/>
                  </a:lnTo>
                  <a:lnTo>
                    <a:pt x="1599" y="152"/>
                  </a:lnTo>
                  <a:lnTo>
                    <a:pt x="1665" y="195"/>
                  </a:lnTo>
                  <a:lnTo>
                    <a:pt x="1730" y="243"/>
                  </a:lnTo>
                  <a:lnTo>
                    <a:pt x="1789" y="297"/>
                  </a:lnTo>
                  <a:lnTo>
                    <a:pt x="1844" y="353"/>
                  </a:lnTo>
                  <a:lnTo>
                    <a:pt x="1895" y="415"/>
                  </a:lnTo>
                  <a:lnTo>
                    <a:pt x="1941" y="480"/>
                  </a:lnTo>
                  <a:lnTo>
                    <a:pt x="1982" y="547"/>
                  </a:lnTo>
                  <a:lnTo>
                    <a:pt x="2017" y="620"/>
                  </a:lnTo>
                  <a:lnTo>
                    <a:pt x="2046" y="693"/>
                  </a:lnTo>
                  <a:lnTo>
                    <a:pt x="2070" y="771"/>
                  </a:lnTo>
                  <a:lnTo>
                    <a:pt x="2087" y="850"/>
                  </a:lnTo>
                  <a:lnTo>
                    <a:pt x="2097" y="933"/>
                  </a:lnTo>
                  <a:lnTo>
                    <a:pt x="2101" y="1017"/>
                  </a:lnTo>
                  <a:lnTo>
                    <a:pt x="2098" y="1092"/>
                  </a:lnTo>
                  <a:lnTo>
                    <a:pt x="2089" y="1167"/>
                  </a:lnTo>
                  <a:lnTo>
                    <a:pt x="2075" y="1241"/>
                  </a:lnTo>
                  <a:lnTo>
                    <a:pt x="2055" y="1314"/>
                  </a:lnTo>
                  <a:lnTo>
                    <a:pt x="2029" y="1385"/>
                  </a:lnTo>
                  <a:lnTo>
                    <a:pt x="1998" y="1454"/>
                  </a:lnTo>
                  <a:lnTo>
                    <a:pt x="1960" y="1522"/>
                  </a:lnTo>
                  <a:lnTo>
                    <a:pt x="1919" y="1586"/>
                  </a:lnTo>
                  <a:lnTo>
                    <a:pt x="1870" y="1647"/>
                  </a:lnTo>
                  <a:lnTo>
                    <a:pt x="1817" y="1706"/>
                  </a:lnTo>
                  <a:lnTo>
                    <a:pt x="1773" y="1756"/>
                  </a:lnTo>
                  <a:lnTo>
                    <a:pt x="1732" y="1809"/>
                  </a:lnTo>
                  <a:lnTo>
                    <a:pt x="1696" y="1864"/>
                  </a:lnTo>
                  <a:lnTo>
                    <a:pt x="1664" y="1923"/>
                  </a:lnTo>
                  <a:lnTo>
                    <a:pt x="1636" y="1984"/>
                  </a:lnTo>
                  <a:lnTo>
                    <a:pt x="1612" y="2049"/>
                  </a:lnTo>
                  <a:lnTo>
                    <a:pt x="1593" y="2114"/>
                  </a:lnTo>
                  <a:lnTo>
                    <a:pt x="1577" y="2183"/>
                  </a:lnTo>
                  <a:lnTo>
                    <a:pt x="1566" y="2253"/>
                  </a:lnTo>
                  <a:lnTo>
                    <a:pt x="1560" y="2324"/>
                  </a:lnTo>
                  <a:lnTo>
                    <a:pt x="1558" y="2397"/>
                  </a:lnTo>
                  <a:lnTo>
                    <a:pt x="1557" y="2809"/>
                  </a:lnTo>
                  <a:lnTo>
                    <a:pt x="1554" y="2854"/>
                  </a:lnTo>
                  <a:lnTo>
                    <a:pt x="1543" y="2896"/>
                  </a:lnTo>
                  <a:lnTo>
                    <a:pt x="1529" y="2937"/>
                  </a:lnTo>
                  <a:lnTo>
                    <a:pt x="1507" y="2974"/>
                  </a:lnTo>
                  <a:lnTo>
                    <a:pt x="1481" y="3007"/>
                  </a:lnTo>
                  <a:lnTo>
                    <a:pt x="1451" y="3038"/>
                  </a:lnTo>
                  <a:lnTo>
                    <a:pt x="1417" y="3062"/>
                  </a:lnTo>
                  <a:lnTo>
                    <a:pt x="1378" y="3083"/>
                  </a:lnTo>
                  <a:lnTo>
                    <a:pt x="1338" y="3099"/>
                  </a:lnTo>
                  <a:lnTo>
                    <a:pt x="1295" y="3108"/>
                  </a:lnTo>
                  <a:lnTo>
                    <a:pt x="1248" y="3111"/>
                  </a:lnTo>
                  <a:lnTo>
                    <a:pt x="852" y="3111"/>
                  </a:lnTo>
                  <a:lnTo>
                    <a:pt x="805" y="3108"/>
                  </a:lnTo>
                  <a:lnTo>
                    <a:pt x="762" y="3099"/>
                  </a:lnTo>
                  <a:lnTo>
                    <a:pt x="722" y="3083"/>
                  </a:lnTo>
                  <a:lnTo>
                    <a:pt x="683" y="3062"/>
                  </a:lnTo>
                  <a:lnTo>
                    <a:pt x="649" y="3038"/>
                  </a:lnTo>
                  <a:lnTo>
                    <a:pt x="619" y="3007"/>
                  </a:lnTo>
                  <a:lnTo>
                    <a:pt x="593" y="2974"/>
                  </a:lnTo>
                  <a:lnTo>
                    <a:pt x="571" y="2937"/>
                  </a:lnTo>
                  <a:lnTo>
                    <a:pt x="555" y="2896"/>
                  </a:lnTo>
                  <a:lnTo>
                    <a:pt x="546" y="2854"/>
                  </a:lnTo>
                  <a:lnTo>
                    <a:pt x="543" y="2809"/>
                  </a:lnTo>
                  <a:lnTo>
                    <a:pt x="544" y="2397"/>
                  </a:lnTo>
                  <a:lnTo>
                    <a:pt x="541" y="2319"/>
                  </a:lnTo>
                  <a:lnTo>
                    <a:pt x="532" y="2241"/>
                  </a:lnTo>
                  <a:lnTo>
                    <a:pt x="518" y="2165"/>
                  </a:lnTo>
                  <a:lnTo>
                    <a:pt x="498" y="2090"/>
                  </a:lnTo>
                  <a:lnTo>
                    <a:pt x="473" y="2017"/>
                  </a:lnTo>
                  <a:lnTo>
                    <a:pt x="442" y="1946"/>
                  </a:lnTo>
                  <a:lnTo>
                    <a:pt x="406" y="1878"/>
                  </a:lnTo>
                  <a:lnTo>
                    <a:pt x="366" y="1812"/>
                  </a:lnTo>
                  <a:lnTo>
                    <a:pt x="319" y="1749"/>
                  </a:lnTo>
                  <a:lnTo>
                    <a:pt x="268" y="1690"/>
                  </a:lnTo>
                  <a:lnTo>
                    <a:pt x="215" y="1628"/>
                  </a:lnTo>
                  <a:lnTo>
                    <a:pt x="168" y="1562"/>
                  </a:lnTo>
                  <a:lnTo>
                    <a:pt x="126" y="1494"/>
                  </a:lnTo>
                  <a:lnTo>
                    <a:pt x="91" y="1422"/>
                  </a:lnTo>
                  <a:lnTo>
                    <a:pt x="60" y="1349"/>
                  </a:lnTo>
                  <a:lnTo>
                    <a:pt x="36" y="1273"/>
                  </a:lnTo>
                  <a:lnTo>
                    <a:pt x="17" y="1196"/>
                  </a:lnTo>
                  <a:lnTo>
                    <a:pt x="5" y="1117"/>
                  </a:lnTo>
                  <a:lnTo>
                    <a:pt x="0" y="1036"/>
                  </a:lnTo>
                  <a:lnTo>
                    <a:pt x="0" y="956"/>
                  </a:lnTo>
                  <a:lnTo>
                    <a:pt x="8" y="873"/>
                  </a:lnTo>
                  <a:lnTo>
                    <a:pt x="21" y="805"/>
                  </a:lnTo>
                  <a:lnTo>
                    <a:pt x="38" y="738"/>
                  </a:lnTo>
                  <a:lnTo>
                    <a:pt x="60" y="673"/>
                  </a:lnTo>
                  <a:lnTo>
                    <a:pt x="88" y="609"/>
                  </a:lnTo>
                  <a:lnTo>
                    <a:pt x="118" y="546"/>
                  </a:lnTo>
                  <a:lnTo>
                    <a:pt x="154" y="485"/>
                  </a:lnTo>
                  <a:lnTo>
                    <a:pt x="195" y="427"/>
                  </a:lnTo>
                  <a:lnTo>
                    <a:pt x="239" y="370"/>
                  </a:lnTo>
                  <a:lnTo>
                    <a:pt x="288" y="317"/>
                  </a:lnTo>
                  <a:lnTo>
                    <a:pt x="340" y="267"/>
                  </a:lnTo>
                  <a:lnTo>
                    <a:pt x="396" y="220"/>
                  </a:lnTo>
                  <a:lnTo>
                    <a:pt x="456" y="177"/>
                  </a:lnTo>
                  <a:lnTo>
                    <a:pt x="518" y="138"/>
                  </a:lnTo>
                  <a:lnTo>
                    <a:pt x="585" y="103"/>
                  </a:lnTo>
                  <a:lnTo>
                    <a:pt x="655" y="73"/>
                  </a:lnTo>
                  <a:lnTo>
                    <a:pt x="727" y="47"/>
                  </a:lnTo>
                  <a:lnTo>
                    <a:pt x="803" y="26"/>
                  </a:lnTo>
                  <a:lnTo>
                    <a:pt x="881" y="12"/>
                  </a:lnTo>
                  <a:lnTo>
                    <a:pt x="962" y="3"/>
                  </a:lnTo>
                  <a:lnTo>
                    <a:pt x="10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891">
              <a:extLst>
                <a:ext uri="{FF2B5EF4-FFF2-40B4-BE49-F238E27FC236}">
                  <a16:creationId xmlns:a16="http://schemas.microsoft.com/office/drawing/2014/main" id="{B1B483FF-45B1-4438-95AC-1ECD88418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5" y="2071"/>
              <a:ext cx="32" cy="7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892">
              <a:extLst>
                <a:ext uri="{FF2B5EF4-FFF2-40B4-BE49-F238E27FC236}">
                  <a16:creationId xmlns:a16="http://schemas.microsoft.com/office/drawing/2014/main" id="{C90BE32D-5FD8-48F9-B302-C82FAC09E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" y="2164"/>
              <a:ext cx="79" cy="77"/>
            </a:xfrm>
            <a:custGeom>
              <a:avLst/>
              <a:gdLst>
                <a:gd name="T0" fmla="*/ 278 w 392"/>
                <a:gd name="T1" fmla="*/ 0 h 381"/>
                <a:gd name="T2" fmla="*/ 392 w 392"/>
                <a:gd name="T3" fmla="*/ 113 h 381"/>
                <a:gd name="T4" fmla="*/ 114 w 392"/>
                <a:gd name="T5" fmla="*/ 381 h 381"/>
                <a:gd name="T6" fmla="*/ 0 w 392"/>
                <a:gd name="T7" fmla="*/ 267 h 381"/>
                <a:gd name="T8" fmla="*/ 278 w 392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381">
                  <a:moveTo>
                    <a:pt x="278" y="0"/>
                  </a:moveTo>
                  <a:lnTo>
                    <a:pt x="392" y="113"/>
                  </a:lnTo>
                  <a:lnTo>
                    <a:pt x="114" y="381"/>
                  </a:lnTo>
                  <a:lnTo>
                    <a:pt x="0" y="267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893">
              <a:extLst>
                <a:ext uri="{FF2B5EF4-FFF2-40B4-BE49-F238E27FC236}">
                  <a16:creationId xmlns:a16="http://schemas.microsoft.com/office/drawing/2014/main" id="{B0FAB8AD-0B5F-482A-99D1-A8EFF1471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4" y="2414"/>
              <a:ext cx="80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Rectangle 894">
              <a:extLst>
                <a:ext uri="{FF2B5EF4-FFF2-40B4-BE49-F238E27FC236}">
                  <a16:creationId xmlns:a16="http://schemas.microsoft.com/office/drawing/2014/main" id="{C0E23612-F67F-4401-94AF-A58C107D9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8" y="2414"/>
              <a:ext cx="80" cy="3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895">
              <a:extLst>
                <a:ext uri="{FF2B5EF4-FFF2-40B4-BE49-F238E27FC236}">
                  <a16:creationId xmlns:a16="http://schemas.microsoft.com/office/drawing/2014/main" id="{2365F43A-F8A6-49EA-A9EB-D4FE7C522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2164"/>
              <a:ext cx="78" cy="76"/>
            </a:xfrm>
            <a:custGeom>
              <a:avLst/>
              <a:gdLst>
                <a:gd name="T0" fmla="*/ 114 w 391"/>
                <a:gd name="T1" fmla="*/ 0 h 381"/>
                <a:gd name="T2" fmla="*/ 391 w 391"/>
                <a:gd name="T3" fmla="*/ 268 h 381"/>
                <a:gd name="T4" fmla="*/ 278 w 391"/>
                <a:gd name="T5" fmla="*/ 381 h 381"/>
                <a:gd name="T6" fmla="*/ 0 w 391"/>
                <a:gd name="T7" fmla="*/ 114 h 381"/>
                <a:gd name="T8" fmla="*/ 114 w 391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381">
                  <a:moveTo>
                    <a:pt x="114" y="0"/>
                  </a:moveTo>
                  <a:lnTo>
                    <a:pt x="391" y="268"/>
                  </a:lnTo>
                  <a:lnTo>
                    <a:pt x="278" y="381"/>
                  </a:lnTo>
                  <a:lnTo>
                    <a:pt x="0" y="114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11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C3AA2D4-F6E5-48A4-8B5D-D3D3BD11E7A5}"/>
              </a:ext>
            </a:extLst>
          </p:cNvPr>
          <p:cNvSpPr/>
          <p:nvPr/>
        </p:nvSpPr>
        <p:spPr>
          <a:xfrm>
            <a:off x="10694671" y="2"/>
            <a:ext cx="1497330" cy="1497330"/>
          </a:xfrm>
          <a:custGeom>
            <a:avLst/>
            <a:gdLst>
              <a:gd name="connsiteX0" fmla="*/ 0 w 1724025"/>
              <a:gd name="connsiteY0" fmla="*/ 0 h 1724025"/>
              <a:gd name="connsiteX1" fmla="*/ 385630 w 1724025"/>
              <a:gd name="connsiteY1" fmla="*/ 0 h 1724025"/>
              <a:gd name="connsiteX2" fmla="*/ 1724025 w 1724025"/>
              <a:gd name="connsiteY2" fmla="*/ 1338395 h 1724025"/>
              <a:gd name="connsiteX3" fmla="*/ 1724025 w 1724025"/>
              <a:gd name="connsiteY3" fmla="*/ 1724025 h 1724025"/>
              <a:gd name="connsiteX4" fmla="*/ 0 w 1724025"/>
              <a:gd name="connsiteY4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025" h="1724025">
                <a:moveTo>
                  <a:pt x="0" y="0"/>
                </a:moveTo>
                <a:lnTo>
                  <a:pt x="385630" y="0"/>
                </a:lnTo>
                <a:cubicBezTo>
                  <a:pt x="385630" y="739175"/>
                  <a:pt x="984850" y="1338395"/>
                  <a:pt x="1724025" y="1338395"/>
                </a:cubicBezTo>
                <a:lnTo>
                  <a:pt x="1724025" y="1724025"/>
                </a:lnTo>
                <a:cubicBezTo>
                  <a:pt x="771872" y="1724025"/>
                  <a:pt x="0" y="95215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44A4A7-BE7A-4037-B68C-0DD822AEF548}"/>
              </a:ext>
            </a:extLst>
          </p:cNvPr>
          <p:cNvSpPr/>
          <p:nvPr/>
        </p:nvSpPr>
        <p:spPr>
          <a:xfrm>
            <a:off x="10572750" y="6172200"/>
            <a:ext cx="10287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0931D4-6204-4ABD-872A-78D4CC205EB1}"/>
              </a:ext>
            </a:extLst>
          </p:cNvPr>
          <p:cNvSpPr txBox="1"/>
          <p:nvPr/>
        </p:nvSpPr>
        <p:spPr>
          <a:xfrm>
            <a:off x="6019800" y="2032028"/>
            <a:ext cx="3369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What We Do In </a:t>
            </a:r>
            <a:r>
              <a:rPr lang="en-US" sz="3200" dirty="0" err="1">
                <a:solidFill>
                  <a:schemeClr val="accent4"/>
                </a:solidFill>
                <a:latin typeface="+mj-lt"/>
              </a:rPr>
              <a:t>SkillUp</a:t>
            </a:r>
            <a:r>
              <a:rPr lang="en-US" sz="3200" dirty="0">
                <a:solidFill>
                  <a:schemeClr val="accent4"/>
                </a:solidFill>
                <a:latin typeface="+mj-lt"/>
              </a:rPr>
              <a:t> Course?</a:t>
            </a:r>
            <a:endParaRPr lang="en-ID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0CFB3D-4C36-4BC1-A739-FFDFE5504F02}"/>
              </a:ext>
            </a:extLst>
          </p:cNvPr>
          <p:cNvSpPr txBox="1"/>
          <p:nvPr/>
        </p:nvSpPr>
        <p:spPr>
          <a:xfrm>
            <a:off x="6038451" y="1853096"/>
            <a:ext cx="256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Education For Your Bright Future</a:t>
            </a:r>
            <a:endParaRPr lang="en-ID" sz="11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21FDD1-7E34-45A8-A50D-7875CACF61AF}"/>
              </a:ext>
            </a:extLst>
          </p:cNvPr>
          <p:cNvSpPr txBox="1"/>
          <p:nvPr/>
        </p:nvSpPr>
        <p:spPr>
          <a:xfrm>
            <a:off x="6307866" y="3811446"/>
            <a:ext cx="448751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os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6"/>
                </a:solidFill>
              </a:rPr>
              <a:t>il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magnal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liquet nibh praesent tr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Circle: Hollow 16">
            <a:extLst>
              <a:ext uri="{FF2B5EF4-FFF2-40B4-BE49-F238E27FC236}">
                <a16:creationId xmlns:a16="http://schemas.microsoft.com/office/drawing/2014/main" id="{21F550CE-9EC0-4135-A81D-6A7E6FE809D7}"/>
              </a:ext>
            </a:extLst>
          </p:cNvPr>
          <p:cNvSpPr/>
          <p:nvPr/>
        </p:nvSpPr>
        <p:spPr>
          <a:xfrm>
            <a:off x="6038451" y="3679194"/>
            <a:ext cx="201168" cy="20116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07C66F-6F60-44B8-BECD-EB734270DE27}"/>
              </a:ext>
            </a:extLst>
          </p:cNvPr>
          <p:cNvSpPr txBox="1"/>
          <p:nvPr/>
        </p:nvSpPr>
        <p:spPr>
          <a:xfrm>
            <a:off x="6325063" y="3530389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ea typeface="Times New Roman" panose="02020603050405020304" pitchFamily="18" charset="0"/>
              </a:rPr>
              <a:t>Teacher Job Desc</a:t>
            </a:r>
            <a:endParaRPr lang="id-ID" sz="1400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D085FE-D2ED-49E3-813C-7D01F11D45C9}"/>
              </a:ext>
            </a:extLst>
          </p:cNvPr>
          <p:cNvSpPr txBox="1"/>
          <p:nvPr/>
        </p:nvSpPr>
        <p:spPr>
          <a:xfrm>
            <a:off x="6307866" y="4741766"/>
            <a:ext cx="448751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Enim nec 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os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il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mattis enim ut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 ultrices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scing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elit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, sed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tollo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doailem</a:t>
            </a:r>
            <a:r>
              <a:rPr lang="en-US" sz="1100" dirty="0" err="1">
                <a:solidFill>
                  <a:schemeClr val="accent6"/>
                </a:solidFill>
              </a:rPr>
              <a:t>il</a:t>
            </a:r>
            <a:r>
              <a:rPr lang="en-US" sz="1100" dirty="0">
                <a:solidFill>
                  <a:schemeClr val="accent6"/>
                </a:solidFill>
              </a:rPr>
              <a:t> </a:t>
            </a:r>
            <a:r>
              <a:rPr lang="en-US" sz="1100" b="0" i="0" dirty="0" err="1">
                <a:solidFill>
                  <a:schemeClr val="accent6"/>
                </a:solidFill>
                <a:effectLst/>
              </a:rPr>
              <a:t>magnal</a:t>
            </a:r>
            <a:r>
              <a:rPr lang="en-US" sz="1100" b="0" i="0" dirty="0">
                <a:solidFill>
                  <a:schemeClr val="accent6"/>
                </a:solidFill>
                <a:effectLst/>
              </a:rPr>
              <a:t> 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liquet nibh praesent tr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.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32F78B45-252D-4413-AC7F-8B1BA55513D4}"/>
              </a:ext>
            </a:extLst>
          </p:cNvPr>
          <p:cNvSpPr/>
          <p:nvPr/>
        </p:nvSpPr>
        <p:spPr>
          <a:xfrm>
            <a:off x="6038451" y="4609514"/>
            <a:ext cx="201168" cy="20116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4250AF-BC9D-4DDB-A18E-E9ACCBFA174B}"/>
              </a:ext>
            </a:extLst>
          </p:cNvPr>
          <p:cNvSpPr txBox="1"/>
          <p:nvPr/>
        </p:nvSpPr>
        <p:spPr>
          <a:xfrm>
            <a:off x="6325063" y="4460709"/>
            <a:ext cx="210051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ea typeface="Times New Roman" panose="02020603050405020304" pitchFamily="18" charset="0"/>
              </a:rPr>
              <a:t>Teacher Job Desc</a:t>
            </a:r>
            <a:endParaRPr lang="id-ID" sz="1400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297369-73E5-4BB2-979A-4996C0081E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85266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5">
      <a:dk1>
        <a:srgbClr val="3F3F3F"/>
      </a:dk1>
      <a:lt1>
        <a:srgbClr val="FFFFFF"/>
      </a:lt1>
      <a:dk2>
        <a:srgbClr val="595959"/>
      </a:dk2>
      <a:lt2>
        <a:srgbClr val="F2F2F2"/>
      </a:lt2>
      <a:accent1>
        <a:srgbClr val="1B4CC7"/>
      </a:accent1>
      <a:accent2>
        <a:srgbClr val="0E2767"/>
      </a:accent2>
      <a:accent3>
        <a:srgbClr val="01D1DD"/>
      </a:accent3>
      <a:accent4>
        <a:srgbClr val="29B9A2"/>
      </a:accent4>
      <a:accent5>
        <a:srgbClr val="FFFFFF"/>
      </a:accent5>
      <a:accent6>
        <a:srgbClr val="7F7F7F"/>
      </a:accent6>
      <a:hlink>
        <a:srgbClr val="0563C1"/>
      </a:hlink>
      <a:folHlink>
        <a:srgbClr val="954F72"/>
      </a:folHlink>
    </a:clrScheme>
    <a:fontScheme name="Custom 63">
      <a:majorFont>
        <a:latin typeface="Raleway 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4422</TotalTime>
  <Words>2718</Words>
  <Application>Microsoft Office PowerPoint</Application>
  <PresentationFormat>Widescreen</PresentationFormat>
  <Paragraphs>310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Raleway Black</vt:lpstr>
      <vt:lpstr>Raleway Bold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Luppy</cp:lastModifiedBy>
  <cp:revision>744</cp:revision>
  <dcterms:created xsi:type="dcterms:W3CDTF">2020-12-28T06:02:04Z</dcterms:created>
  <dcterms:modified xsi:type="dcterms:W3CDTF">2021-01-25T10:24:11Z</dcterms:modified>
</cp:coreProperties>
</file>