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96" r:id="rId3"/>
    <p:sldId id="257" r:id="rId4"/>
    <p:sldId id="297" r:id="rId5"/>
    <p:sldId id="258" r:id="rId6"/>
    <p:sldId id="298" r:id="rId7"/>
    <p:sldId id="262" r:id="rId8"/>
    <p:sldId id="299" r:id="rId9"/>
    <p:sldId id="261" r:id="rId10"/>
    <p:sldId id="259" r:id="rId11"/>
    <p:sldId id="260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2" r:id="rId21"/>
    <p:sldId id="271" r:id="rId22"/>
    <p:sldId id="300" r:id="rId23"/>
    <p:sldId id="273" r:id="rId24"/>
    <p:sldId id="274" r:id="rId25"/>
    <p:sldId id="301" r:id="rId26"/>
    <p:sldId id="275" r:id="rId27"/>
    <p:sldId id="302" r:id="rId28"/>
    <p:sldId id="276" r:id="rId29"/>
    <p:sldId id="277" r:id="rId30"/>
    <p:sldId id="278" r:id="rId31"/>
  </p:sldIdLst>
  <p:sldSz cx="9144000" cy="5143500" type="screen16x9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Cover" id="{FBE677E2-D472-4443-A4E0-F0D94295D1BB}">
          <p14:sldIdLst>
            <p14:sldId id="256"/>
            <p14:sldId id="296"/>
          </p14:sldIdLst>
        </p14:section>
        <p14:section name="Table Of Content" id="{F84BA551-14F5-44E7-AADB-D71930B888FA}">
          <p14:sldIdLst>
            <p14:sldId id="257"/>
            <p14:sldId id="297"/>
          </p14:sldIdLst>
        </p14:section>
        <p14:section name="Quote" id="{6AFF318C-F874-4C98-8E56-C25AC10C35CA}">
          <p14:sldIdLst>
            <p14:sldId id="258"/>
            <p14:sldId id="298"/>
          </p14:sldIdLst>
        </p14:section>
        <p14:section name="Opening Speech" id="{9ABBBCA2-F694-41D0-8234-3BAC67343289}">
          <p14:sldIdLst>
            <p14:sldId id="262"/>
            <p14:sldId id="299"/>
          </p14:sldIdLst>
        </p14:section>
        <p14:section name="Highlight" id="{3FF70688-0043-4828-86E3-650E95C666EA}">
          <p14:sldIdLst>
            <p14:sldId id="261"/>
          </p14:sldIdLst>
        </p14:section>
        <p14:section name="School's Events" id="{4C9EB267-CE06-46E2-A722-9D0A75C3A021}">
          <p14:sldIdLst>
            <p14:sldId id="259"/>
            <p14:sldId id="260"/>
          </p14:sldIdLst>
        </p14:section>
        <p14:section name="College Class and Event" id="{9A8D0899-CB9B-496D-841D-3D8F35C49A24}">
          <p14:sldIdLst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2"/>
          </p14:sldIdLst>
        </p14:section>
        <p14:section name="Best Graduation" id="{3476F2A5-C122-4A88-82CA-9C76E3BF4CF0}">
          <p14:sldIdLst>
            <p14:sldId id="271"/>
            <p14:sldId id="300"/>
          </p14:sldIdLst>
        </p14:section>
        <p14:section name="Prom Night" id="{64B03D4A-F042-4194-900F-931331B1A516}">
          <p14:sldIdLst>
            <p14:sldId id="273"/>
          </p14:sldIdLst>
        </p14:section>
        <p14:section name="King and Queen" id="{DDF381DF-9983-4499-97C7-18F84AE446DC}">
          <p14:sldIdLst>
            <p14:sldId id="274"/>
            <p14:sldId id="301"/>
          </p14:sldIdLst>
        </p14:section>
        <p14:section name="Teachers And Staff" id="{27E96BB5-C130-47E0-B3DB-80B22CBDDEEE}">
          <p14:sldIdLst>
            <p14:sldId id="275"/>
            <p14:sldId id="302"/>
          </p14:sldIdLst>
        </p14:section>
        <p14:section name="Signatures" id="{AC68001E-7F37-4858-BE28-783864616DC0}">
          <p14:sldIdLst>
            <p14:sldId id="276"/>
            <p14:sldId id="277"/>
          </p14:sldIdLst>
        </p14:section>
        <p14:section name="Back Cover" id="{56DDE701-8A99-4F46-B5AD-25415EC6EFA1}">
          <p14:sldIdLst>
            <p14:sldId id="27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49" d="100"/>
          <a:sy n="149" d="100"/>
        </p:scale>
        <p:origin x="402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34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13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24317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979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412605" y="1200548"/>
            <a:ext cx="1523603" cy="15236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2412605" y="2768998"/>
            <a:ext cx="1523603" cy="15236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3993755" y="1200548"/>
            <a:ext cx="1523603" cy="15236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2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993755" y="2768998"/>
            <a:ext cx="1523603" cy="15236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3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574905" y="1200548"/>
            <a:ext cx="1523603" cy="15236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4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574905" y="2768998"/>
            <a:ext cx="1523603" cy="15236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5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7156055" y="1200548"/>
            <a:ext cx="1523603" cy="15236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6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7156055" y="2768998"/>
            <a:ext cx="1523603" cy="15236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3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606154" y="1625998"/>
            <a:ext cx="964803" cy="96480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2622155" y="1625998"/>
            <a:ext cx="964803" cy="9648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2634062" y="2648348"/>
            <a:ext cx="964803" cy="9648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3650062" y="2648348"/>
            <a:ext cx="964803" cy="9648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666061" y="2648348"/>
            <a:ext cx="964803" cy="9648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66061" y="3670697"/>
            <a:ext cx="964803" cy="9648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5680873" y="3670697"/>
            <a:ext cx="964803" cy="9648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696872" y="3670697"/>
            <a:ext cx="964803" cy="9648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7712873" y="3670697"/>
            <a:ext cx="964803" cy="9648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08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594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584700" cy="51435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18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635751" y="257175"/>
            <a:ext cx="2508250" cy="46291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Oval 4"/>
          <p:cNvSpPr/>
          <p:nvPr userDrawn="1"/>
        </p:nvSpPr>
        <p:spPr>
          <a:xfrm>
            <a:off x="5448301" y="1384301"/>
            <a:ext cx="2381250" cy="23812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520930" y="1457524"/>
            <a:ext cx="2235994" cy="2234804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48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635751" y="257175"/>
            <a:ext cx="2508250" cy="46291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318002" y="508000"/>
            <a:ext cx="2806700" cy="46355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404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41302" y="228601"/>
            <a:ext cx="8667749" cy="32829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883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7913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60350" y="257175"/>
            <a:ext cx="8883650" cy="46291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4495799" y="1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057899" y="1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7620398" y="1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495799" y="2590802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6057899" y="2590802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7620398" y="2590802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527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/>
      <p:bldP spid="4" grpId="0"/>
      <p:bldP spid="5" grpId="0"/>
      <p:bldP spid="6" grpId="0"/>
      <p:bldP spid="7" grpId="0"/>
    </p:bldLst>
  </p:timing>
  <p:extLst mod="1">
    <p:ext uri="{DCECCB84-F9BA-43D5-87BE-67443E8EF086}">
      <p15:sldGuideLst xmlns:p15="http://schemas.microsoft.com/office/powerpoint/2012/main">
        <p15:guide id="4294967295" orient="horz" pos="1620">
          <p15:clr>
            <a:srgbClr val="FBAE40"/>
          </p15:clr>
        </p15:guide>
        <p15:guide id="4294967295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2"/>
          </p:nvPr>
        </p:nvSpPr>
        <p:spPr>
          <a:xfrm rot="758227">
            <a:off x="6290360" y="968048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3"/>
          </p:nvPr>
        </p:nvSpPr>
        <p:spPr>
          <a:xfrm rot="758227">
            <a:off x="7556498" y="2603501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4"/>
          </p:nvPr>
        </p:nvSpPr>
        <p:spPr>
          <a:xfrm rot="758227">
            <a:off x="8128398" y="50801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5"/>
          </p:nvPr>
        </p:nvSpPr>
        <p:spPr>
          <a:xfrm rot="758227">
            <a:off x="5718461" y="3520749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6"/>
          </p:nvPr>
        </p:nvSpPr>
        <p:spPr>
          <a:xfrm rot="758227">
            <a:off x="6862260" y="-1578246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7"/>
          </p:nvPr>
        </p:nvSpPr>
        <p:spPr>
          <a:xfrm rot="758227">
            <a:off x="5024223" y="-660997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8"/>
          </p:nvPr>
        </p:nvSpPr>
        <p:spPr>
          <a:xfrm rot="758227">
            <a:off x="4452323" y="1885295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9"/>
          </p:nvPr>
        </p:nvSpPr>
        <p:spPr>
          <a:xfrm rot="758227">
            <a:off x="3874013" y="4444406"/>
            <a:ext cx="1523603" cy="2552699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1285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6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76252" y="1282701"/>
            <a:ext cx="4730748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76254" y="2990850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1670053" y="2990850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2863853" y="2990850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4057653" y="2990850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251451" y="863599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6445252" y="863599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7639052" y="863599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5251451" y="2990850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6445252" y="2990850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7639052" y="2990850"/>
            <a:ext cx="1149349" cy="16637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26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257175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2616202" y="0"/>
            <a:ext cx="1949448" cy="12128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2"/>
          </p:nvPr>
        </p:nvSpPr>
        <p:spPr>
          <a:xfrm>
            <a:off x="0" y="2616201"/>
            <a:ext cx="2571750" cy="12128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3873500"/>
            <a:ext cx="1479550" cy="12700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2616203" y="2616201"/>
            <a:ext cx="1212850" cy="12128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1524002" y="3873500"/>
            <a:ext cx="2305051" cy="12700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2616202" y="1257301"/>
            <a:ext cx="1949448" cy="131445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3873504" y="2616200"/>
            <a:ext cx="1644647" cy="25273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4610103" y="-6350"/>
            <a:ext cx="1644647" cy="25781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5562601" y="2616200"/>
            <a:ext cx="1758950" cy="25273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7366002" y="2616201"/>
            <a:ext cx="1777999" cy="12128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7366002" y="3873500"/>
            <a:ext cx="1777999" cy="12700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6299200" y="-6350"/>
            <a:ext cx="2844800" cy="25781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761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 animBg="1"/>
      <p:bldP spid="7" grpId="0"/>
      <p:bldP spid="8" grpId="0"/>
      <p:bldP spid="9" grpId="0"/>
      <p:bldP spid="10" grpId="0"/>
      <p:bldP spid="11" grpId="0" animBg="1"/>
      <p:bldP spid="12" grpId="0"/>
      <p:bldP spid="13" grpId="0"/>
      <p:bldP spid="14" grpId="0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228602" y="215901"/>
            <a:ext cx="8915399" cy="4927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973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5270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0" y="203199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0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1028700" y="5270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1028700" y="203199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1028700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21"/>
          </p:nvPr>
        </p:nvSpPr>
        <p:spPr>
          <a:xfrm>
            <a:off x="7131051" y="5270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22"/>
          </p:nvPr>
        </p:nvSpPr>
        <p:spPr>
          <a:xfrm>
            <a:off x="7131051" y="203199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3"/>
          </p:nvPr>
        </p:nvSpPr>
        <p:spPr>
          <a:xfrm>
            <a:off x="7131051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8159751" y="5270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5"/>
          </p:nvPr>
        </p:nvSpPr>
        <p:spPr>
          <a:xfrm>
            <a:off x="8159751" y="203199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6"/>
          </p:nvPr>
        </p:nvSpPr>
        <p:spPr>
          <a:xfrm>
            <a:off x="8159751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7"/>
          </p:nvPr>
        </p:nvSpPr>
        <p:spPr>
          <a:xfrm>
            <a:off x="2057399" y="527050"/>
            <a:ext cx="5029203" cy="29591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2057400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29"/>
          </p:nvPr>
        </p:nvSpPr>
        <p:spPr>
          <a:xfrm>
            <a:off x="3086099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30"/>
          </p:nvPr>
        </p:nvSpPr>
        <p:spPr>
          <a:xfrm>
            <a:off x="4114797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9"/>
          <p:cNvSpPr>
            <a:spLocks noGrp="1"/>
          </p:cNvSpPr>
          <p:nvPr>
            <p:ph type="pic" sz="quarter" idx="31"/>
          </p:nvPr>
        </p:nvSpPr>
        <p:spPr>
          <a:xfrm>
            <a:off x="5143497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32"/>
          </p:nvPr>
        </p:nvSpPr>
        <p:spPr>
          <a:xfrm>
            <a:off x="6172196" y="3536949"/>
            <a:ext cx="914406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24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232401" y="3162298"/>
            <a:ext cx="3911601" cy="198120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5232400" y="0"/>
            <a:ext cx="193040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7213600" y="0"/>
            <a:ext cx="193040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5232400" y="1162051"/>
            <a:ext cx="3911601" cy="1949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3968750" y="0"/>
            <a:ext cx="1212850" cy="144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1"/>
          </p:nvPr>
        </p:nvSpPr>
        <p:spPr>
          <a:xfrm>
            <a:off x="1269998" y="3194050"/>
            <a:ext cx="3911601" cy="1949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2"/>
          </p:nvPr>
        </p:nvSpPr>
        <p:spPr>
          <a:xfrm>
            <a:off x="1" y="3194050"/>
            <a:ext cx="1219196" cy="1949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3"/>
          </p:nvPr>
        </p:nvSpPr>
        <p:spPr>
          <a:xfrm>
            <a:off x="1" y="0"/>
            <a:ext cx="3917948" cy="1447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0" y="1498600"/>
            <a:ext cx="2984500" cy="164464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5"/>
          </p:nvPr>
        </p:nvSpPr>
        <p:spPr>
          <a:xfrm>
            <a:off x="3035302" y="1498600"/>
            <a:ext cx="2146298" cy="164464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53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8" grpId="0"/>
      <p:bldP spid="9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27"/>
          </p:nvPr>
        </p:nvSpPr>
        <p:spPr>
          <a:xfrm>
            <a:off x="0" y="1"/>
            <a:ext cx="9144000" cy="46355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184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5073654" y="5270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5073654" y="203199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0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6102353" y="5270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6102353" y="203199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1028700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21"/>
          </p:nvPr>
        </p:nvSpPr>
        <p:spPr>
          <a:xfrm>
            <a:off x="7131051" y="5270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22"/>
          </p:nvPr>
        </p:nvSpPr>
        <p:spPr>
          <a:xfrm>
            <a:off x="7131051" y="203199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3"/>
          </p:nvPr>
        </p:nvSpPr>
        <p:spPr>
          <a:xfrm>
            <a:off x="7131051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8159751" y="5270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5"/>
          </p:nvPr>
        </p:nvSpPr>
        <p:spPr>
          <a:xfrm>
            <a:off x="8159751" y="203199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6"/>
          </p:nvPr>
        </p:nvSpPr>
        <p:spPr>
          <a:xfrm>
            <a:off x="8159751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7"/>
          </p:nvPr>
        </p:nvSpPr>
        <p:spPr>
          <a:xfrm>
            <a:off x="1" y="527050"/>
            <a:ext cx="5029203" cy="295910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7" name="Picture Placeholder 9"/>
          <p:cNvSpPr>
            <a:spLocks noGrp="1"/>
          </p:cNvSpPr>
          <p:nvPr>
            <p:ph type="pic" sz="quarter" idx="28"/>
          </p:nvPr>
        </p:nvSpPr>
        <p:spPr>
          <a:xfrm>
            <a:off x="2057400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8" name="Picture Placeholder 9"/>
          <p:cNvSpPr>
            <a:spLocks noGrp="1"/>
          </p:cNvSpPr>
          <p:nvPr>
            <p:ph type="pic" sz="quarter" idx="29"/>
          </p:nvPr>
        </p:nvSpPr>
        <p:spPr>
          <a:xfrm>
            <a:off x="3086099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9" name="Picture Placeholder 9"/>
          <p:cNvSpPr>
            <a:spLocks noGrp="1"/>
          </p:cNvSpPr>
          <p:nvPr>
            <p:ph type="pic" sz="quarter" idx="30"/>
          </p:nvPr>
        </p:nvSpPr>
        <p:spPr>
          <a:xfrm>
            <a:off x="4114797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0" name="Picture Placeholder 9"/>
          <p:cNvSpPr>
            <a:spLocks noGrp="1"/>
          </p:cNvSpPr>
          <p:nvPr>
            <p:ph type="pic" sz="quarter" idx="31"/>
          </p:nvPr>
        </p:nvSpPr>
        <p:spPr>
          <a:xfrm>
            <a:off x="5143497" y="3536949"/>
            <a:ext cx="98425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21" name="Picture Placeholder 9"/>
          <p:cNvSpPr>
            <a:spLocks noGrp="1"/>
          </p:cNvSpPr>
          <p:nvPr>
            <p:ph type="pic" sz="quarter" idx="32"/>
          </p:nvPr>
        </p:nvSpPr>
        <p:spPr>
          <a:xfrm>
            <a:off x="6172196" y="3536949"/>
            <a:ext cx="914406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918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6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7" grpId="0"/>
      <p:bldP spid="18" grpId="0"/>
      <p:bldP spid="19" grpId="0"/>
      <p:bldP spid="20" grpId="0"/>
      <p:bldP spid="21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77878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5232401" y="1162051"/>
            <a:ext cx="3911601" cy="198120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5232400" y="0"/>
            <a:ext cx="193040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7213600" y="0"/>
            <a:ext cx="1930400" cy="1111252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5232400" y="3194050"/>
            <a:ext cx="3911601" cy="1949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2850" cy="1447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21"/>
          </p:nvPr>
        </p:nvSpPr>
        <p:spPr>
          <a:xfrm>
            <a:off x="1269998" y="1498602"/>
            <a:ext cx="3911601" cy="1949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2"/>
          </p:nvPr>
        </p:nvSpPr>
        <p:spPr>
          <a:xfrm>
            <a:off x="1" y="1498600"/>
            <a:ext cx="1219196" cy="19494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23"/>
          </p:nvPr>
        </p:nvSpPr>
        <p:spPr>
          <a:xfrm>
            <a:off x="1263652" y="0"/>
            <a:ext cx="3917948" cy="1447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24"/>
          </p:nvPr>
        </p:nvSpPr>
        <p:spPr>
          <a:xfrm>
            <a:off x="0" y="3498852"/>
            <a:ext cx="2984500" cy="164464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25"/>
          </p:nvPr>
        </p:nvSpPr>
        <p:spPr>
          <a:xfrm>
            <a:off x="3035302" y="3498852"/>
            <a:ext cx="2146298" cy="164464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770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7" grpId="0"/>
      <p:bldP spid="8" grpId="0"/>
      <p:bldP spid="9" grpId="0" animBg="1"/>
      <p:bldP spid="10" grpId="0"/>
      <p:bldP spid="11" grpId="0"/>
      <p:bldP spid="12" grpId="0"/>
      <p:bldP spid="13" grpId="0"/>
      <p:bldP spid="14" grpId="0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41326" y="1285875"/>
            <a:ext cx="8702675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578351" y="0"/>
            <a:ext cx="4565650" cy="51435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03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441326" y="1285875"/>
            <a:ext cx="8702675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441326" y="514351"/>
            <a:ext cx="4565650" cy="412115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504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/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0"/>
          </p:nvPr>
        </p:nvSpPr>
        <p:spPr>
          <a:xfrm>
            <a:off x="114302" y="107951"/>
            <a:ext cx="8915399" cy="49276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165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463553" y="514349"/>
            <a:ext cx="2324099" cy="343535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6362702" y="514349"/>
            <a:ext cx="2324099" cy="343535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397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Oval 4"/>
          <p:cNvSpPr/>
          <p:nvPr userDrawn="1"/>
        </p:nvSpPr>
        <p:spPr>
          <a:xfrm>
            <a:off x="463552" y="1384301"/>
            <a:ext cx="2381250" cy="23812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36181" y="1457524"/>
            <a:ext cx="2235994" cy="2234804"/>
          </a:xfrm>
          <a:prstGeom prst="ellipse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Oval 6"/>
          <p:cNvSpPr/>
          <p:nvPr userDrawn="1"/>
        </p:nvSpPr>
        <p:spPr>
          <a:xfrm>
            <a:off x="6302378" y="1384301"/>
            <a:ext cx="2381250" cy="238125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375006" y="1457524"/>
            <a:ext cx="2235994" cy="2234804"/>
          </a:xfrm>
          <a:prstGeom prst="ellipse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354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 animBg="1"/>
      <p:bldP spid="8" grpId="0"/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00051" y="2032399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797049" y="2032399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194050" y="2032399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91048" y="2032399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988049" y="2032399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385047" y="2032399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00051" y="269279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797049" y="269279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3194050" y="51474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91048" y="51474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988049" y="51474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385047" y="51474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194050" y="269279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591048" y="269279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5988049" y="269279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7385047" y="2692798"/>
            <a:ext cx="1358504" cy="1358503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28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1"/>
            <a:ext cx="9144000" cy="189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1892301"/>
            <a:ext cx="9144000" cy="32512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10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962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50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4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741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737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547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6714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  <p:sldLayoutId id="2147483697" r:id="rId20"/>
    <p:sldLayoutId id="2147483698" r:id="rId21"/>
    <p:sldLayoutId id="2147483699" r:id="rId22"/>
    <p:sldLayoutId id="2147483700" r:id="rId23"/>
    <p:sldLayoutId id="2147483701" r:id="rId24"/>
    <p:sldLayoutId id="2147483702" r:id="rId25"/>
    <p:sldLayoutId id="2147483703" r:id="rId26"/>
    <p:sldLayoutId id="2147483704" r:id="rId27"/>
    <p:sldLayoutId id="2147483705" r:id="rId28"/>
    <p:sldLayoutId id="2147483706" r:id="rId29"/>
    <p:sldLayoutId id="2147483707" r:id="rId30"/>
    <p:sldLayoutId id="2147483708" r:id="rId31"/>
    <p:sldLayoutId id="2147483709" r:id="rId32"/>
    <p:sldLayoutId id="2147483710" r:id="rId33"/>
    <p:sldLayoutId id="2147483711" r:id="rId34"/>
    <p:sldLayoutId id="2147483712" r:id="rId35"/>
    <p:sldLayoutId id="2147483713" r:id="rId36"/>
    <p:sldLayoutId id="2147483714" r:id="rId37"/>
    <p:sldLayoutId id="2147483715" r:id="rId38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9.jpeg"/><Relationship Id="rId7" Type="http://schemas.openxmlformats.org/officeDocument/2006/relationships/image" Target="../media/image4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Rectangle 4"/>
          <p:cNvSpPr/>
          <p:nvPr/>
        </p:nvSpPr>
        <p:spPr>
          <a:xfrm>
            <a:off x="1143001" y="82550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/>
          <p:cNvSpPr txBox="1"/>
          <p:nvPr/>
        </p:nvSpPr>
        <p:spPr>
          <a:xfrm>
            <a:off x="1066800" y="1071763"/>
            <a:ext cx="3308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  <a:latin typeface="+mj-lt"/>
              </a:rPr>
              <a:t>School Yearbook 2030 Presentation</a:t>
            </a:r>
            <a:endParaRPr lang="en-US" sz="27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0450" y="2159066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HIGH SCHOOL MUSICAL</a:t>
            </a:r>
            <a:endParaRPr lang="en-US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3150" y="2886898"/>
            <a:ext cx="2330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spc="225" dirty="0">
                <a:solidFill>
                  <a:schemeClr val="bg1"/>
                </a:solidFill>
              </a:rPr>
              <a:t>EDUCATION CENTRE</a:t>
            </a:r>
            <a:endParaRPr lang="en-US" sz="1050" b="1" spc="225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6326" y="3415770"/>
            <a:ext cx="6937375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825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825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82677" y="4212889"/>
            <a:ext cx="2320925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www.schoolyearbook.com</a:t>
            </a:r>
          </a:p>
        </p:txBody>
      </p:sp>
    </p:spTree>
    <p:extLst>
      <p:ext uri="{BB962C8B-B14F-4D97-AF65-F5344CB8AC3E}">
        <p14:creationId xmlns:p14="http://schemas.microsoft.com/office/powerpoint/2010/main" val="1590319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/>
      <p:bldP spid="10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904" y="1402087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Unforgettable Event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36652" y="1187980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/>
          <p:cNvSpPr txBox="1"/>
          <p:nvPr/>
        </p:nvSpPr>
        <p:spPr>
          <a:xfrm>
            <a:off x="1078905" y="2571750"/>
            <a:ext cx="2803525" cy="1425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825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54947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78904" y="1402087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Unforgettable Event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36652" y="1187980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0" name="TextBox 19"/>
          <p:cNvSpPr txBox="1"/>
          <p:nvPr/>
        </p:nvSpPr>
        <p:spPr>
          <a:xfrm>
            <a:off x="1078905" y="2571750"/>
            <a:ext cx="2803525" cy="1425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82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pic>
        <p:nvPicPr>
          <p:cNvPr id="13" name="Picture Placeholder 1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6" r="33226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26" r="33226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09" r="3320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8366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6883401" y="1955800"/>
            <a:ext cx="2260600" cy="615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/>
          <p:cNvSpPr txBox="1"/>
          <p:nvPr/>
        </p:nvSpPr>
        <p:spPr>
          <a:xfrm>
            <a:off x="7136685" y="2062486"/>
            <a:ext cx="17215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97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2152" y="2571750"/>
            <a:ext cx="183515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TextBox 6"/>
          <p:cNvSpPr txBox="1"/>
          <p:nvPr/>
        </p:nvSpPr>
        <p:spPr>
          <a:xfrm>
            <a:off x="885527" y="3264454"/>
            <a:ext cx="144839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  <a:p>
            <a:pPr>
              <a:lnSpc>
                <a:spcPct val="150000"/>
              </a:lnSpc>
            </a:pPr>
            <a:endParaRPr lang="en-US" sz="825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Down at our rendezvous, three's company, too!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85529" y="2820320"/>
            <a:ext cx="1448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I KNOW FRIENDSHIP DO EXIST</a:t>
            </a:r>
            <a:endParaRPr lang="en-US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7407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9304" y="567119"/>
            <a:ext cx="23304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97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7052" y="353014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2" name="TextBox 61"/>
          <p:cNvSpPr txBox="1"/>
          <p:nvPr/>
        </p:nvSpPr>
        <p:spPr>
          <a:xfrm>
            <a:off x="2206328" y="698029"/>
            <a:ext cx="917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GREATEST </a:t>
            </a:r>
            <a:r>
              <a:rPr lang="en-US" sz="9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MOMENT</a:t>
            </a:r>
            <a:endParaRPr lang="en-US" sz="9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206329" y="520398"/>
            <a:ext cx="10448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Our Memories</a:t>
            </a:r>
            <a:endParaRPr lang="en-US" sz="9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319465" y="520396"/>
            <a:ext cx="1668761" cy="611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Take a step that is new. We've a lovable space that needs your face, three's company, too! 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76254" y="4632912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670053" y="4632912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863853" y="4632912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4057652" y="4632912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5251453" y="4632912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445253" y="4632912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7639052" y="4632912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251453" y="2535474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6445253" y="2535474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7639052" y="2535474"/>
            <a:ext cx="1149349" cy="403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21" name="Picture Placeholder 20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40" b="18740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9" r="30559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9" r="30559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9" r="30559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9" r="30559"/>
          <a:stretch>
            <a:fillRect/>
          </a:stretch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r="30641"/>
          <a:stretch>
            <a:fillRect/>
          </a:stretch>
        </p:blipFill>
        <p:spPr/>
      </p:pic>
      <p:pic>
        <p:nvPicPr>
          <p:cNvPr id="31" name="Picture Placeholder 30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9" r="30559"/>
          <a:stretch>
            <a:fillRect/>
          </a:stretch>
        </p:blipFill>
        <p:spPr/>
      </p:pic>
      <p:pic>
        <p:nvPicPr>
          <p:cNvPr id="32" name="Picture Placeholder 31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41" r="30641"/>
          <a:stretch>
            <a:fillRect/>
          </a:stretch>
        </p:blipFill>
        <p:spPr/>
      </p:pic>
      <p:pic>
        <p:nvPicPr>
          <p:cNvPr id="33" name="Picture Placeholder 32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9" r="30559"/>
          <a:stretch>
            <a:fillRect/>
          </a:stretch>
        </p:blipFill>
        <p:spPr/>
      </p:pic>
      <p:pic>
        <p:nvPicPr>
          <p:cNvPr id="34" name="Picture Placeholder 33"/>
          <p:cNvPicPr>
            <a:picLocks noGrp="1" noChangeAspect="1"/>
          </p:cNvPicPr>
          <p:nvPr>
            <p:ph type="pic" sz="quarter" idx="19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9" r="30559"/>
          <a:stretch>
            <a:fillRect/>
          </a:stretch>
        </p:blipFill>
        <p:spPr/>
      </p:pic>
      <p:pic>
        <p:nvPicPr>
          <p:cNvPr id="35" name="Picture Placeholder 34"/>
          <p:cNvPicPr>
            <a:picLocks noGrp="1" noChangeAspect="1"/>
          </p:cNvPicPr>
          <p:nvPr>
            <p:ph type="pic" sz="quarter" idx="2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59" r="3055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965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3105" y="741686"/>
            <a:ext cx="197544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Holiday in The Sun</a:t>
            </a:r>
          </a:p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2019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0852" y="52758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4" name="Rectangle 23"/>
          <p:cNvSpPr/>
          <p:nvPr/>
        </p:nvSpPr>
        <p:spPr>
          <a:xfrm>
            <a:off x="5759452" y="3085282"/>
            <a:ext cx="141605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A</a:t>
            </a:r>
            <a:r>
              <a:rPr lang="en-US" sz="1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Real Friend </a:t>
            </a:r>
            <a:r>
              <a:rPr lang="en-US" sz="1500" dirty="0">
                <a:solidFill>
                  <a:schemeClr val="bg1"/>
                </a:solidFill>
              </a:rPr>
              <a:t>Is One Who </a:t>
            </a: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Walks In </a:t>
            </a:r>
            <a:r>
              <a:rPr lang="en-US" sz="1500" dirty="0">
                <a:solidFill>
                  <a:schemeClr val="bg1"/>
                </a:solidFill>
              </a:rPr>
              <a:t>When The Rest Of The World </a:t>
            </a: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Walks Out.</a:t>
            </a:r>
            <a:endParaRPr lang="en-US" sz="15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" name="Picture Placeholder 24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07" r="4707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74" b="8074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09" r="17209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1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1" b="1011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9" r="8319"/>
          <a:stretch>
            <a:fillRect/>
          </a:stretch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1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98" r="31698"/>
          <a:stretch>
            <a:fillRect/>
          </a:stretch>
        </p:blipFill>
        <p:spPr/>
      </p:pic>
      <p:pic>
        <p:nvPicPr>
          <p:cNvPr id="31" name="Picture Placeholder 30"/>
          <p:cNvPicPr>
            <a:picLocks noGrp="1" noChangeAspect="1"/>
          </p:cNvPicPr>
          <p:nvPr>
            <p:ph type="pic" sz="quarter" idx="17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58" r="32058"/>
          <a:stretch>
            <a:fillRect/>
          </a:stretch>
        </p:blipFill>
        <p:spPr/>
      </p:pic>
      <p:pic>
        <p:nvPicPr>
          <p:cNvPr id="33" name="Picture Placeholder 32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r="8690"/>
          <a:stretch>
            <a:fillRect/>
          </a:stretch>
        </p:blipFill>
        <p:spPr/>
      </p:pic>
      <p:pic>
        <p:nvPicPr>
          <p:cNvPr id="34" name="Picture Placeholder 33"/>
          <p:cNvPicPr>
            <a:picLocks noGrp="1" noChangeAspect="1"/>
          </p:cNvPicPr>
          <p:nvPr>
            <p:ph type="pic" sz="quarter" idx="19"/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95" r="10595"/>
          <a:stretch>
            <a:fillRect/>
          </a:stretch>
        </p:blipFill>
        <p:spPr/>
      </p:pic>
      <p:pic>
        <p:nvPicPr>
          <p:cNvPr id="32" name="Picture Placeholder 31"/>
          <p:cNvPicPr>
            <a:picLocks noGrp="1" noChangeAspect="1"/>
          </p:cNvPicPr>
          <p:nvPr>
            <p:ph type="pic" sz="quarter" idx="20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66" r="189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3589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" b="871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228602" y="755652"/>
            <a:ext cx="2260600" cy="615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TextBox 6"/>
          <p:cNvSpPr txBox="1"/>
          <p:nvPr/>
        </p:nvSpPr>
        <p:spPr>
          <a:xfrm>
            <a:off x="481886" y="862337"/>
            <a:ext cx="17215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98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88152" y="2571750"/>
            <a:ext cx="183515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9" name="TextBox 8"/>
          <p:cNvSpPr txBox="1"/>
          <p:nvPr/>
        </p:nvSpPr>
        <p:spPr>
          <a:xfrm>
            <a:off x="6981527" y="3264454"/>
            <a:ext cx="144839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  <a:p>
            <a:pPr>
              <a:lnSpc>
                <a:spcPct val="150000"/>
              </a:lnSpc>
            </a:pPr>
            <a:endParaRPr lang="en-US" sz="825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Down at our rendezvous, three's company, too!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81529" y="2820320"/>
            <a:ext cx="1448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I KNOW FRIENDSHIP DO EXIST</a:t>
            </a:r>
            <a:endParaRPr lang="en-US" sz="9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19795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469304" y="121933"/>
            <a:ext cx="23304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Class of 98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27051" y="0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2" name="TextBox 41"/>
          <p:cNvSpPr txBox="1"/>
          <p:nvPr/>
        </p:nvSpPr>
        <p:spPr>
          <a:xfrm>
            <a:off x="0" y="1638302"/>
            <a:ext cx="98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28700" y="1638302"/>
            <a:ext cx="9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0" y="3143252"/>
            <a:ext cx="98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28700" y="3143252"/>
            <a:ext cx="9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0" y="4648202"/>
            <a:ext cx="98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1028700" y="4648202"/>
            <a:ext cx="9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066925" y="4648202"/>
            <a:ext cx="98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095624" y="4648202"/>
            <a:ext cx="9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111619" y="4648202"/>
            <a:ext cx="98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140318" y="4648202"/>
            <a:ext cx="9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175371" y="4648202"/>
            <a:ext cx="9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131066" y="4648202"/>
            <a:ext cx="98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159763" y="4648202"/>
            <a:ext cx="9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131062" y="3166976"/>
            <a:ext cx="98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159759" y="3166976"/>
            <a:ext cx="9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131062" y="1638302"/>
            <a:ext cx="984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59759" y="1638302"/>
            <a:ext cx="984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00" dirty="0" err="1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00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00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59" name="Picture Placeholder 58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3" name="Picture Placeholder 62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34" name="Picture Placeholder 33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36" name="Picture Placeholder 35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1" name="Picture Placeholder 60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4" name="Picture Placeholder 63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1" name="Picture Placeholder 70"/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0" name="Picture Placeholder 69"/>
          <p:cNvPicPr>
            <a:picLocks noGrp="1" noChangeAspect="1"/>
          </p:cNvPicPr>
          <p:nvPr>
            <p:ph type="pic" sz="quarter" idx="2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3" name="Picture Placeholder 72"/>
          <p:cNvPicPr>
            <a:picLocks noGrp="1" noChangeAspect="1"/>
          </p:cNvPicPr>
          <p:nvPr>
            <p:ph type="pic" sz="quarter" idx="2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2" name="Picture Placeholder 71"/>
          <p:cNvPicPr>
            <a:picLocks noGrp="1" noChangeAspect="1"/>
          </p:cNvPicPr>
          <p:nvPr>
            <p:ph type="pic" sz="quarter" idx="2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4" name="Picture Placeholder 73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35" name="Picture Placeholder 34"/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" r="2200"/>
          <a:stretch>
            <a:fillRect/>
          </a:stretch>
        </p:blipFill>
        <p:spPr/>
      </p:pic>
      <p:pic>
        <p:nvPicPr>
          <p:cNvPr id="65" name="Picture Placeholder 64"/>
          <p:cNvPicPr>
            <a:picLocks noGrp="1" noChangeAspect="1"/>
          </p:cNvPicPr>
          <p:nvPr>
            <p:ph type="pic" sz="quarter" idx="2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6" name="Picture Placeholder 65"/>
          <p:cNvPicPr>
            <a:picLocks noGrp="1" noChangeAspect="1"/>
          </p:cNvPicPr>
          <p:nvPr>
            <p:ph type="pic" sz="quarter" idx="2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7" name="Picture Placeholder 66"/>
          <p:cNvPicPr>
            <a:picLocks noGrp="1" noChangeAspect="1"/>
          </p:cNvPicPr>
          <p:nvPr>
            <p:ph type="pic" sz="quarter" idx="3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8" name="Picture Placeholder 67"/>
          <p:cNvPicPr>
            <a:picLocks noGrp="1" noChangeAspect="1"/>
          </p:cNvPicPr>
          <p:nvPr>
            <p:ph type="pic" sz="quarter" idx="3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9" name="Picture Placeholder 68"/>
          <p:cNvPicPr>
            <a:picLocks noGrp="1" noChangeAspect="1"/>
          </p:cNvPicPr>
          <p:nvPr>
            <p:ph type="pic" sz="quarter" idx="3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3" r="268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40119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517555" y="3770637"/>
            <a:ext cx="197544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Ultra Music </a:t>
            </a:r>
            <a:r>
              <a:rPr lang="en-US" sz="2100" b="1" dirty="0">
                <a:solidFill>
                  <a:schemeClr val="accent1"/>
                </a:solidFill>
                <a:latin typeface="+mj-lt"/>
              </a:rPr>
              <a:t>Festival</a:t>
            </a:r>
          </a:p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2019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75302" y="355653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2" name="TextBox 11"/>
          <p:cNvSpPr txBox="1"/>
          <p:nvPr/>
        </p:nvSpPr>
        <p:spPr>
          <a:xfrm>
            <a:off x="7493000" y="3372403"/>
            <a:ext cx="144839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  <a:p>
            <a:pPr>
              <a:lnSpc>
                <a:spcPct val="150000"/>
              </a:lnSpc>
            </a:pPr>
            <a:endParaRPr lang="en-US" sz="825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Down at our rendezvous, three's company, too!</a:t>
            </a:r>
          </a:p>
        </p:txBody>
      </p:sp>
      <p:pic>
        <p:nvPicPr>
          <p:cNvPr id="26" name="Picture Placeholder 25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" r="1091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" r="1091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2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 b="5700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 b="5700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2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0" r="32410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2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3" b="17153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2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" b="1221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2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2" r="131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6434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2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8" b="4938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654426" y="2571750"/>
            <a:ext cx="1835150" cy="2571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7" name="TextBox 6"/>
          <p:cNvSpPr txBox="1"/>
          <p:nvPr/>
        </p:nvSpPr>
        <p:spPr>
          <a:xfrm>
            <a:off x="3847802" y="3238405"/>
            <a:ext cx="1448397" cy="1044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47802" y="2820320"/>
            <a:ext cx="1448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I KNOW FRIENDSHIP DO EXIST</a:t>
            </a:r>
            <a:endParaRPr lang="en-US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41701" y="4332607"/>
            <a:ext cx="2260600" cy="6159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TextBox 4"/>
          <p:cNvSpPr txBox="1"/>
          <p:nvPr/>
        </p:nvSpPr>
        <p:spPr>
          <a:xfrm>
            <a:off x="3711218" y="4439293"/>
            <a:ext cx="17215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99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41381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4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69304" y="121933"/>
            <a:ext cx="233045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Class of 99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527051" y="0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2" name="TextBox 31"/>
          <p:cNvSpPr txBox="1"/>
          <p:nvPr/>
        </p:nvSpPr>
        <p:spPr>
          <a:xfrm>
            <a:off x="2" y="46545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11238" y="46545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025650" y="46545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063874" y="46545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063999" y="46545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24452" y="46545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138863" y="46545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131053" y="46545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8177213" y="46545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087942" y="314960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102353" y="314960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094543" y="314960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140703" y="314960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087942" y="16446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02353" y="16446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094543" y="16446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140703" y="1644651"/>
            <a:ext cx="1028699" cy="559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63" name="Picture Placeholder 62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4" name="Picture Placeholder 63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58" name="Picture Placeholder 57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6" name="Picture Placeholder 65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7" name="Picture Placeholder 66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59" name="Picture Placeholder 58"/>
          <p:cNvPicPr>
            <a:picLocks noGrp="1" noChangeAspect="1"/>
          </p:cNvPicPr>
          <p:nvPr>
            <p:ph type="pic" sz="quarter" idx="2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9" name="Picture Placeholder 68"/>
          <p:cNvPicPr>
            <a:picLocks noGrp="1" noChangeAspect="1"/>
          </p:cNvPicPr>
          <p:nvPr>
            <p:ph type="pic" sz="quarter" idx="2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2" name="Picture Placeholder 71"/>
          <p:cNvPicPr>
            <a:picLocks noGrp="1" noChangeAspect="1"/>
          </p:cNvPicPr>
          <p:nvPr>
            <p:ph type="pic" sz="quarter" idx="2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3" name="Picture Placeholder 72"/>
          <p:cNvPicPr>
            <a:picLocks noGrp="1" noChangeAspect="1"/>
          </p:cNvPicPr>
          <p:nvPr>
            <p:ph type="pic" sz="quarter" idx="2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0" name="Picture Placeholder 69"/>
          <p:cNvPicPr>
            <a:picLocks noGrp="1" noChangeAspect="1"/>
          </p:cNvPicPr>
          <p:nvPr>
            <p:ph type="pic" sz="quarter" idx="2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1" name="Picture Placeholder 70"/>
          <p:cNvPicPr>
            <a:picLocks noGrp="1" noChangeAspect="1"/>
          </p:cNvPicPr>
          <p:nvPr>
            <p:ph type="pic" sz="quarter" idx="2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74" name="Picture Placeholder 73"/>
          <p:cNvPicPr>
            <a:picLocks noGrp="1" noChangeAspect="1"/>
          </p:cNvPicPr>
          <p:nvPr>
            <p:ph type="pic" sz="quarter" idx="2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57" name="Picture Placeholder 56"/>
          <p:cNvPicPr>
            <a:picLocks noGrp="1" noChangeAspect="1"/>
          </p:cNvPicPr>
          <p:nvPr>
            <p:ph type="pic" sz="quarter" idx="2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0" r="2200"/>
          <a:stretch>
            <a:fillRect/>
          </a:stretch>
        </p:blipFill>
        <p:spPr/>
      </p:pic>
      <p:pic>
        <p:nvPicPr>
          <p:cNvPr id="60" name="Picture Placeholder 59"/>
          <p:cNvPicPr>
            <a:picLocks noGrp="1" noChangeAspect="1"/>
          </p:cNvPicPr>
          <p:nvPr>
            <p:ph type="pic" sz="quarter" idx="2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1" name="Picture Placeholder 60"/>
          <p:cNvPicPr>
            <a:picLocks noGrp="1" noChangeAspect="1"/>
          </p:cNvPicPr>
          <p:nvPr>
            <p:ph type="pic" sz="quarter" idx="2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2" name="Picture Placeholder 61"/>
          <p:cNvPicPr>
            <a:picLocks noGrp="1" noChangeAspect="1"/>
          </p:cNvPicPr>
          <p:nvPr>
            <p:ph type="pic" sz="quarter" idx="3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5" name="Picture Placeholder 64"/>
          <p:cNvPicPr>
            <a:picLocks noGrp="1" noChangeAspect="1"/>
          </p:cNvPicPr>
          <p:nvPr>
            <p:ph type="pic" sz="quarter" idx="3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63" r="25063"/>
          <a:stretch>
            <a:fillRect/>
          </a:stretch>
        </p:blipFill>
        <p:spPr/>
      </p:pic>
      <p:pic>
        <p:nvPicPr>
          <p:cNvPr id="68" name="Picture Placeholder 67"/>
          <p:cNvPicPr>
            <a:picLocks noGrp="1" noChangeAspect="1"/>
          </p:cNvPicPr>
          <p:nvPr>
            <p:ph type="pic" sz="quarter" idx="3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33" r="268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05416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8686800" cy="46291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5" name="Rectangle 4"/>
          <p:cNvSpPr/>
          <p:nvPr/>
        </p:nvSpPr>
        <p:spPr>
          <a:xfrm>
            <a:off x="1143001" y="82550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/>
          <p:cNvSpPr txBox="1"/>
          <p:nvPr/>
        </p:nvSpPr>
        <p:spPr>
          <a:xfrm>
            <a:off x="1066800" y="1071763"/>
            <a:ext cx="3308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bg1"/>
                </a:solidFill>
                <a:latin typeface="+mj-lt"/>
              </a:rPr>
              <a:t>School Yearbook 2030 Presentation</a:t>
            </a:r>
            <a:endParaRPr lang="en-US" sz="27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0450" y="2159066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HIGH SCHOOL MUSICAL</a:t>
            </a:r>
            <a:endParaRPr lang="en-US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3150" y="2886898"/>
            <a:ext cx="2330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spc="225" dirty="0">
                <a:solidFill>
                  <a:schemeClr val="bg1"/>
                </a:solidFill>
              </a:rPr>
              <a:t>EDUCATION CENTRE</a:t>
            </a:r>
            <a:endParaRPr lang="en-US" sz="1050" b="1" spc="225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6326" y="3301774"/>
            <a:ext cx="6937375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82677" y="3978312"/>
            <a:ext cx="2320925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50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www.schoolyearbook.com</a:t>
            </a:r>
          </a:p>
        </p:txBody>
      </p:sp>
    </p:spTree>
    <p:extLst>
      <p:ext uri="{BB962C8B-B14F-4D97-AF65-F5344CB8AC3E}">
        <p14:creationId xmlns:p14="http://schemas.microsoft.com/office/powerpoint/2010/main" val="424025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8" grpId="0"/>
      <p:bldP spid="9" grpId="0"/>
      <p:bldP spid="10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5517555" y="1754513"/>
            <a:ext cx="197544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School </a:t>
            </a:r>
            <a:r>
              <a:rPr lang="en-US" sz="2100" b="1" dirty="0">
                <a:solidFill>
                  <a:schemeClr val="accent1"/>
                </a:solidFill>
                <a:latin typeface="+mj-lt"/>
              </a:rPr>
              <a:t>Events</a:t>
            </a:r>
          </a:p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2030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75302" y="1540407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2" name="TextBox 31"/>
          <p:cNvSpPr txBox="1"/>
          <p:nvPr/>
        </p:nvSpPr>
        <p:spPr>
          <a:xfrm>
            <a:off x="7493000" y="1356280"/>
            <a:ext cx="144839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  <a:p>
            <a:pPr>
              <a:lnSpc>
                <a:spcPct val="150000"/>
              </a:lnSpc>
            </a:pPr>
            <a:endParaRPr lang="en-US" sz="825" dirty="0">
              <a:solidFill>
                <a:schemeClr val="bg1">
                  <a:lumMod val="9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Down at our rendezvous, three's company, too!</a:t>
            </a:r>
          </a:p>
        </p:txBody>
      </p:sp>
      <p:pic>
        <p:nvPicPr>
          <p:cNvPr id="18" name="Picture Placeholder 17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" r="1091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1" r="1091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2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 b="5700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2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0" b="5700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2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10" r="32410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2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53" b="17153"/>
          <a:stretch>
            <a:fillRect/>
          </a:stretch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" b="1221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25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52" r="131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571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3151" y="2892328"/>
            <a:ext cx="306070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3150" y="2673191"/>
            <a:ext cx="14483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ANNE HARRIS</a:t>
            </a:r>
            <a:endParaRPr lang="en-US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8904" y="1826861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Best Graduated Student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36652" y="1612756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35" r="250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12866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56251" y="3019328"/>
            <a:ext cx="3060700" cy="473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bg1">
                    <a:lumMod val="9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dance on our floor. Take a step that is new. We've a lovable space that needs your face, three's company, too!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56251" y="2800190"/>
            <a:ext cx="144839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JON ANDREW</a:t>
            </a:r>
            <a:endParaRPr lang="en-US" sz="9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62005" y="1953862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bg1"/>
                </a:solidFill>
                <a:latin typeface="+mj-lt"/>
              </a:rPr>
              <a:t>Best Graduated Student</a:t>
            </a:r>
            <a:endParaRPr lang="en-US" sz="21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619751" y="1739755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1" r="188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7199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" b="871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736706" y="319541"/>
            <a:ext cx="7670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bg1"/>
                </a:solidFill>
                <a:latin typeface="+mj-lt"/>
              </a:rPr>
              <a:t>Prom</a:t>
            </a:r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en-US" sz="5400" b="1" dirty="0">
                <a:solidFill>
                  <a:schemeClr val="accent1"/>
                </a:solidFill>
                <a:latin typeface="+mj-lt"/>
              </a:rPr>
              <a:t>Night</a:t>
            </a:r>
            <a:endParaRPr lang="en-US" sz="5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562" y="4067217"/>
            <a:ext cx="6143117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825" dirty="0" err="1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825" dirty="0">
                <a:solidFill>
                  <a:schemeClr val="bg1"/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</p:spTree>
    <p:extLst>
      <p:ext uri="{BB962C8B-B14F-4D97-AF65-F5344CB8AC3E}">
        <p14:creationId xmlns:p14="http://schemas.microsoft.com/office/powerpoint/2010/main" val="156281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69304" y="4044951"/>
            <a:ext cx="23304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Prom Queen</a:t>
            </a:r>
            <a:endParaRPr 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56350" y="4044951"/>
            <a:ext cx="23304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Prom King</a:t>
            </a:r>
            <a:endParaRPr 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73453" y="812406"/>
            <a:ext cx="30034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 Queen and The King</a:t>
            </a:r>
            <a:endParaRPr lang="en-US" sz="4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0254" y="4324867"/>
            <a:ext cx="2330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spc="225" dirty="0">
                <a:solidFill>
                  <a:schemeClr val="bg1"/>
                </a:solidFill>
              </a:rPr>
              <a:t>NAOMI JACKSON</a:t>
            </a:r>
            <a:endParaRPr lang="en-US" sz="1050" b="1" spc="225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2702" y="4324867"/>
            <a:ext cx="2330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b="1" spc="225" dirty="0">
                <a:solidFill>
                  <a:schemeClr val="bg1"/>
                </a:solidFill>
              </a:rPr>
              <a:t>PETER O RAILEY</a:t>
            </a:r>
            <a:endParaRPr lang="en-US" sz="1050" b="1" spc="225" dirty="0">
              <a:solidFill>
                <a:schemeClr val="bg1"/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3" r="30973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73" r="309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180956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7" grpId="0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88951" y="984865"/>
            <a:ext cx="23304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Prom Queen</a:t>
            </a:r>
            <a:endParaRPr 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30950" y="991215"/>
            <a:ext cx="233045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Prom King</a:t>
            </a:r>
            <a:endParaRPr lang="en-US" sz="15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73453" y="609204"/>
            <a:ext cx="300344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 Queen and The King</a:t>
            </a:r>
          </a:p>
          <a:p>
            <a:pPr algn="ctr"/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2030</a:t>
            </a:r>
            <a:endParaRPr lang="en-US" sz="45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8951" y="3905767"/>
            <a:ext cx="2330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spc="225" dirty="0">
                <a:solidFill>
                  <a:schemeClr val="bg1"/>
                </a:solidFill>
              </a:rPr>
              <a:t>NAOMI JACKSON</a:t>
            </a:r>
            <a:endParaRPr lang="en-US" sz="1050" b="1" spc="225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30950" y="3905767"/>
            <a:ext cx="23304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spc="225" dirty="0">
                <a:solidFill>
                  <a:schemeClr val="bg1"/>
                </a:solidFill>
              </a:rPr>
              <a:t>PETER O RAILEY</a:t>
            </a:r>
            <a:endParaRPr lang="en-US" sz="1050" b="1" spc="225" dirty="0">
              <a:solidFill>
                <a:schemeClr val="bg1"/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87734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9304" y="842756"/>
            <a:ext cx="23304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Teachers and Staff Member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7052" y="62865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6" name="TextBox 15"/>
          <p:cNvSpPr txBox="1"/>
          <p:nvPr/>
        </p:nvSpPr>
        <p:spPr>
          <a:xfrm>
            <a:off x="3371253" y="946633"/>
            <a:ext cx="5372298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82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00051" y="3541796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97049" y="3541796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94050" y="3541796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91048" y="3541796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88049" y="3541796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85047" y="3541796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18" name="Picture Placeholder 1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3656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6" grpId="0"/>
      <p:bldP spid="17" grpId="0"/>
      <p:bldP spid="23" grpId="0"/>
      <p:bldP spid="24" grpId="0"/>
      <p:bldP spid="25" grpId="0"/>
      <p:bldP spid="26" grpId="0"/>
      <p:bldP spid="2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69304" y="842756"/>
            <a:ext cx="23304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Our Teachers and Staff Member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7052" y="62865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17" name="TextBox 16"/>
          <p:cNvSpPr txBox="1"/>
          <p:nvPr/>
        </p:nvSpPr>
        <p:spPr>
          <a:xfrm>
            <a:off x="400051" y="41084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97049" y="41084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94050" y="41084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91048" y="41084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988049" y="41084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85047" y="41084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94050" y="19431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91048" y="19431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988049" y="19431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385047" y="1943151"/>
            <a:ext cx="135850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Name: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Roro</a:t>
            </a: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67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Jongkrak</a:t>
            </a:r>
            <a:endParaRPr lang="en-US" sz="675" dirty="0">
              <a:solidFill>
                <a:schemeClr val="tx1">
                  <a:lumMod val="65000"/>
                  <a:lumOff val="35000"/>
                </a:schemeClr>
              </a:solidFill>
              <a:ea typeface="Open Sans" panose="020B0606030504020204" pitchFamily="34" charset="0"/>
              <a:cs typeface="Open Sans" panose="020B0606030504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Teach: Math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Phone: 1-800-000-0000</a:t>
            </a:r>
          </a:p>
          <a:p>
            <a:pPr>
              <a:lnSpc>
                <a:spcPct val="150000"/>
              </a:lnSpc>
            </a:pPr>
            <a:r>
              <a:rPr lang="en-US" sz="67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Email: roro@gmail.com</a:t>
            </a:r>
          </a:p>
        </p:txBody>
      </p:sp>
      <p:pic>
        <p:nvPicPr>
          <p:cNvPr id="38" name="Picture Placeholder 37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39" name="Picture Placeholder 38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34" name="Picture Placeholder 33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35" name="Picture Placeholder 3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36" name="Picture Placeholder 3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37" name="Picture Placeholder 36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40" name="Picture Placeholder 39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41" name="Picture Placeholder 40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42" name="Picture Placeholder 41"/>
          <p:cNvPicPr>
            <a:picLocks noGrp="1" noChangeAspect="1"/>
          </p:cNvPicPr>
          <p:nvPr>
            <p:ph type="pic" sz="quarter" idx="18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  <p:pic>
        <p:nvPicPr>
          <p:cNvPr id="43" name="Picture Placeholder 42"/>
          <p:cNvPicPr>
            <a:picLocks noGrp="1" noChangeAspect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9" r="218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635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7" grpId="0"/>
      <p:bldP spid="23" grpId="0"/>
      <p:bldP spid="24" grpId="0"/>
      <p:bldP spid="25" grpId="0"/>
      <p:bldP spid="26" grpId="0"/>
      <p:bldP spid="27" grpId="0"/>
      <p:bldP spid="21" grpId="0"/>
      <p:bldP spid="22" grpId="0"/>
      <p:bldP spid="28" grpId="0"/>
      <p:bldP spid="2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968626" y="1"/>
            <a:ext cx="3206750" cy="120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TextBox 2"/>
          <p:cNvSpPr txBox="1"/>
          <p:nvPr/>
        </p:nvSpPr>
        <p:spPr>
          <a:xfrm>
            <a:off x="3406775" y="245459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Signed My Yearbook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1175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" y="1968501"/>
            <a:ext cx="3206750" cy="12065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" name="TextBox 2"/>
          <p:cNvSpPr txBox="1"/>
          <p:nvPr/>
        </p:nvSpPr>
        <p:spPr>
          <a:xfrm>
            <a:off x="438151" y="2213959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Signed My Yearbook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85929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9304" y="842756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Of Contents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7052" y="62865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6" name="TextBox 25"/>
          <p:cNvSpPr txBox="1"/>
          <p:nvPr/>
        </p:nvSpPr>
        <p:spPr>
          <a:xfrm>
            <a:off x="6429377" y="4470798"/>
            <a:ext cx="2320925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www.schoolyearbook.com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27052" y="3748381"/>
            <a:ext cx="539750" cy="539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0" name="TextBox 29"/>
          <p:cNvSpPr txBox="1"/>
          <p:nvPr/>
        </p:nvSpPr>
        <p:spPr>
          <a:xfrm>
            <a:off x="527052" y="3822050"/>
            <a:ext cx="53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pc="225" dirty="0">
                <a:solidFill>
                  <a:schemeClr val="bg1"/>
                </a:solidFill>
                <a:latin typeface="+mj-lt"/>
              </a:rPr>
              <a:t>01</a:t>
            </a:r>
            <a:endParaRPr lang="en-US" sz="1800" spc="225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4" r="21864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4" r="21864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4" r="21864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4" r="21864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4" r="21864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4" r="21864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4" r="21864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7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64" r="218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90446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26" grpId="0"/>
      <p:bldP spid="27" grpId="0" animBg="1"/>
      <p:bldP spid="3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06775" y="867760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HIGH SCHOOL MUSICAL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97351" y="628651"/>
            <a:ext cx="749300" cy="120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95" b="1839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6017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469304" y="842756"/>
            <a:ext cx="233045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Table Of Contents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7052" y="62865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26" name="TextBox 25"/>
          <p:cNvSpPr txBox="1"/>
          <p:nvPr/>
        </p:nvSpPr>
        <p:spPr>
          <a:xfrm>
            <a:off x="6429377" y="4635502"/>
            <a:ext cx="2320925" cy="265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750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www.schoolyearbook.com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8137927" y="2571751"/>
            <a:ext cx="539750" cy="53975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30" name="TextBox 29"/>
          <p:cNvSpPr txBox="1"/>
          <p:nvPr/>
        </p:nvSpPr>
        <p:spPr>
          <a:xfrm>
            <a:off x="8137927" y="2645417"/>
            <a:ext cx="539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spc="225" dirty="0">
                <a:solidFill>
                  <a:schemeClr val="bg1"/>
                </a:solidFill>
                <a:latin typeface="+mj-lt"/>
              </a:rPr>
              <a:t>01</a:t>
            </a:r>
            <a:endParaRPr lang="en-US" sz="1800" spc="225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9" r="21909"/>
          <a:stretch>
            <a:fillRect/>
          </a:stretch>
        </p:blipFill>
        <p:spPr/>
      </p:pic>
      <p:pic>
        <p:nvPicPr>
          <p:cNvPr id="18" name="Picture Placeholder 17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9" r="21909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9" r="21909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9" r="21909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9" r="21909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9" r="21909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5" r="21955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17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5" r="21955"/>
          <a:stretch>
            <a:fillRect/>
          </a:stretch>
        </p:blipFill>
        <p:spPr/>
      </p:pic>
      <p:pic>
        <p:nvPicPr>
          <p:cNvPr id="33" name="Picture Placeholder 32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5" r="2195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78470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26" grpId="0"/>
      <p:bldP spid="27" grpId="0" animBg="1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Rectangle 4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>
              <a:lumMod val="85000"/>
              <a:lumOff val="1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4" name="TextBox 3"/>
          <p:cNvSpPr txBox="1"/>
          <p:nvPr/>
        </p:nvSpPr>
        <p:spPr>
          <a:xfrm>
            <a:off x="1071645" y="1104836"/>
            <a:ext cx="47807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bg1"/>
                </a:solidFill>
                <a:latin typeface="+mj-lt"/>
              </a:rPr>
              <a:t>Education Makes A People Easy To </a:t>
            </a:r>
            <a:r>
              <a:rPr lang="en-US" sz="2100" b="1" dirty="0">
                <a:solidFill>
                  <a:schemeClr val="accent1"/>
                </a:solidFill>
                <a:latin typeface="+mj-lt"/>
              </a:rPr>
              <a:t>Lead</a:t>
            </a:r>
            <a:r>
              <a:rPr lang="en-US" sz="2100" dirty="0">
                <a:solidFill>
                  <a:schemeClr val="accent1"/>
                </a:solidFill>
                <a:latin typeface="+mj-lt"/>
              </a:rPr>
              <a:t>, </a:t>
            </a:r>
            <a:r>
              <a:rPr lang="en-US" sz="2100" dirty="0">
                <a:solidFill>
                  <a:schemeClr val="bg1"/>
                </a:solidFill>
                <a:latin typeface="+mj-lt"/>
              </a:rPr>
              <a:t>But Difficult To </a:t>
            </a:r>
            <a:r>
              <a:rPr lang="en-US" sz="2100" dirty="0">
                <a:solidFill>
                  <a:schemeClr val="accent1"/>
                </a:solidFill>
                <a:latin typeface="+mj-lt"/>
              </a:rPr>
              <a:t>Drive: </a:t>
            </a:r>
            <a:r>
              <a:rPr lang="en-US" sz="2100" dirty="0">
                <a:solidFill>
                  <a:schemeClr val="bg1"/>
                </a:solidFill>
                <a:latin typeface="+mj-lt"/>
              </a:rPr>
              <a:t>Easy To </a:t>
            </a:r>
            <a:r>
              <a:rPr lang="en-US" sz="2100" dirty="0">
                <a:solidFill>
                  <a:schemeClr val="accent1"/>
                </a:solidFill>
                <a:latin typeface="+mj-lt"/>
              </a:rPr>
              <a:t>Govern, </a:t>
            </a:r>
            <a:r>
              <a:rPr lang="en-US" sz="2100" dirty="0">
                <a:solidFill>
                  <a:schemeClr val="bg1"/>
                </a:solidFill>
                <a:latin typeface="+mj-lt"/>
              </a:rPr>
              <a:t>But Impossible To </a:t>
            </a:r>
            <a:r>
              <a:rPr lang="en-US" sz="2100" dirty="0">
                <a:solidFill>
                  <a:schemeClr val="accent1"/>
                </a:solidFill>
                <a:latin typeface="+mj-lt"/>
              </a:rPr>
              <a:t>Enslave.</a:t>
            </a:r>
            <a:endParaRPr lang="en-US" sz="21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1" y="82550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</p:spTree>
    <p:extLst>
      <p:ext uri="{BB962C8B-B14F-4D97-AF65-F5344CB8AC3E}">
        <p14:creationId xmlns:p14="http://schemas.microsoft.com/office/powerpoint/2010/main" val="357024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542043" y="1104836"/>
            <a:ext cx="29161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Education Makes A People Easy To </a:t>
            </a:r>
            <a:r>
              <a:rPr lang="en-US" sz="2700" b="1" dirty="0">
                <a:solidFill>
                  <a:schemeClr val="accent1"/>
                </a:solidFill>
                <a:latin typeface="+mj-lt"/>
              </a:rPr>
              <a:t>Lead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, </a:t>
            </a:r>
            <a:r>
              <a:rPr lang="en-US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But Difficult To 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Drive: </a:t>
            </a:r>
            <a:r>
              <a:rPr lang="en-US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Easy To</a:t>
            </a:r>
            <a:r>
              <a:rPr lang="en-US" sz="2700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Govern, </a:t>
            </a:r>
            <a:r>
              <a:rPr lang="en-US" sz="27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But Impossible To </a:t>
            </a:r>
            <a:r>
              <a:rPr lang="en-US" sz="2700" dirty="0">
                <a:solidFill>
                  <a:schemeClr val="accent1"/>
                </a:solidFill>
                <a:latin typeface="+mj-lt"/>
              </a:rPr>
              <a:t>Enslave.</a:t>
            </a:r>
            <a:endParaRPr lang="en-US" sz="27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626101" y="825501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31" r="249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65212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2435" y="1402088"/>
            <a:ext cx="23304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Principal’s Opening Speech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36652" y="1187980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/>
          <p:cNvSpPr txBox="1"/>
          <p:nvPr/>
        </p:nvSpPr>
        <p:spPr>
          <a:xfrm>
            <a:off x="1078905" y="2571750"/>
            <a:ext cx="2803525" cy="1425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82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2022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2435" y="1402088"/>
            <a:ext cx="23304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Principal’s Opening Speech</a:t>
            </a:r>
            <a:endParaRPr lang="en-US" sz="21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36652" y="1187980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sp>
        <p:nvSpPr>
          <p:cNvPr id="6" name="TextBox 5"/>
          <p:cNvSpPr txBox="1"/>
          <p:nvPr/>
        </p:nvSpPr>
        <p:spPr>
          <a:xfrm>
            <a:off x="1078905" y="2571750"/>
            <a:ext cx="2803525" cy="1425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82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9001" y="1382964"/>
            <a:ext cx="136540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+mj-lt"/>
              </a:rPr>
              <a:t>Education Makes A People Easy To </a:t>
            </a:r>
            <a:r>
              <a:rPr lang="en-US" sz="1500" b="1" dirty="0">
                <a:solidFill>
                  <a:schemeClr val="accent1"/>
                </a:solidFill>
                <a:latin typeface="+mj-lt"/>
              </a:rPr>
              <a:t>Lead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, </a:t>
            </a:r>
            <a:r>
              <a:rPr lang="en-US" sz="1500" dirty="0">
                <a:solidFill>
                  <a:schemeClr val="bg1"/>
                </a:solidFill>
                <a:latin typeface="+mj-lt"/>
              </a:rPr>
              <a:t>But Difficult To 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Drive: </a:t>
            </a:r>
            <a:r>
              <a:rPr lang="en-US" sz="1500" dirty="0">
                <a:solidFill>
                  <a:schemeClr val="bg1"/>
                </a:solidFill>
                <a:latin typeface="+mj-lt"/>
              </a:rPr>
              <a:t>Easy To 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Govern, </a:t>
            </a:r>
            <a:r>
              <a:rPr lang="en-US" sz="1500" dirty="0">
                <a:solidFill>
                  <a:schemeClr val="bg1"/>
                </a:solidFill>
                <a:latin typeface="+mj-lt"/>
              </a:rPr>
              <a:t>But Impossible To </a:t>
            </a:r>
            <a:r>
              <a:rPr lang="en-US" sz="1500" dirty="0">
                <a:solidFill>
                  <a:schemeClr val="accent1"/>
                </a:solidFill>
                <a:latin typeface="+mj-lt"/>
              </a:rPr>
              <a:t>Enslave.</a:t>
            </a:r>
            <a:endParaRPr lang="en-US" sz="1500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71" r="3297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4091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200525" y="2945814"/>
            <a:ext cx="749300" cy="120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3" b="16333"/>
          <a:stretch>
            <a:fillRect/>
          </a:stretch>
        </p:blipFill>
        <p:spPr/>
      </p:pic>
      <p:sp>
        <p:nvSpPr>
          <p:cNvPr id="2" name="TextBox 1"/>
          <p:cNvSpPr txBox="1"/>
          <p:nvPr/>
        </p:nvSpPr>
        <p:spPr>
          <a:xfrm>
            <a:off x="736706" y="3056391"/>
            <a:ext cx="76705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Friendship </a:t>
            </a:r>
            <a:r>
              <a:rPr lang="en-US" sz="5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Never End</a:t>
            </a:r>
            <a:endParaRPr lang="en-US" sz="54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562" y="4067217"/>
            <a:ext cx="6143117" cy="663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Come and knock on our door. We've been waiting for you. Where the kisses are hers and hers and his, three's company, too! Come and dance on our floor. Take a step that is new. We've a lovable space that needs your face, three's company, too! You'll see that life is a ball again and laughter is </a:t>
            </a:r>
            <a:r>
              <a:rPr lang="en-US" sz="825" dirty="0" err="1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callin</a:t>
            </a:r>
            <a:r>
              <a:rPr lang="en-US" sz="825" dirty="0">
                <a:solidFill>
                  <a:schemeClr val="tx1">
                    <a:lumMod val="65000"/>
                    <a:lumOff val="35000"/>
                  </a:schemeClr>
                </a:solidFill>
                <a:ea typeface="Open Sans" panose="020B0606030504020204" pitchFamily="34" charset="0"/>
                <a:cs typeface="Open Sans" panose="020B0606030504020204" pitchFamily="34" charset="0"/>
              </a:rPr>
              <a:t>' for you. Down at our rendezvous, three's company, too!</a:t>
            </a:r>
          </a:p>
        </p:txBody>
      </p:sp>
    </p:spTree>
    <p:extLst>
      <p:ext uri="{BB962C8B-B14F-4D97-AF65-F5344CB8AC3E}">
        <p14:creationId xmlns:p14="http://schemas.microsoft.com/office/powerpoint/2010/main" val="1472590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8" grpId="0"/>
    </p:bldLst>
  </p:timing>
</p:sld>
</file>

<file path=ppt/theme/theme1.xml><?xml version="1.0" encoding="utf-8"?>
<a:theme xmlns:a="http://schemas.openxmlformats.org/drawingml/2006/main" name="Office Theme">
  <a:themeElements>
    <a:clrScheme name="School Yearbook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School">
      <a:majorFont>
        <a:latin typeface="Raleway Black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1026</TotalTime>
  <Words>1706</Words>
  <Application>Microsoft Office PowerPoint</Application>
  <PresentationFormat>On-screen Show (16:9)</PresentationFormat>
  <Paragraphs>238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Lato</vt:lpstr>
      <vt:lpstr>Open Sans</vt:lpstr>
      <vt:lpstr>Raleway Black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giant design</dc:creator>
  <cp:lastModifiedBy>giant design</cp:lastModifiedBy>
  <cp:revision>53</cp:revision>
  <dcterms:created xsi:type="dcterms:W3CDTF">2018-12-20T14:25:55Z</dcterms:created>
  <dcterms:modified xsi:type="dcterms:W3CDTF">2019-02-07T15:22:57Z</dcterms:modified>
</cp:coreProperties>
</file>