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57" r:id="rId4"/>
    <p:sldId id="297" r:id="rId5"/>
    <p:sldId id="258" r:id="rId6"/>
    <p:sldId id="298" r:id="rId7"/>
    <p:sldId id="262" r:id="rId8"/>
    <p:sldId id="299" r:id="rId9"/>
    <p:sldId id="261" r:id="rId10"/>
    <p:sldId id="259" r:id="rId11"/>
    <p:sldId id="260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2" r:id="rId21"/>
    <p:sldId id="271" r:id="rId22"/>
    <p:sldId id="300" r:id="rId23"/>
    <p:sldId id="273" r:id="rId24"/>
    <p:sldId id="274" r:id="rId25"/>
    <p:sldId id="301" r:id="rId26"/>
    <p:sldId id="275" r:id="rId27"/>
    <p:sldId id="302" r:id="rId28"/>
    <p:sldId id="276" r:id="rId29"/>
    <p:sldId id="277" r:id="rId30"/>
    <p:sldId id="27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FBE677E2-D472-4443-A4E0-F0D94295D1BB}">
          <p14:sldIdLst>
            <p14:sldId id="256"/>
            <p14:sldId id="296"/>
          </p14:sldIdLst>
        </p14:section>
        <p14:section name="Table Of Content" id="{F84BA551-14F5-44E7-AADB-D71930B888FA}">
          <p14:sldIdLst>
            <p14:sldId id="257"/>
            <p14:sldId id="297"/>
          </p14:sldIdLst>
        </p14:section>
        <p14:section name="Quote" id="{6AFF318C-F874-4C98-8E56-C25AC10C35CA}">
          <p14:sldIdLst>
            <p14:sldId id="258"/>
            <p14:sldId id="298"/>
          </p14:sldIdLst>
        </p14:section>
        <p14:section name="Opening Speech" id="{9ABBBCA2-F694-41D0-8234-3BAC67343289}">
          <p14:sldIdLst>
            <p14:sldId id="262"/>
            <p14:sldId id="299"/>
          </p14:sldIdLst>
        </p14:section>
        <p14:section name="Highlight" id="{3FF70688-0043-4828-86E3-650E95C666EA}">
          <p14:sldIdLst>
            <p14:sldId id="261"/>
          </p14:sldIdLst>
        </p14:section>
        <p14:section name="School's Events" id="{4C9EB267-CE06-46E2-A722-9D0A75C3A021}">
          <p14:sldIdLst>
            <p14:sldId id="259"/>
            <p14:sldId id="260"/>
          </p14:sldIdLst>
        </p14:section>
        <p14:section name="College Class and Event" id="{9A8D0899-CB9B-496D-841D-3D8F35C49A24}">
          <p14:sldIdLst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2"/>
          </p14:sldIdLst>
        </p14:section>
        <p14:section name="Best Graduation" id="{3476F2A5-C122-4A88-82CA-9C76E3BF4CF0}">
          <p14:sldIdLst>
            <p14:sldId id="271"/>
            <p14:sldId id="300"/>
          </p14:sldIdLst>
        </p14:section>
        <p14:section name="Prom Night" id="{64B03D4A-F042-4194-900F-931331B1A516}">
          <p14:sldIdLst>
            <p14:sldId id="273"/>
          </p14:sldIdLst>
        </p14:section>
        <p14:section name="King and Queen" id="{DDF381DF-9983-4499-97C7-18F84AE446DC}">
          <p14:sldIdLst>
            <p14:sldId id="274"/>
            <p14:sldId id="301"/>
          </p14:sldIdLst>
        </p14:section>
        <p14:section name="Teachers And Staff" id="{27E96BB5-C130-47E0-B3DB-80B22CBDDEEE}">
          <p14:sldIdLst>
            <p14:sldId id="275"/>
            <p14:sldId id="302"/>
          </p14:sldIdLst>
        </p14:section>
        <p14:section name="Signatures" id="{AC68001E-7F37-4858-BE28-783864616DC0}">
          <p14:sldIdLst>
            <p14:sldId id="276"/>
            <p14:sldId id="277"/>
          </p14:sldIdLst>
        </p14:section>
        <p14:section name="Back Cover" id="{56DDE701-8A99-4F46-B5AD-25415EC6EFA1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7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216804" y="1600729"/>
            <a:ext cx="2031471" cy="20314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216804" y="3691995"/>
            <a:ext cx="2031471" cy="20314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5325004" y="1600729"/>
            <a:ext cx="2031471" cy="20314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5325004" y="3691995"/>
            <a:ext cx="2031471" cy="20314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7433204" y="1600729"/>
            <a:ext cx="2031471" cy="20314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7433204" y="3691995"/>
            <a:ext cx="2031471" cy="20314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5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9541404" y="1600729"/>
            <a:ext cx="2031471" cy="20314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6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9541404" y="3691995"/>
            <a:ext cx="2031471" cy="20314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3529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847667" y="342900"/>
            <a:ext cx="3344333" cy="61722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7264401" y="1845735"/>
            <a:ext cx="3175000" cy="3175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361239" y="1943366"/>
            <a:ext cx="2981325" cy="2979738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458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4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8847667" y="342900"/>
            <a:ext cx="3344333" cy="61722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757335" y="677332"/>
            <a:ext cx="3742266" cy="61806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96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35003" y="1710266"/>
            <a:ext cx="6307664" cy="2218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635003" y="3987798"/>
            <a:ext cx="1532465" cy="2218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2226736" y="3987798"/>
            <a:ext cx="1532465" cy="2218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818469" y="3987798"/>
            <a:ext cx="1532465" cy="2218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410202" y="3987798"/>
            <a:ext cx="1532465" cy="2218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7001935" y="1151465"/>
            <a:ext cx="1532465" cy="2218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8593668" y="1151465"/>
            <a:ext cx="1532465" cy="2218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0185401" y="1151465"/>
            <a:ext cx="1532465" cy="2218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7001935" y="3987798"/>
            <a:ext cx="1532465" cy="2218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8593668" y="3987798"/>
            <a:ext cx="1532465" cy="2218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10185401" y="3987798"/>
            <a:ext cx="1532465" cy="2218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47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3429000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488269" y="0"/>
            <a:ext cx="2599264" cy="161713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0" y="3488266"/>
            <a:ext cx="3429000" cy="161713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5164665"/>
            <a:ext cx="1972733" cy="16933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88269" y="3488266"/>
            <a:ext cx="1617133" cy="16171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2032001" y="5164665"/>
            <a:ext cx="3073401" cy="16933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3488269" y="1676399"/>
            <a:ext cx="2599264" cy="17526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5164670" y="3488266"/>
            <a:ext cx="2192863" cy="3369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46802" y="-8468"/>
            <a:ext cx="2192863" cy="343746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7416801" y="3488266"/>
            <a:ext cx="2345266" cy="336973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9821335" y="3488266"/>
            <a:ext cx="2370665" cy="161713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9821335" y="5164664"/>
            <a:ext cx="2370665" cy="169333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8398934" y="-8468"/>
            <a:ext cx="3793066" cy="343746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885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 animBg="1"/>
      <p:bldP spid="7" grpId="0"/>
      <p:bldP spid="8" grpId="0"/>
      <p:bldP spid="9" grpId="0"/>
      <p:bldP spid="10" grpId="0"/>
      <p:bldP spid="11" grpId="0" animBg="1"/>
      <p:bldP spid="12" grpId="0"/>
      <p:bldP spid="13" grpId="0"/>
      <p:bldP spid="14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04801" y="287867"/>
            <a:ext cx="11887199" cy="657013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17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0" y="7027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0" y="27093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0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1371599" y="7027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1371599" y="27093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1371599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21"/>
          </p:nvPr>
        </p:nvSpPr>
        <p:spPr>
          <a:xfrm>
            <a:off x="9508068" y="7027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22"/>
          </p:nvPr>
        </p:nvSpPr>
        <p:spPr>
          <a:xfrm>
            <a:off x="9508068" y="27093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3"/>
          </p:nvPr>
        </p:nvSpPr>
        <p:spPr>
          <a:xfrm>
            <a:off x="9508068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24"/>
          </p:nvPr>
        </p:nvSpPr>
        <p:spPr>
          <a:xfrm>
            <a:off x="10879667" y="7027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5"/>
          </p:nvPr>
        </p:nvSpPr>
        <p:spPr>
          <a:xfrm>
            <a:off x="10879667" y="27093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26"/>
          </p:nvPr>
        </p:nvSpPr>
        <p:spPr>
          <a:xfrm>
            <a:off x="10879667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7"/>
          </p:nvPr>
        </p:nvSpPr>
        <p:spPr>
          <a:xfrm>
            <a:off x="2743198" y="702732"/>
            <a:ext cx="6705604" cy="394546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2743198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29"/>
          </p:nvPr>
        </p:nvSpPr>
        <p:spPr>
          <a:xfrm>
            <a:off x="4114797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30"/>
          </p:nvPr>
        </p:nvSpPr>
        <p:spPr>
          <a:xfrm>
            <a:off x="5486396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9"/>
          <p:cNvSpPr>
            <a:spLocks noGrp="1"/>
          </p:cNvSpPr>
          <p:nvPr>
            <p:ph type="pic" sz="quarter" idx="31"/>
          </p:nvPr>
        </p:nvSpPr>
        <p:spPr>
          <a:xfrm>
            <a:off x="6857995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32"/>
          </p:nvPr>
        </p:nvSpPr>
        <p:spPr>
          <a:xfrm>
            <a:off x="8229595" y="4715932"/>
            <a:ext cx="1219208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446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19" grpId="0"/>
      <p:bldP spid="20" grpId="0"/>
      <p:bldP spid="21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976533" y="4216398"/>
            <a:ext cx="5215468" cy="264160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6976532" y="0"/>
            <a:ext cx="2573867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9618133" y="0"/>
            <a:ext cx="2573867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6976532" y="1549400"/>
            <a:ext cx="5215468" cy="2599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5291665" y="0"/>
            <a:ext cx="1617133" cy="193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1"/>
          </p:nvPr>
        </p:nvSpPr>
        <p:spPr>
          <a:xfrm>
            <a:off x="1693330" y="4258733"/>
            <a:ext cx="5215468" cy="2599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22"/>
          </p:nvPr>
        </p:nvSpPr>
        <p:spPr>
          <a:xfrm>
            <a:off x="0" y="4258733"/>
            <a:ext cx="1625595" cy="2599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5223931" cy="1930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24"/>
          </p:nvPr>
        </p:nvSpPr>
        <p:spPr>
          <a:xfrm>
            <a:off x="0" y="1998133"/>
            <a:ext cx="3979333" cy="219286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5"/>
          </p:nvPr>
        </p:nvSpPr>
        <p:spPr>
          <a:xfrm>
            <a:off x="4047067" y="1998133"/>
            <a:ext cx="2861731" cy="219286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/>
      <p:bldP spid="8" grpId="0"/>
      <p:bldP spid="9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27"/>
          </p:nvPr>
        </p:nvSpPr>
        <p:spPr>
          <a:xfrm>
            <a:off x="0" y="-1"/>
            <a:ext cx="12192000" cy="61806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62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764870" y="7027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6764870" y="27093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0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8136469" y="7027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8136469" y="27093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1371599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21"/>
          </p:nvPr>
        </p:nvSpPr>
        <p:spPr>
          <a:xfrm>
            <a:off x="9508068" y="7027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22"/>
          </p:nvPr>
        </p:nvSpPr>
        <p:spPr>
          <a:xfrm>
            <a:off x="9508068" y="27093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3"/>
          </p:nvPr>
        </p:nvSpPr>
        <p:spPr>
          <a:xfrm>
            <a:off x="9508068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24"/>
          </p:nvPr>
        </p:nvSpPr>
        <p:spPr>
          <a:xfrm>
            <a:off x="10879667" y="7027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5"/>
          </p:nvPr>
        </p:nvSpPr>
        <p:spPr>
          <a:xfrm>
            <a:off x="10879667" y="27093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26"/>
          </p:nvPr>
        </p:nvSpPr>
        <p:spPr>
          <a:xfrm>
            <a:off x="10879667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7"/>
          </p:nvPr>
        </p:nvSpPr>
        <p:spPr>
          <a:xfrm>
            <a:off x="0" y="702732"/>
            <a:ext cx="6705604" cy="394546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2743198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29"/>
          </p:nvPr>
        </p:nvSpPr>
        <p:spPr>
          <a:xfrm>
            <a:off x="4114797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30"/>
          </p:nvPr>
        </p:nvSpPr>
        <p:spPr>
          <a:xfrm>
            <a:off x="5486396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9"/>
          <p:cNvSpPr>
            <a:spLocks noGrp="1"/>
          </p:cNvSpPr>
          <p:nvPr>
            <p:ph type="pic" sz="quarter" idx="31"/>
          </p:nvPr>
        </p:nvSpPr>
        <p:spPr>
          <a:xfrm>
            <a:off x="6857995" y="4715932"/>
            <a:ext cx="1312333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32"/>
          </p:nvPr>
        </p:nvSpPr>
        <p:spPr>
          <a:xfrm>
            <a:off x="8229595" y="4715932"/>
            <a:ext cx="1219208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37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19" grpId="0"/>
      <p:bldP spid="20" grpId="0"/>
      <p:bldP spid="21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976533" y="1549400"/>
            <a:ext cx="5215468" cy="264160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6976532" y="0"/>
            <a:ext cx="2573867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9618133" y="0"/>
            <a:ext cx="2573867" cy="148166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6976532" y="4258733"/>
            <a:ext cx="5215468" cy="2599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617133" cy="1930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1"/>
          </p:nvPr>
        </p:nvSpPr>
        <p:spPr>
          <a:xfrm>
            <a:off x="1693330" y="1998134"/>
            <a:ext cx="5215468" cy="2599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22"/>
          </p:nvPr>
        </p:nvSpPr>
        <p:spPr>
          <a:xfrm>
            <a:off x="0" y="1998133"/>
            <a:ext cx="1625595" cy="2599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3"/>
          </p:nvPr>
        </p:nvSpPr>
        <p:spPr>
          <a:xfrm>
            <a:off x="1684867" y="0"/>
            <a:ext cx="5223931" cy="19304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24"/>
          </p:nvPr>
        </p:nvSpPr>
        <p:spPr>
          <a:xfrm>
            <a:off x="0" y="4665136"/>
            <a:ext cx="3979333" cy="219286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5"/>
          </p:nvPr>
        </p:nvSpPr>
        <p:spPr>
          <a:xfrm>
            <a:off x="4047067" y="4665136"/>
            <a:ext cx="2861731" cy="219286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83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/>
      <p:bldP spid="8" grpId="0"/>
      <p:bldP spid="9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96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52400" y="143933"/>
            <a:ext cx="11887199" cy="657013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517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18068" y="685797"/>
            <a:ext cx="3098799" cy="458047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8483601" y="685797"/>
            <a:ext cx="3098799" cy="458047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2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 userDrawn="1"/>
        </p:nvSpPr>
        <p:spPr>
          <a:xfrm>
            <a:off x="618069" y="1845735"/>
            <a:ext cx="3175000" cy="3175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14907" y="1943366"/>
            <a:ext cx="2981325" cy="2979738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Oval 6"/>
          <p:cNvSpPr/>
          <p:nvPr userDrawn="1"/>
        </p:nvSpPr>
        <p:spPr>
          <a:xfrm>
            <a:off x="8403170" y="1845735"/>
            <a:ext cx="3175000" cy="3175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8500008" y="1943366"/>
            <a:ext cx="2981325" cy="2979738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318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3400" y="2709863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396066" y="2709863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258732" y="2709863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121398" y="2709863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84064" y="2709863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846730" y="2709863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11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33400" y="3590396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2396066" y="3590396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4258732" y="686329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121398" y="686329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84064" y="686329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9846730" y="686329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4258732" y="3590396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6121398" y="3590396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984064" y="3590396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9846730" y="3590396"/>
            <a:ext cx="1811338" cy="1811337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08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12192000" cy="2523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0" y="2523066"/>
            <a:ext cx="12192000" cy="433493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59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4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112933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393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88433" y="1714500"/>
            <a:ext cx="11603566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6104466" y="0"/>
            <a:ext cx="6087533" cy="68580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570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88433" y="1714500"/>
            <a:ext cx="11603566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588433" y="685800"/>
            <a:ext cx="6087533" cy="54948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289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2141538" y="2167996"/>
            <a:ext cx="1286404" cy="128640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3496205" y="2167996"/>
            <a:ext cx="1286404" cy="1286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3512081" y="3531130"/>
            <a:ext cx="1286404" cy="1286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866748" y="3531130"/>
            <a:ext cx="1286404" cy="1286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221415" y="3531130"/>
            <a:ext cx="1286404" cy="1286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221415" y="4894263"/>
            <a:ext cx="1286404" cy="1286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7574496" y="4894263"/>
            <a:ext cx="1286404" cy="1286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8929163" y="4894263"/>
            <a:ext cx="1286404" cy="1286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10283830" y="4894263"/>
            <a:ext cx="1286404" cy="128640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744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47133" y="342900"/>
            <a:ext cx="11844867" cy="61722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5994396" y="-1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8077196" y="-1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10160529" y="-1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994396" y="3454401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8077196" y="3454401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0160529" y="3454401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729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3" grpId="0"/>
      <p:bldP spid="4" grpId="0"/>
      <p:bldP spid="5" grpId="0"/>
      <p:bldP spid="6" grpId="0"/>
      <p:bldP spid="7" grpId="0"/>
    </p:bld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2"/>
          </p:nvPr>
        </p:nvSpPr>
        <p:spPr>
          <a:xfrm rot="758227">
            <a:off x="8387145" y="1290729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 rot="758227">
            <a:off x="10075329" y="3471333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 rot="758227">
            <a:off x="10837862" y="67733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 rot="758227">
            <a:off x="7624612" y="4694330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6"/>
          </p:nvPr>
        </p:nvSpPr>
        <p:spPr>
          <a:xfrm rot="758227">
            <a:off x="9149678" y="-2104328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7"/>
          </p:nvPr>
        </p:nvSpPr>
        <p:spPr>
          <a:xfrm rot="758227">
            <a:off x="6698962" y="-881331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8"/>
          </p:nvPr>
        </p:nvSpPr>
        <p:spPr>
          <a:xfrm rot="758227">
            <a:off x="5936428" y="2513725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9"/>
          </p:nvPr>
        </p:nvSpPr>
        <p:spPr>
          <a:xfrm rot="758227">
            <a:off x="5165348" y="5925873"/>
            <a:ext cx="2031471" cy="34035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50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321734" y="304800"/>
            <a:ext cx="11556999" cy="437726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899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39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2" r:id="rId3"/>
    <p:sldLayoutId id="2147483670" r:id="rId4"/>
    <p:sldLayoutId id="2147483675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73" r:id="rId11"/>
    <p:sldLayoutId id="2147483656" r:id="rId12"/>
    <p:sldLayoutId id="2147483657" r:id="rId13"/>
    <p:sldLayoutId id="2147483658" r:id="rId14"/>
    <p:sldLayoutId id="2147483659" r:id="rId15"/>
    <p:sldLayoutId id="2147483660" r:id="rId16"/>
    <p:sldLayoutId id="2147483661" r:id="rId17"/>
    <p:sldLayoutId id="2147483669" r:id="rId18"/>
    <p:sldLayoutId id="2147483671" r:id="rId19"/>
    <p:sldLayoutId id="2147483662" r:id="rId20"/>
    <p:sldLayoutId id="2147483663" r:id="rId21"/>
    <p:sldLayoutId id="2147483674" r:id="rId22"/>
    <p:sldLayoutId id="2147483664" r:id="rId23"/>
    <p:sldLayoutId id="2147483676" r:id="rId24"/>
    <p:sldLayoutId id="2147483665" r:id="rId25"/>
    <p:sldLayoutId id="2147483668" r:id="rId2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9.jpeg"/><Relationship Id="rId5" Type="http://schemas.openxmlformats.org/officeDocument/2006/relationships/image" Target="../media/image3.jp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1" y="1100667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22399" y="1429018"/>
            <a:ext cx="4411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+mj-lt"/>
              </a:rPr>
              <a:t>School Yearbook 2030 Presentation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3932" y="2878753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  <a:latin typeface="+mj-lt"/>
              </a:rPr>
              <a:t>HIGH SCHOOL MUSICAL</a:t>
            </a:r>
            <a:endParaRPr lang="en-US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30866" y="3849197"/>
            <a:ext cx="3107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bg1"/>
                </a:solidFill>
              </a:rPr>
              <a:t>EDUCATION CENTRE</a:t>
            </a:r>
            <a:endParaRPr lang="en-US" sz="1400" b="1" spc="3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35100" y="4554360"/>
            <a:ext cx="924983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1100" dirty="0" err="1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11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3567" y="5617184"/>
            <a:ext cx="30945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www.schoolyearbook.com</a:t>
            </a:r>
          </a:p>
        </p:txBody>
      </p:sp>
    </p:spTree>
    <p:extLst>
      <p:ext uri="{BB962C8B-B14F-4D97-AF65-F5344CB8AC3E}">
        <p14:creationId xmlns:p14="http://schemas.microsoft.com/office/powerpoint/2010/main" val="159031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38538" y="1869449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Unforgettable Event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15535" y="1583974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438538" y="3429000"/>
            <a:ext cx="3738033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11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494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438538" y="1869449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Unforgettable Event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515535" y="1583974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438538" y="3429000"/>
            <a:ext cx="3738033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2" r="33222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2" r="33222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2" r="33222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2" r="3322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366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9177867" y="2607733"/>
            <a:ext cx="3014133" cy="8212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9515579" y="2749982"/>
            <a:ext cx="2295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Class of 97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22868" y="3429000"/>
            <a:ext cx="2446866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80703" y="4352604"/>
            <a:ext cx="19311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Down at our rendezvous, three's company, too!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80704" y="3760425"/>
            <a:ext cx="1931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I KNOW FRIENDSHIP DO EXIST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407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5738" y="756159"/>
            <a:ext cx="3107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Class of 97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2735" y="470684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941770" y="930704"/>
            <a:ext cx="12238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GREATEST </a:t>
            </a:r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MOMENT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941770" y="693862"/>
            <a:ext cx="13931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Our Memories</a:t>
            </a:r>
            <a:endParaRPr lang="en-US" sz="12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425952" y="693862"/>
            <a:ext cx="2225014" cy="754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Take a step that is new. We've a lovable space that needs your face, three's company, too!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35003" y="6177215"/>
            <a:ext cx="1532465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226736" y="6177215"/>
            <a:ext cx="1532465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818469" y="6177215"/>
            <a:ext cx="1532465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410201" y="6177215"/>
            <a:ext cx="1532465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001936" y="6177215"/>
            <a:ext cx="1532465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8593669" y="6177215"/>
            <a:ext cx="1532465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0185401" y="6177215"/>
            <a:ext cx="1532465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001936" y="3380631"/>
            <a:ext cx="1532465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593669" y="3380631"/>
            <a:ext cx="1532465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0185401" y="3380631"/>
            <a:ext cx="1532465" cy="480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pic>
        <p:nvPicPr>
          <p:cNvPr id="21" name="Picture Placeholder 20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22" b="18722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2" r="30572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2" r="30572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2" r="30552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2" r="30572"/>
          <a:stretch>
            <a:fillRect/>
          </a:stretch>
        </p:blipFill>
        <p:spPr/>
      </p:pic>
      <p:pic>
        <p:nvPicPr>
          <p:cNvPr id="33" name="Picture Placeholder 32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2" r="30572"/>
          <a:stretch>
            <a:fillRect/>
          </a:stretch>
        </p:blipFill>
        <p:spPr/>
      </p:pic>
      <p:pic>
        <p:nvPicPr>
          <p:cNvPr id="34" name="Picture Placeholder 33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2" r="30552"/>
          <a:stretch>
            <a:fillRect/>
          </a:stretch>
        </p:blipFill>
        <p:spPr/>
      </p:pic>
      <p:pic>
        <p:nvPicPr>
          <p:cNvPr id="35" name="Picture Placeholder 34"/>
          <p:cNvPicPr>
            <a:picLocks noGrp="1" noChangeAspect="1"/>
          </p:cNvPicPr>
          <p:nvPr>
            <p:ph type="pic" sz="quarter" idx="2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72" r="30572"/>
          <a:stretch>
            <a:fillRect/>
          </a:stretch>
        </p:blipFill>
        <p:spPr/>
      </p:pic>
      <p:pic>
        <p:nvPicPr>
          <p:cNvPr id="32" name="Picture Placeholder 31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6" r="30586"/>
          <a:stretch>
            <a:fillRect/>
          </a:stretch>
        </p:blipFill>
        <p:spPr/>
      </p:pic>
      <p:pic>
        <p:nvPicPr>
          <p:cNvPr id="31" name="Picture Placeholder 30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66" r="30566"/>
          <a:stretch>
            <a:fillRect/>
          </a:stretch>
        </p:blipFill>
        <p:spPr/>
      </p:pic>
      <p:pic>
        <p:nvPicPr>
          <p:cNvPr id="30" name="Picture Placeholder 29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86" r="3058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965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4138" y="988915"/>
            <a:ext cx="26339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Holiday in The Sun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2019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01135" y="703440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679268" y="4113707"/>
            <a:ext cx="188806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A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Real Friend </a:t>
            </a:r>
            <a:r>
              <a:rPr lang="en-US" sz="2000" dirty="0" smtClean="0">
                <a:solidFill>
                  <a:schemeClr val="bg1"/>
                </a:solidFill>
              </a:rPr>
              <a:t>Is One Who 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Walks In </a:t>
            </a:r>
            <a:r>
              <a:rPr lang="en-US" sz="2000" dirty="0" smtClean="0">
                <a:solidFill>
                  <a:schemeClr val="bg1"/>
                </a:solidFill>
              </a:rPr>
              <a:t>When The Rest Of The World 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Walks Out.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5" name="Picture Placeholder 24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0" r="4790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71" r="8271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6" b="8066"/>
          <a:stretch>
            <a:fillRect/>
          </a:stretch>
        </p:blipFill>
        <p:spPr/>
      </p:pic>
      <p:pic>
        <p:nvPicPr>
          <p:cNvPr id="31" name="Picture Placeholder 30"/>
          <p:cNvPicPr>
            <a:picLocks noGrp="1" noChangeAspect="1"/>
          </p:cNvPicPr>
          <p:nvPr>
            <p:ph type="pic" sz="quarter" idx="17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60" r="32060"/>
          <a:stretch>
            <a:fillRect/>
          </a:stretch>
        </p:blipFill>
        <p:spPr/>
      </p:pic>
      <p:pic>
        <p:nvPicPr>
          <p:cNvPr id="32" name="Picture Placeholder 31"/>
          <p:cNvPicPr>
            <a:picLocks noGrp="1" noChangeAspect="1"/>
          </p:cNvPicPr>
          <p:nvPr>
            <p:ph type="pic" sz="quarter" idx="2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5" r="18965"/>
          <a:stretch>
            <a:fillRect/>
          </a:stretch>
        </p:blipFill>
        <p:spPr/>
      </p:pic>
      <p:pic>
        <p:nvPicPr>
          <p:cNvPr id="33" name="Picture Placeholder 3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2" r="8792"/>
          <a:stretch>
            <a:fillRect/>
          </a:stretch>
        </p:blipFill>
        <p:spPr/>
      </p:pic>
      <p:pic>
        <p:nvPicPr>
          <p:cNvPr id="34" name="Picture Placeholder 33"/>
          <p:cNvPicPr>
            <a:picLocks noGrp="1" noChangeAspect="1"/>
          </p:cNvPicPr>
          <p:nvPr>
            <p:ph type="pic" sz="quarter" idx="19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46" r="10646"/>
          <a:stretch>
            <a:fillRect/>
          </a:stretch>
        </p:blipFill>
        <p:spPr/>
      </p:pic>
      <p:pic>
        <p:nvPicPr>
          <p:cNvPr id="30" name="Picture Placeholder 29"/>
          <p:cNvPicPr>
            <a:picLocks noGrp="1" noChangeAspect="1"/>
          </p:cNvPicPr>
          <p:nvPr>
            <p:ph type="pic" sz="quarter" idx="1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2" r="31692"/>
          <a:stretch>
            <a:fillRect/>
          </a:stretch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14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" b="1010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36" r="172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589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7" b="867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04801" y="1007534"/>
            <a:ext cx="3014133" cy="8212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2513" y="1149783"/>
            <a:ext cx="2295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Class of 98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050868" y="3429000"/>
            <a:ext cx="2446866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308703" y="4352604"/>
            <a:ext cx="19311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Down at our rendezvous, three's company, too!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08704" y="3760425"/>
            <a:ext cx="1931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I KNOW FRIENDSHIP DO EXIST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979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625738" y="162577"/>
            <a:ext cx="3107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Class of 98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702735" y="0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0" y="2184401"/>
            <a:ext cx="131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371599" y="2184401"/>
            <a:ext cx="131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0" y="4191001"/>
            <a:ext cx="131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371599" y="4191001"/>
            <a:ext cx="131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0" y="6197601"/>
            <a:ext cx="131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371599" y="6197601"/>
            <a:ext cx="131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755899" y="6197601"/>
            <a:ext cx="131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127498" y="6197601"/>
            <a:ext cx="131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482157" y="6197601"/>
            <a:ext cx="131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6853756" y="6197601"/>
            <a:ext cx="131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8233827" y="6197601"/>
            <a:ext cx="131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9508086" y="6197601"/>
            <a:ext cx="131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0879683" y="6197601"/>
            <a:ext cx="131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508081" y="4222634"/>
            <a:ext cx="131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0879678" y="4222634"/>
            <a:ext cx="131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9508081" y="2184401"/>
            <a:ext cx="1312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0879678" y="2184401"/>
            <a:ext cx="13123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8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800" dirty="0" err="1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800" dirty="0" smtClean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pic>
        <p:nvPicPr>
          <p:cNvPr id="34" name="Picture Placeholder 33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59" name="Picture Placeholder 58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36" name="Picture Placeholder 35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1" name="Picture Placeholder 60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3" name="Picture Placeholder 62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35" name="Picture Placeholder 34"/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" r="2193"/>
          <a:stretch>
            <a:fillRect/>
          </a:stretch>
        </p:blipFill>
        <p:spPr/>
      </p:pic>
      <p:pic>
        <p:nvPicPr>
          <p:cNvPr id="64" name="Picture Placeholder 63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74" name="Picture Placeholder 73"/>
          <p:cNvPicPr>
            <a:picLocks noGrp="1" noChangeAspect="1"/>
          </p:cNvPicPr>
          <p:nvPr>
            <p:ph type="pic" sz="quarter" idx="2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70" name="Picture Placeholder 69"/>
          <p:cNvPicPr>
            <a:picLocks noGrp="1" noChangeAspect="1"/>
          </p:cNvPicPr>
          <p:nvPr>
            <p:ph type="pic" sz="quarter" idx="2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9" name="Picture Placeholder 68"/>
          <p:cNvPicPr>
            <a:picLocks noGrp="1" noChangeAspect="1"/>
          </p:cNvPicPr>
          <p:nvPr>
            <p:ph type="pic" sz="quarter" idx="3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9" r="26849"/>
          <a:stretch>
            <a:fillRect/>
          </a:stretch>
        </p:blipFill>
        <p:spPr/>
      </p:pic>
      <p:pic>
        <p:nvPicPr>
          <p:cNvPr id="68" name="Picture Placeholder 67"/>
          <p:cNvPicPr>
            <a:picLocks noGrp="1" noChangeAspect="1"/>
          </p:cNvPicPr>
          <p:nvPr>
            <p:ph type="pic" sz="quarter" idx="3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7" name="Picture Placeholder 66"/>
          <p:cNvPicPr>
            <a:picLocks noGrp="1" noChangeAspect="1"/>
          </p:cNvPicPr>
          <p:nvPr>
            <p:ph type="pic" sz="quarter" idx="3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6" name="Picture Placeholder 65"/>
          <p:cNvPicPr>
            <a:picLocks noGrp="1" noChangeAspect="1"/>
          </p:cNvPicPr>
          <p:nvPr>
            <p:ph type="pic" sz="quarter" idx="2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5" name="Picture Placeholder 64"/>
          <p:cNvPicPr>
            <a:picLocks noGrp="1" noChangeAspect="1"/>
          </p:cNvPicPr>
          <p:nvPr>
            <p:ph type="pic" sz="quarter" idx="2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71" name="Picture Placeholder 70"/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72" name="Picture Placeholder 71"/>
          <p:cNvPicPr>
            <a:picLocks noGrp="1" noChangeAspect="1"/>
          </p:cNvPicPr>
          <p:nvPr>
            <p:ph type="pic" sz="quarter" idx="2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73" name="Picture Placeholder 72"/>
          <p:cNvPicPr>
            <a:picLocks noGrp="1" noChangeAspect="1"/>
          </p:cNvPicPr>
          <p:nvPr>
            <p:ph type="pic" sz="quarter" idx="2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4011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56738" y="5027515"/>
            <a:ext cx="26339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Ultra Music </a:t>
            </a:r>
            <a:r>
              <a:rPr lang="en-US" sz="2800" b="1" dirty="0" smtClean="0">
                <a:solidFill>
                  <a:schemeClr val="accent1"/>
                </a:solidFill>
                <a:latin typeface="+mj-lt"/>
              </a:rPr>
              <a:t>Festival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2019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33735" y="4742040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990667" y="4496537"/>
            <a:ext cx="19311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Down at our rendezvous, three's company, too!</a:t>
            </a:r>
          </a:p>
        </p:txBody>
      </p:sp>
      <p:pic>
        <p:nvPicPr>
          <p:cNvPr id="28" name="Picture Placeholder 27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4" b="5704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" r="1135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" r="1135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2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6" b="17156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2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" b="1035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2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 r="13281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2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4" b="5704"/>
          <a:stretch>
            <a:fillRect/>
          </a:stretch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2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7" r="324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434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2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2" b="4942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872567" y="3429000"/>
            <a:ext cx="2446866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30402" y="4317872"/>
            <a:ext cx="1931196" cy="1328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30403" y="3760425"/>
            <a:ext cx="19311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I KNOW FRIENDSHIP DO EXIST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88933" y="5776807"/>
            <a:ext cx="3014133" cy="8212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948289" y="5919056"/>
            <a:ext cx="22954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Class of 99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138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4" grpId="0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25738" y="162577"/>
            <a:ext cx="31072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Class of 99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02735" y="0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0" y="62060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348315" y="62060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700864" y="62060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085163" y="62060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418663" y="62060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832600" y="62060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185149" y="62060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9508068" y="62060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902948" y="62060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783920" y="41994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136469" y="41994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9459388" y="41994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0854268" y="4199466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783920" y="2192868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136469" y="2192868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459388" y="2192868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0854268" y="2192868"/>
            <a:ext cx="137159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pic>
        <p:nvPicPr>
          <p:cNvPr id="63" name="Picture Placeholder 62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6" name="Picture Placeholder 65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9" name="Picture Placeholder 68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70" name="Picture Placeholder 69"/>
          <p:cNvPicPr>
            <a:picLocks noGrp="1" noChangeAspect="1"/>
          </p:cNvPicPr>
          <p:nvPr>
            <p:ph type="pic" sz="quarter" idx="2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71" name="Picture Placeholder 70"/>
          <p:cNvPicPr>
            <a:picLocks noGrp="1" noChangeAspect="1"/>
          </p:cNvPicPr>
          <p:nvPr>
            <p:ph type="pic" sz="quarter" idx="2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72" name="Picture Placeholder 71"/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7" name="Picture Placeholder 66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4" name="Picture Placeholder 63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74" name="Picture Placeholder 73"/>
          <p:cNvPicPr>
            <a:picLocks noGrp="1" noChangeAspect="1"/>
          </p:cNvPicPr>
          <p:nvPr>
            <p:ph type="pic" sz="quarter" idx="2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73" name="Picture Placeholder 72"/>
          <p:cNvPicPr>
            <a:picLocks noGrp="1" noChangeAspect="1"/>
          </p:cNvPicPr>
          <p:nvPr>
            <p:ph type="pic" sz="quarter" idx="2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8" name="Picture Placeholder 67"/>
          <p:cNvPicPr>
            <a:picLocks noGrp="1" noChangeAspect="1"/>
          </p:cNvPicPr>
          <p:nvPr>
            <p:ph type="pic" sz="quarter" idx="3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49" r="26849"/>
          <a:stretch>
            <a:fillRect/>
          </a:stretch>
        </p:blipFill>
        <p:spPr/>
      </p:pic>
      <p:pic>
        <p:nvPicPr>
          <p:cNvPr id="65" name="Picture Placeholder 64"/>
          <p:cNvPicPr>
            <a:picLocks noGrp="1" noChangeAspect="1"/>
          </p:cNvPicPr>
          <p:nvPr>
            <p:ph type="pic" sz="quarter" idx="3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2" name="Picture Placeholder 61"/>
          <p:cNvPicPr>
            <a:picLocks noGrp="1" noChangeAspect="1"/>
          </p:cNvPicPr>
          <p:nvPr>
            <p:ph type="pic" sz="quarter" idx="3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1" name="Picture Placeholder 60"/>
          <p:cNvPicPr>
            <a:picLocks noGrp="1" noChangeAspect="1"/>
          </p:cNvPicPr>
          <p:nvPr>
            <p:ph type="pic" sz="quarter" idx="2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60" name="Picture Placeholder 59"/>
          <p:cNvPicPr>
            <a:picLocks noGrp="1" noChangeAspect="1"/>
          </p:cNvPicPr>
          <p:nvPr>
            <p:ph type="pic" sz="quarter" idx="2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59" name="Picture Placeholder 58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58" name="Picture Placeholder 57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0" r="25070"/>
          <a:stretch>
            <a:fillRect/>
          </a:stretch>
        </p:blipFill>
        <p:spPr/>
      </p:pic>
      <p:pic>
        <p:nvPicPr>
          <p:cNvPr id="57" name="Picture Placeholder 56"/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" r="21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0541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1582400" cy="61722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1" y="1100667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22399" y="1429018"/>
            <a:ext cx="44111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+mj-lt"/>
              </a:rPr>
              <a:t>School Yearbook 2030 Presentation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3932" y="2878753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/>
                </a:solidFill>
                <a:latin typeface="+mj-lt"/>
              </a:rPr>
              <a:t>HIGH SCHOOL MUSICAL</a:t>
            </a:r>
            <a:endParaRPr lang="en-US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30866" y="3849197"/>
            <a:ext cx="3107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bg1"/>
                </a:solidFill>
              </a:rPr>
              <a:t>EDUCATION CENTRE</a:t>
            </a:r>
            <a:endParaRPr lang="en-US" sz="1400" b="1" spc="3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35100" y="4402366"/>
            <a:ext cx="924983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443567" y="5304414"/>
            <a:ext cx="309456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www.schoolyearbook.com</a:t>
            </a:r>
          </a:p>
        </p:txBody>
      </p:sp>
    </p:spTree>
    <p:extLst>
      <p:ext uri="{BB962C8B-B14F-4D97-AF65-F5344CB8AC3E}">
        <p14:creationId xmlns:p14="http://schemas.microsoft.com/office/powerpoint/2010/main" val="424025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7356738" y="2339350"/>
            <a:ext cx="26339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School </a:t>
            </a:r>
            <a:r>
              <a:rPr lang="en-US" sz="2800" b="1" dirty="0" smtClean="0">
                <a:solidFill>
                  <a:schemeClr val="accent1"/>
                </a:solidFill>
                <a:latin typeface="+mj-lt"/>
              </a:rPr>
              <a:t>Events</a:t>
            </a:r>
          </a:p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2030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433735" y="2053875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9990667" y="1808372"/>
            <a:ext cx="19311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  <a:p>
            <a:pPr>
              <a:lnSpc>
                <a:spcPct val="150000"/>
              </a:lnSpc>
            </a:pPr>
            <a:endParaRPr lang="en-US" sz="11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Down at our rendezvous, three's company, too!</a:t>
            </a:r>
          </a:p>
        </p:txBody>
      </p:sp>
      <p:pic>
        <p:nvPicPr>
          <p:cNvPr id="19" name="Picture Placeholder 18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" r="1135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2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4" b="5704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" r="1135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2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6" b="17156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4" b="5704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2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07" r="32407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5" b="1035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1" r="1328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571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30866" y="3856438"/>
            <a:ext cx="408093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0866" y="3564254"/>
            <a:ext cx="1931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ANNE HARRIS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38538" y="2435815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Best Graduated Student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515535" y="2150340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3" r="250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1286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408333" y="4025771"/>
            <a:ext cx="408093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08333" y="3733587"/>
            <a:ext cx="19311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  <a:latin typeface="+mj-lt"/>
              </a:rPr>
              <a:t>JON ANDREW</a:t>
            </a:r>
            <a:endParaRPr lang="en-US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16005" y="2605148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  <a:latin typeface="+mj-lt"/>
              </a:rPr>
              <a:t>Best Graduated Student</a:t>
            </a:r>
            <a:endParaRPr lang="en-US" sz="28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493002" y="2319673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4" r="188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7199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" b="878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982273" y="426055"/>
            <a:ext cx="1022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bg1"/>
                </a:solidFill>
                <a:latin typeface="+mj-lt"/>
              </a:rPr>
              <a:t>Prom</a:t>
            </a:r>
            <a:r>
              <a:rPr lang="en-US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7200" b="1" dirty="0" smtClean="0">
                <a:solidFill>
                  <a:schemeClr val="accent1"/>
                </a:solidFill>
                <a:latin typeface="+mj-lt"/>
              </a:rPr>
              <a:t>Night</a:t>
            </a:r>
            <a:endParaRPr lang="en-US" sz="72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00747" y="5422954"/>
            <a:ext cx="8190823" cy="820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1100" dirty="0" err="1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1100" dirty="0" smtClean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</p:spTree>
    <p:extLst>
      <p:ext uri="{BB962C8B-B14F-4D97-AF65-F5344CB8AC3E}">
        <p14:creationId xmlns:p14="http://schemas.microsoft.com/office/powerpoint/2010/main" val="156281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25738" y="5393267"/>
            <a:ext cx="3107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Prom Queen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75132" y="5393267"/>
            <a:ext cx="3107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Prom King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97937" y="1083206"/>
            <a:ext cx="400459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 Queen and The King</a:t>
            </a:r>
            <a:endParaRPr lang="en-US" sz="60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338" y="5766488"/>
            <a:ext cx="3107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pc="300" dirty="0" smtClean="0">
                <a:solidFill>
                  <a:schemeClr val="bg1"/>
                </a:solidFill>
              </a:rPr>
              <a:t>NAOMI JACKSON</a:t>
            </a:r>
            <a:endParaRPr lang="en-US" sz="1400" b="1" spc="3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83601" y="5766488"/>
            <a:ext cx="3107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spc="300" dirty="0" smtClean="0">
                <a:solidFill>
                  <a:schemeClr val="bg1"/>
                </a:solidFill>
              </a:rPr>
              <a:t>PETER O RAILEY</a:t>
            </a:r>
            <a:endParaRPr lang="en-US" sz="1400" b="1" spc="300" dirty="0">
              <a:solidFill>
                <a:schemeClr val="bg1"/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r="30971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1" r="309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095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651935" y="1313153"/>
            <a:ext cx="3107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Prom Queen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441265" y="1321619"/>
            <a:ext cx="31072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Prom King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97937" y="812272"/>
            <a:ext cx="400459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 Queen and The King</a:t>
            </a:r>
          </a:p>
          <a:p>
            <a:pPr algn="ctr"/>
            <a:r>
              <a:rPr lang="en-US" sz="8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2030</a:t>
            </a:r>
            <a:endParaRPr lang="en-US" sz="60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1935" y="5207688"/>
            <a:ext cx="3107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300" dirty="0" smtClean="0">
                <a:solidFill>
                  <a:schemeClr val="bg1"/>
                </a:solidFill>
              </a:rPr>
              <a:t>NAOMI JACKSON</a:t>
            </a:r>
            <a:endParaRPr lang="en-US" sz="1400" b="1" spc="3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41265" y="5207688"/>
            <a:ext cx="31072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spc="300" dirty="0" smtClean="0">
                <a:solidFill>
                  <a:schemeClr val="bg1"/>
                </a:solidFill>
              </a:rPr>
              <a:t>PETER O RAILEY</a:t>
            </a:r>
            <a:endParaRPr lang="en-US" sz="1400" b="1" spc="300" dirty="0">
              <a:solidFill>
                <a:schemeClr val="bg1"/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0" r="21860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0" r="218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773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25738" y="1123675"/>
            <a:ext cx="31072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Teachers and Staff Member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2735" y="838200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4495004" y="1262174"/>
            <a:ext cx="7163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33400" y="472239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396066" y="472239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58732" y="472239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21398" y="472239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984064" y="472239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46730" y="472239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pic>
        <p:nvPicPr>
          <p:cNvPr id="18" name="Picture Placeholder 1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365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6" grpId="0"/>
      <p:bldP spid="17" grpId="0"/>
      <p:bldP spid="23" grpId="0"/>
      <p:bldP spid="24" grpId="0"/>
      <p:bldP spid="25" grpId="0"/>
      <p:bldP spid="26" grpId="0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25738" y="1123675"/>
            <a:ext cx="31072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Teachers and Staff Member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2735" y="838200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33400" y="547793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396066" y="547793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58732" y="547793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21398" y="547793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984064" y="547793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46730" y="5477933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58732" y="2590866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21398" y="2590866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984064" y="2590866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9846730" y="2590866"/>
            <a:ext cx="1811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90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900" dirty="0" smtClean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pic>
        <p:nvPicPr>
          <p:cNvPr id="34" name="Picture Placeholder 33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0" name="Picture Placeholder 39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9" name="Picture Placeholder 38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8" name="Picture Placeholder 3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5" name="Picture Placeholder 3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6" name="Picture Placeholder 3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7" name="Picture Placeholder 36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3" name="Picture Placeholder 42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2" name="Picture Placeholder 41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41" name="Picture Placeholder 40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635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7" grpId="0"/>
      <p:bldP spid="23" grpId="0"/>
      <p:bldP spid="24" grpId="0"/>
      <p:bldP spid="25" grpId="0"/>
      <p:bldP spid="26" grpId="0"/>
      <p:bldP spid="27" grpId="0"/>
      <p:bldP spid="21" grpId="0"/>
      <p:bldP spid="22" grpId="0"/>
      <p:bldP spid="28" grpId="0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8166" y="0"/>
            <a:ext cx="4275667" cy="16086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42366" y="327279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Signed My Yearbook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175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2624666"/>
            <a:ext cx="4275667" cy="160866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84200" y="2951945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Signed My Yearbook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592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25738" y="1123675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Of Contents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2735" y="838200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572501" y="5961062"/>
            <a:ext cx="3094567" cy="29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www.schoolyearbook.com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02735" y="4997842"/>
            <a:ext cx="719666" cy="719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02735" y="5096065"/>
            <a:ext cx="719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3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400" spc="3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3" r="21853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3" r="21853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3" r="21853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3" r="218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0446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26" grpId="0"/>
      <p:bldP spid="27" grpId="0" animBg="1"/>
      <p:bldP spid="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42366" y="1157012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HIGH SCHOOL MUSICAL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96467" y="838200"/>
            <a:ext cx="999066" cy="1608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91" b="183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601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25738" y="1123675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Of Contents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02735" y="838200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572501" y="6180667"/>
            <a:ext cx="3094567" cy="292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www.schoolyearbook.com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0850568" y="3429000"/>
            <a:ext cx="719666" cy="7196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0850568" y="3527223"/>
            <a:ext cx="7196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300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400" spc="3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0" r="21840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0" r="21910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0" r="21910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40" r="21840"/>
          <a:stretch>
            <a:fillRect/>
          </a:stretch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33" name="Picture Placeholder 3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847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26" grpId="0"/>
      <p:bldP spid="27" grpId="0" animBg="1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428859" y="1473113"/>
            <a:ext cx="637426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+mj-lt"/>
              </a:rPr>
              <a:t>Education Makes A People Easy To </a:t>
            </a:r>
            <a:r>
              <a:rPr lang="en-US" sz="2800" b="1" dirty="0" smtClean="0">
                <a:solidFill>
                  <a:schemeClr val="accent1"/>
                </a:solidFill>
                <a:latin typeface="+mj-lt"/>
              </a:rPr>
              <a:t>Lead</a:t>
            </a:r>
            <a:r>
              <a:rPr lang="en-US" sz="2800" dirty="0" smtClean="0">
                <a:solidFill>
                  <a:schemeClr val="accent1"/>
                </a:solidFill>
                <a:latin typeface="+mj-lt"/>
              </a:rPr>
              <a:t>,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But Difficult To </a:t>
            </a:r>
            <a:r>
              <a:rPr lang="en-US" sz="2800" dirty="0" smtClean="0">
                <a:solidFill>
                  <a:schemeClr val="accent1"/>
                </a:solidFill>
                <a:latin typeface="+mj-lt"/>
              </a:rPr>
              <a:t>Drive: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Easy To </a:t>
            </a:r>
            <a:r>
              <a:rPr lang="en-US" sz="2800" dirty="0" smtClean="0">
                <a:solidFill>
                  <a:schemeClr val="accent1"/>
                </a:solidFill>
                <a:latin typeface="+mj-lt"/>
              </a:rPr>
              <a:t>Govern, </a:t>
            </a:r>
            <a:r>
              <a:rPr lang="en-US" sz="2800" dirty="0" smtClean="0">
                <a:solidFill>
                  <a:schemeClr val="bg1"/>
                </a:solidFill>
                <a:latin typeface="+mj-lt"/>
              </a:rPr>
              <a:t>But Impossible To </a:t>
            </a:r>
            <a:r>
              <a:rPr lang="en-US" sz="2800" dirty="0" smtClean="0">
                <a:solidFill>
                  <a:schemeClr val="accent1"/>
                </a:solidFill>
                <a:latin typeface="+mj-lt"/>
              </a:rPr>
              <a:t>Enslave.</a:t>
            </a:r>
            <a:endParaRPr lang="en-US" sz="28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24001" y="1100667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4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89391" y="1473112"/>
            <a:ext cx="38882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Education Makes A People Easy To </a:t>
            </a:r>
            <a:r>
              <a:rPr lang="en-US" sz="3600" b="1" dirty="0" smtClean="0">
                <a:solidFill>
                  <a:schemeClr val="accent1"/>
                </a:solidFill>
                <a:latin typeface="+mj-lt"/>
              </a:rPr>
              <a:t>Lead</a:t>
            </a:r>
            <a:r>
              <a:rPr lang="en-US" sz="3600" dirty="0" smtClean="0">
                <a:solidFill>
                  <a:schemeClr val="accent1"/>
                </a:solidFill>
                <a:latin typeface="+mj-lt"/>
              </a:rPr>
              <a:t>, </a:t>
            </a: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But Difficult To </a:t>
            </a:r>
            <a:r>
              <a:rPr lang="en-US" sz="3600" dirty="0" smtClean="0">
                <a:solidFill>
                  <a:schemeClr val="accent1"/>
                </a:solidFill>
                <a:latin typeface="+mj-lt"/>
              </a:rPr>
              <a:t>Drive: </a:t>
            </a: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Easy To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3600" dirty="0" smtClean="0">
                <a:solidFill>
                  <a:schemeClr val="accent1"/>
                </a:solidFill>
                <a:latin typeface="+mj-lt"/>
              </a:rPr>
              <a:t>Govern, </a:t>
            </a:r>
            <a:r>
              <a:rPr lang="en-US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But Impossible To </a:t>
            </a:r>
            <a:r>
              <a:rPr lang="en-US" sz="3600" dirty="0" smtClean="0">
                <a:solidFill>
                  <a:schemeClr val="accent1"/>
                </a:solidFill>
                <a:latin typeface="+mj-lt"/>
              </a:rPr>
              <a:t>Enslave.</a:t>
            </a:r>
            <a:endParaRPr lang="en-US" sz="36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01467" y="1100667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28" r="2492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521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9912" y="1869449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Principal’s Opening Speech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5535" y="1583974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38538" y="3429000"/>
            <a:ext cx="3738033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0" r="2186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022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9912" y="1869449"/>
            <a:ext cx="31072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Principal’s Opening Speech</a:t>
            </a:r>
            <a:endParaRPr lang="en-US" sz="28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5535" y="1583974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38538" y="3429000"/>
            <a:ext cx="3738033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652001" y="1843950"/>
            <a:ext cx="182053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Education Makes A People Easy To </a:t>
            </a:r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Lead</a:t>
            </a:r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, 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But Difficult To </a:t>
            </a:r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Drive: 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Easy To </a:t>
            </a:r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Govern, 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But Impossible To </a:t>
            </a:r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Enslave.</a:t>
            </a:r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2" r="329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091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5600699" y="3927751"/>
            <a:ext cx="999066" cy="1608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7" b="16337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982273" y="4075188"/>
            <a:ext cx="1022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Friendship </a:t>
            </a:r>
            <a:r>
              <a:rPr lang="en-US" sz="7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Never End</a:t>
            </a:r>
            <a:endParaRPr lang="en-US" sz="7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747" y="5422954"/>
            <a:ext cx="819082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1100" dirty="0" err="1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</p:spTree>
    <p:extLst>
      <p:ext uri="{BB962C8B-B14F-4D97-AF65-F5344CB8AC3E}">
        <p14:creationId xmlns:p14="http://schemas.microsoft.com/office/powerpoint/2010/main" val="147259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School">
      <a:majorFont>
        <a:latin typeface="Raleway Black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1025</TotalTime>
  <Words>1706</Words>
  <Application>Microsoft Office PowerPoint</Application>
  <PresentationFormat>Widescreen</PresentationFormat>
  <Paragraphs>238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Lato</vt:lpstr>
      <vt:lpstr>Open Sans</vt:lpstr>
      <vt:lpstr>Raleway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giant design</dc:creator>
  <cp:lastModifiedBy>giant design</cp:lastModifiedBy>
  <cp:revision>52</cp:revision>
  <dcterms:created xsi:type="dcterms:W3CDTF">2018-12-20T14:25:55Z</dcterms:created>
  <dcterms:modified xsi:type="dcterms:W3CDTF">2019-02-07T15:19:48Z</dcterms:modified>
</cp:coreProperties>
</file>