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7" r:id="rId4"/>
    <p:sldId id="258" r:id="rId5"/>
    <p:sldId id="259" r:id="rId6"/>
    <p:sldId id="281" r:id="rId7"/>
    <p:sldId id="260" r:id="rId8"/>
    <p:sldId id="261" r:id="rId9"/>
    <p:sldId id="262" r:id="rId10"/>
    <p:sldId id="263" r:id="rId11"/>
    <p:sldId id="264" r:id="rId12"/>
    <p:sldId id="272" r:id="rId13"/>
    <p:sldId id="265" r:id="rId14"/>
    <p:sldId id="266" r:id="rId15"/>
    <p:sldId id="269" r:id="rId16"/>
    <p:sldId id="270" r:id="rId17"/>
    <p:sldId id="267" r:id="rId18"/>
    <p:sldId id="268" r:id="rId19"/>
    <p:sldId id="271" r:id="rId20"/>
    <p:sldId id="274" r:id="rId21"/>
    <p:sldId id="273" r:id="rId22"/>
    <p:sldId id="275" r:id="rId23"/>
    <p:sldId id="276" r:id="rId24"/>
    <p:sldId id="277" r:id="rId25"/>
    <p:sldId id="278" r:id="rId26"/>
    <p:sldId id="279" r:id="rId27"/>
    <p:sldId id="280" r:id="rId28"/>
    <p:sldId id="282" r:id="rId29"/>
    <p:sldId id="283" r:id="rId30"/>
    <p:sldId id="284" r:id="rId31"/>
    <p:sldId id="28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291" autoAdjust="0"/>
  </p:normalViewPr>
  <p:slideViewPr>
    <p:cSldViewPr snapToGrid="0" showGuides="1">
      <p:cViewPr varScale="1">
        <p:scale>
          <a:sx n="68" d="100"/>
          <a:sy n="68" d="100"/>
        </p:scale>
        <p:origin x="82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0E1EB98-1577-4E9F-8682-0D5E6D0A5318}"/>
              </a:ext>
            </a:extLst>
          </p:cNvPr>
          <p:cNvSpPr/>
          <p:nvPr userDrawn="1"/>
        </p:nvSpPr>
        <p:spPr>
          <a:xfrm>
            <a:off x="4284618" y="1593850"/>
            <a:ext cx="6387736" cy="4571819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778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7E221E-B700-4274-9609-5D1CF85874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5264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81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49640453-754C-4558-B672-6E05F32268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9989" y="910988"/>
            <a:ext cx="4201730" cy="50360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33411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AC71D891-D749-48CE-87EA-9D7B9AA29C0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204005" y="0"/>
            <a:ext cx="4272157" cy="58872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73781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58F0C15-509B-4227-B419-5D569D652416}"/>
              </a:ext>
            </a:extLst>
          </p:cNvPr>
          <p:cNvSpPr/>
          <p:nvPr userDrawn="1"/>
        </p:nvSpPr>
        <p:spPr>
          <a:xfrm>
            <a:off x="9046524" y="0"/>
            <a:ext cx="3145476" cy="2560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68D7645A-6021-4A37-A3D8-9EB81E75354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06847" y="1113185"/>
            <a:ext cx="2133601" cy="21678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59887783-BA03-4EDB-B620-67FF48B23A6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795205" y="3584716"/>
            <a:ext cx="2133601" cy="21678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78651819-30EB-4DE5-BB84-5C0DD30A6AA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795205" y="1113185"/>
            <a:ext cx="2133601" cy="21678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1C4D6B5-F0F7-44B9-B919-52F7FD5D754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406847" y="3584716"/>
            <a:ext cx="2133601" cy="21678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0333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3" grpId="0" animBg="1"/>
      <p:bldP spid="4" grpId="0" animBg="1"/>
      <p:bldP spid="5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5AE4A805-FFED-40B6-A8EA-05B138970B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626543" y="4121624"/>
            <a:ext cx="1982687" cy="20982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71253A37-F6CF-484E-A647-B0F686D7FCF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75690" y="2374710"/>
            <a:ext cx="2701759" cy="38452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D0E98811-C63D-405D-9CA9-339B6D55339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26543" y="1282890"/>
            <a:ext cx="2801552" cy="26737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7823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353A1FAA-91DF-47CC-9403-F54C772755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82446" y="0"/>
            <a:ext cx="2422827" cy="4067033"/>
          </a:xfrm>
          <a:custGeom>
            <a:avLst/>
            <a:gdLst>
              <a:gd name="connsiteX0" fmla="*/ 0 w 2422827"/>
              <a:gd name="connsiteY0" fmla="*/ 0 h 3816929"/>
              <a:gd name="connsiteX1" fmla="*/ 2422827 w 2422827"/>
              <a:gd name="connsiteY1" fmla="*/ 0 h 3816929"/>
              <a:gd name="connsiteX2" fmla="*/ 2422827 w 2422827"/>
              <a:gd name="connsiteY2" fmla="*/ 3816929 h 3816929"/>
              <a:gd name="connsiteX3" fmla="*/ 0 w 2422827"/>
              <a:gd name="connsiteY3" fmla="*/ 3816929 h 381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827" h="3816929">
                <a:moveTo>
                  <a:pt x="0" y="0"/>
                </a:moveTo>
                <a:lnTo>
                  <a:pt x="2422827" y="0"/>
                </a:lnTo>
                <a:lnTo>
                  <a:pt x="2422827" y="3816929"/>
                </a:lnTo>
                <a:lnTo>
                  <a:pt x="0" y="381692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DF564500-57F1-4B0D-A964-63662BABA7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0"/>
            <a:ext cx="2422827" cy="6858000"/>
          </a:xfrm>
          <a:custGeom>
            <a:avLst/>
            <a:gdLst>
              <a:gd name="connsiteX0" fmla="*/ 0 w 2422827"/>
              <a:gd name="connsiteY0" fmla="*/ 0 h 1828945"/>
              <a:gd name="connsiteX1" fmla="*/ 2422827 w 2422827"/>
              <a:gd name="connsiteY1" fmla="*/ 0 h 1828945"/>
              <a:gd name="connsiteX2" fmla="*/ 2422827 w 2422827"/>
              <a:gd name="connsiteY2" fmla="*/ 1828945 h 1828945"/>
              <a:gd name="connsiteX3" fmla="*/ 0 w 2422827"/>
              <a:gd name="connsiteY3" fmla="*/ 1828945 h 182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827" h="1828945">
                <a:moveTo>
                  <a:pt x="0" y="0"/>
                </a:moveTo>
                <a:lnTo>
                  <a:pt x="2422827" y="0"/>
                </a:lnTo>
                <a:lnTo>
                  <a:pt x="2422827" y="1828945"/>
                </a:lnTo>
                <a:lnTo>
                  <a:pt x="0" y="18289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08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7FFA053A-0936-471A-9A3E-370AEF9C607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486995" y="0"/>
            <a:ext cx="4053021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0656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2995D7F9-4267-485E-ABE0-590A039E4C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49921" y="2707449"/>
            <a:ext cx="2826328" cy="2500654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98200991-FE76-4368-B8D1-9F67A8DB67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82836" y="2707449"/>
            <a:ext cx="2826328" cy="2500654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5D624676-B7FE-41B6-8362-E6884B6B9F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15751" y="2707449"/>
            <a:ext cx="2826328" cy="2500654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951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28703F90-E208-44EA-B2D4-127E26F52D3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874377" y="0"/>
            <a:ext cx="4107975" cy="5820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9230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94C65FB-BE5A-4DE3-B298-37F97574B6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5208106" cy="6858000"/>
          </a:xfrm>
          <a:custGeom>
            <a:avLst/>
            <a:gdLst>
              <a:gd name="connsiteX0" fmla="*/ 3551584 w 5208106"/>
              <a:gd name="connsiteY0" fmla="*/ 2124608 h 6858000"/>
              <a:gd name="connsiteX1" fmla="*/ 5208106 w 5208106"/>
              <a:gd name="connsiteY1" fmla="*/ 2124608 h 6858000"/>
              <a:gd name="connsiteX2" fmla="*/ 5208106 w 5208106"/>
              <a:gd name="connsiteY2" fmla="*/ 6858000 h 6858000"/>
              <a:gd name="connsiteX3" fmla="*/ 3551584 w 5208106"/>
              <a:gd name="connsiteY3" fmla="*/ 6858000 h 6858000"/>
              <a:gd name="connsiteX4" fmla="*/ 1775792 w 5208106"/>
              <a:gd name="connsiteY4" fmla="*/ 1387499 h 6858000"/>
              <a:gd name="connsiteX5" fmla="*/ 3432314 w 5208106"/>
              <a:gd name="connsiteY5" fmla="*/ 1387499 h 6858000"/>
              <a:gd name="connsiteX6" fmla="*/ 3432314 w 5208106"/>
              <a:gd name="connsiteY6" fmla="*/ 6858000 h 6858000"/>
              <a:gd name="connsiteX7" fmla="*/ 1775792 w 5208106"/>
              <a:gd name="connsiteY7" fmla="*/ 6858000 h 6858000"/>
              <a:gd name="connsiteX8" fmla="*/ 0 w 5208106"/>
              <a:gd name="connsiteY8" fmla="*/ 0 h 6858000"/>
              <a:gd name="connsiteX9" fmla="*/ 1656522 w 5208106"/>
              <a:gd name="connsiteY9" fmla="*/ 0 h 6858000"/>
              <a:gd name="connsiteX10" fmla="*/ 1656522 w 5208106"/>
              <a:gd name="connsiteY10" fmla="*/ 6857999 h 6858000"/>
              <a:gd name="connsiteX11" fmla="*/ 0 w 5208106"/>
              <a:gd name="connsiteY11" fmla="*/ 6857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8106" h="6858000">
                <a:moveTo>
                  <a:pt x="3551584" y="2124608"/>
                </a:moveTo>
                <a:lnTo>
                  <a:pt x="5208106" y="2124608"/>
                </a:lnTo>
                <a:lnTo>
                  <a:pt x="5208106" y="6858000"/>
                </a:lnTo>
                <a:lnTo>
                  <a:pt x="3551584" y="6858000"/>
                </a:lnTo>
                <a:close/>
                <a:moveTo>
                  <a:pt x="1775792" y="1387499"/>
                </a:moveTo>
                <a:lnTo>
                  <a:pt x="3432314" y="1387499"/>
                </a:lnTo>
                <a:lnTo>
                  <a:pt x="3432314" y="6858000"/>
                </a:lnTo>
                <a:lnTo>
                  <a:pt x="1775792" y="6858000"/>
                </a:lnTo>
                <a:close/>
                <a:moveTo>
                  <a:pt x="0" y="0"/>
                </a:moveTo>
                <a:lnTo>
                  <a:pt x="1656522" y="0"/>
                </a:lnTo>
                <a:lnTo>
                  <a:pt x="1656522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03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85205ED-1407-4182-8C65-D2E8EBE12C75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908912" y="0"/>
            <a:ext cx="4485413" cy="6858000"/>
          </a:xfrm>
          <a:custGeom>
            <a:avLst/>
            <a:gdLst>
              <a:gd name="connsiteX0" fmla="*/ 2291488 w 4485413"/>
              <a:gd name="connsiteY0" fmla="*/ 457200 h 6858000"/>
              <a:gd name="connsiteX1" fmla="*/ 4485413 w 4485413"/>
              <a:gd name="connsiteY1" fmla="*/ 457200 h 6858000"/>
              <a:gd name="connsiteX2" fmla="*/ 4485413 w 4485413"/>
              <a:gd name="connsiteY2" fmla="*/ 6400800 h 6858000"/>
              <a:gd name="connsiteX3" fmla="*/ 2291488 w 4485413"/>
              <a:gd name="connsiteY3" fmla="*/ 6400800 h 6858000"/>
              <a:gd name="connsiteX4" fmla="*/ 0 w 4485413"/>
              <a:gd name="connsiteY4" fmla="*/ 0 h 6858000"/>
              <a:gd name="connsiteX5" fmla="*/ 2193925 w 4485413"/>
              <a:gd name="connsiteY5" fmla="*/ 0 h 6858000"/>
              <a:gd name="connsiteX6" fmla="*/ 2193925 w 4485413"/>
              <a:gd name="connsiteY6" fmla="*/ 6858000 h 6858000"/>
              <a:gd name="connsiteX7" fmla="*/ 0 w 4485413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85413" h="6858000">
                <a:moveTo>
                  <a:pt x="2291488" y="457200"/>
                </a:moveTo>
                <a:lnTo>
                  <a:pt x="4485413" y="457200"/>
                </a:lnTo>
                <a:lnTo>
                  <a:pt x="4485413" y="6400800"/>
                </a:lnTo>
                <a:lnTo>
                  <a:pt x="2291488" y="6400800"/>
                </a:lnTo>
                <a:close/>
                <a:moveTo>
                  <a:pt x="0" y="0"/>
                </a:moveTo>
                <a:lnTo>
                  <a:pt x="2193925" y="0"/>
                </a:lnTo>
                <a:lnTo>
                  <a:pt x="219392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07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D563F1-CC0B-4DAC-9ECE-408C28590455}"/>
              </a:ext>
            </a:extLst>
          </p:cNvPr>
          <p:cNvSpPr/>
          <p:nvPr userDrawn="1"/>
        </p:nvSpPr>
        <p:spPr>
          <a:xfrm>
            <a:off x="-1" y="2521131"/>
            <a:ext cx="6095999" cy="3657419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77800" dist="127000" dir="2580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D0ACCAB-7492-419F-92DC-01737572CD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55816" y="1606730"/>
            <a:ext cx="3640183" cy="3657419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algn="l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1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989EE36-4C3A-49E1-BEB1-FD329EA9DF3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687339" y="990667"/>
            <a:ext cx="2504661" cy="23774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DF9E5405-0742-472F-B44A-19D2B37D4CB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990667"/>
            <a:ext cx="6838122" cy="23774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7889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1F826E-5E12-4445-9952-27F083513C49}"/>
              </a:ext>
            </a:extLst>
          </p:cNvPr>
          <p:cNvSpPr/>
          <p:nvPr userDrawn="1"/>
        </p:nvSpPr>
        <p:spPr>
          <a:xfrm>
            <a:off x="1541417" y="2207623"/>
            <a:ext cx="2116183" cy="39711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AF266362-7EE6-4E4D-A166-221883C39D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227900" y="1146413"/>
            <a:ext cx="2814126" cy="2183641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8E8A147D-03BB-4766-8602-8E0253806D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227900" y="3548419"/>
            <a:ext cx="2814126" cy="2183641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57849EC-EFC4-42B1-93A5-0E1DA1D3EB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36029" y="1241946"/>
            <a:ext cx="2814126" cy="2183641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988109B-82A8-420D-A1F0-F671B9288F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1903" y="3425587"/>
            <a:ext cx="2814126" cy="2183641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30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0937B-84F9-472B-B275-F9018AC96F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2722" y="-1"/>
            <a:ext cx="5393278" cy="6858000"/>
          </a:xfrm>
          <a:custGeom>
            <a:avLst/>
            <a:gdLst>
              <a:gd name="connsiteX0" fmla="*/ 0 w 5393278"/>
              <a:gd name="connsiteY0" fmla="*/ 2939143 h 6858000"/>
              <a:gd name="connsiteX1" fmla="*/ 2628900 w 5393278"/>
              <a:gd name="connsiteY1" fmla="*/ 2939143 h 6858000"/>
              <a:gd name="connsiteX2" fmla="*/ 2628900 w 5393278"/>
              <a:gd name="connsiteY2" fmla="*/ 6858000 h 6858000"/>
              <a:gd name="connsiteX3" fmla="*/ 0 w 5393278"/>
              <a:gd name="connsiteY3" fmla="*/ 6858000 h 6858000"/>
              <a:gd name="connsiteX4" fmla="*/ 0 w 5393278"/>
              <a:gd name="connsiteY4" fmla="*/ 0 h 6858000"/>
              <a:gd name="connsiteX5" fmla="*/ 2628900 w 5393278"/>
              <a:gd name="connsiteY5" fmla="*/ 0 h 6858000"/>
              <a:gd name="connsiteX6" fmla="*/ 2628900 w 5393278"/>
              <a:gd name="connsiteY6" fmla="*/ 940526 h 6858000"/>
              <a:gd name="connsiteX7" fmla="*/ 0 w 5393278"/>
              <a:gd name="connsiteY7" fmla="*/ 940526 h 6858000"/>
              <a:gd name="connsiteX8" fmla="*/ 2764378 w 5393278"/>
              <a:gd name="connsiteY8" fmla="*/ 0 h 6858000"/>
              <a:gd name="connsiteX9" fmla="*/ 5393278 w 5393278"/>
              <a:gd name="connsiteY9" fmla="*/ 0 h 6858000"/>
              <a:gd name="connsiteX10" fmla="*/ 5393278 w 5393278"/>
              <a:gd name="connsiteY10" fmla="*/ 6858000 h 6858000"/>
              <a:gd name="connsiteX11" fmla="*/ 2764378 w 5393278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393278" h="6858000">
                <a:moveTo>
                  <a:pt x="0" y="2939143"/>
                </a:moveTo>
                <a:lnTo>
                  <a:pt x="2628900" y="2939143"/>
                </a:lnTo>
                <a:lnTo>
                  <a:pt x="26289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2628900" y="0"/>
                </a:lnTo>
                <a:lnTo>
                  <a:pt x="2628900" y="940526"/>
                </a:lnTo>
                <a:lnTo>
                  <a:pt x="0" y="940526"/>
                </a:lnTo>
                <a:close/>
                <a:moveTo>
                  <a:pt x="2764378" y="0"/>
                </a:moveTo>
                <a:lnTo>
                  <a:pt x="5393278" y="0"/>
                </a:lnTo>
                <a:lnTo>
                  <a:pt x="5393278" y="6858000"/>
                </a:lnTo>
                <a:lnTo>
                  <a:pt x="2764378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47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D8A65F96-595A-4DEB-9ED2-D56B9B438A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37810"/>
            <a:ext cx="12192000" cy="3120189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51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6D1DA836-FAA5-4BBB-8260-807B0CD15E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829300" cy="32639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81CB24-8651-45AB-B264-3C2F12F5D7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3594100"/>
            <a:ext cx="6096000" cy="32639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F2DD50D5-A5AF-45AF-B5CA-BA001226D4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302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684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F1328511-09FD-4575-B9D9-59291E09E5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275408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5101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148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52022C5-5D5B-4AEB-86D8-8864A531FA51}"/>
              </a:ext>
            </a:extLst>
          </p:cNvPr>
          <p:cNvSpPr/>
          <p:nvPr userDrawn="1"/>
        </p:nvSpPr>
        <p:spPr>
          <a:xfrm>
            <a:off x="0" y="1606730"/>
            <a:ext cx="8869680" cy="525127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77800" dist="127000" dir="2580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38260912-FA25-4281-B5BF-7FC35A7E46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705392"/>
            <a:ext cx="3640183" cy="457200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algn="l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02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6152550-A89E-45F9-843E-1F500CB08443}"/>
              </a:ext>
            </a:extLst>
          </p:cNvPr>
          <p:cNvSpPr/>
          <p:nvPr userDrawn="1"/>
        </p:nvSpPr>
        <p:spPr>
          <a:xfrm>
            <a:off x="0" y="1606730"/>
            <a:ext cx="7955280" cy="525127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A19A608F-1E28-4393-AE8C-9570143943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2508067"/>
            <a:ext cx="3640183" cy="3670663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algn="l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BD7B60-8A50-4173-9278-F517FC375F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36183" y="679270"/>
            <a:ext cx="1863634" cy="1828797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algn="l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21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BB473DC-CCB1-4B9D-AC20-2A863D2320EE}"/>
              </a:ext>
            </a:extLst>
          </p:cNvPr>
          <p:cNvSpPr/>
          <p:nvPr userDrawn="1"/>
        </p:nvSpPr>
        <p:spPr>
          <a:xfrm>
            <a:off x="5416730" y="0"/>
            <a:ext cx="6775269" cy="53492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FF5242C1-8C4D-45F2-B7B2-8ADD3A6916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32708" y="1528356"/>
            <a:ext cx="1863634" cy="18287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8D7432-5800-4CBB-915C-F104535665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3955" y="3520441"/>
            <a:ext cx="2782388" cy="269747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6DB61A43-6DA9-4F5D-AB1D-6FA6819EDD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3097" y="3520441"/>
            <a:ext cx="1863634" cy="18287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CF1E0533-FFE9-48A9-9C07-DA766F4E59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553097" y="659674"/>
            <a:ext cx="2821577" cy="269747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5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3" grpId="0" animBg="1"/>
      <p:bldP spid="4" grpId="0" animBg="1"/>
      <p:bldP spid="5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D575592-39A3-4974-B3CD-2120777978AA}"/>
              </a:ext>
            </a:extLst>
          </p:cNvPr>
          <p:cNvSpPr/>
          <p:nvPr userDrawn="1"/>
        </p:nvSpPr>
        <p:spPr>
          <a:xfrm>
            <a:off x="6096000" y="692330"/>
            <a:ext cx="6095999" cy="55125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7BF1A6EC-5874-450B-896A-F18CFAAAF4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0893" y="1609997"/>
            <a:ext cx="2743200" cy="269747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A54C3B-88EF-461F-81D3-E0D4F18C971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487783" y="1609997"/>
            <a:ext cx="3500845" cy="36804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96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449AF482-96B2-4C5E-A0EC-1B4C9C9C7B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692333"/>
            <a:ext cx="1863634" cy="18287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089D28-E692-48E5-9A4F-FF4273A16A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81555" y="692333"/>
            <a:ext cx="1863634" cy="18287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4B20D950-3236-4A57-A636-B251A44A51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067110" y="692333"/>
            <a:ext cx="1863634" cy="18287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F0093BA3-5797-4301-80A3-6462B8A095E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612573"/>
            <a:ext cx="1863634" cy="18287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7209302-6FAF-492F-9732-01287F5041F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81555" y="2612573"/>
            <a:ext cx="1863634" cy="18287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A471EC80-A7CB-4DA0-9FAB-5D4BC1248B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067110" y="2612573"/>
            <a:ext cx="1863634" cy="18287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60EC784-AFD4-486C-909B-6AED884AC18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4532813"/>
            <a:ext cx="1863634" cy="18287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CD2D579-C46F-48E7-86BA-0E15FFF6829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81555" y="4532813"/>
            <a:ext cx="1863634" cy="18287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D9D09E46-7E3C-4EDC-BD6E-67976124FAC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0067110" y="4532813"/>
            <a:ext cx="1863634" cy="18287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D74FA9-8EB9-45AE-9300-2F4136D01379}"/>
              </a:ext>
            </a:extLst>
          </p:cNvPr>
          <p:cNvSpPr/>
          <p:nvPr userDrawn="1"/>
        </p:nvSpPr>
        <p:spPr>
          <a:xfrm>
            <a:off x="622663" y="0"/>
            <a:ext cx="5473337" cy="685800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6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3AF8348-9AD3-4AB8-AE7E-45234C8D745D}"/>
              </a:ext>
            </a:extLst>
          </p:cNvPr>
          <p:cNvSpPr/>
          <p:nvPr userDrawn="1"/>
        </p:nvSpPr>
        <p:spPr>
          <a:xfrm>
            <a:off x="0" y="1593670"/>
            <a:ext cx="5199017" cy="367066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209F160-B559-4E04-B247-95B0A8A0F16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85832" y="0"/>
            <a:ext cx="3418432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041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1C1FB3D-683B-45E0-A9CB-9EEE47E1CED1}"/>
              </a:ext>
            </a:extLst>
          </p:cNvPr>
          <p:cNvSpPr/>
          <p:nvPr userDrawn="1"/>
        </p:nvSpPr>
        <p:spPr>
          <a:xfrm>
            <a:off x="1541417" y="0"/>
            <a:ext cx="3145476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EB4C430-03BB-45DB-B69C-D70B3F9774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298868" y="624468"/>
            <a:ext cx="3145476" cy="562021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80566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156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80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8736089-3AAF-43A2-9324-5309FBA658A5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0B72F4-392A-428C-8488-512AE72875FF}"/>
              </a:ext>
            </a:extLst>
          </p:cNvPr>
          <p:cNvSpPr txBox="1"/>
          <p:nvPr/>
        </p:nvSpPr>
        <p:spPr>
          <a:xfrm>
            <a:off x="2713503" y="3044279"/>
            <a:ext cx="676499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tx2"/>
                </a:solidFill>
                <a:latin typeface="+mj-lt"/>
              </a:rPr>
              <a:t>SCHOOL YEAR 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45D055-C7C8-46D4-80A1-182DF7F6E8F3}"/>
              </a:ext>
            </a:extLst>
          </p:cNvPr>
          <p:cNvSpPr txBox="1"/>
          <p:nvPr/>
        </p:nvSpPr>
        <p:spPr>
          <a:xfrm>
            <a:off x="4329765" y="3688472"/>
            <a:ext cx="3558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2020 </a:t>
            </a:r>
            <a:r>
              <a:rPr lang="en-US" sz="1200" dirty="0" err="1">
                <a:solidFill>
                  <a:schemeClr val="bg2">
                    <a:lumMod val="75000"/>
                  </a:schemeClr>
                </a:solidFill>
              </a:rPr>
              <a:t>Formatika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 Wonderful Year Book </a:t>
            </a:r>
            <a:r>
              <a:rPr lang="en-US" sz="1200" dirty="0" err="1">
                <a:solidFill>
                  <a:schemeClr val="bg2">
                    <a:lumMod val="75000"/>
                  </a:schemeClr>
                </a:solidFill>
              </a:rPr>
              <a:t>Powerpoint</a:t>
            </a:r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25ADDA7-E627-450F-B820-39BC10EED300}"/>
              </a:ext>
            </a:extLst>
          </p:cNvPr>
          <p:cNvGrpSpPr/>
          <p:nvPr/>
        </p:nvGrpSpPr>
        <p:grpSpPr>
          <a:xfrm>
            <a:off x="929762" y="614362"/>
            <a:ext cx="9994130" cy="5617932"/>
            <a:chOff x="929762" y="614362"/>
            <a:chExt cx="9994130" cy="5617932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D465218B-D106-4501-ABDC-281662B27EB0}"/>
                </a:ext>
              </a:extLst>
            </p:cNvPr>
            <p:cNvGrpSpPr/>
            <p:nvPr/>
          </p:nvGrpSpPr>
          <p:grpSpPr>
            <a:xfrm>
              <a:off x="7814140" y="1012825"/>
              <a:ext cx="486315" cy="511184"/>
              <a:chOff x="6653213" y="1012825"/>
              <a:chExt cx="558800" cy="587376"/>
            </a:xfrm>
          </p:grpSpPr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id="{95194881-B691-4737-8969-BB8F1B220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5600" y="1384300"/>
                <a:ext cx="203200" cy="150813"/>
              </a:xfrm>
              <a:custGeom>
                <a:avLst/>
                <a:gdLst>
                  <a:gd name="T0" fmla="*/ 92 w 122"/>
                  <a:gd name="T1" fmla="*/ 85 h 90"/>
                  <a:gd name="T2" fmla="*/ 12 w 122"/>
                  <a:gd name="T3" fmla="*/ 36 h 90"/>
                  <a:gd name="T4" fmla="*/ 6 w 122"/>
                  <a:gd name="T5" fmla="*/ 12 h 90"/>
                  <a:gd name="T6" fmla="*/ 6 w 122"/>
                  <a:gd name="T7" fmla="*/ 12 h 90"/>
                  <a:gd name="T8" fmla="*/ 30 w 122"/>
                  <a:gd name="T9" fmla="*/ 6 h 90"/>
                  <a:gd name="T10" fmla="*/ 111 w 122"/>
                  <a:gd name="T11" fmla="*/ 54 h 90"/>
                  <a:gd name="T12" fmla="*/ 117 w 122"/>
                  <a:gd name="T13" fmla="*/ 79 h 90"/>
                  <a:gd name="T14" fmla="*/ 117 w 122"/>
                  <a:gd name="T15" fmla="*/ 79 h 90"/>
                  <a:gd name="T16" fmla="*/ 92 w 122"/>
                  <a:gd name="T17" fmla="*/ 8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" h="90">
                    <a:moveTo>
                      <a:pt x="92" y="85"/>
                    </a:moveTo>
                    <a:cubicBezTo>
                      <a:pt x="12" y="36"/>
                      <a:pt x="12" y="36"/>
                      <a:pt x="12" y="36"/>
                    </a:cubicBezTo>
                    <a:cubicBezTo>
                      <a:pt x="3" y="31"/>
                      <a:pt x="0" y="20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11" y="3"/>
                      <a:pt x="22" y="0"/>
                      <a:pt x="30" y="6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20" y="59"/>
                      <a:pt x="122" y="70"/>
                      <a:pt x="117" y="79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2" y="87"/>
                      <a:pt x="101" y="90"/>
                      <a:pt x="92" y="85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C9DBD2A1-C934-43EF-AAA8-232F9241A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438275"/>
                <a:ext cx="203200" cy="149225"/>
              </a:xfrm>
              <a:custGeom>
                <a:avLst/>
                <a:gdLst>
                  <a:gd name="T0" fmla="*/ 92 w 122"/>
                  <a:gd name="T1" fmla="*/ 84 h 89"/>
                  <a:gd name="T2" fmla="*/ 11 w 122"/>
                  <a:gd name="T3" fmla="*/ 36 h 89"/>
                  <a:gd name="T4" fmla="*/ 5 w 122"/>
                  <a:gd name="T5" fmla="*/ 11 h 89"/>
                  <a:gd name="T6" fmla="*/ 5 w 122"/>
                  <a:gd name="T7" fmla="*/ 11 h 89"/>
                  <a:gd name="T8" fmla="*/ 30 w 122"/>
                  <a:gd name="T9" fmla="*/ 5 h 89"/>
                  <a:gd name="T10" fmla="*/ 110 w 122"/>
                  <a:gd name="T11" fmla="*/ 53 h 89"/>
                  <a:gd name="T12" fmla="*/ 116 w 122"/>
                  <a:gd name="T13" fmla="*/ 78 h 89"/>
                  <a:gd name="T14" fmla="*/ 116 w 122"/>
                  <a:gd name="T15" fmla="*/ 78 h 89"/>
                  <a:gd name="T16" fmla="*/ 92 w 12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" h="89">
                    <a:moveTo>
                      <a:pt x="92" y="84"/>
                    </a:move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1"/>
                      <a:pt x="0" y="19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0" y="2"/>
                      <a:pt x="21" y="0"/>
                      <a:pt x="30" y="5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19" y="59"/>
                      <a:pt x="122" y="70"/>
                      <a:pt x="116" y="78"/>
                    </a:cubicBezTo>
                    <a:cubicBezTo>
                      <a:pt x="116" y="78"/>
                      <a:pt x="116" y="78"/>
                      <a:pt x="116" y="78"/>
                    </a:cubicBezTo>
                    <a:cubicBezTo>
                      <a:pt x="111" y="87"/>
                      <a:pt x="100" y="89"/>
                      <a:pt x="92" y="84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7">
                <a:extLst>
                  <a:ext uri="{FF2B5EF4-FFF2-40B4-BE49-F238E27FC236}">
                    <a16:creationId xmlns:a16="http://schemas.microsoft.com/office/drawing/2014/main" id="{A5F7C557-DEAA-48FE-A764-314D8E9B5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8463" y="1012825"/>
                <a:ext cx="407988" cy="463550"/>
              </a:xfrm>
              <a:custGeom>
                <a:avLst/>
                <a:gdLst>
                  <a:gd name="T0" fmla="*/ 11 w 244"/>
                  <a:gd name="T1" fmla="*/ 135 h 278"/>
                  <a:gd name="T2" fmla="*/ 11 w 244"/>
                  <a:gd name="T3" fmla="*/ 135 h 278"/>
                  <a:gd name="T4" fmla="*/ 11 w 244"/>
                  <a:gd name="T5" fmla="*/ 135 h 278"/>
                  <a:gd name="T6" fmla="*/ 11 w 244"/>
                  <a:gd name="T7" fmla="*/ 135 h 278"/>
                  <a:gd name="T8" fmla="*/ 0 w 244"/>
                  <a:gd name="T9" fmla="*/ 227 h 278"/>
                  <a:gd name="T10" fmla="*/ 87 w 244"/>
                  <a:gd name="T11" fmla="*/ 278 h 278"/>
                  <a:gd name="T12" fmla="*/ 162 w 244"/>
                  <a:gd name="T13" fmla="*/ 224 h 278"/>
                  <a:gd name="T14" fmla="*/ 163 w 244"/>
                  <a:gd name="T15" fmla="*/ 224 h 278"/>
                  <a:gd name="T16" fmla="*/ 163 w 244"/>
                  <a:gd name="T17" fmla="*/ 224 h 278"/>
                  <a:gd name="T18" fmla="*/ 163 w 244"/>
                  <a:gd name="T19" fmla="*/ 224 h 278"/>
                  <a:gd name="T20" fmla="*/ 171 w 244"/>
                  <a:gd name="T21" fmla="*/ 220 h 278"/>
                  <a:gd name="T22" fmla="*/ 213 w 244"/>
                  <a:gd name="T23" fmla="*/ 180 h 278"/>
                  <a:gd name="T24" fmla="*/ 175 w 244"/>
                  <a:gd name="T25" fmla="*/ 31 h 278"/>
                  <a:gd name="T26" fmla="*/ 26 w 244"/>
                  <a:gd name="T27" fmla="*/ 69 h 278"/>
                  <a:gd name="T28" fmla="*/ 11 w 244"/>
                  <a:gd name="T29" fmla="*/ 125 h 278"/>
                  <a:gd name="T30" fmla="*/ 11 w 244"/>
                  <a:gd name="T31" fmla="*/ 135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4" h="278">
                    <a:moveTo>
                      <a:pt x="11" y="135"/>
                    </a:moveTo>
                    <a:cubicBezTo>
                      <a:pt x="11" y="135"/>
                      <a:pt x="11" y="135"/>
                      <a:pt x="11" y="135"/>
                    </a:cubicBezTo>
                    <a:cubicBezTo>
                      <a:pt x="11" y="135"/>
                      <a:pt x="11" y="135"/>
                      <a:pt x="11" y="135"/>
                    </a:cubicBezTo>
                    <a:cubicBezTo>
                      <a:pt x="11" y="135"/>
                      <a:pt x="11" y="135"/>
                      <a:pt x="11" y="135"/>
                    </a:cubicBezTo>
                    <a:cubicBezTo>
                      <a:pt x="12" y="142"/>
                      <a:pt x="15" y="184"/>
                      <a:pt x="0" y="227"/>
                    </a:cubicBezTo>
                    <a:cubicBezTo>
                      <a:pt x="87" y="278"/>
                      <a:pt x="87" y="278"/>
                      <a:pt x="87" y="278"/>
                    </a:cubicBezTo>
                    <a:cubicBezTo>
                      <a:pt x="118" y="245"/>
                      <a:pt x="156" y="227"/>
                      <a:pt x="162" y="224"/>
                    </a:cubicBezTo>
                    <a:cubicBezTo>
                      <a:pt x="162" y="224"/>
                      <a:pt x="162" y="224"/>
                      <a:pt x="163" y="224"/>
                    </a:cubicBezTo>
                    <a:cubicBezTo>
                      <a:pt x="163" y="224"/>
                      <a:pt x="163" y="224"/>
                      <a:pt x="163" y="224"/>
                    </a:cubicBezTo>
                    <a:cubicBezTo>
                      <a:pt x="163" y="224"/>
                      <a:pt x="163" y="224"/>
                      <a:pt x="163" y="224"/>
                    </a:cubicBezTo>
                    <a:cubicBezTo>
                      <a:pt x="166" y="223"/>
                      <a:pt x="169" y="221"/>
                      <a:pt x="171" y="220"/>
                    </a:cubicBezTo>
                    <a:cubicBezTo>
                      <a:pt x="188" y="211"/>
                      <a:pt x="203" y="197"/>
                      <a:pt x="213" y="180"/>
                    </a:cubicBezTo>
                    <a:cubicBezTo>
                      <a:pt x="244" y="128"/>
                      <a:pt x="226" y="61"/>
                      <a:pt x="175" y="31"/>
                    </a:cubicBezTo>
                    <a:cubicBezTo>
                      <a:pt x="123" y="0"/>
                      <a:pt x="56" y="17"/>
                      <a:pt x="26" y="69"/>
                    </a:cubicBezTo>
                    <a:cubicBezTo>
                      <a:pt x="15" y="87"/>
                      <a:pt x="10" y="106"/>
                      <a:pt x="11" y="125"/>
                    </a:cubicBezTo>
                    <a:cubicBezTo>
                      <a:pt x="11" y="128"/>
                      <a:pt x="11" y="131"/>
                      <a:pt x="11" y="135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8">
                <a:extLst>
                  <a:ext uri="{FF2B5EF4-FFF2-40B4-BE49-F238E27FC236}">
                    <a16:creationId xmlns:a16="http://schemas.microsoft.com/office/drawing/2014/main" id="{018C93E6-91D6-4E96-8543-1FB052B47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313" y="1503363"/>
                <a:ext cx="127000" cy="96838"/>
              </a:xfrm>
              <a:custGeom>
                <a:avLst/>
                <a:gdLst>
                  <a:gd name="T0" fmla="*/ 5 w 76"/>
                  <a:gd name="T1" fmla="*/ 0 h 58"/>
                  <a:gd name="T2" fmla="*/ 25 w 76"/>
                  <a:gd name="T3" fmla="*/ 48 h 58"/>
                  <a:gd name="T4" fmla="*/ 76 w 76"/>
                  <a:gd name="T5" fmla="*/ 42 h 58"/>
                  <a:gd name="T6" fmla="*/ 5 w 76"/>
                  <a:gd name="T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8">
                    <a:moveTo>
                      <a:pt x="5" y="0"/>
                    </a:moveTo>
                    <a:cubicBezTo>
                      <a:pt x="0" y="18"/>
                      <a:pt x="8" y="38"/>
                      <a:pt x="25" y="48"/>
                    </a:cubicBezTo>
                    <a:cubicBezTo>
                      <a:pt x="42" y="58"/>
                      <a:pt x="63" y="55"/>
                      <a:pt x="76" y="42"/>
                    </a:cubicBezTo>
                    <a:lnTo>
                      <a:pt x="5" y="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9">
                <a:extLst>
                  <a:ext uri="{FF2B5EF4-FFF2-40B4-BE49-F238E27FC236}">
                    <a16:creationId xmlns:a16="http://schemas.microsoft.com/office/drawing/2014/main" id="{4D4A8A80-AAF0-44BC-A0AF-AD337ABBB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241425"/>
                <a:ext cx="90488" cy="174625"/>
              </a:xfrm>
              <a:custGeom>
                <a:avLst/>
                <a:gdLst>
                  <a:gd name="T0" fmla="*/ 0 w 55"/>
                  <a:gd name="T1" fmla="*/ 105 h 105"/>
                  <a:gd name="T2" fmla="*/ 46 w 55"/>
                  <a:gd name="T3" fmla="*/ 27 h 105"/>
                  <a:gd name="T4" fmla="*/ 40 w 55"/>
                  <a:gd name="T5" fmla="*/ 5 h 105"/>
                  <a:gd name="T6" fmla="*/ 18 w 55"/>
                  <a:gd name="T7" fmla="*/ 11 h 105"/>
                  <a:gd name="T8" fmla="*/ 24 w 55"/>
                  <a:gd name="T9" fmla="*/ 33 h 105"/>
                  <a:gd name="T10" fmla="*/ 55 w 55"/>
                  <a:gd name="T11" fmla="*/ 5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05">
                    <a:moveTo>
                      <a:pt x="0" y="105"/>
                    </a:moveTo>
                    <a:cubicBezTo>
                      <a:pt x="46" y="27"/>
                      <a:pt x="46" y="27"/>
                      <a:pt x="46" y="27"/>
                    </a:cubicBezTo>
                    <a:cubicBezTo>
                      <a:pt x="50" y="19"/>
                      <a:pt x="48" y="9"/>
                      <a:pt x="40" y="5"/>
                    </a:cubicBezTo>
                    <a:cubicBezTo>
                      <a:pt x="32" y="0"/>
                      <a:pt x="22" y="3"/>
                      <a:pt x="18" y="11"/>
                    </a:cubicBezTo>
                    <a:cubicBezTo>
                      <a:pt x="13" y="18"/>
                      <a:pt x="16" y="28"/>
                      <a:pt x="24" y="33"/>
                    </a:cubicBezTo>
                    <a:cubicBezTo>
                      <a:pt x="55" y="51"/>
                      <a:pt x="55" y="51"/>
                      <a:pt x="55" y="51"/>
                    </a:cubicBezTo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0">
                <a:extLst>
                  <a:ext uri="{FF2B5EF4-FFF2-40B4-BE49-F238E27FC236}">
                    <a16:creationId xmlns:a16="http://schemas.microsoft.com/office/drawing/2014/main" id="{4D1F40D0-F6C5-49A6-AF0D-29FD941AB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650" y="1303338"/>
                <a:ext cx="130175" cy="146050"/>
              </a:xfrm>
              <a:custGeom>
                <a:avLst/>
                <a:gdLst>
                  <a:gd name="T0" fmla="*/ 0 w 78"/>
                  <a:gd name="T1" fmla="*/ 88 h 88"/>
                  <a:gd name="T2" fmla="*/ 46 w 78"/>
                  <a:gd name="T3" fmla="*/ 10 h 88"/>
                  <a:gd name="T4" fmla="*/ 68 w 78"/>
                  <a:gd name="T5" fmla="*/ 4 h 88"/>
                  <a:gd name="T6" fmla="*/ 74 w 78"/>
                  <a:gd name="T7" fmla="*/ 27 h 88"/>
                  <a:gd name="T8" fmla="*/ 52 w 78"/>
                  <a:gd name="T9" fmla="*/ 32 h 88"/>
                  <a:gd name="T10" fmla="*/ 21 w 78"/>
                  <a:gd name="T11" fmla="*/ 1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88">
                    <a:moveTo>
                      <a:pt x="0" y="88"/>
                    </a:moveTo>
                    <a:cubicBezTo>
                      <a:pt x="46" y="10"/>
                      <a:pt x="46" y="10"/>
                      <a:pt x="46" y="10"/>
                    </a:cubicBezTo>
                    <a:cubicBezTo>
                      <a:pt x="50" y="2"/>
                      <a:pt x="60" y="0"/>
                      <a:pt x="68" y="4"/>
                    </a:cubicBezTo>
                    <a:cubicBezTo>
                      <a:pt x="76" y="9"/>
                      <a:pt x="78" y="19"/>
                      <a:pt x="74" y="27"/>
                    </a:cubicBezTo>
                    <a:cubicBezTo>
                      <a:pt x="69" y="34"/>
                      <a:pt x="59" y="37"/>
                      <a:pt x="52" y="32"/>
                    </a:cubicBezTo>
                    <a:cubicBezTo>
                      <a:pt x="21" y="14"/>
                      <a:pt x="21" y="14"/>
                      <a:pt x="21" y="14"/>
                    </a:cubicBezTo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F8CF3902-CBEA-4C79-8811-145C9D5E9A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6288" y="1368425"/>
                <a:ext cx="44450" cy="254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Line 12">
                <a:extLst>
                  <a:ext uri="{FF2B5EF4-FFF2-40B4-BE49-F238E27FC236}">
                    <a16:creationId xmlns:a16="http://schemas.microsoft.com/office/drawing/2014/main" id="{6E8AC69B-ED02-462C-B74F-4FC0100EC3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1213" y="1312863"/>
                <a:ext cx="50800" cy="317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Line 13">
                <a:extLst>
                  <a:ext uri="{FF2B5EF4-FFF2-40B4-BE49-F238E27FC236}">
                    <a16:creationId xmlns:a16="http://schemas.microsoft.com/office/drawing/2014/main" id="{CDD927C5-2646-4D5B-AA0E-8FB5450798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3425" y="1411288"/>
                <a:ext cx="25400" cy="444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14">
                <a:extLst>
                  <a:ext uri="{FF2B5EF4-FFF2-40B4-BE49-F238E27FC236}">
                    <a16:creationId xmlns:a16="http://schemas.microsoft.com/office/drawing/2014/main" id="{8827ED06-9FAD-44E2-A7FB-66B4BCDDC8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77025" y="1103313"/>
                <a:ext cx="44450" cy="254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15">
                <a:extLst>
                  <a:ext uri="{FF2B5EF4-FFF2-40B4-BE49-F238E27FC236}">
                    <a16:creationId xmlns:a16="http://schemas.microsoft.com/office/drawing/2014/main" id="{248CD262-1322-4C31-8770-87D9BF7B3F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724650" y="1028700"/>
                <a:ext cx="26988" cy="444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Line 16">
                <a:extLst>
                  <a:ext uri="{FF2B5EF4-FFF2-40B4-BE49-F238E27FC236}">
                    <a16:creationId xmlns:a16="http://schemas.microsoft.com/office/drawing/2014/main" id="{1AFC3020-B27E-4959-A500-5C5D030CF9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53213" y="1184275"/>
                <a:ext cx="50800" cy="317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F454F1A1-9FAF-450C-94BE-743FFE9D6955}"/>
                </a:ext>
              </a:extLst>
            </p:cNvPr>
            <p:cNvGrpSpPr/>
            <p:nvPr/>
          </p:nvGrpSpPr>
          <p:grpSpPr>
            <a:xfrm>
              <a:off x="3453887" y="882650"/>
              <a:ext cx="567588" cy="447675"/>
              <a:chOff x="4521200" y="1316038"/>
              <a:chExt cx="676275" cy="533400"/>
            </a:xfrm>
          </p:grpSpPr>
          <p:sp>
            <p:nvSpPr>
              <p:cNvPr id="24" name="Freeform 17">
                <a:extLst>
                  <a:ext uri="{FF2B5EF4-FFF2-40B4-BE49-F238E27FC236}">
                    <a16:creationId xmlns:a16="http://schemas.microsoft.com/office/drawing/2014/main" id="{03ACDCAC-C057-4A30-8CBF-A5297E1E2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2338" y="1524000"/>
                <a:ext cx="138113" cy="196850"/>
              </a:xfrm>
              <a:custGeom>
                <a:avLst/>
                <a:gdLst>
                  <a:gd name="T0" fmla="*/ 79 w 82"/>
                  <a:gd name="T1" fmla="*/ 103 h 118"/>
                  <a:gd name="T2" fmla="*/ 45 w 82"/>
                  <a:gd name="T3" fmla="*/ 117 h 118"/>
                  <a:gd name="T4" fmla="*/ 40 w 82"/>
                  <a:gd name="T5" fmla="*/ 115 h 118"/>
                  <a:gd name="T6" fmla="*/ 1 w 82"/>
                  <a:gd name="T7" fmla="*/ 20 h 118"/>
                  <a:gd name="T8" fmla="*/ 3 w 82"/>
                  <a:gd name="T9" fmla="*/ 15 h 118"/>
                  <a:gd name="T10" fmla="*/ 37 w 82"/>
                  <a:gd name="T11" fmla="*/ 1 h 118"/>
                  <a:gd name="T12" fmla="*/ 42 w 82"/>
                  <a:gd name="T13" fmla="*/ 3 h 118"/>
                  <a:gd name="T14" fmla="*/ 81 w 82"/>
                  <a:gd name="T15" fmla="*/ 98 h 118"/>
                  <a:gd name="T16" fmla="*/ 79 w 82"/>
                  <a:gd name="T17" fmla="*/ 10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" h="118">
                    <a:moveTo>
                      <a:pt x="79" y="103"/>
                    </a:moveTo>
                    <a:cubicBezTo>
                      <a:pt x="45" y="117"/>
                      <a:pt x="45" y="117"/>
                      <a:pt x="45" y="117"/>
                    </a:cubicBezTo>
                    <a:cubicBezTo>
                      <a:pt x="43" y="118"/>
                      <a:pt x="41" y="117"/>
                      <a:pt x="40" y="115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18"/>
                      <a:pt x="1" y="16"/>
                      <a:pt x="3" y="15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9" y="0"/>
                      <a:pt x="41" y="1"/>
                      <a:pt x="42" y="3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2" y="100"/>
                      <a:pt x="81" y="102"/>
                      <a:pt x="79" y="103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8">
                <a:extLst>
                  <a:ext uri="{FF2B5EF4-FFF2-40B4-BE49-F238E27FC236}">
                    <a16:creationId xmlns:a16="http://schemas.microsoft.com/office/drawing/2014/main" id="{6941A49B-10CE-4B81-98BA-A64363779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1420813"/>
                <a:ext cx="158750" cy="252413"/>
              </a:xfrm>
              <a:custGeom>
                <a:avLst/>
                <a:gdLst>
                  <a:gd name="T0" fmla="*/ 92 w 95"/>
                  <a:gd name="T1" fmla="*/ 137 h 152"/>
                  <a:gd name="T2" fmla="*/ 59 w 95"/>
                  <a:gd name="T3" fmla="*/ 151 h 152"/>
                  <a:gd name="T4" fmla="*/ 54 w 95"/>
                  <a:gd name="T5" fmla="*/ 149 h 152"/>
                  <a:gd name="T6" fmla="*/ 1 w 95"/>
                  <a:gd name="T7" fmla="*/ 20 h 152"/>
                  <a:gd name="T8" fmla="*/ 3 w 95"/>
                  <a:gd name="T9" fmla="*/ 15 h 152"/>
                  <a:gd name="T10" fmla="*/ 36 w 95"/>
                  <a:gd name="T11" fmla="*/ 1 h 152"/>
                  <a:gd name="T12" fmla="*/ 42 w 95"/>
                  <a:gd name="T13" fmla="*/ 3 h 152"/>
                  <a:gd name="T14" fmla="*/ 94 w 95"/>
                  <a:gd name="T15" fmla="*/ 132 h 152"/>
                  <a:gd name="T16" fmla="*/ 92 w 95"/>
                  <a:gd name="T17" fmla="*/ 137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" h="152">
                    <a:moveTo>
                      <a:pt x="92" y="137"/>
                    </a:moveTo>
                    <a:cubicBezTo>
                      <a:pt x="59" y="151"/>
                      <a:pt x="59" y="151"/>
                      <a:pt x="59" y="151"/>
                    </a:cubicBezTo>
                    <a:cubicBezTo>
                      <a:pt x="57" y="152"/>
                      <a:pt x="54" y="151"/>
                      <a:pt x="54" y="149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18"/>
                      <a:pt x="1" y="15"/>
                      <a:pt x="3" y="15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8" y="0"/>
                      <a:pt x="41" y="1"/>
                      <a:pt x="42" y="3"/>
                    </a:cubicBezTo>
                    <a:cubicBezTo>
                      <a:pt x="94" y="132"/>
                      <a:pt x="94" y="132"/>
                      <a:pt x="94" y="132"/>
                    </a:cubicBezTo>
                    <a:cubicBezTo>
                      <a:pt x="95" y="134"/>
                      <a:pt x="94" y="136"/>
                      <a:pt x="92" y="137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19">
                <a:extLst>
                  <a:ext uri="{FF2B5EF4-FFF2-40B4-BE49-F238E27FC236}">
                    <a16:creationId xmlns:a16="http://schemas.microsoft.com/office/drawing/2014/main" id="{32DF1306-0E90-431F-8951-F63EF9744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8" y="1316038"/>
                <a:ext cx="182563" cy="311150"/>
              </a:xfrm>
              <a:custGeom>
                <a:avLst/>
                <a:gdLst>
                  <a:gd name="T0" fmla="*/ 106 w 109"/>
                  <a:gd name="T1" fmla="*/ 171 h 186"/>
                  <a:gd name="T2" fmla="*/ 72 w 109"/>
                  <a:gd name="T3" fmla="*/ 185 h 186"/>
                  <a:gd name="T4" fmla="*/ 67 w 109"/>
                  <a:gd name="T5" fmla="*/ 182 h 186"/>
                  <a:gd name="T6" fmla="*/ 0 w 109"/>
                  <a:gd name="T7" fmla="*/ 20 h 186"/>
                  <a:gd name="T8" fmla="*/ 3 w 109"/>
                  <a:gd name="T9" fmla="*/ 14 h 186"/>
                  <a:gd name="T10" fmla="*/ 36 w 109"/>
                  <a:gd name="T11" fmla="*/ 1 h 186"/>
                  <a:gd name="T12" fmla="*/ 41 w 109"/>
                  <a:gd name="T13" fmla="*/ 3 h 186"/>
                  <a:gd name="T14" fmla="*/ 108 w 109"/>
                  <a:gd name="T15" fmla="*/ 166 h 186"/>
                  <a:gd name="T16" fmla="*/ 106 w 109"/>
                  <a:gd name="T17" fmla="*/ 17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9" h="186">
                    <a:moveTo>
                      <a:pt x="106" y="171"/>
                    </a:moveTo>
                    <a:cubicBezTo>
                      <a:pt x="72" y="185"/>
                      <a:pt x="72" y="185"/>
                      <a:pt x="72" y="185"/>
                    </a:cubicBezTo>
                    <a:cubicBezTo>
                      <a:pt x="70" y="186"/>
                      <a:pt x="68" y="185"/>
                      <a:pt x="67" y="18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18"/>
                      <a:pt x="1" y="15"/>
                      <a:pt x="3" y="14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8" y="0"/>
                      <a:pt x="40" y="1"/>
                      <a:pt x="41" y="3"/>
                    </a:cubicBezTo>
                    <a:cubicBezTo>
                      <a:pt x="108" y="166"/>
                      <a:pt x="108" y="166"/>
                      <a:pt x="108" y="166"/>
                    </a:cubicBezTo>
                    <a:cubicBezTo>
                      <a:pt x="109" y="168"/>
                      <a:pt x="108" y="170"/>
                      <a:pt x="106" y="171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Line 20">
                <a:extLst>
                  <a:ext uri="{FF2B5EF4-FFF2-40B4-BE49-F238E27FC236}">
                    <a16:creationId xmlns:a16="http://schemas.microsoft.com/office/drawing/2014/main" id="{9A394E29-0EB6-4C2F-9E9A-D2F2F09C06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200" y="1357313"/>
                <a:ext cx="201613" cy="49212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Line 21">
                <a:extLst>
                  <a:ext uri="{FF2B5EF4-FFF2-40B4-BE49-F238E27FC236}">
                    <a16:creationId xmlns:a16="http://schemas.microsoft.com/office/drawing/2014/main" id="{48E50B7C-183E-4E3E-BA97-8DE23C915A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06925" y="1558925"/>
                <a:ext cx="590550" cy="242888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AD279503-046E-47F3-899B-8D32EF2FA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4573" y="1873250"/>
              <a:ext cx="219671" cy="219671"/>
            </a:xfrm>
            <a:custGeom>
              <a:avLst/>
              <a:gdLst>
                <a:gd name="T0" fmla="*/ 151 w 151"/>
                <a:gd name="T1" fmla="*/ 75 h 151"/>
                <a:gd name="T2" fmla="*/ 76 w 151"/>
                <a:gd name="T3" fmla="*/ 0 h 151"/>
                <a:gd name="T4" fmla="*/ 0 w 151"/>
                <a:gd name="T5" fmla="*/ 75 h 151"/>
                <a:gd name="T6" fmla="*/ 76 w 151"/>
                <a:gd name="T7" fmla="*/ 151 h 151"/>
                <a:gd name="T8" fmla="*/ 151 w 151"/>
                <a:gd name="T9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5"/>
                  </a:moveTo>
                  <a:cubicBezTo>
                    <a:pt x="110" y="75"/>
                    <a:pt x="76" y="41"/>
                    <a:pt x="76" y="0"/>
                  </a:cubicBezTo>
                  <a:cubicBezTo>
                    <a:pt x="76" y="41"/>
                    <a:pt x="42" y="75"/>
                    <a:pt x="0" y="75"/>
                  </a:cubicBezTo>
                  <a:cubicBezTo>
                    <a:pt x="42" y="75"/>
                    <a:pt x="76" y="109"/>
                    <a:pt x="76" y="151"/>
                  </a:cubicBezTo>
                  <a:cubicBezTo>
                    <a:pt x="76" y="109"/>
                    <a:pt x="110" y="75"/>
                    <a:pt x="151" y="75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DCE0981C-9424-4FE1-A736-5B56B33C1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3188" y="2191841"/>
              <a:ext cx="219671" cy="219671"/>
            </a:xfrm>
            <a:custGeom>
              <a:avLst/>
              <a:gdLst>
                <a:gd name="T0" fmla="*/ 151 w 151"/>
                <a:gd name="T1" fmla="*/ 76 h 151"/>
                <a:gd name="T2" fmla="*/ 75 w 151"/>
                <a:gd name="T3" fmla="*/ 0 h 151"/>
                <a:gd name="T4" fmla="*/ 0 w 151"/>
                <a:gd name="T5" fmla="*/ 76 h 151"/>
                <a:gd name="T6" fmla="*/ 75 w 151"/>
                <a:gd name="T7" fmla="*/ 151 h 151"/>
                <a:gd name="T8" fmla="*/ 151 w 151"/>
                <a:gd name="T9" fmla="*/ 7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6"/>
                  </a:moveTo>
                  <a:cubicBezTo>
                    <a:pt x="109" y="76"/>
                    <a:pt x="75" y="42"/>
                    <a:pt x="75" y="0"/>
                  </a:cubicBezTo>
                  <a:cubicBezTo>
                    <a:pt x="75" y="42"/>
                    <a:pt x="42" y="76"/>
                    <a:pt x="0" y="76"/>
                  </a:cubicBezTo>
                  <a:cubicBezTo>
                    <a:pt x="42" y="76"/>
                    <a:pt x="75" y="109"/>
                    <a:pt x="75" y="151"/>
                  </a:cubicBezTo>
                  <a:cubicBezTo>
                    <a:pt x="75" y="109"/>
                    <a:pt x="109" y="76"/>
                    <a:pt x="151" y="76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A231C551-967E-4A63-83DD-6FD45035D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0618" y="5897519"/>
              <a:ext cx="186668" cy="186668"/>
            </a:xfrm>
            <a:custGeom>
              <a:avLst/>
              <a:gdLst>
                <a:gd name="T0" fmla="*/ 151 w 151"/>
                <a:gd name="T1" fmla="*/ 76 h 151"/>
                <a:gd name="T2" fmla="*/ 75 w 151"/>
                <a:gd name="T3" fmla="*/ 0 h 151"/>
                <a:gd name="T4" fmla="*/ 0 w 151"/>
                <a:gd name="T5" fmla="*/ 76 h 151"/>
                <a:gd name="T6" fmla="*/ 75 w 151"/>
                <a:gd name="T7" fmla="*/ 151 h 151"/>
                <a:gd name="T8" fmla="*/ 151 w 151"/>
                <a:gd name="T9" fmla="*/ 7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6"/>
                  </a:moveTo>
                  <a:cubicBezTo>
                    <a:pt x="109" y="76"/>
                    <a:pt x="75" y="42"/>
                    <a:pt x="75" y="0"/>
                  </a:cubicBezTo>
                  <a:cubicBezTo>
                    <a:pt x="75" y="42"/>
                    <a:pt x="41" y="76"/>
                    <a:pt x="0" y="76"/>
                  </a:cubicBezTo>
                  <a:cubicBezTo>
                    <a:pt x="41" y="76"/>
                    <a:pt x="75" y="110"/>
                    <a:pt x="75" y="151"/>
                  </a:cubicBezTo>
                  <a:cubicBezTo>
                    <a:pt x="75" y="110"/>
                    <a:pt x="109" y="76"/>
                    <a:pt x="151" y="76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E4E2F299-9B37-40B7-9AAE-75B99B114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624" y="2189162"/>
              <a:ext cx="211847" cy="211847"/>
            </a:xfrm>
            <a:custGeom>
              <a:avLst/>
              <a:gdLst>
                <a:gd name="T0" fmla="*/ 151 w 151"/>
                <a:gd name="T1" fmla="*/ 75 h 151"/>
                <a:gd name="T2" fmla="*/ 76 w 151"/>
                <a:gd name="T3" fmla="*/ 0 h 151"/>
                <a:gd name="T4" fmla="*/ 0 w 151"/>
                <a:gd name="T5" fmla="*/ 75 h 151"/>
                <a:gd name="T6" fmla="*/ 76 w 151"/>
                <a:gd name="T7" fmla="*/ 151 h 151"/>
                <a:gd name="T8" fmla="*/ 151 w 151"/>
                <a:gd name="T9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5"/>
                  </a:moveTo>
                  <a:cubicBezTo>
                    <a:pt x="110" y="75"/>
                    <a:pt x="76" y="41"/>
                    <a:pt x="76" y="0"/>
                  </a:cubicBezTo>
                  <a:cubicBezTo>
                    <a:pt x="76" y="41"/>
                    <a:pt x="42" y="75"/>
                    <a:pt x="0" y="75"/>
                  </a:cubicBezTo>
                  <a:cubicBezTo>
                    <a:pt x="42" y="75"/>
                    <a:pt x="76" y="109"/>
                    <a:pt x="76" y="151"/>
                  </a:cubicBezTo>
                  <a:cubicBezTo>
                    <a:pt x="76" y="109"/>
                    <a:pt x="110" y="75"/>
                    <a:pt x="151" y="75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5224BE2E-1A69-4818-86DF-5E65FF079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6652" y="4210985"/>
              <a:ext cx="150290" cy="151465"/>
            </a:xfrm>
            <a:custGeom>
              <a:avLst/>
              <a:gdLst>
                <a:gd name="T0" fmla="*/ 122 w 122"/>
                <a:gd name="T1" fmla="*/ 61 h 123"/>
                <a:gd name="T2" fmla="*/ 61 w 122"/>
                <a:gd name="T3" fmla="*/ 0 h 123"/>
                <a:gd name="T4" fmla="*/ 0 w 122"/>
                <a:gd name="T5" fmla="*/ 61 h 123"/>
                <a:gd name="T6" fmla="*/ 61 w 122"/>
                <a:gd name="T7" fmla="*/ 123 h 123"/>
                <a:gd name="T8" fmla="*/ 122 w 122"/>
                <a:gd name="T9" fmla="*/ 6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122" y="61"/>
                  </a:moveTo>
                  <a:cubicBezTo>
                    <a:pt x="89" y="61"/>
                    <a:pt x="61" y="34"/>
                    <a:pt x="61" y="0"/>
                  </a:cubicBezTo>
                  <a:cubicBezTo>
                    <a:pt x="61" y="34"/>
                    <a:pt x="34" y="61"/>
                    <a:pt x="0" y="61"/>
                  </a:cubicBezTo>
                  <a:cubicBezTo>
                    <a:pt x="34" y="61"/>
                    <a:pt x="61" y="89"/>
                    <a:pt x="61" y="123"/>
                  </a:cubicBezTo>
                  <a:cubicBezTo>
                    <a:pt x="61" y="89"/>
                    <a:pt x="89" y="61"/>
                    <a:pt x="122" y="61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0EBA0EA2-41FC-4CF3-964C-F73200110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3350" y="6004860"/>
              <a:ext cx="151465" cy="151465"/>
            </a:xfrm>
            <a:custGeom>
              <a:avLst/>
              <a:gdLst>
                <a:gd name="T0" fmla="*/ 123 w 123"/>
                <a:gd name="T1" fmla="*/ 62 h 123"/>
                <a:gd name="T2" fmla="*/ 61 w 123"/>
                <a:gd name="T3" fmla="*/ 0 h 123"/>
                <a:gd name="T4" fmla="*/ 0 w 123"/>
                <a:gd name="T5" fmla="*/ 62 h 123"/>
                <a:gd name="T6" fmla="*/ 61 w 123"/>
                <a:gd name="T7" fmla="*/ 123 h 123"/>
                <a:gd name="T8" fmla="*/ 123 w 123"/>
                <a:gd name="T9" fmla="*/ 6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123" y="62"/>
                  </a:moveTo>
                  <a:cubicBezTo>
                    <a:pt x="89" y="62"/>
                    <a:pt x="61" y="34"/>
                    <a:pt x="61" y="0"/>
                  </a:cubicBezTo>
                  <a:cubicBezTo>
                    <a:pt x="61" y="34"/>
                    <a:pt x="34" y="62"/>
                    <a:pt x="0" y="62"/>
                  </a:cubicBezTo>
                  <a:cubicBezTo>
                    <a:pt x="34" y="62"/>
                    <a:pt x="61" y="89"/>
                    <a:pt x="61" y="123"/>
                  </a:cubicBezTo>
                  <a:cubicBezTo>
                    <a:pt x="61" y="89"/>
                    <a:pt x="89" y="62"/>
                    <a:pt x="123" y="62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1041933A-F6F2-4529-95B5-D519ED7C8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886" y="1279525"/>
              <a:ext cx="171876" cy="171876"/>
            </a:xfrm>
            <a:custGeom>
              <a:avLst/>
              <a:gdLst>
                <a:gd name="T0" fmla="*/ 123 w 123"/>
                <a:gd name="T1" fmla="*/ 62 h 123"/>
                <a:gd name="T2" fmla="*/ 61 w 123"/>
                <a:gd name="T3" fmla="*/ 0 h 123"/>
                <a:gd name="T4" fmla="*/ 0 w 123"/>
                <a:gd name="T5" fmla="*/ 62 h 123"/>
                <a:gd name="T6" fmla="*/ 61 w 123"/>
                <a:gd name="T7" fmla="*/ 123 h 123"/>
                <a:gd name="T8" fmla="*/ 123 w 123"/>
                <a:gd name="T9" fmla="*/ 6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123" y="62"/>
                  </a:moveTo>
                  <a:cubicBezTo>
                    <a:pt x="89" y="62"/>
                    <a:pt x="61" y="34"/>
                    <a:pt x="61" y="0"/>
                  </a:cubicBezTo>
                  <a:cubicBezTo>
                    <a:pt x="61" y="34"/>
                    <a:pt x="34" y="62"/>
                    <a:pt x="0" y="62"/>
                  </a:cubicBezTo>
                  <a:cubicBezTo>
                    <a:pt x="34" y="62"/>
                    <a:pt x="61" y="89"/>
                    <a:pt x="61" y="123"/>
                  </a:cubicBezTo>
                  <a:cubicBezTo>
                    <a:pt x="61" y="89"/>
                    <a:pt x="89" y="62"/>
                    <a:pt x="123" y="62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7FEAAB45-9A33-4665-9F6B-352D2C9AC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8654" y="5141868"/>
              <a:ext cx="151447" cy="151447"/>
            </a:xfrm>
            <a:custGeom>
              <a:avLst/>
              <a:gdLst>
                <a:gd name="T0" fmla="*/ 123 w 123"/>
                <a:gd name="T1" fmla="*/ 61 h 123"/>
                <a:gd name="T2" fmla="*/ 61 w 123"/>
                <a:gd name="T3" fmla="*/ 0 h 123"/>
                <a:gd name="T4" fmla="*/ 0 w 123"/>
                <a:gd name="T5" fmla="*/ 61 h 123"/>
                <a:gd name="T6" fmla="*/ 61 w 123"/>
                <a:gd name="T7" fmla="*/ 123 h 123"/>
                <a:gd name="T8" fmla="*/ 123 w 123"/>
                <a:gd name="T9" fmla="*/ 6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123" y="61"/>
                  </a:moveTo>
                  <a:cubicBezTo>
                    <a:pt x="89" y="61"/>
                    <a:pt x="61" y="34"/>
                    <a:pt x="61" y="0"/>
                  </a:cubicBezTo>
                  <a:cubicBezTo>
                    <a:pt x="61" y="34"/>
                    <a:pt x="34" y="61"/>
                    <a:pt x="0" y="61"/>
                  </a:cubicBezTo>
                  <a:cubicBezTo>
                    <a:pt x="34" y="61"/>
                    <a:pt x="61" y="89"/>
                    <a:pt x="61" y="123"/>
                  </a:cubicBezTo>
                  <a:cubicBezTo>
                    <a:pt x="61" y="89"/>
                    <a:pt x="89" y="61"/>
                    <a:pt x="123" y="61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9ECDAF72-AFC1-41D1-A6C9-76443E38C333}"/>
                </a:ext>
              </a:extLst>
            </p:cNvPr>
            <p:cNvGrpSpPr/>
            <p:nvPr/>
          </p:nvGrpSpPr>
          <p:grpSpPr>
            <a:xfrm>
              <a:off x="2177536" y="614362"/>
              <a:ext cx="522287" cy="516958"/>
              <a:chOff x="3244850" y="1047750"/>
              <a:chExt cx="622300" cy="615950"/>
            </a:xfrm>
          </p:grpSpPr>
          <p:sp>
            <p:nvSpPr>
              <p:cNvPr id="37" name="Freeform 30">
                <a:extLst>
                  <a:ext uri="{FF2B5EF4-FFF2-40B4-BE49-F238E27FC236}">
                    <a16:creationId xmlns:a16="http://schemas.microsoft.com/office/drawing/2014/main" id="{447FF334-A409-401F-8487-AD52472CF3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1047750"/>
                <a:ext cx="409575" cy="615950"/>
              </a:xfrm>
              <a:custGeom>
                <a:avLst/>
                <a:gdLst>
                  <a:gd name="T0" fmla="*/ 45 w 245"/>
                  <a:gd name="T1" fmla="*/ 222 h 369"/>
                  <a:gd name="T2" fmla="*/ 43 w 245"/>
                  <a:gd name="T3" fmla="*/ 20 h 369"/>
                  <a:gd name="T4" fmla="*/ 200 w 245"/>
                  <a:gd name="T5" fmla="*/ 147 h 369"/>
                  <a:gd name="T6" fmla="*/ 202 w 245"/>
                  <a:gd name="T7" fmla="*/ 348 h 369"/>
                  <a:gd name="T8" fmla="*/ 45 w 245"/>
                  <a:gd name="T9" fmla="*/ 22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369">
                    <a:moveTo>
                      <a:pt x="45" y="222"/>
                    </a:moveTo>
                    <a:cubicBezTo>
                      <a:pt x="1" y="131"/>
                      <a:pt x="0" y="41"/>
                      <a:pt x="43" y="20"/>
                    </a:cubicBezTo>
                    <a:cubicBezTo>
                      <a:pt x="86" y="0"/>
                      <a:pt x="157" y="56"/>
                      <a:pt x="200" y="147"/>
                    </a:cubicBezTo>
                    <a:cubicBezTo>
                      <a:pt x="244" y="237"/>
                      <a:pt x="245" y="328"/>
                      <a:pt x="202" y="348"/>
                    </a:cubicBezTo>
                    <a:cubicBezTo>
                      <a:pt x="159" y="369"/>
                      <a:pt x="89" y="313"/>
                      <a:pt x="45" y="222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1">
                <a:extLst>
                  <a:ext uri="{FF2B5EF4-FFF2-40B4-BE49-F238E27FC236}">
                    <a16:creationId xmlns:a16="http://schemas.microsoft.com/office/drawing/2014/main" id="{749DAF00-A9EB-4FC2-9C9C-C240A2273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4850" y="1196975"/>
                <a:ext cx="622300" cy="319088"/>
              </a:xfrm>
              <a:custGeom>
                <a:avLst/>
                <a:gdLst>
                  <a:gd name="T0" fmla="*/ 177 w 372"/>
                  <a:gd name="T1" fmla="*/ 181 h 191"/>
                  <a:gd name="T2" fmla="*/ 4 w 372"/>
                  <a:gd name="T3" fmla="*/ 78 h 191"/>
                  <a:gd name="T4" fmla="*/ 194 w 372"/>
                  <a:gd name="T5" fmla="*/ 9 h 191"/>
                  <a:gd name="T6" fmla="*/ 367 w 372"/>
                  <a:gd name="T7" fmla="*/ 113 h 191"/>
                  <a:gd name="T8" fmla="*/ 177 w 372"/>
                  <a:gd name="T9" fmla="*/ 18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2" h="191">
                    <a:moveTo>
                      <a:pt x="177" y="181"/>
                    </a:moveTo>
                    <a:cubicBezTo>
                      <a:pt x="77" y="172"/>
                      <a:pt x="0" y="125"/>
                      <a:pt x="4" y="78"/>
                    </a:cubicBezTo>
                    <a:cubicBezTo>
                      <a:pt x="9" y="30"/>
                      <a:pt x="94" y="0"/>
                      <a:pt x="194" y="9"/>
                    </a:cubicBezTo>
                    <a:cubicBezTo>
                      <a:pt x="294" y="19"/>
                      <a:pt x="372" y="65"/>
                      <a:pt x="367" y="113"/>
                    </a:cubicBezTo>
                    <a:cubicBezTo>
                      <a:pt x="362" y="160"/>
                      <a:pt x="277" y="191"/>
                      <a:pt x="177" y="181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2">
                <a:extLst>
                  <a:ext uri="{FF2B5EF4-FFF2-40B4-BE49-F238E27FC236}">
                    <a16:creationId xmlns:a16="http://schemas.microsoft.com/office/drawing/2014/main" id="{C88FA3E3-E07F-4A01-9A94-D37654A27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225" y="1055688"/>
                <a:ext cx="463550" cy="598488"/>
              </a:xfrm>
              <a:custGeom>
                <a:avLst/>
                <a:gdLst>
                  <a:gd name="T0" fmla="*/ 66 w 278"/>
                  <a:gd name="T1" fmla="*/ 133 h 358"/>
                  <a:gd name="T2" fmla="*/ 40 w 278"/>
                  <a:gd name="T3" fmla="*/ 332 h 358"/>
                  <a:gd name="T4" fmla="*/ 211 w 278"/>
                  <a:gd name="T5" fmla="*/ 226 h 358"/>
                  <a:gd name="T6" fmla="*/ 237 w 278"/>
                  <a:gd name="T7" fmla="*/ 26 h 358"/>
                  <a:gd name="T8" fmla="*/ 66 w 278"/>
                  <a:gd name="T9" fmla="*/ 13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358">
                    <a:moveTo>
                      <a:pt x="66" y="133"/>
                    </a:moveTo>
                    <a:cubicBezTo>
                      <a:pt x="11" y="217"/>
                      <a:pt x="0" y="307"/>
                      <a:pt x="40" y="332"/>
                    </a:cubicBezTo>
                    <a:cubicBezTo>
                      <a:pt x="80" y="358"/>
                      <a:pt x="157" y="311"/>
                      <a:pt x="211" y="226"/>
                    </a:cubicBezTo>
                    <a:cubicBezTo>
                      <a:pt x="266" y="142"/>
                      <a:pt x="278" y="52"/>
                      <a:pt x="237" y="26"/>
                    </a:cubicBezTo>
                    <a:cubicBezTo>
                      <a:pt x="197" y="0"/>
                      <a:pt x="121" y="48"/>
                      <a:pt x="66" y="133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3">
                <a:extLst>
                  <a:ext uri="{FF2B5EF4-FFF2-40B4-BE49-F238E27FC236}">
                    <a16:creationId xmlns:a16="http://schemas.microsoft.com/office/drawing/2014/main" id="{F43D2062-2B29-4A90-A731-8A094A15E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3138" y="1311275"/>
                <a:ext cx="85725" cy="87313"/>
              </a:xfrm>
              <a:custGeom>
                <a:avLst/>
                <a:gdLst>
                  <a:gd name="T0" fmla="*/ 36 w 52"/>
                  <a:gd name="T1" fmla="*/ 47 h 52"/>
                  <a:gd name="T2" fmla="*/ 5 w 52"/>
                  <a:gd name="T3" fmla="*/ 36 h 52"/>
                  <a:gd name="T4" fmla="*/ 16 w 52"/>
                  <a:gd name="T5" fmla="*/ 6 h 52"/>
                  <a:gd name="T6" fmla="*/ 46 w 52"/>
                  <a:gd name="T7" fmla="*/ 16 h 52"/>
                  <a:gd name="T8" fmla="*/ 36 w 52"/>
                  <a:gd name="T9" fmla="*/ 4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52">
                    <a:moveTo>
                      <a:pt x="36" y="47"/>
                    </a:moveTo>
                    <a:cubicBezTo>
                      <a:pt x="24" y="52"/>
                      <a:pt x="11" y="48"/>
                      <a:pt x="5" y="36"/>
                    </a:cubicBezTo>
                    <a:cubicBezTo>
                      <a:pt x="0" y="25"/>
                      <a:pt x="4" y="11"/>
                      <a:pt x="16" y="6"/>
                    </a:cubicBezTo>
                    <a:cubicBezTo>
                      <a:pt x="27" y="0"/>
                      <a:pt x="41" y="5"/>
                      <a:pt x="46" y="16"/>
                    </a:cubicBezTo>
                    <a:cubicBezTo>
                      <a:pt x="52" y="28"/>
                      <a:pt x="47" y="42"/>
                      <a:pt x="36" y="47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882DD94B-0D0A-45B9-B7D8-7381ECFA5C7D}"/>
                </a:ext>
              </a:extLst>
            </p:cNvPr>
            <p:cNvGrpSpPr/>
            <p:nvPr/>
          </p:nvGrpSpPr>
          <p:grpSpPr>
            <a:xfrm>
              <a:off x="2943893" y="5686380"/>
              <a:ext cx="551784" cy="545914"/>
              <a:chOff x="4005263" y="5426075"/>
              <a:chExt cx="746125" cy="738188"/>
            </a:xfrm>
          </p:grpSpPr>
          <p:sp>
            <p:nvSpPr>
              <p:cNvPr id="41" name="Oval 34">
                <a:extLst>
                  <a:ext uri="{FF2B5EF4-FFF2-40B4-BE49-F238E27FC236}">
                    <a16:creationId xmlns:a16="http://schemas.microsoft.com/office/drawing/2014/main" id="{10C982E1-6889-4EA8-AC13-1BF8E7FD4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5263" y="5580063"/>
                <a:ext cx="95250" cy="95250"/>
              </a:xfrm>
              <a:prstGeom prst="ellips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Oval 35">
                <a:extLst>
                  <a:ext uri="{FF2B5EF4-FFF2-40B4-BE49-F238E27FC236}">
                    <a16:creationId xmlns:a16="http://schemas.microsoft.com/office/drawing/2014/main" id="{56FC8619-75FD-4E5B-B03D-B602932DB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850" y="5946775"/>
                <a:ext cx="95250" cy="95250"/>
              </a:xfrm>
              <a:prstGeom prst="ellips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Oval 36">
                <a:extLst>
                  <a:ext uri="{FF2B5EF4-FFF2-40B4-BE49-F238E27FC236}">
                    <a16:creationId xmlns:a16="http://schemas.microsoft.com/office/drawing/2014/main" id="{09284DF8-ACF6-4E33-85B2-BC3CB05B5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1488" y="5692775"/>
                <a:ext cx="203200" cy="201613"/>
              </a:xfrm>
              <a:prstGeom prst="ellips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37">
                <a:extLst>
                  <a:ext uri="{FF2B5EF4-FFF2-40B4-BE49-F238E27FC236}">
                    <a16:creationId xmlns:a16="http://schemas.microsoft.com/office/drawing/2014/main" id="{9DF372D7-B380-4994-9E5E-4658FA16C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3700" y="5614988"/>
                <a:ext cx="358775" cy="358775"/>
              </a:xfrm>
              <a:custGeom>
                <a:avLst/>
                <a:gdLst>
                  <a:gd name="T0" fmla="*/ 226 w 226"/>
                  <a:gd name="T1" fmla="*/ 113 h 226"/>
                  <a:gd name="T2" fmla="*/ 202 w 226"/>
                  <a:gd name="T3" fmla="*/ 150 h 226"/>
                  <a:gd name="T4" fmla="*/ 193 w 226"/>
                  <a:gd name="T5" fmla="*/ 193 h 226"/>
                  <a:gd name="T6" fmla="*/ 149 w 226"/>
                  <a:gd name="T7" fmla="*/ 202 h 226"/>
                  <a:gd name="T8" fmla="*/ 113 w 226"/>
                  <a:gd name="T9" fmla="*/ 226 h 226"/>
                  <a:gd name="T10" fmla="*/ 76 w 226"/>
                  <a:gd name="T11" fmla="*/ 202 h 226"/>
                  <a:gd name="T12" fmla="*/ 33 w 226"/>
                  <a:gd name="T13" fmla="*/ 193 h 226"/>
                  <a:gd name="T14" fmla="*/ 24 w 226"/>
                  <a:gd name="T15" fmla="*/ 150 h 226"/>
                  <a:gd name="T16" fmla="*/ 0 w 226"/>
                  <a:gd name="T17" fmla="*/ 113 h 226"/>
                  <a:gd name="T18" fmla="*/ 24 w 226"/>
                  <a:gd name="T19" fmla="*/ 76 h 226"/>
                  <a:gd name="T20" fmla="*/ 33 w 226"/>
                  <a:gd name="T21" fmla="*/ 33 h 226"/>
                  <a:gd name="T22" fmla="*/ 76 w 226"/>
                  <a:gd name="T23" fmla="*/ 24 h 226"/>
                  <a:gd name="T24" fmla="*/ 113 w 226"/>
                  <a:gd name="T25" fmla="*/ 0 h 226"/>
                  <a:gd name="T26" fmla="*/ 149 w 226"/>
                  <a:gd name="T27" fmla="*/ 24 h 226"/>
                  <a:gd name="T28" fmla="*/ 193 w 226"/>
                  <a:gd name="T29" fmla="*/ 33 h 226"/>
                  <a:gd name="T30" fmla="*/ 202 w 226"/>
                  <a:gd name="T31" fmla="*/ 76 h 226"/>
                  <a:gd name="T32" fmla="*/ 226 w 226"/>
                  <a:gd name="T33" fmla="*/ 113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6" h="226">
                    <a:moveTo>
                      <a:pt x="226" y="113"/>
                    </a:moveTo>
                    <a:lnTo>
                      <a:pt x="202" y="150"/>
                    </a:lnTo>
                    <a:lnTo>
                      <a:pt x="193" y="193"/>
                    </a:lnTo>
                    <a:lnTo>
                      <a:pt x="149" y="202"/>
                    </a:lnTo>
                    <a:lnTo>
                      <a:pt x="113" y="226"/>
                    </a:lnTo>
                    <a:lnTo>
                      <a:pt x="76" y="202"/>
                    </a:lnTo>
                    <a:lnTo>
                      <a:pt x="33" y="193"/>
                    </a:lnTo>
                    <a:lnTo>
                      <a:pt x="24" y="150"/>
                    </a:lnTo>
                    <a:lnTo>
                      <a:pt x="0" y="113"/>
                    </a:lnTo>
                    <a:lnTo>
                      <a:pt x="24" y="76"/>
                    </a:lnTo>
                    <a:lnTo>
                      <a:pt x="33" y="33"/>
                    </a:lnTo>
                    <a:lnTo>
                      <a:pt x="76" y="24"/>
                    </a:lnTo>
                    <a:lnTo>
                      <a:pt x="113" y="0"/>
                    </a:lnTo>
                    <a:lnTo>
                      <a:pt x="149" y="24"/>
                    </a:lnTo>
                    <a:lnTo>
                      <a:pt x="193" y="33"/>
                    </a:lnTo>
                    <a:lnTo>
                      <a:pt x="202" y="76"/>
                    </a:lnTo>
                    <a:lnTo>
                      <a:pt x="226" y="113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38">
                <a:extLst>
                  <a:ext uri="{FF2B5EF4-FFF2-40B4-BE49-F238E27FC236}">
                    <a16:creationId xmlns:a16="http://schemas.microsoft.com/office/drawing/2014/main" id="{BFB1378E-92CD-4E8F-9BF1-0E900D5DD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0038" y="5521325"/>
                <a:ext cx="546100" cy="546100"/>
              </a:xfrm>
              <a:custGeom>
                <a:avLst/>
                <a:gdLst>
                  <a:gd name="T0" fmla="*/ 242 w 327"/>
                  <a:gd name="T1" fmla="*/ 283 h 327"/>
                  <a:gd name="T2" fmla="*/ 271 w 327"/>
                  <a:gd name="T3" fmla="*/ 255 h 327"/>
                  <a:gd name="T4" fmla="*/ 292 w 327"/>
                  <a:gd name="T5" fmla="*/ 264 h 327"/>
                  <a:gd name="T6" fmla="*/ 327 w 327"/>
                  <a:gd name="T7" fmla="*/ 164 h 327"/>
                  <a:gd name="T8" fmla="*/ 163 w 327"/>
                  <a:gd name="T9" fmla="*/ 0 h 327"/>
                  <a:gd name="T10" fmla="*/ 0 w 327"/>
                  <a:gd name="T11" fmla="*/ 164 h 327"/>
                  <a:gd name="T12" fmla="*/ 163 w 327"/>
                  <a:gd name="T13" fmla="*/ 327 h 327"/>
                  <a:gd name="T14" fmla="*/ 250 w 327"/>
                  <a:gd name="T15" fmla="*/ 302 h 327"/>
                  <a:gd name="T16" fmla="*/ 242 w 327"/>
                  <a:gd name="T17" fmla="*/ 283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7" h="327">
                    <a:moveTo>
                      <a:pt x="242" y="283"/>
                    </a:moveTo>
                    <a:cubicBezTo>
                      <a:pt x="242" y="267"/>
                      <a:pt x="255" y="255"/>
                      <a:pt x="271" y="255"/>
                    </a:cubicBezTo>
                    <a:cubicBezTo>
                      <a:pt x="279" y="255"/>
                      <a:pt x="287" y="258"/>
                      <a:pt x="292" y="264"/>
                    </a:cubicBezTo>
                    <a:cubicBezTo>
                      <a:pt x="314" y="236"/>
                      <a:pt x="327" y="202"/>
                      <a:pt x="327" y="164"/>
                    </a:cubicBezTo>
                    <a:cubicBezTo>
                      <a:pt x="327" y="73"/>
                      <a:pt x="253" y="0"/>
                      <a:pt x="163" y="0"/>
                    </a:cubicBezTo>
                    <a:cubicBezTo>
                      <a:pt x="73" y="0"/>
                      <a:pt x="0" y="73"/>
                      <a:pt x="0" y="164"/>
                    </a:cubicBezTo>
                    <a:cubicBezTo>
                      <a:pt x="0" y="254"/>
                      <a:pt x="73" y="327"/>
                      <a:pt x="163" y="327"/>
                    </a:cubicBezTo>
                    <a:cubicBezTo>
                      <a:pt x="195" y="327"/>
                      <a:pt x="225" y="318"/>
                      <a:pt x="250" y="302"/>
                    </a:cubicBezTo>
                    <a:cubicBezTo>
                      <a:pt x="245" y="297"/>
                      <a:pt x="242" y="290"/>
                      <a:pt x="242" y="283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39">
                <a:extLst>
                  <a:ext uri="{FF2B5EF4-FFF2-40B4-BE49-F238E27FC236}">
                    <a16:creationId xmlns:a16="http://schemas.microsoft.com/office/drawing/2014/main" id="{C6475C01-C6D8-4409-8520-30A420DD93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200" y="5426075"/>
                <a:ext cx="738188" cy="738188"/>
              </a:xfrm>
              <a:custGeom>
                <a:avLst/>
                <a:gdLst>
                  <a:gd name="T0" fmla="*/ 221 w 442"/>
                  <a:gd name="T1" fmla="*/ 0 h 442"/>
                  <a:gd name="T2" fmla="*/ 38 w 442"/>
                  <a:gd name="T3" fmla="*/ 97 h 442"/>
                  <a:gd name="T4" fmla="*/ 52 w 442"/>
                  <a:gd name="T5" fmla="*/ 121 h 442"/>
                  <a:gd name="T6" fmla="*/ 24 w 442"/>
                  <a:gd name="T7" fmla="*/ 150 h 442"/>
                  <a:gd name="T8" fmla="*/ 13 w 442"/>
                  <a:gd name="T9" fmla="*/ 148 h 442"/>
                  <a:gd name="T10" fmla="*/ 0 w 442"/>
                  <a:gd name="T11" fmla="*/ 221 h 442"/>
                  <a:gd name="T12" fmla="*/ 221 w 442"/>
                  <a:gd name="T13" fmla="*/ 442 h 442"/>
                  <a:gd name="T14" fmla="*/ 442 w 442"/>
                  <a:gd name="T15" fmla="*/ 221 h 442"/>
                  <a:gd name="T16" fmla="*/ 221 w 442"/>
                  <a:gd name="T17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2" h="442">
                    <a:moveTo>
                      <a:pt x="221" y="0"/>
                    </a:moveTo>
                    <a:cubicBezTo>
                      <a:pt x="145" y="0"/>
                      <a:pt x="78" y="38"/>
                      <a:pt x="38" y="97"/>
                    </a:cubicBezTo>
                    <a:cubicBezTo>
                      <a:pt x="46" y="102"/>
                      <a:pt x="52" y="111"/>
                      <a:pt x="52" y="121"/>
                    </a:cubicBezTo>
                    <a:cubicBezTo>
                      <a:pt x="52" y="137"/>
                      <a:pt x="39" y="150"/>
                      <a:pt x="24" y="150"/>
                    </a:cubicBezTo>
                    <a:cubicBezTo>
                      <a:pt x="20" y="150"/>
                      <a:pt x="16" y="149"/>
                      <a:pt x="13" y="148"/>
                    </a:cubicBezTo>
                    <a:cubicBezTo>
                      <a:pt x="5" y="171"/>
                      <a:pt x="0" y="195"/>
                      <a:pt x="0" y="221"/>
                    </a:cubicBezTo>
                    <a:cubicBezTo>
                      <a:pt x="0" y="343"/>
                      <a:pt x="99" y="442"/>
                      <a:pt x="221" y="442"/>
                    </a:cubicBezTo>
                    <a:cubicBezTo>
                      <a:pt x="343" y="442"/>
                      <a:pt x="442" y="343"/>
                      <a:pt x="442" y="221"/>
                    </a:cubicBezTo>
                    <a:cubicBezTo>
                      <a:pt x="442" y="99"/>
                      <a:pt x="343" y="0"/>
                      <a:pt x="221" y="0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4946FB0F-2187-4B41-8A21-C3CD7B0B678E}"/>
                </a:ext>
              </a:extLst>
            </p:cNvPr>
            <p:cNvGrpSpPr/>
            <p:nvPr/>
          </p:nvGrpSpPr>
          <p:grpSpPr>
            <a:xfrm>
              <a:off x="9448835" y="1081088"/>
              <a:ext cx="589934" cy="563684"/>
              <a:chOff x="8272463" y="1081088"/>
              <a:chExt cx="677863" cy="647700"/>
            </a:xfrm>
          </p:grpSpPr>
          <p:sp>
            <p:nvSpPr>
              <p:cNvPr id="47" name="Freeform 40">
                <a:extLst>
                  <a:ext uri="{FF2B5EF4-FFF2-40B4-BE49-F238E27FC236}">
                    <a16:creationId xmlns:a16="http://schemas.microsoft.com/office/drawing/2014/main" id="{A48078D2-A1C1-4074-B999-C12BE091E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5688" y="1081088"/>
                <a:ext cx="274638" cy="260350"/>
              </a:xfrm>
              <a:custGeom>
                <a:avLst/>
                <a:gdLst>
                  <a:gd name="T0" fmla="*/ 11 w 164"/>
                  <a:gd name="T1" fmla="*/ 106 h 156"/>
                  <a:gd name="T2" fmla="*/ 115 w 164"/>
                  <a:gd name="T3" fmla="*/ 10 h 156"/>
                  <a:gd name="T4" fmla="*/ 154 w 164"/>
                  <a:gd name="T5" fmla="*/ 11 h 156"/>
                  <a:gd name="T6" fmla="*/ 154 w 164"/>
                  <a:gd name="T7" fmla="*/ 11 h 156"/>
                  <a:gd name="T8" fmla="*/ 152 w 164"/>
                  <a:gd name="T9" fmla="*/ 50 h 156"/>
                  <a:gd name="T10" fmla="*/ 48 w 164"/>
                  <a:gd name="T11" fmla="*/ 145 h 156"/>
                  <a:gd name="T12" fmla="*/ 10 w 164"/>
                  <a:gd name="T13" fmla="*/ 144 h 156"/>
                  <a:gd name="T14" fmla="*/ 10 w 164"/>
                  <a:gd name="T15" fmla="*/ 144 h 156"/>
                  <a:gd name="T16" fmla="*/ 11 w 164"/>
                  <a:gd name="T17" fmla="*/ 10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" h="156">
                    <a:moveTo>
                      <a:pt x="11" y="106"/>
                    </a:moveTo>
                    <a:cubicBezTo>
                      <a:pt x="115" y="10"/>
                      <a:pt x="115" y="10"/>
                      <a:pt x="115" y="10"/>
                    </a:cubicBezTo>
                    <a:cubicBezTo>
                      <a:pt x="126" y="0"/>
                      <a:pt x="143" y="0"/>
                      <a:pt x="154" y="11"/>
                    </a:cubicBezTo>
                    <a:cubicBezTo>
                      <a:pt x="154" y="11"/>
                      <a:pt x="154" y="11"/>
                      <a:pt x="154" y="11"/>
                    </a:cubicBezTo>
                    <a:cubicBezTo>
                      <a:pt x="164" y="22"/>
                      <a:pt x="163" y="40"/>
                      <a:pt x="152" y="50"/>
                    </a:cubicBezTo>
                    <a:cubicBezTo>
                      <a:pt x="48" y="145"/>
                      <a:pt x="48" y="145"/>
                      <a:pt x="48" y="145"/>
                    </a:cubicBezTo>
                    <a:cubicBezTo>
                      <a:pt x="37" y="156"/>
                      <a:pt x="20" y="155"/>
                      <a:pt x="10" y="144"/>
                    </a:cubicBezTo>
                    <a:cubicBezTo>
                      <a:pt x="10" y="144"/>
                      <a:pt x="10" y="144"/>
                      <a:pt x="10" y="144"/>
                    </a:cubicBezTo>
                    <a:cubicBezTo>
                      <a:pt x="0" y="133"/>
                      <a:pt x="0" y="116"/>
                      <a:pt x="11" y="1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41">
                <a:extLst>
                  <a:ext uri="{FF2B5EF4-FFF2-40B4-BE49-F238E27FC236}">
                    <a16:creationId xmlns:a16="http://schemas.microsoft.com/office/drawing/2014/main" id="{C9C8C9F1-0672-48FB-9FBD-4162CBD3E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2463" y="1300163"/>
                <a:ext cx="430213" cy="428625"/>
              </a:xfrm>
              <a:custGeom>
                <a:avLst/>
                <a:gdLst>
                  <a:gd name="T0" fmla="*/ 50 w 258"/>
                  <a:gd name="T1" fmla="*/ 44 h 257"/>
                  <a:gd name="T2" fmla="*/ 214 w 258"/>
                  <a:gd name="T3" fmla="*/ 49 h 257"/>
                  <a:gd name="T4" fmla="*/ 209 w 258"/>
                  <a:gd name="T5" fmla="*/ 213 h 257"/>
                  <a:gd name="T6" fmla="*/ 44 w 258"/>
                  <a:gd name="T7" fmla="*/ 208 h 257"/>
                  <a:gd name="T8" fmla="*/ 50 w 258"/>
                  <a:gd name="T9" fmla="*/ 44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257">
                    <a:moveTo>
                      <a:pt x="50" y="44"/>
                    </a:moveTo>
                    <a:cubicBezTo>
                      <a:pt x="97" y="0"/>
                      <a:pt x="170" y="2"/>
                      <a:pt x="214" y="49"/>
                    </a:cubicBezTo>
                    <a:cubicBezTo>
                      <a:pt x="258" y="96"/>
                      <a:pt x="255" y="170"/>
                      <a:pt x="209" y="213"/>
                    </a:cubicBezTo>
                    <a:cubicBezTo>
                      <a:pt x="162" y="257"/>
                      <a:pt x="88" y="255"/>
                      <a:pt x="44" y="208"/>
                    </a:cubicBezTo>
                    <a:cubicBezTo>
                      <a:pt x="0" y="161"/>
                      <a:pt x="3" y="88"/>
                      <a:pt x="50" y="44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2">
                <a:extLst>
                  <a:ext uri="{FF2B5EF4-FFF2-40B4-BE49-F238E27FC236}">
                    <a16:creationId xmlns:a16="http://schemas.microsoft.com/office/drawing/2014/main" id="{AA420F61-41C3-47F6-82A9-F55845ACC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1200" y="1360488"/>
                <a:ext cx="311150" cy="307975"/>
              </a:xfrm>
              <a:custGeom>
                <a:avLst/>
                <a:gdLst>
                  <a:gd name="T0" fmla="*/ 36 w 186"/>
                  <a:gd name="T1" fmla="*/ 31 h 185"/>
                  <a:gd name="T2" fmla="*/ 154 w 186"/>
                  <a:gd name="T3" fmla="*/ 35 h 185"/>
                  <a:gd name="T4" fmla="*/ 150 w 186"/>
                  <a:gd name="T5" fmla="*/ 154 h 185"/>
                  <a:gd name="T6" fmla="*/ 32 w 186"/>
                  <a:gd name="T7" fmla="*/ 150 h 185"/>
                  <a:gd name="T8" fmla="*/ 36 w 186"/>
                  <a:gd name="T9" fmla="*/ 3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185">
                    <a:moveTo>
                      <a:pt x="36" y="31"/>
                    </a:moveTo>
                    <a:cubicBezTo>
                      <a:pt x="70" y="0"/>
                      <a:pt x="123" y="1"/>
                      <a:pt x="154" y="35"/>
                    </a:cubicBezTo>
                    <a:cubicBezTo>
                      <a:pt x="186" y="69"/>
                      <a:pt x="184" y="122"/>
                      <a:pt x="150" y="154"/>
                    </a:cubicBezTo>
                    <a:cubicBezTo>
                      <a:pt x="117" y="185"/>
                      <a:pt x="64" y="184"/>
                      <a:pt x="32" y="150"/>
                    </a:cubicBezTo>
                    <a:cubicBezTo>
                      <a:pt x="0" y="116"/>
                      <a:pt x="2" y="63"/>
                      <a:pt x="36" y="31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Line 43">
                <a:extLst>
                  <a:ext uri="{FF2B5EF4-FFF2-40B4-BE49-F238E27FC236}">
                    <a16:creationId xmlns:a16="http://schemas.microsoft.com/office/drawing/2014/main" id="{888F820F-7264-435E-A3F5-64388D1DD6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629650" y="1330325"/>
                <a:ext cx="55563" cy="508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B6D2F7D0-216B-40CB-BA8D-BF7BD0829D64}"/>
                </a:ext>
              </a:extLst>
            </p:cNvPr>
            <p:cNvGrpSpPr/>
            <p:nvPr/>
          </p:nvGrpSpPr>
          <p:grpSpPr>
            <a:xfrm>
              <a:off x="929762" y="1117600"/>
              <a:ext cx="590238" cy="683503"/>
              <a:chOff x="1997075" y="1550988"/>
              <a:chExt cx="703263" cy="814387"/>
            </a:xfrm>
          </p:grpSpPr>
          <p:sp>
            <p:nvSpPr>
              <p:cNvPr id="51" name="Freeform 44">
                <a:extLst>
                  <a:ext uri="{FF2B5EF4-FFF2-40B4-BE49-F238E27FC236}">
                    <a16:creationId xmlns:a16="http://schemas.microsoft.com/office/drawing/2014/main" id="{7593B739-2620-4E67-A365-D50BCACBE5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3475" y="2197100"/>
                <a:ext cx="258763" cy="155575"/>
              </a:xfrm>
              <a:custGeom>
                <a:avLst/>
                <a:gdLst>
                  <a:gd name="T0" fmla="*/ 155 w 155"/>
                  <a:gd name="T1" fmla="*/ 37 h 93"/>
                  <a:gd name="T2" fmla="*/ 13 w 155"/>
                  <a:gd name="T3" fmla="*/ 93 h 93"/>
                  <a:gd name="T4" fmla="*/ 3 w 155"/>
                  <a:gd name="T5" fmla="*/ 68 h 93"/>
                  <a:gd name="T6" fmla="*/ 12 w 155"/>
                  <a:gd name="T7" fmla="*/ 48 h 93"/>
                  <a:gd name="T8" fmla="*/ 126 w 155"/>
                  <a:gd name="T9" fmla="*/ 4 h 93"/>
                  <a:gd name="T10" fmla="*/ 146 w 155"/>
                  <a:gd name="T11" fmla="*/ 12 h 93"/>
                  <a:gd name="T12" fmla="*/ 155 w 155"/>
                  <a:gd name="T13" fmla="*/ 37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93">
                    <a:moveTo>
                      <a:pt x="155" y="37"/>
                    </a:moveTo>
                    <a:cubicBezTo>
                      <a:pt x="13" y="93"/>
                      <a:pt x="13" y="93"/>
                      <a:pt x="13" y="93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0" y="60"/>
                      <a:pt x="4" y="51"/>
                      <a:pt x="12" y="48"/>
                    </a:cubicBezTo>
                    <a:cubicBezTo>
                      <a:pt x="126" y="4"/>
                      <a:pt x="126" y="4"/>
                      <a:pt x="126" y="4"/>
                    </a:cubicBezTo>
                    <a:cubicBezTo>
                      <a:pt x="134" y="0"/>
                      <a:pt x="143" y="4"/>
                      <a:pt x="146" y="12"/>
                    </a:cubicBezTo>
                    <a:lnTo>
                      <a:pt x="155" y="37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45">
                <a:extLst>
                  <a:ext uri="{FF2B5EF4-FFF2-40B4-BE49-F238E27FC236}">
                    <a16:creationId xmlns:a16="http://schemas.microsoft.com/office/drawing/2014/main" id="{94FE58CC-0A9E-4496-A766-F36244863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513" y="1550988"/>
                <a:ext cx="579438" cy="577850"/>
              </a:xfrm>
              <a:custGeom>
                <a:avLst/>
                <a:gdLst>
                  <a:gd name="T0" fmla="*/ 297 w 347"/>
                  <a:gd name="T1" fmla="*/ 83 h 346"/>
                  <a:gd name="T2" fmla="*/ 263 w 347"/>
                  <a:gd name="T3" fmla="*/ 297 h 346"/>
                  <a:gd name="T4" fmla="*/ 50 w 347"/>
                  <a:gd name="T5" fmla="*/ 263 h 346"/>
                  <a:gd name="T6" fmla="*/ 84 w 347"/>
                  <a:gd name="T7" fmla="*/ 50 h 346"/>
                  <a:gd name="T8" fmla="*/ 297 w 347"/>
                  <a:gd name="T9" fmla="*/ 8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346">
                    <a:moveTo>
                      <a:pt x="297" y="83"/>
                    </a:moveTo>
                    <a:cubicBezTo>
                      <a:pt x="347" y="151"/>
                      <a:pt x="332" y="247"/>
                      <a:pt x="263" y="297"/>
                    </a:cubicBezTo>
                    <a:cubicBezTo>
                      <a:pt x="195" y="346"/>
                      <a:pt x="100" y="331"/>
                      <a:pt x="50" y="263"/>
                    </a:cubicBezTo>
                    <a:cubicBezTo>
                      <a:pt x="0" y="195"/>
                      <a:pt x="16" y="99"/>
                      <a:pt x="84" y="50"/>
                    </a:cubicBezTo>
                    <a:cubicBezTo>
                      <a:pt x="152" y="0"/>
                      <a:pt x="247" y="15"/>
                      <a:pt x="297" y="83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46">
                <a:extLst>
                  <a:ext uri="{FF2B5EF4-FFF2-40B4-BE49-F238E27FC236}">
                    <a16:creationId xmlns:a16="http://schemas.microsoft.com/office/drawing/2014/main" id="{6EABA577-C97C-4E1F-BB4F-3CA7DE219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7075" y="1584325"/>
                <a:ext cx="546100" cy="615950"/>
              </a:xfrm>
              <a:custGeom>
                <a:avLst/>
                <a:gdLst>
                  <a:gd name="T0" fmla="*/ 305 w 327"/>
                  <a:gd name="T1" fmla="*/ 277 h 369"/>
                  <a:gd name="T2" fmla="*/ 126 w 327"/>
                  <a:gd name="T3" fmla="*/ 30 h 369"/>
                  <a:gd name="T4" fmla="*/ 103 w 327"/>
                  <a:gd name="T5" fmla="*/ 0 h 369"/>
                  <a:gd name="T6" fmla="*/ 62 w 327"/>
                  <a:gd name="T7" fmla="*/ 265 h 369"/>
                  <a:gd name="T8" fmla="*/ 327 w 327"/>
                  <a:gd name="T9" fmla="*/ 307 h 369"/>
                  <a:gd name="T10" fmla="*/ 305 w 327"/>
                  <a:gd name="T11" fmla="*/ 27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7" h="369">
                    <a:moveTo>
                      <a:pt x="305" y="277"/>
                    </a:moveTo>
                    <a:cubicBezTo>
                      <a:pt x="126" y="30"/>
                      <a:pt x="126" y="30"/>
                      <a:pt x="126" y="3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9" y="62"/>
                      <a:pt x="0" y="180"/>
                      <a:pt x="62" y="265"/>
                    </a:cubicBezTo>
                    <a:cubicBezTo>
                      <a:pt x="123" y="350"/>
                      <a:pt x="242" y="369"/>
                      <a:pt x="327" y="307"/>
                    </a:cubicBezTo>
                    <a:cubicBezTo>
                      <a:pt x="305" y="277"/>
                      <a:pt x="305" y="277"/>
                      <a:pt x="305" y="277"/>
                    </a:cubicBezTo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47">
                <a:extLst>
                  <a:ext uri="{FF2B5EF4-FFF2-40B4-BE49-F238E27FC236}">
                    <a16:creationId xmlns:a16="http://schemas.microsoft.com/office/drawing/2014/main" id="{06E2A4C5-E991-4D82-AB07-EBA0C7561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1375" y="1582738"/>
                <a:ext cx="258763" cy="193675"/>
              </a:xfrm>
              <a:custGeom>
                <a:avLst/>
                <a:gdLst>
                  <a:gd name="T0" fmla="*/ 0 w 155"/>
                  <a:gd name="T1" fmla="*/ 114 h 116"/>
                  <a:gd name="T2" fmla="*/ 97 w 155"/>
                  <a:gd name="T3" fmla="*/ 85 h 116"/>
                  <a:gd name="T4" fmla="*/ 155 w 155"/>
                  <a:gd name="T5" fmla="*/ 2 h 116"/>
                  <a:gd name="T6" fmla="*/ 58 w 155"/>
                  <a:gd name="T7" fmla="*/ 31 h 116"/>
                  <a:gd name="T8" fmla="*/ 0 w 155"/>
                  <a:gd name="T9" fmla="*/ 11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116">
                    <a:moveTo>
                      <a:pt x="0" y="114"/>
                    </a:moveTo>
                    <a:cubicBezTo>
                      <a:pt x="34" y="116"/>
                      <a:pt x="68" y="106"/>
                      <a:pt x="97" y="85"/>
                    </a:cubicBezTo>
                    <a:cubicBezTo>
                      <a:pt x="126" y="64"/>
                      <a:pt x="146" y="34"/>
                      <a:pt x="155" y="2"/>
                    </a:cubicBezTo>
                    <a:cubicBezTo>
                      <a:pt x="121" y="0"/>
                      <a:pt x="87" y="10"/>
                      <a:pt x="58" y="31"/>
                    </a:cubicBezTo>
                    <a:cubicBezTo>
                      <a:pt x="28" y="52"/>
                      <a:pt x="9" y="82"/>
                      <a:pt x="0" y="114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48">
                <a:extLst>
                  <a:ext uri="{FF2B5EF4-FFF2-40B4-BE49-F238E27FC236}">
                    <a16:creationId xmlns:a16="http://schemas.microsoft.com/office/drawing/2014/main" id="{1554783F-5D3F-4814-AF4F-B749658FD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6325" y="1905000"/>
                <a:ext cx="257175" cy="192088"/>
              </a:xfrm>
              <a:custGeom>
                <a:avLst/>
                <a:gdLst>
                  <a:gd name="T0" fmla="*/ 0 w 154"/>
                  <a:gd name="T1" fmla="*/ 114 h 115"/>
                  <a:gd name="T2" fmla="*/ 96 w 154"/>
                  <a:gd name="T3" fmla="*/ 85 h 115"/>
                  <a:gd name="T4" fmla="*/ 154 w 154"/>
                  <a:gd name="T5" fmla="*/ 1 h 115"/>
                  <a:gd name="T6" fmla="*/ 57 w 154"/>
                  <a:gd name="T7" fmla="*/ 30 h 115"/>
                  <a:gd name="T8" fmla="*/ 0 w 154"/>
                  <a:gd name="T9" fmla="*/ 11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115">
                    <a:moveTo>
                      <a:pt x="0" y="114"/>
                    </a:moveTo>
                    <a:cubicBezTo>
                      <a:pt x="33" y="115"/>
                      <a:pt x="67" y="106"/>
                      <a:pt x="96" y="85"/>
                    </a:cubicBezTo>
                    <a:cubicBezTo>
                      <a:pt x="126" y="63"/>
                      <a:pt x="145" y="34"/>
                      <a:pt x="154" y="1"/>
                    </a:cubicBezTo>
                    <a:cubicBezTo>
                      <a:pt x="120" y="0"/>
                      <a:pt x="86" y="9"/>
                      <a:pt x="57" y="30"/>
                    </a:cubicBezTo>
                    <a:cubicBezTo>
                      <a:pt x="28" y="52"/>
                      <a:pt x="8" y="81"/>
                      <a:pt x="0" y="114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49">
                <a:extLst>
                  <a:ext uri="{FF2B5EF4-FFF2-40B4-BE49-F238E27FC236}">
                    <a16:creationId xmlns:a16="http://schemas.microsoft.com/office/drawing/2014/main" id="{74959E2E-5847-4A30-818C-47C3A6F764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1063" y="1592263"/>
                <a:ext cx="412750" cy="493713"/>
              </a:xfrm>
              <a:custGeom>
                <a:avLst/>
                <a:gdLst>
                  <a:gd name="T0" fmla="*/ 185 w 247"/>
                  <a:gd name="T1" fmla="*/ 103 h 296"/>
                  <a:gd name="T2" fmla="*/ 213 w 247"/>
                  <a:gd name="T3" fmla="*/ 272 h 296"/>
                  <a:gd name="T4" fmla="*/ 62 w 247"/>
                  <a:gd name="T5" fmla="*/ 193 h 296"/>
                  <a:gd name="T6" fmla="*/ 34 w 247"/>
                  <a:gd name="T7" fmla="*/ 25 h 296"/>
                  <a:gd name="T8" fmla="*/ 185 w 247"/>
                  <a:gd name="T9" fmla="*/ 103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296">
                    <a:moveTo>
                      <a:pt x="185" y="103"/>
                    </a:moveTo>
                    <a:cubicBezTo>
                      <a:pt x="235" y="171"/>
                      <a:pt x="247" y="247"/>
                      <a:pt x="213" y="272"/>
                    </a:cubicBezTo>
                    <a:cubicBezTo>
                      <a:pt x="179" y="296"/>
                      <a:pt x="111" y="261"/>
                      <a:pt x="62" y="193"/>
                    </a:cubicBezTo>
                    <a:cubicBezTo>
                      <a:pt x="12" y="125"/>
                      <a:pt x="0" y="50"/>
                      <a:pt x="34" y="25"/>
                    </a:cubicBezTo>
                    <a:cubicBezTo>
                      <a:pt x="68" y="0"/>
                      <a:pt x="136" y="35"/>
                      <a:pt x="185" y="103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Line 50">
                <a:extLst>
                  <a:ext uri="{FF2B5EF4-FFF2-40B4-BE49-F238E27FC236}">
                    <a16:creationId xmlns:a16="http://schemas.microsoft.com/office/drawing/2014/main" id="{79B88B98-3337-418E-A5DC-0804A64480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51063" y="1689100"/>
                <a:ext cx="412750" cy="300038"/>
              </a:xfrm>
              <a:prstGeom prst="line">
                <a:avLst/>
              </a:pr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Line 51">
                <a:extLst>
                  <a:ext uri="{FF2B5EF4-FFF2-40B4-BE49-F238E27FC236}">
                    <a16:creationId xmlns:a16="http://schemas.microsoft.com/office/drawing/2014/main" id="{60F1EF0F-32E0-40A5-BA3E-A38B7145DF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74913" y="2135188"/>
                <a:ext cx="42863" cy="104775"/>
              </a:xfrm>
              <a:prstGeom prst="line">
                <a:avLst/>
              </a:pr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Line 52">
                <a:extLst>
                  <a:ext uri="{FF2B5EF4-FFF2-40B4-BE49-F238E27FC236}">
                    <a16:creationId xmlns:a16="http://schemas.microsoft.com/office/drawing/2014/main" id="{2C1CAB8D-1A08-4582-A166-D4E7CF914A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97125" y="2244725"/>
                <a:ext cx="303213" cy="1206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8BC0DD5B-76A0-43FF-9E72-4BF2D958FEAC}"/>
                </a:ext>
              </a:extLst>
            </p:cNvPr>
            <p:cNvGrpSpPr/>
            <p:nvPr/>
          </p:nvGrpSpPr>
          <p:grpSpPr>
            <a:xfrm>
              <a:off x="1786604" y="4138569"/>
              <a:ext cx="645705" cy="664488"/>
              <a:chOff x="2847975" y="3878263"/>
              <a:chExt cx="873126" cy="898525"/>
            </a:xfrm>
          </p:grpSpPr>
          <p:sp>
            <p:nvSpPr>
              <p:cNvPr id="60" name="Line 53">
                <a:extLst>
                  <a:ext uri="{FF2B5EF4-FFF2-40B4-BE49-F238E27FC236}">
                    <a16:creationId xmlns:a16="http://schemas.microsoft.com/office/drawing/2014/main" id="{2865D882-6526-4E37-BC06-AFC8A8804A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055938" y="3973513"/>
                <a:ext cx="26988" cy="6032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Line 54">
                <a:extLst>
                  <a:ext uri="{FF2B5EF4-FFF2-40B4-BE49-F238E27FC236}">
                    <a16:creationId xmlns:a16="http://schemas.microsoft.com/office/drawing/2014/main" id="{690C45F2-C2B2-411C-8A79-A7084B1F0C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59125" y="3930650"/>
                <a:ext cx="3175" cy="65088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Line 55">
                <a:extLst>
                  <a:ext uri="{FF2B5EF4-FFF2-40B4-BE49-F238E27FC236}">
                    <a16:creationId xmlns:a16="http://schemas.microsoft.com/office/drawing/2014/main" id="{758C7672-435D-4D70-A5E2-6ACA8CD4F6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970213" y="4043363"/>
                <a:ext cx="50800" cy="4127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56">
                <a:extLst>
                  <a:ext uri="{FF2B5EF4-FFF2-40B4-BE49-F238E27FC236}">
                    <a16:creationId xmlns:a16="http://schemas.microsoft.com/office/drawing/2014/main" id="{B264940B-C591-492D-AB5B-7AADBA01E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5463" y="4089400"/>
                <a:ext cx="61913" cy="61913"/>
              </a:xfrm>
              <a:custGeom>
                <a:avLst/>
                <a:gdLst>
                  <a:gd name="T0" fmla="*/ 34 w 37"/>
                  <a:gd name="T1" fmla="*/ 24 h 37"/>
                  <a:gd name="T2" fmla="*/ 13 w 37"/>
                  <a:gd name="T3" fmla="*/ 35 h 37"/>
                  <a:gd name="T4" fmla="*/ 2 w 37"/>
                  <a:gd name="T5" fmla="*/ 14 h 37"/>
                  <a:gd name="T6" fmla="*/ 23 w 37"/>
                  <a:gd name="T7" fmla="*/ 3 h 37"/>
                  <a:gd name="T8" fmla="*/ 34 w 37"/>
                  <a:gd name="T9" fmla="*/ 2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4" y="24"/>
                    </a:moveTo>
                    <a:cubicBezTo>
                      <a:pt x="31" y="32"/>
                      <a:pt x="22" y="37"/>
                      <a:pt x="13" y="35"/>
                    </a:cubicBezTo>
                    <a:cubicBezTo>
                      <a:pt x="5" y="32"/>
                      <a:pt x="0" y="23"/>
                      <a:pt x="2" y="14"/>
                    </a:cubicBezTo>
                    <a:cubicBezTo>
                      <a:pt x="5" y="5"/>
                      <a:pt x="14" y="0"/>
                      <a:pt x="23" y="3"/>
                    </a:cubicBezTo>
                    <a:cubicBezTo>
                      <a:pt x="32" y="5"/>
                      <a:pt x="37" y="15"/>
                      <a:pt x="34" y="24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57">
                <a:extLst>
                  <a:ext uri="{FF2B5EF4-FFF2-40B4-BE49-F238E27FC236}">
                    <a16:creationId xmlns:a16="http://schemas.microsoft.com/office/drawing/2014/main" id="{860CD62E-4481-4DF9-8CD4-78B27EC19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650" y="4024313"/>
                <a:ext cx="61913" cy="61913"/>
              </a:xfrm>
              <a:custGeom>
                <a:avLst/>
                <a:gdLst>
                  <a:gd name="T0" fmla="*/ 35 w 37"/>
                  <a:gd name="T1" fmla="*/ 23 h 37"/>
                  <a:gd name="T2" fmla="*/ 14 w 37"/>
                  <a:gd name="T3" fmla="*/ 34 h 37"/>
                  <a:gd name="T4" fmla="*/ 3 w 37"/>
                  <a:gd name="T5" fmla="*/ 13 h 37"/>
                  <a:gd name="T6" fmla="*/ 23 w 37"/>
                  <a:gd name="T7" fmla="*/ 2 h 37"/>
                  <a:gd name="T8" fmla="*/ 35 w 37"/>
                  <a:gd name="T9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5" y="23"/>
                    </a:moveTo>
                    <a:cubicBezTo>
                      <a:pt x="32" y="32"/>
                      <a:pt x="23" y="37"/>
                      <a:pt x="14" y="34"/>
                    </a:cubicBezTo>
                    <a:cubicBezTo>
                      <a:pt x="5" y="31"/>
                      <a:pt x="0" y="22"/>
                      <a:pt x="3" y="13"/>
                    </a:cubicBezTo>
                    <a:cubicBezTo>
                      <a:pt x="5" y="5"/>
                      <a:pt x="15" y="0"/>
                      <a:pt x="23" y="2"/>
                    </a:cubicBezTo>
                    <a:cubicBezTo>
                      <a:pt x="32" y="5"/>
                      <a:pt x="37" y="14"/>
                      <a:pt x="35" y="23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58">
                <a:extLst>
                  <a:ext uri="{FF2B5EF4-FFF2-40B4-BE49-F238E27FC236}">
                    <a16:creationId xmlns:a16="http://schemas.microsoft.com/office/drawing/2014/main" id="{785DAAA2-3D07-4EB1-99AD-C938FFFF7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8188" y="3878263"/>
                <a:ext cx="63500" cy="63500"/>
              </a:xfrm>
              <a:custGeom>
                <a:avLst/>
                <a:gdLst>
                  <a:gd name="T0" fmla="*/ 33 w 38"/>
                  <a:gd name="T1" fmla="*/ 9 h 38"/>
                  <a:gd name="T2" fmla="*/ 28 w 38"/>
                  <a:gd name="T3" fmla="*/ 32 h 38"/>
                  <a:gd name="T4" fmla="*/ 5 w 38"/>
                  <a:gd name="T5" fmla="*/ 28 h 38"/>
                  <a:gd name="T6" fmla="*/ 9 w 38"/>
                  <a:gd name="T7" fmla="*/ 5 h 38"/>
                  <a:gd name="T8" fmla="*/ 33 w 38"/>
                  <a:gd name="T9" fmla="*/ 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3" y="9"/>
                    </a:moveTo>
                    <a:cubicBezTo>
                      <a:pt x="38" y="17"/>
                      <a:pt x="36" y="27"/>
                      <a:pt x="28" y="32"/>
                    </a:cubicBezTo>
                    <a:cubicBezTo>
                      <a:pt x="21" y="38"/>
                      <a:pt x="10" y="36"/>
                      <a:pt x="5" y="28"/>
                    </a:cubicBezTo>
                    <a:cubicBezTo>
                      <a:pt x="0" y="21"/>
                      <a:pt x="2" y="10"/>
                      <a:pt x="9" y="5"/>
                    </a:cubicBezTo>
                    <a:cubicBezTo>
                      <a:pt x="17" y="0"/>
                      <a:pt x="27" y="2"/>
                      <a:pt x="33" y="9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59">
                <a:extLst>
                  <a:ext uri="{FF2B5EF4-FFF2-40B4-BE49-F238E27FC236}">
                    <a16:creationId xmlns:a16="http://schemas.microsoft.com/office/drawing/2014/main" id="{29633D10-21C7-4B77-A505-336020524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4213225"/>
                <a:ext cx="195263" cy="103188"/>
              </a:xfrm>
              <a:custGeom>
                <a:avLst/>
                <a:gdLst>
                  <a:gd name="T0" fmla="*/ 96 w 117"/>
                  <a:gd name="T1" fmla="*/ 60 h 62"/>
                  <a:gd name="T2" fmla="*/ 10 w 117"/>
                  <a:gd name="T3" fmla="*/ 33 h 62"/>
                  <a:gd name="T4" fmla="*/ 2 w 117"/>
                  <a:gd name="T5" fmla="*/ 16 h 62"/>
                  <a:gd name="T6" fmla="*/ 3 w 117"/>
                  <a:gd name="T7" fmla="*/ 11 h 62"/>
                  <a:gd name="T8" fmla="*/ 20 w 117"/>
                  <a:gd name="T9" fmla="*/ 2 h 62"/>
                  <a:gd name="T10" fmla="*/ 106 w 117"/>
                  <a:gd name="T11" fmla="*/ 29 h 62"/>
                  <a:gd name="T12" fmla="*/ 115 w 117"/>
                  <a:gd name="T13" fmla="*/ 46 h 62"/>
                  <a:gd name="T14" fmla="*/ 113 w 117"/>
                  <a:gd name="T15" fmla="*/ 51 h 62"/>
                  <a:gd name="T16" fmla="*/ 96 w 117"/>
                  <a:gd name="T17" fmla="*/ 6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62">
                    <a:moveTo>
                      <a:pt x="96" y="60"/>
                    </a:moveTo>
                    <a:cubicBezTo>
                      <a:pt x="10" y="33"/>
                      <a:pt x="10" y="33"/>
                      <a:pt x="10" y="33"/>
                    </a:cubicBezTo>
                    <a:cubicBezTo>
                      <a:pt x="3" y="30"/>
                      <a:pt x="0" y="23"/>
                      <a:pt x="2" y="16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6" y="4"/>
                      <a:pt x="13" y="0"/>
                      <a:pt x="20" y="2"/>
                    </a:cubicBezTo>
                    <a:cubicBezTo>
                      <a:pt x="106" y="29"/>
                      <a:pt x="106" y="29"/>
                      <a:pt x="106" y="29"/>
                    </a:cubicBezTo>
                    <a:cubicBezTo>
                      <a:pt x="113" y="31"/>
                      <a:pt x="117" y="39"/>
                      <a:pt x="115" y="46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1" y="58"/>
                      <a:pt x="103" y="62"/>
                      <a:pt x="96" y="60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60">
                <a:extLst>
                  <a:ext uri="{FF2B5EF4-FFF2-40B4-BE49-F238E27FC236}">
                    <a16:creationId xmlns:a16="http://schemas.microsoft.com/office/drawing/2014/main" id="{2AE33F93-8FA0-4A93-B52F-100C5EDD8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4271963"/>
                <a:ext cx="320675" cy="504825"/>
              </a:xfrm>
              <a:custGeom>
                <a:avLst/>
                <a:gdLst>
                  <a:gd name="T0" fmla="*/ 162 w 192"/>
                  <a:gd name="T1" fmla="*/ 119 h 303"/>
                  <a:gd name="T2" fmla="*/ 192 w 192"/>
                  <a:gd name="T3" fmla="*/ 23 h 303"/>
                  <a:gd name="T4" fmla="*/ 117 w 192"/>
                  <a:gd name="T5" fmla="*/ 0 h 303"/>
                  <a:gd name="T6" fmla="*/ 88 w 192"/>
                  <a:gd name="T7" fmla="*/ 96 h 303"/>
                  <a:gd name="T8" fmla="*/ 6 w 192"/>
                  <a:gd name="T9" fmla="*/ 226 h 303"/>
                  <a:gd name="T10" fmla="*/ 31 w 192"/>
                  <a:gd name="T11" fmla="*/ 273 h 303"/>
                  <a:gd name="T12" fmla="*/ 111 w 192"/>
                  <a:gd name="T13" fmla="*/ 297 h 303"/>
                  <a:gd name="T14" fmla="*/ 158 w 192"/>
                  <a:gd name="T15" fmla="*/ 272 h 303"/>
                  <a:gd name="T16" fmla="*/ 162 w 192"/>
                  <a:gd name="T17" fmla="*/ 11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303">
                    <a:moveTo>
                      <a:pt x="162" y="119"/>
                    </a:moveTo>
                    <a:cubicBezTo>
                      <a:pt x="192" y="23"/>
                      <a:pt x="192" y="23"/>
                      <a:pt x="192" y="23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6" y="226"/>
                      <a:pt x="6" y="226"/>
                      <a:pt x="6" y="226"/>
                    </a:cubicBezTo>
                    <a:cubicBezTo>
                      <a:pt x="0" y="245"/>
                      <a:pt x="11" y="267"/>
                      <a:pt x="31" y="273"/>
                    </a:cubicBezTo>
                    <a:cubicBezTo>
                      <a:pt x="111" y="297"/>
                      <a:pt x="111" y="297"/>
                      <a:pt x="111" y="297"/>
                    </a:cubicBezTo>
                    <a:cubicBezTo>
                      <a:pt x="131" y="303"/>
                      <a:pt x="152" y="292"/>
                      <a:pt x="158" y="272"/>
                    </a:cubicBezTo>
                    <a:lnTo>
                      <a:pt x="162" y="119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1">
                <a:extLst>
                  <a:ext uri="{FF2B5EF4-FFF2-40B4-BE49-F238E27FC236}">
                    <a16:creationId xmlns:a16="http://schemas.microsoft.com/office/drawing/2014/main" id="{09DCAB54-9877-4DC8-BE69-AEC99C000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3700" y="4516438"/>
                <a:ext cx="182563" cy="90488"/>
              </a:xfrm>
              <a:custGeom>
                <a:avLst/>
                <a:gdLst>
                  <a:gd name="T0" fmla="*/ 0 w 110"/>
                  <a:gd name="T1" fmla="*/ 7 h 54"/>
                  <a:gd name="T2" fmla="*/ 54 w 110"/>
                  <a:gd name="T3" fmla="*/ 27 h 54"/>
                  <a:gd name="T4" fmla="*/ 110 w 110"/>
                  <a:gd name="T5" fmla="*/ 3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0" h="54">
                    <a:moveTo>
                      <a:pt x="0" y="7"/>
                    </a:moveTo>
                    <a:cubicBezTo>
                      <a:pt x="0" y="7"/>
                      <a:pt x="27" y="0"/>
                      <a:pt x="54" y="27"/>
                    </a:cubicBezTo>
                    <a:cubicBezTo>
                      <a:pt x="81" y="54"/>
                      <a:pt x="110" y="33"/>
                      <a:pt x="110" y="33"/>
                    </a:cubicBezTo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2">
                <a:extLst>
                  <a:ext uri="{FF2B5EF4-FFF2-40B4-BE49-F238E27FC236}">
                    <a16:creationId xmlns:a16="http://schemas.microsoft.com/office/drawing/2014/main" id="{5DDD482C-049E-44EC-84F2-D10FF79DD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6763" y="4087813"/>
                <a:ext cx="182563" cy="141288"/>
              </a:xfrm>
              <a:custGeom>
                <a:avLst/>
                <a:gdLst>
                  <a:gd name="T0" fmla="*/ 101 w 109"/>
                  <a:gd name="T1" fmla="*/ 31 h 85"/>
                  <a:gd name="T2" fmla="*/ 26 w 109"/>
                  <a:gd name="T3" fmla="*/ 81 h 85"/>
                  <a:gd name="T4" fmla="*/ 8 w 109"/>
                  <a:gd name="T5" fmla="*/ 77 h 85"/>
                  <a:gd name="T6" fmla="*/ 5 w 109"/>
                  <a:gd name="T7" fmla="*/ 73 h 85"/>
                  <a:gd name="T8" fmla="*/ 8 w 109"/>
                  <a:gd name="T9" fmla="*/ 54 h 85"/>
                  <a:gd name="T10" fmla="*/ 83 w 109"/>
                  <a:gd name="T11" fmla="*/ 4 h 85"/>
                  <a:gd name="T12" fmla="*/ 102 w 109"/>
                  <a:gd name="T13" fmla="*/ 8 h 85"/>
                  <a:gd name="T14" fmla="*/ 105 w 109"/>
                  <a:gd name="T15" fmla="*/ 12 h 85"/>
                  <a:gd name="T16" fmla="*/ 101 w 109"/>
                  <a:gd name="T17" fmla="*/ 31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9" h="85">
                    <a:moveTo>
                      <a:pt x="101" y="31"/>
                    </a:moveTo>
                    <a:cubicBezTo>
                      <a:pt x="26" y="81"/>
                      <a:pt x="26" y="81"/>
                      <a:pt x="26" y="81"/>
                    </a:cubicBezTo>
                    <a:cubicBezTo>
                      <a:pt x="20" y="85"/>
                      <a:pt x="12" y="83"/>
                      <a:pt x="8" y="77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0" y="66"/>
                      <a:pt x="2" y="58"/>
                      <a:pt x="8" y="54"/>
                    </a:cubicBezTo>
                    <a:cubicBezTo>
                      <a:pt x="83" y="4"/>
                      <a:pt x="83" y="4"/>
                      <a:pt x="83" y="4"/>
                    </a:cubicBezTo>
                    <a:cubicBezTo>
                      <a:pt x="89" y="0"/>
                      <a:pt x="97" y="1"/>
                      <a:pt x="102" y="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9" y="18"/>
                      <a:pt x="107" y="27"/>
                      <a:pt x="101" y="31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63">
                <a:extLst>
                  <a:ext uri="{FF2B5EF4-FFF2-40B4-BE49-F238E27FC236}">
                    <a16:creationId xmlns:a16="http://schemas.microsoft.com/office/drawing/2014/main" id="{A4E13267-1618-467D-AB16-B8F3D62DE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0738" y="4144963"/>
                <a:ext cx="360363" cy="452438"/>
              </a:xfrm>
              <a:custGeom>
                <a:avLst/>
                <a:gdLst>
                  <a:gd name="T0" fmla="*/ 140 w 216"/>
                  <a:gd name="T1" fmla="*/ 249 h 271"/>
                  <a:gd name="T2" fmla="*/ 194 w 216"/>
                  <a:gd name="T3" fmla="*/ 259 h 271"/>
                  <a:gd name="T4" fmla="*/ 204 w 216"/>
                  <a:gd name="T5" fmla="*/ 205 h 271"/>
                  <a:gd name="T6" fmla="*/ 64 w 216"/>
                  <a:gd name="T7" fmla="*/ 0 h 271"/>
                  <a:gd name="T8" fmla="*/ 0 w 216"/>
                  <a:gd name="T9" fmla="*/ 44 h 271"/>
                  <a:gd name="T10" fmla="*/ 140 w 216"/>
                  <a:gd name="T11" fmla="*/ 249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" h="271">
                    <a:moveTo>
                      <a:pt x="140" y="249"/>
                    </a:moveTo>
                    <a:cubicBezTo>
                      <a:pt x="152" y="266"/>
                      <a:pt x="176" y="271"/>
                      <a:pt x="194" y="259"/>
                    </a:cubicBezTo>
                    <a:cubicBezTo>
                      <a:pt x="211" y="247"/>
                      <a:pt x="216" y="222"/>
                      <a:pt x="204" y="205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0" y="44"/>
                      <a:pt x="0" y="44"/>
                      <a:pt x="0" y="44"/>
                    </a:cubicBezTo>
                    <a:lnTo>
                      <a:pt x="140" y="249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64">
                <a:extLst>
                  <a:ext uri="{FF2B5EF4-FFF2-40B4-BE49-F238E27FC236}">
                    <a16:creationId xmlns:a16="http://schemas.microsoft.com/office/drawing/2014/main" id="{4811F0E7-A5BF-47EE-9557-92908EFA4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0738" y="4144963"/>
                <a:ext cx="360363" cy="452438"/>
              </a:xfrm>
              <a:custGeom>
                <a:avLst/>
                <a:gdLst>
                  <a:gd name="T0" fmla="*/ 140 w 216"/>
                  <a:gd name="T1" fmla="*/ 249 h 271"/>
                  <a:gd name="T2" fmla="*/ 194 w 216"/>
                  <a:gd name="T3" fmla="*/ 259 h 271"/>
                  <a:gd name="T4" fmla="*/ 204 w 216"/>
                  <a:gd name="T5" fmla="*/ 205 h 271"/>
                  <a:gd name="T6" fmla="*/ 64 w 216"/>
                  <a:gd name="T7" fmla="*/ 0 h 271"/>
                  <a:gd name="T8" fmla="*/ 0 w 216"/>
                  <a:gd name="T9" fmla="*/ 44 h 271"/>
                  <a:gd name="T10" fmla="*/ 140 w 216"/>
                  <a:gd name="T11" fmla="*/ 249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" h="271">
                    <a:moveTo>
                      <a:pt x="140" y="249"/>
                    </a:moveTo>
                    <a:cubicBezTo>
                      <a:pt x="152" y="266"/>
                      <a:pt x="176" y="271"/>
                      <a:pt x="194" y="259"/>
                    </a:cubicBezTo>
                    <a:cubicBezTo>
                      <a:pt x="211" y="247"/>
                      <a:pt x="216" y="222"/>
                      <a:pt x="204" y="205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0" y="44"/>
                      <a:pt x="0" y="44"/>
                      <a:pt x="0" y="44"/>
                    </a:cubicBezTo>
                    <a:lnTo>
                      <a:pt x="140" y="249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65">
                <a:extLst>
                  <a:ext uri="{FF2B5EF4-FFF2-40B4-BE49-F238E27FC236}">
                    <a16:creationId xmlns:a16="http://schemas.microsoft.com/office/drawing/2014/main" id="{54C9733F-F9CA-4E6E-BE79-1278092B0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3138" y="4381500"/>
                <a:ext cx="115888" cy="58738"/>
              </a:xfrm>
              <a:custGeom>
                <a:avLst/>
                <a:gdLst>
                  <a:gd name="T0" fmla="*/ 0 w 70"/>
                  <a:gd name="T1" fmla="*/ 35 h 35"/>
                  <a:gd name="T2" fmla="*/ 38 w 70"/>
                  <a:gd name="T3" fmla="*/ 20 h 35"/>
                  <a:gd name="T4" fmla="*/ 70 w 70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35">
                    <a:moveTo>
                      <a:pt x="0" y="35"/>
                    </a:moveTo>
                    <a:cubicBezTo>
                      <a:pt x="7" y="29"/>
                      <a:pt x="19" y="22"/>
                      <a:pt x="38" y="20"/>
                    </a:cubicBezTo>
                    <a:cubicBezTo>
                      <a:pt x="55" y="18"/>
                      <a:pt x="65" y="9"/>
                      <a:pt x="70" y="0"/>
                    </a:cubicBezTo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C45565AF-7635-459D-9633-66FFC9156C9F}"/>
                </a:ext>
              </a:extLst>
            </p:cNvPr>
            <p:cNvGrpSpPr/>
            <p:nvPr/>
          </p:nvGrpSpPr>
          <p:grpSpPr>
            <a:xfrm>
              <a:off x="10361477" y="5024312"/>
              <a:ext cx="562415" cy="526016"/>
              <a:chOff x="9234488" y="3914775"/>
              <a:chExt cx="760413" cy="711200"/>
            </a:xfrm>
          </p:grpSpPr>
          <p:sp>
            <p:nvSpPr>
              <p:cNvPr id="73" name="Freeform 66">
                <a:extLst>
                  <a:ext uri="{FF2B5EF4-FFF2-40B4-BE49-F238E27FC236}">
                    <a16:creationId xmlns:a16="http://schemas.microsoft.com/office/drawing/2014/main" id="{20D2790B-1D3D-4D69-9FA2-562B92B741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496425" y="4100513"/>
                <a:ext cx="104775" cy="130175"/>
              </a:xfrm>
              <a:custGeom>
                <a:avLst/>
                <a:gdLst>
                  <a:gd name="T0" fmla="*/ 11 w 63"/>
                  <a:gd name="T1" fmla="*/ 66 h 78"/>
                  <a:gd name="T2" fmla="*/ 22 w 63"/>
                  <a:gd name="T3" fmla="*/ 70 h 78"/>
                  <a:gd name="T4" fmla="*/ 22 w 63"/>
                  <a:gd name="T5" fmla="*/ 71 h 78"/>
                  <a:gd name="T6" fmla="*/ 22 w 63"/>
                  <a:gd name="T7" fmla="*/ 72 h 78"/>
                  <a:gd name="T8" fmla="*/ 21 w 63"/>
                  <a:gd name="T9" fmla="*/ 76 h 78"/>
                  <a:gd name="T10" fmla="*/ 18 w 63"/>
                  <a:gd name="T11" fmla="*/ 78 h 78"/>
                  <a:gd name="T12" fmla="*/ 10 w 63"/>
                  <a:gd name="T13" fmla="*/ 76 h 78"/>
                  <a:gd name="T14" fmla="*/ 6 w 63"/>
                  <a:gd name="T15" fmla="*/ 73 h 78"/>
                  <a:gd name="T16" fmla="*/ 1 w 63"/>
                  <a:gd name="T17" fmla="*/ 67 h 78"/>
                  <a:gd name="T18" fmla="*/ 1 w 63"/>
                  <a:gd name="T19" fmla="*/ 64 h 78"/>
                  <a:gd name="T20" fmla="*/ 0 w 63"/>
                  <a:gd name="T21" fmla="*/ 59 h 78"/>
                  <a:gd name="T22" fmla="*/ 4 w 63"/>
                  <a:gd name="T23" fmla="*/ 49 h 78"/>
                  <a:gd name="T24" fmla="*/ 9 w 63"/>
                  <a:gd name="T25" fmla="*/ 43 h 78"/>
                  <a:gd name="T26" fmla="*/ 18 w 63"/>
                  <a:gd name="T27" fmla="*/ 29 h 78"/>
                  <a:gd name="T28" fmla="*/ 28 w 63"/>
                  <a:gd name="T29" fmla="*/ 16 h 78"/>
                  <a:gd name="T30" fmla="*/ 38 w 63"/>
                  <a:gd name="T31" fmla="*/ 4 h 78"/>
                  <a:gd name="T32" fmla="*/ 43 w 63"/>
                  <a:gd name="T33" fmla="*/ 1 h 78"/>
                  <a:gd name="T34" fmla="*/ 48 w 63"/>
                  <a:gd name="T35" fmla="*/ 4 h 78"/>
                  <a:gd name="T36" fmla="*/ 53 w 63"/>
                  <a:gd name="T37" fmla="*/ 7 h 78"/>
                  <a:gd name="T38" fmla="*/ 59 w 63"/>
                  <a:gd name="T39" fmla="*/ 11 h 78"/>
                  <a:gd name="T40" fmla="*/ 60 w 63"/>
                  <a:gd name="T41" fmla="*/ 13 h 78"/>
                  <a:gd name="T42" fmla="*/ 63 w 63"/>
                  <a:gd name="T43" fmla="*/ 16 h 78"/>
                  <a:gd name="T44" fmla="*/ 62 w 63"/>
                  <a:gd name="T45" fmla="*/ 16 h 78"/>
                  <a:gd name="T46" fmla="*/ 61 w 63"/>
                  <a:gd name="T47" fmla="*/ 17 h 78"/>
                  <a:gd name="T48" fmla="*/ 59 w 63"/>
                  <a:gd name="T49" fmla="*/ 16 h 78"/>
                  <a:gd name="T50" fmla="*/ 58 w 63"/>
                  <a:gd name="T51" fmla="*/ 16 h 78"/>
                  <a:gd name="T52" fmla="*/ 52 w 63"/>
                  <a:gd name="T53" fmla="*/ 13 h 78"/>
                  <a:gd name="T54" fmla="*/ 48 w 63"/>
                  <a:gd name="T55" fmla="*/ 11 h 78"/>
                  <a:gd name="T56" fmla="*/ 43 w 63"/>
                  <a:gd name="T57" fmla="*/ 10 h 78"/>
                  <a:gd name="T58" fmla="*/ 39 w 63"/>
                  <a:gd name="T59" fmla="*/ 15 h 78"/>
                  <a:gd name="T60" fmla="*/ 37 w 63"/>
                  <a:gd name="T61" fmla="*/ 17 h 78"/>
                  <a:gd name="T62" fmla="*/ 34 w 63"/>
                  <a:gd name="T63" fmla="*/ 23 h 78"/>
                  <a:gd name="T64" fmla="*/ 32 w 63"/>
                  <a:gd name="T65" fmla="*/ 26 h 78"/>
                  <a:gd name="T66" fmla="*/ 28 w 63"/>
                  <a:gd name="T67" fmla="*/ 31 h 78"/>
                  <a:gd name="T68" fmla="*/ 26 w 63"/>
                  <a:gd name="T69" fmla="*/ 31 h 78"/>
                  <a:gd name="T70" fmla="*/ 28 w 63"/>
                  <a:gd name="T71" fmla="*/ 34 h 78"/>
                  <a:gd name="T72" fmla="*/ 35 w 63"/>
                  <a:gd name="T73" fmla="*/ 38 h 78"/>
                  <a:gd name="T74" fmla="*/ 41 w 63"/>
                  <a:gd name="T75" fmla="*/ 44 h 78"/>
                  <a:gd name="T76" fmla="*/ 39 w 63"/>
                  <a:gd name="T77" fmla="*/ 45 h 78"/>
                  <a:gd name="T78" fmla="*/ 38 w 63"/>
                  <a:gd name="T79" fmla="*/ 46 h 78"/>
                  <a:gd name="T80" fmla="*/ 34 w 63"/>
                  <a:gd name="T81" fmla="*/ 46 h 78"/>
                  <a:gd name="T82" fmla="*/ 25 w 63"/>
                  <a:gd name="T83" fmla="*/ 41 h 78"/>
                  <a:gd name="T84" fmla="*/ 22 w 63"/>
                  <a:gd name="T85" fmla="*/ 40 h 78"/>
                  <a:gd name="T86" fmla="*/ 22 w 63"/>
                  <a:gd name="T87" fmla="*/ 40 h 78"/>
                  <a:gd name="T88" fmla="*/ 20 w 63"/>
                  <a:gd name="T89" fmla="*/ 43 h 78"/>
                  <a:gd name="T90" fmla="*/ 14 w 63"/>
                  <a:gd name="T91" fmla="*/ 52 h 78"/>
                  <a:gd name="T92" fmla="*/ 13 w 63"/>
                  <a:gd name="T93" fmla="*/ 54 h 78"/>
                  <a:gd name="T94" fmla="*/ 12 w 63"/>
                  <a:gd name="T95" fmla="*/ 57 h 78"/>
                  <a:gd name="T96" fmla="*/ 10 w 63"/>
                  <a:gd name="T97" fmla="*/ 61 h 78"/>
                  <a:gd name="T98" fmla="*/ 9 w 63"/>
                  <a:gd name="T99" fmla="*/ 64 h 78"/>
                  <a:gd name="T100" fmla="*/ 24 w 63"/>
                  <a:gd name="T101" fmla="*/ 31 h 78"/>
                  <a:gd name="T102" fmla="*/ 24 w 63"/>
                  <a:gd name="T103" fmla="*/ 30 h 78"/>
                  <a:gd name="T104" fmla="*/ 6 w 63"/>
                  <a:gd name="T105" fmla="*/ 60 h 78"/>
                  <a:gd name="T106" fmla="*/ 6 w 63"/>
                  <a:gd name="T107" fmla="*/ 60 h 78"/>
                  <a:gd name="T108" fmla="*/ 7 w 63"/>
                  <a:gd name="T109" fmla="*/ 61 h 78"/>
                  <a:gd name="T110" fmla="*/ 7 w 63"/>
                  <a:gd name="T111" fmla="*/ 60 h 78"/>
                  <a:gd name="T112" fmla="*/ 6 w 63"/>
                  <a:gd name="T113" fmla="*/ 60 h 78"/>
                  <a:gd name="T114" fmla="*/ 9 w 63"/>
                  <a:gd name="T115" fmla="*/ 63 h 78"/>
                  <a:gd name="T116" fmla="*/ 8 w 63"/>
                  <a:gd name="T117" fmla="*/ 6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3" h="78">
                    <a:moveTo>
                      <a:pt x="9" y="64"/>
                    </a:moveTo>
                    <a:cubicBezTo>
                      <a:pt x="10" y="65"/>
                      <a:pt x="10" y="65"/>
                      <a:pt x="11" y="66"/>
                    </a:cubicBezTo>
                    <a:cubicBezTo>
                      <a:pt x="12" y="68"/>
                      <a:pt x="15" y="68"/>
                      <a:pt x="17" y="69"/>
                    </a:cubicBezTo>
                    <a:cubicBezTo>
                      <a:pt x="19" y="69"/>
                      <a:pt x="20" y="70"/>
                      <a:pt x="22" y="70"/>
                    </a:cubicBezTo>
                    <a:cubicBezTo>
                      <a:pt x="22" y="70"/>
                      <a:pt x="22" y="70"/>
                      <a:pt x="23" y="71"/>
                    </a:cubicBezTo>
                    <a:cubicBezTo>
                      <a:pt x="23" y="71"/>
                      <a:pt x="23" y="71"/>
                      <a:pt x="22" y="71"/>
                    </a:cubicBezTo>
                    <a:cubicBezTo>
                      <a:pt x="22" y="71"/>
                      <a:pt x="22" y="72"/>
                      <a:pt x="22" y="72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22" y="73"/>
                      <a:pt x="22" y="74"/>
                      <a:pt x="22" y="75"/>
                    </a:cubicBezTo>
                    <a:cubicBezTo>
                      <a:pt x="22" y="76"/>
                      <a:pt x="22" y="76"/>
                      <a:pt x="21" y="76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0" y="78"/>
                      <a:pt x="19" y="78"/>
                      <a:pt x="18" y="78"/>
                    </a:cubicBezTo>
                    <a:cubicBezTo>
                      <a:pt x="16" y="78"/>
                      <a:pt x="14" y="77"/>
                      <a:pt x="12" y="76"/>
                    </a:cubicBezTo>
                    <a:cubicBezTo>
                      <a:pt x="11" y="76"/>
                      <a:pt x="11" y="76"/>
                      <a:pt x="10" y="76"/>
                    </a:cubicBezTo>
                    <a:cubicBezTo>
                      <a:pt x="9" y="76"/>
                      <a:pt x="9" y="75"/>
                      <a:pt x="8" y="75"/>
                    </a:cubicBezTo>
                    <a:cubicBezTo>
                      <a:pt x="7" y="74"/>
                      <a:pt x="7" y="74"/>
                      <a:pt x="6" y="73"/>
                    </a:cubicBezTo>
                    <a:cubicBezTo>
                      <a:pt x="4" y="71"/>
                      <a:pt x="3" y="70"/>
                      <a:pt x="2" y="68"/>
                    </a:cubicBezTo>
                    <a:cubicBezTo>
                      <a:pt x="2" y="67"/>
                      <a:pt x="2" y="67"/>
                      <a:pt x="1" y="67"/>
                    </a:cubicBezTo>
                    <a:cubicBezTo>
                      <a:pt x="1" y="67"/>
                      <a:pt x="1" y="66"/>
                      <a:pt x="1" y="66"/>
                    </a:cubicBezTo>
                    <a:cubicBezTo>
                      <a:pt x="1" y="65"/>
                      <a:pt x="1" y="65"/>
                      <a:pt x="1" y="64"/>
                    </a:cubicBezTo>
                    <a:cubicBezTo>
                      <a:pt x="1" y="64"/>
                      <a:pt x="1" y="64"/>
                      <a:pt x="1" y="63"/>
                    </a:cubicBezTo>
                    <a:cubicBezTo>
                      <a:pt x="0" y="62"/>
                      <a:pt x="0" y="60"/>
                      <a:pt x="0" y="59"/>
                    </a:cubicBezTo>
                    <a:cubicBezTo>
                      <a:pt x="0" y="57"/>
                      <a:pt x="1" y="56"/>
                      <a:pt x="2" y="54"/>
                    </a:cubicBezTo>
                    <a:cubicBezTo>
                      <a:pt x="2" y="52"/>
                      <a:pt x="3" y="51"/>
                      <a:pt x="4" y="49"/>
                    </a:cubicBezTo>
                    <a:cubicBezTo>
                      <a:pt x="5" y="47"/>
                      <a:pt x="7" y="46"/>
                      <a:pt x="8" y="44"/>
                    </a:cubicBezTo>
                    <a:cubicBezTo>
                      <a:pt x="8" y="44"/>
                      <a:pt x="8" y="43"/>
                      <a:pt x="9" y="43"/>
                    </a:cubicBezTo>
                    <a:cubicBezTo>
                      <a:pt x="10" y="41"/>
                      <a:pt x="11" y="39"/>
                      <a:pt x="12" y="38"/>
                    </a:cubicBezTo>
                    <a:cubicBezTo>
                      <a:pt x="14" y="35"/>
                      <a:pt x="16" y="32"/>
                      <a:pt x="18" y="29"/>
                    </a:cubicBezTo>
                    <a:cubicBezTo>
                      <a:pt x="19" y="27"/>
                      <a:pt x="21" y="25"/>
                      <a:pt x="22" y="23"/>
                    </a:cubicBezTo>
                    <a:cubicBezTo>
                      <a:pt x="24" y="21"/>
                      <a:pt x="26" y="18"/>
                      <a:pt x="28" y="16"/>
                    </a:cubicBezTo>
                    <a:cubicBezTo>
                      <a:pt x="29" y="14"/>
                      <a:pt x="30" y="13"/>
                      <a:pt x="32" y="11"/>
                    </a:cubicBezTo>
                    <a:cubicBezTo>
                      <a:pt x="34" y="8"/>
                      <a:pt x="36" y="6"/>
                      <a:pt x="38" y="4"/>
                    </a:cubicBezTo>
                    <a:cubicBezTo>
                      <a:pt x="39" y="3"/>
                      <a:pt x="39" y="2"/>
                      <a:pt x="40" y="1"/>
                    </a:cubicBezTo>
                    <a:cubicBezTo>
                      <a:pt x="41" y="0"/>
                      <a:pt x="42" y="1"/>
                      <a:pt x="43" y="1"/>
                    </a:cubicBezTo>
                    <a:cubicBezTo>
                      <a:pt x="44" y="1"/>
                      <a:pt x="45" y="2"/>
                      <a:pt x="45" y="2"/>
                    </a:cubicBezTo>
                    <a:cubicBezTo>
                      <a:pt x="46" y="3"/>
                      <a:pt x="47" y="3"/>
                      <a:pt x="48" y="4"/>
                    </a:cubicBezTo>
                    <a:cubicBezTo>
                      <a:pt x="50" y="4"/>
                      <a:pt x="51" y="5"/>
                      <a:pt x="52" y="6"/>
                    </a:cubicBezTo>
                    <a:cubicBezTo>
                      <a:pt x="53" y="6"/>
                      <a:pt x="53" y="6"/>
                      <a:pt x="53" y="7"/>
                    </a:cubicBezTo>
                    <a:cubicBezTo>
                      <a:pt x="54" y="7"/>
                      <a:pt x="55" y="8"/>
                      <a:pt x="56" y="8"/>
                    </a:cubicBezTo>
                    <a:cubicBezTo>
                      <a:pt x="57" y="9"/>
                      <a:pt x="58" y="10"/>
                      <a:pt x="59" y="11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13"/>
                      <a:pt x="61" y="13"/>
                      <a:pt x="60" y="13"/>
                    </a:cubicBezTo>
                    <a:cubicBezTo>
                      <a:pt x="60" y="14"/>
                      <a:pt x="61" y="14"/>
                      <a:pt x="61" y="15"/>
                    </a:cubicBezTo>
                    <a:cubicBezTo>
                      <a:pt x="62" y="15"/>
                      <a:pt x="62" y="15"/>
                      <a:pt x="63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0" y="17"/>
                      <a:pt x="60" y="17"/>
                      <a:pt x="60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6"/>
                      <a:pt x="58" y="16"/>
                      <a:pt x="58" y="16"/>
                    </a:cubicBezTo>
                    <a:cubicBezTo>
                      <a:pt x="57" y="15"/>
                      <a:pt x="55" y="15"/>
                      <a:pt x="54" y="14"/>
                    </a:cubicBezTo>
                    <a:cubicBezTo>
                      <a:pt x="53" y="14"/>
                      <a:pt x="53" y="14"/>
                      <a:pt x="52" y="1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0" y="12"/>
                      <a:pt x="49" y="11"/>
                      <a:pt x="48" y="11"/>
                    </a:cubicBezTo>
                    <a:cubicBezTo>
                      <a:pt x="47" y="10"/>
                      <a:pt x="45" y="10"/>
                      <a:pt x="44" y="9"/>
                    </a:cubicBezTo>
                    <a:cubicBezTo>
                      <a:pt x="44" y="9"/>
                      <a:pt x="43" y="9"/>
                      <a:pt x="43" y="10"/>
                    </a:cubicBezTo>
                    <a:cubicBezTo>
                      <a:pt x="42" y="11"/>
                      <a:pt x="41" y="12"/>
                      <a:pt x="40" y="13"/>
                    </a:cubicBezTo>
                    <a:cubicBezTo>
                      <a:pt x="40" y="14"/>
                      <a:pt x="39" y="14"/>
                      <a:pt x="39" y="15"/>
                    </a:cubicBezTo>
                    <a:cubicBezTo>
                      <a:pt x="38" y="15"/>
                      <a:pt x="38" y="16"/>
                      <a:pt x="38" y="16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8"/>
                      <a:pt x="36" y="19"/>
                      <a:pt x="36" y="19"/>
                    </a:cubicBezTo>
                    <a:cubicBezTo>
                      <a:pt x="35" y="21"/>
                      <a:pt x="35" y="22"/>
                      <a:pt x="34" y="23"/>
                    </a:cubicBezTo>
                    <a:cubicBezTo>
                      <a:pt x="34" y="23"/>
                      <a:pt x="33" y="24"/>
                      <a:pt x="33" y="24"/>
                    </a:cubicBezTo>
                    <a:cubicBezTo>
                      <a:pt x="32" y="25"/>
                      <a:pt x="32" y="26"/>
                      <a:pt x="32" y="26"/>
                    </a:cubicBezTo>
                    <a:cubicBezTo>
                      <a:pt x="32" y="26"/>
                      <a:pt x="31" y="27"/>
                      <a:pt x="31" y="27"/>
                    </a:cubicBezTo>
                    <a:cubicBezTo>
                      <a:pt x="30" y="28"/>
                      <a:pt x="29" y="30"/>
                      <a:pt x="28" y="31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7" y="33"/>
                      <a:pt x="27" y="32"/>
                      <a:pt x="26" y="31"/>
                    </a:cubicBezTo>
                    <a:cubicBezTo>
                      <a:pt x="26" y="32"/>
                      <a:pt x="27" y="33"/>
                      <a:pt x="27" y="34"/>
                    </a:cubicBezTo>
                    <a:cubicBezTo>
                      <a:pt x="27" y="34"/>
                      <a:pt x="27" y="34"/>
                      <a:pt x="28" y="34"/>
                    </a:cubicBezTo>
                    <a:cubicBezTo>
                      <a:pt x="29" y="35"/>
                      <a:pt x="31" y="36"/>
                      <a:pt x="33" y="36"/>
                    </a:cubicBezTo>
                    <a:cubicBezTo>
                      <a:pt x="34" y="37"/>
                      <a:pt x="35" y="38"/>
                      <a:pt x="35" y="38"/>
                    </a:cubicBezTo>
                    <a:cubicBezTo>
                      <a:pt x="37" y="39"/>
                      <a:pt x="38" y="40"/>
                      <a:pt x="39" y="41"/>
                    </a:cubicBezTo>
                    <a:cubicBezTo>
                      <a:pt x="40" y="42"/>
                      <a:pt x="41" y="43"/>
                      <a:pt x="41" y="44"/>
                    </a:cubicBezTo>
                    <a:cubicBezTo>
                      <a:pt x="41" y="44"/>
                      <a:pt x="41" y="45"/>
                      <a:pt x="40" y="45"/>
                    </a:cubicBezTo>
                    <a:cubicBezTo>
                      <a:pt x="40" y="45"/>
                      <a:pt x="39" y="45"/>
                      <a:pt x="39" y="45"/>
                    </a:cubicBezTo>
                    <a:cubicBezTo>
                      <a:pt x="38" y="45"/>
                      <a:pt x="38" y="46"/>
                      <a:pt x="38" y="46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5" y="47"/>
                      <a:pt x="34" y="46"/>
                    </a:cubicBezTo>
                    <a:cubicBezTo>
                      <a:pt x="33" y="46"/>
                      <a:pt x="32" y="45"/>
                      <a:pt x="31" y="45"/>
                    </a:cubicBezTo>
                    <a:cubicBezTo>
                      <a:pt x="29" y="44"/>
                      <a:pt x="27" y="42"/>
                      <a:pt x="25" y="41"/>
                    </a:cubicBezTo>
                    <a:cubicBezTo>
                      <a:pt x="24" y="40"/>
                      <a:pt x="24" y="40"/>
                      <a:pt x="23" y="40"/>
                    </a:cubicBezTo>
                    <a:cubicBezTo>
                      <a:pt x="23" y="40"/>
                      <a:pt x="22" y="40"/>
                      <a:pt x="22" y="40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1" y="41"/>
                      <a:pt x="21" y="42"/>
                      <a:pt x="20" y="42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18" y="46"/>
                      <a:pt x="16" y="49"/>
                      <a:pt x="14" y="52"/>
                    </a:cubicBezTo>
                    <a:cubicBezTo>
                      <a:pt x="15" y="53"/>
                      <a:pt x="14" y="53"/>
                      <a:pt x="13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5"/>
                      <a:pt x="12" y="56"/>
                      <a:pt x="12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2" y="57"/>
                      <a:pt x="12" y="58"/>
                      <a:pt x="12" y="58"/>
                    </a:cubicBezTo>
                    <a:cubicBezTo>
                      <a:pt x="11" y="59"/>
                      <a:pt x="10" y="60"/>
                      <a:pt x="10" y="61"/>
                    </a:cubicBezTo>
                    <a:cubicBezTo>
                      <a:pt x="10" y="62"/>
                      <a:pt x="10" y="63"/>
                      <a:pt x="9" y="63"/>
                    </a:cubicBezTo>
                    <a:cubicBezTo>
                      <a:pt x="9" y="63"/>
                      <a:pt x="9" y="64"/>
                      <a:pt x="9" y="64"/>
                    </a:cubicBezTo>
                    <a:cubicBezTo>
                      <a:pt x="9" y="64"/>
                      <a:pt x="9" y="64"/>
                      <a:pt x="9" y="64"/>
                    </a:cubicBezTo>
                    <a:close/>
                    <a:moveTo>
                      <a:pt x="24" y="31"/>
                    </a:moveTo>
                    <a:cubicBezTo>
                      <a:pt x="24" y="30"/>
                      <a:pt x="24" y="30"/>
                      <a:pt x="25" y="29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30"/>
                      <a:pt x="24" y="30"/>
                      <a:pt x="24" y="31"/>
                    </a:cubicBezTo>
                    <a:close/>
                    <a:moveTo>
                      <a:pt x="6" y="60"/>
                    </a:moveTo>
                    <a:cubicBezTo>
                      <a:pt x="6" y="60"/>
                      <a:pt x="6" y="60"/>
                      <a:pt x="6" y="60"/>
                    </a:cubicBezTo>
                    <a:cubicBezTo>
                      <a:pt x="6" y="60"/>
                      <a:pt x="6" y="60"/>
                      <a:pt x="6" y="60"/>
                    </a:cubicBezTo>
                    <a:cubicBezTo>
                      <a:pt x="6" y="61"/>
                      <a:pt x="7" y="61"/>
                      <a:pt x="7" y="61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7" y="60"/>
                      <a:pt x="6" y="60"/>
                      <a:pt x="6" y="60"/>
                    </a:cubicBezTo>
                    <a:close/>
                    <a:moveTo>
                      <a:pt x="9" y="63"/>
                    </a:moveTo>
                    <a:cubicBezTo>
                      <a:pt x="9" y="63"/>
                      <a:pt x="9" y="63"/>
                      <a:pt x="9" y="63"/>
                    </a:cubicBezTo>
                    <a:cubicBezTo>
                      <a:pt x="9" y="63"/>
                      <a:pt x="9" y="62"/>
                      <a:pt x="9" y="62"/>
                    </a:cubicBezTo>
                    <a:cubicBezTo>
                      <a:pt x="9" y="62"/>
                      <a:pt x="8" y="62"/>
                      <a:pt x="8" y="63"/>
                    </a:cubicBezTo>
                    <a:cubicBezTo>
                      <a:pt x="8" y="63"/>
                      <a:pt x="9" y="63"/>
                      <a:pt x="9" y="63"/>
                    </a:cubicBezTo>
                    <a:close/>
                  </a:path>
                </a:pathLst>
              </a:custGeom>
              <a:solidFill>
                <a:srgbClr val="4D4D4D"/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67">
                <a:extLst>
                  <a:ext uri="{FF2B5EF4-FFF2-40B4-BE49-F238E27FC236}">
                    <a16:creationId xmlns:a16="http://schemas.microsoft.com/office/drawing/2014/main" id="{D2865D78-4748-436B-B9A8-61B4183848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64688" y="4165600"/>
                <a:ext cx="73025" cy="63500"/>
              </a:xfrm>
              <a:custGeom>
                <a:avLst/>
                <a:gdLst>
                  <a:gd name="T0" fmla="*/ 21 w 44"/>
                  <a:gd name="T1" fmla="*/ 12 h 38"/>
                  <a:gd name="T2" fmla="*/ 18 w 44"/>
                  <a:gd name="T3" fmla="*/ 31 h 38"/>
                  <a:gd name="T4" fmla="*/ 13 w 44"/>
                  <a:gd name="T5" fmla="*/ 1 h 38"/>
                  <a:gd name="T6" fmla="*/ 15 w 44"/>
                  <a:gd name="T7" fmla="*/ 1 h 38"/>
                  <a:gd name="T8" fmla="*/ 14 w 44"/>
                  <a:gd name="T9" fmla="*/ 5 h 38"/>
                  <a:gd name="T10" fmla="*/ 8 w 44"/>
                  <a:gd name="T11" fmla="*/ 16 h 38"/>
                  <a:gd name="T12" fmla="*/ 8 w 44"/>
                  <a:gd name="T13" fmla="*/ 16 h 38"/>
                  <a:gd name="T14" fmla="*/ 9 w 44"/>
                  <a:gd name="T15" fmla="*/ 17 h 38"/>
                  <a:gd name="T16" fmla="*/ 7 w 44"/>
                  <a:gd name="T17" fmla="*/ 21 h 38"/>
                  <a:gd name="T18" fmla="*/ 19 w 44"/>
                  <a:gd name="T19" fmla="*/ 4 h 38"/>
                  <a:gd name="T20" fmla="*/ 11 w 44"/>
                  <a:gd name="T21" fmla="*/ 18 h 38"/>
                  <a:gd name="T22" fmla="*/ 10 w 44"/>
                  <a:gd name="T23" fmla="*/ 20 h 38"/>
                  <a:gd name="T24" fmla="*/ 21 w 44"/>
                  <a:gd name="T25" fmla="*/ 4 h 38"/>
                  <a:gd name="T26" fmla="*/ 10 w 44"/>
                  <a:gd name="T27" fmla="*/ 21 h 38"/>
                  <a:gd name="T28" fmla="*/ 11 w 44"/>
                  <a:gd name="T29" fmla="*/ 21 h 38"/>
                  <a:gd name="T30" fmla="*/ 10 w 44"/>
                  <a:gd name="T31" fmla="*/ 24 h 38"/>
                  <a:gd name="T32" fmla="*/ 11 w 44"/>
                  <a:gd name="T33" fmla="*/ 24 h 38"/>
                  <a:gd name="T34" fmla="*/ 20 w 44"/>
                  <a:gd name="T35" fmla="*/ 11 h 38"/>
                  <a:gd name="T36" fmla="*/ 10 w 44"/>
                  <a:gd name="T37" fmla="*/ 25 h 38"/>
                  <a:gd name="T38" fmla="*/ 25 w 44"/>
                  <a:gd name="T39" fmla="*/ 7 h 38"/>
                  <a:gd name="T40" fmla="*/ 13 w 44"/>
                  <a:gd name="T41" fmla="*/ 23 h 38"/>
                  <a:gd name="T42" fmla="*/ 22 w 44"/>
                  <a:gd name="T43" fmla="*/ 10 h 38"/>
                  <a:gd name="T44" fmla="*/ 13 w 44"/>
                  <a:gd name="T45" fmla="*/ 24 h 38"/>
                  <a:gd name="T46" fmla="*/ 25 w 44"/>
                  <a:gd name="T47" fmla="*/ 8 h 38"/>
                  <a:gd name="T48" fmla="*/ 16 w 44"/>
                  <a:gd name="T49" fmla="*/ 22 h 38"/>
                  <a:gd name="T50" fmla="*/ 24 w 44"/>
                  <a:gd name="T51" fmla="*/ 13 h 38"/>
                  <a:gd name="T52" fmla="*/ 24 w 44"/>
                  <a:gd name="T53" fmla="*/ 12 h 38"/>
                  <a:gd name="T54" fmla="*/ 16 w 44"/>
                  <a:gd name="T55" fmla="*/ 26 h 38"/>
                  <a:gd name="T56" fmla="*/ 25 w 44"/>
                  <a:gd name="T57" fmla="*/ 12 h 38"/>
                  <a:gd name="T58" fmla="*/ 28 w 44"/>
                  <a:gd name="T59" fmla="*/ 8 h 38"/>
                  <a:gd name="T60" fmla="*/ 26 w 44"/>
                  <a:gd name="T61" fmla="*/ 13 h 38"/>
                  <a:gd name="T62" fmla="*/ 18 w 44"/>
                  <a:gd name="T63" fmla="*/ 26 h 38"/>
                  <a:gd name="T64" fmla="*/ 28 w 44"/>
                  <a:gd name="T65" fmla="*/ 11 h 38"/>
                  <a:gd name="T66" fmla="*/ 20 w 44"/>
                  <a:gd name="T67" fmla="*/ 23 h 38"/>
                  <a:gd name="T68" fmla="*/ 28 w 44"/>
                  <a:gd name="T69" fmla="*/ 12 h 38"/>
                  <a:gd name="T70" fmla="*/ 27 w 44"/>
                  <a:gd name="T71" fmla="*/ 15 h 38"/>
                  <a:gd name="T72" fmla="*/ 21 w 44"/>
                  <a:gd name="T73" fmla="*/ 24 h 38"/>
                  <a:gd name="T74" fmla="*/ 29 w 44"/>
                  <a:gd name="T75" fmla="*/ 13 h 38"/>
                  <a:gd name="T76" fmla="*/ 30 w 44"/>
                  <a:gd name="T77" fmla="*/ 12 h 38"/>
                  <a:gd name="T78" fmla="*/ 22 w 44"/>
                  <a:gd name="T79" fmla="*/ 25 h 38"/>
                  <a:gd name="T80" fmla="*/ 30 w 44"/>
                  <a:gd name="T81" fmla="*/ 14 h 38"/>
                  <a:gd name="T82" fmla="*/ 23 w 44"/>
                  <a:gd name="T83" fmla="*/ 26 h 38"/>
                  <a:gd name="T84" fmla="*/ 31 w 44"/>
                  <a:gd name="T85" fmla="*/ 14 h 38"/>
                  <a:gd name="T86" fmla="*/ 31 w 44"/>
                  <a:gd name="T87" fmla="*/ 15 h 38"/>
                  <a:gd name="T88" fmla="*/ 22 w 44"/>
                  <a:gd name="T89" fmla="*/ 29 h 38"/>
                  <a:gd name="T90" fmla="*/ 32 w 44"/>
                  <a:gd name="T91" fmla="*/ 14 h 38"/>
                  <a:gd name="T92" fmla="*/ 35 w 44"/>
                  <a:gd name="T93" fmla="*/ 12 h 38"/>
                  <a:gd name="T94" fmla="*/ 26 w 44"/>
                  <a:gd name="T95" fmla="*/ 29 h 38"/>
                  <a:gd name="T96" fmla="*/ 26 w 44"/>
                  <a:gd name="T97" fmla="*/ 27 h 38"/>
                  <a:gd name="T98" fmla="*/ 33 w 44"/>
                  <a:gd name="T99" fmla="*/ 16 h 38"/>
                  <a:gd name="T100" fmla="*/ 35 w 44"/>
                  <a:gd name="T101" fmla="*/ 15 h 38"/>
                  <a:gd name="T102" fmla="*/ 27 w 44"/>
                  <a:gd name="T103" fmla="*/ 28 h 38"/>
                  <a:gd name="T104" fmla="*/ 28 w 44"/>
                  <a:gd name="T105" fmla="*/ 29 h 38"/>
                  <a:gd name="T106" fmla="*/ 26 w 44"/>
                  <a:gd name="T107" fmla="*/ 33 h 38"/>
                  <a:gd name="T108" fmla="*/ 38 w 44"/>
                  <a:gd name="T109" fmla="*/ 18 h 38"/>
                  <a:gd name="T110" fmla="*/ 28 w 44"/>
                  <a:gd name="T111" fmla="*/ 34 h 38"/>
                  <a:gd name="T112" fmla="*/ 40 w 44"/>
                  <a:gd name="T113" fmla="*/ 17 h 38"/>
                  <a:gd name="T114" fmla="*/ 32 w 44"/>
                  <a:gd name="T115" fmla="*/ 31 h 38"/>
                  <a:gd name="T116" fmla="*/ 39 w 44"/>
                  <a:gd name="T117" fmla="*/ 21 h 38"/>
                  <a:gd name="T118" fmla="*/ 31 w 44"/>
                  <a:gd name="T119" fmla="*/ 34 h 38"/>
                  <a:gd name="T120" fmla="*/ 33 w 44"/>
                  <a:gd name="T121" fmla="*/ 34 h 38"/>
                  <a:gd name="T122" fmla="*/ 42 w 44"/>
                  <a:gd name="T123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4" h="38">
                    <a:moveTo>
                      <a:pt x="21" y="4"/>
                    </a:moveTo>
                    <a:cubicBezTo>
                      <a:pt x="22" y="4"/>
                      <a:pt x="22" y="5"/>
                      <a:pt x="22" y="4"/>
                    </a:cubicBezTo>
                    <a:cubicBezTo>
                      <a:pt x="22" y="4"/>
                      <a:pt x="23" y="4"/>
                      <a:pt x="23" y="4"/>
                    </a:cubicBezTo>
                    <a:cubicBezTo>
                      <a:pt x="23" y="5"/>
                      <a:pt x="24" y="5"/>
                      <a:pt x="24" y="6"/>
                    </a:cubicBezTo>
                    <a:cubicBezTo>
                      <a:pt x="24" y="5"/>
                      <a:pt x="24" y="6"/>
                      <a:pt x="24" y="6"/>
                    </a:cubicBezTo>
                    <a:cubicBezTo>
                      <a:pt x="25" y="6"/>
                      <a:pt x="25" y="6"/>
                      <a:pt x="26" y="6"/>
                    </a:cubicBezTo>
                    <a:cubicBezTo>
                      <a:pt x="26" y="7"/>
                      <a:pt x="26" y="6"/>
                      <a:pt x="27" y="7"/>
                    </a:cubicBezTo>
                    <a:cubicBezTo>
                      <a:pt x="27" y="6"/>
                      <a:pt x="27" y="7"/>
                      <a:pt x="27" y="7"/>
                    </a:cubicBezTo>
                    <a:cubicBezTo>
                      <a:pt x="28" y="7"/>
                      <a:pt x="29" y="8"/>
                      <a:pt x="29" y="8"/>
                    </a:cubicBezTo>
                    <a:cubicBezTo>
                      <a:pt x="29" y="8"/>
                      <a:pt x="29" y="9"/>
                      <a:pt x="29" y="9"/>
                    </a:cubicBezTo>
                    <a:cubicBezTo>
                      <a:pt x="30" y="8"/>
                      <a:pt x="30" y="9"/>
                      <a:pt x="30" y="9"/>
                    </a:cubicBezTo>
                    <a:cubicBezTo>
                      <a:pt x="31" y="9"/>
                      <a:pt x="31" y="10"/>
                      <a:pt x="32" y="10"/>
                    </a:cubicBezTo>
                    <a:cubicBezTo>
                      <a:pt x="33" y="11"/>
                      <a:pt x="34" y="11"/>
                      <a:pt x="35" y="12"/>
                    </a:cubicBezTo>
                    <a:cubicBezTo>
                      <a:pt x="36" y="12"/>
                      <a:pt x="37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1" y="15"/>
                      <a:pt x="43" y="16"/>
                      <a:pt x="43" y="19"/>
                    </a:cubicBezTo>
                    <a:cubicBezTo>
                      <a:pt x="44" y="19"/>
                      <a:pt x="43" y="20"/>
                      <a:pt x="43" y="20"/>
                    </a:cubicBezTo>
                    <a:cubicBezTo>
                      <a:pt x="42" y="21"/>
                      <a:pt x="42" y="21"/>
                      <a:pt x="42" y="22"/>
                    </a:cubicBezTo>
                    <a:cubicBezTo>
                      <a:pt x="41" y="24"/>
                      <a:pt x="40" y="24"/>
                      <a:pt x="39" y="23"/>
                    </a:cubicBezTo>
                    <a:cubicBezTo>
                      <a:pt x="36" y="22"/>
                      <a:pt x="34" y="21"/>
                      <a:pt x="31" y="19"/>
                    </a:cubicBezTo>
                    <a:cubicBezTo>
                      <a:pt x="31" y="19"/>
                      <a:pt x="31" y="18"/>
                      <a:pt x="30" y="18"/>
                    </a:cubicBezTo>
                    <a:cubicBezTo>
                      <a:pt x="29" y="18"/>
                      <a:pt x="29" y="17"/>
                      <a:pt x="28" y="17"/>
                    </a:cubicBezTo>
                    <a:cubicBezTo>
                      <a:pt x="27" y="16"/>
                      <a:pt x="27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6"/>
                      <a:pt x="26" y="16"/>
                    </a:cubicBezTo>
                    <a:cubicBezTo>
                      <a:pt x="26" y="16"/>
                      <a:pt x="25" y="16"/>
                      <a:pt x="25" y="16"/>
                    </a:cubicBezTo>
                    <a:cubicBezTo>
                      <a:pt x="24" y="15"/>
                      <a:pt x="22" y="14"/>
                      <a:pt x="21" y="13"/>
                    </a:cubicBezTo>
                    <a:cubicBezTo>
                      <a:pt x="21" y="13"/>
                      <a:pt x="21" y="13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2"/>
                      <a:pt x="21" y="13"/>
                      <a:pt x="21" y="13"/>
                    </a:cubicBezTo>
                    <a:cubicBezTo>
                      <a:pt x="18" y="11"/>
                      <a:pt x="15" y="10"/>
                      <a:pt x="13" y="8"/>
                    </a:cubicBezTo>
                    <a:cubicBezTo>
                      <a:pt x="12" y="7"/>
                      <a:pt x="11" y="6"/>
                      <a:pt x="10" y="5"/>
                    </a:cubicBezTo>
                    <a:cubicBezTo>
                      <a:pt x="9" y="4"/>
                      <a:pt x="10" y="3"/>
                      <a:pt x="11" y="3"/>
                    </a:cubicBezTo>
                    <a:cubicBezTo>
                      <a:pt x="12" y="2"/>
                      <a:pt x="13" y="1"/>
                      <a:pt x="14" y="0"/>
                    </a:cubicBezTo>
                    <a:cubicBezTo>
                      <a:pt x="14" y="0"/>
                      <a:pt x="15" y="0"/>
                      <a:pt x="16" y="1"/>
                    </a:cubicBezTo>
                    <a:cubicBezTo>
                      <a:pt x="17" y="1"/>
                      <a:pt x="17" y="1"/>
                      <a:pt x="18" y="1"/>
                    </a:cubicBezTo>
                    <a:cubicBezTo>
                      <a:pt x="19" y="2"/>
                      <a:pt x="20" y="3"/>
                      <a:pt x="21" y="3"/>
                    </a:cubicBezTo>
                    <a:cubicBezTo>
                      <a:pt x="21" y="3"/>
                      <a:pt x="21" y="3"/>
                      <a:pt x="21" y="4"/>
                    </a:cubicBezTo>
                    <a:close/>
                    <a:moveTo>
                      <a:pt x="12" y="18"/>
                    </a:moveTo>
                    <a:cubicBezTo>
                      <a:pt x="13" y="18"/>
                      <a:pt x="12" y="19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9"/>
                      <a:pt x="14" y="19"/>
                      <a:pt x="14" y="20"/>
                    </a:cubicBezTo>
                    <a:cubicBezTo>
                      <a:pt x="15" y="19"/>
                      <a:pt x="15" y="20"/>
                      <a:pt x="15" y="20"/>
                    </a:cubicBezTo>
                    <a:cubicBezTo>
                      <a:pt x="16" y="20"/>
                      <a:pt x="16" y="20"/>
                      <a:pt x="16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9" y="21"/>
                      <a:pt x="19" y="22"/>
                      <a:pt x="20" y="22"/>
                    </a:cubicBezTo>
                    <a:cubicBezTo>
                      <a:pt x="20" y="22"/>
                      <a:pt x="20" y="23"/>
                      <a:pt x="20" y="23"/>
                    </a:cubicBezTo>
                    <a:cubicBezTo>
                      <a:pt x="20" y="22"/>
                      <a:pt x="20" y="23"/>
                      <a:pt x="21" y="23"/>
                    </a:cubicBezTo>
                    <a:cubicBezTo>
                      <a:pt x="21" y="23"/>
                      <a:pt x="22" y="24"/>
                      <a:pt x="23" y="24"/>
                    </a:cubicBezTo>
                    <a:cubicBezTo>
                      <a:pt x="24" y="25"/>
                      <a:pt x="25" y="25"/>
                      <a:pt x="26" y="26"/>
                    </a:cubicBezTo>
                    <a:cubicBezTo>
                      <a:pt x="27" y="26"/>
                      <a:pt x="28" y="28"/>
                      <a:pt x="29" y="28"/>
                    </a:cubicBezTo>
                    <a:cubicBezTo>
                      <a:pt x="30" y="28"/>
                      <a:pt x="29" y="28"/>
                      <a:pt x="30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2" y="30"/>
                      <a:pt x="34" y="30"/>
                      <a:pt x="34" y="33"/>
                    </a:cubicBezTo>
                    <a:cubicBezTo>
                      <a:pt x="34" y="33"/>
                      <a:pt x="34" y="34"/>
                      <a:pt x="34" y="34"/>
                    </a:cubicBezTo>
                    <a:cubicBezTo>
                      <a:pt x="33" y="35"/>
                      <a:pt x="33" y="36"/>
                      <a:pt x="32" y="36"/>
                    </a:cubicBezTo>
                    <a:cubicBezTo>
                      <a:pt x="31" y="38"/>
                      <a:pt x="30" y="38"/>
                      <a:pt x="30" y="37"/>
                    </a:cubicBezTo>
                    <a:cubicBezTo>
                      <a:pt x="27" y="36"/>
                      <a:pt x="25" y="35"/>
                      <a:pt x="22" y="33"/>
                    </a:cubicBezTo>
                    <a:cubicBezTo>
                      <a:pt x="22" y="33"/>
                      <a:pt x="21" y="33"/>
                      <a:pt x="21" y="33"/>
                    </a:cubicBezTo>
                    <a:cubicBezTo>
                      <a:pt x="20" y="32"/>
                      <a:pt x="19" y="31"/>
                      <a:pt x="18" y="31"/>
                    </a:cubicBezTo>
                    <a:cubicBezTo>
                      <a:pt x="18" y="31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29"/>
                    </a:cubicBezTo>
                    <a:cubicBezTo>
                      <a:pt x="17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5" y="29"/>
                      <a:pt x="13" y="28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6"/>
                      <a:pt x="11" y="27"/>
                      <a:pt x="11" y="27"/>
                    </a:cubicBezTo>
                    <a:cubicBezTo>
                      <a:pt x="11" y="27"/>
                      <a:pt x="12" y="27"/>
                      <a:pt x="11" y="27"/>
                    </a:cubicBezTo>
                    <a:cubicBezTo>
                      <a:pt x="9" y="25"/>
                      <a:pt x="6" y="24"/>
                      <a:pt x="3" y="22"/>
                    </a:cubicBezTo>
                    <a:cubicBezTo>
                      <a:pt x="2" y="21"/>
                      <a:pt x="1" y="20"/>
                      <a:pt x="1" y="19"/>
                    </a:cubicBezTo>
                    <a:cubicBezTo>
                      <a:pt x="0" y="18"/>
                      <a:pt x="1" y="18"/>
                      <a:pt x="2" y="17"/>
                    </a:cubicBezTo>
                    <a:cubicBezTo>
                      <a:pt x="2" y="16"/>
                      <a:pt x="3" y="15"/>
                      <a:pt x="4" y="15"/>
                    </a:cubicBezTo>
                    <a:cubicBezTo>
                      <a:pt x="5" y="14"/>
                      <a:pt x="6" y="14"/>
                      <a:pt x="7" y="15"/>
                    </a:cubicBezTo>
                    <a:cubicBezTo>
                      <a:pt x="7" y="15"/>
                      <a:pt x="8" y="15"/>
                      <a:pt x="9" y="16"/>
                    </a:cubicBezTo>
                    <a:cubicBezTo>
                      <a:pt x="10" y="16"/>
                      <a:pt x="11" y="17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lose/>
                    <a:moveTo>
                      <a:pt x="11" y="3"/>
                    </a:moveTo>
                    <a:cubicBezTo>
                      <a:pt x="11" y="4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1" y="3"/>
                      <a:pt x="11" y="3"/>
                    </a:cubicBezTo>
                    <a:close/>
                    <a:moveTo>
                      <a:pt x="2" y="17"/>
                    </a:moveTo>
                    <a:cubicBezTo>
                      <a:pt x="2" y="18"/>
                      <a:pt x="2" y="17"/>
                      <a:pt x="2" y="18"/>
                    </a:cubicBezTo>
                    <a:cubicBezTo>
                      <a:pt x="2" y="17"/>
                      <a:pt x="2" y="18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lose/>
                    <a:moveTo>
                      <a:pt x="13" y="1"/>
                    </a:moveTo>
                    <a:cubicBezTo>
                      <a:pt x="13" y="1"/>
                      <a:pt x="13" y="1"/>
                      <a:pt x="13" y="2"/>
                    </a:cubicBezTo>
                    <a:cubicBezTo>
                      <a:pt x="13" y="2"/>
                      <a:pt x="13" y="1"/>
                      <a:pt x="14" y="1"/>
                    </a:cubicBezTo>
                    <a:cubicBezTo>
                      <a:pt x="14" y="1"/>
                      <a:pt x="13" y="1"/>
                      <a:pt x="13" y="1"/>
                    </a:cubicBezTo>
                    <a:close/>
                    <a:moveTo>
                      <a:pt x="4" y="16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lose/>
                    <a:moveTo>
                      <a:pt x="14" y="2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4" y="2"/>
                      <a:pt x="14" y="2"/>
                    </a:cubicBezTo>
                    <a:close/>
                    <a:moveTo>
                      <a:pt x="4" y="16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lose/>
                    <a:moveTo>
                      <a:pt x="14" y="2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lose/>
                    <a:moveTo>
                      <a:pt x="4" y="17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5" y="16"/>
                      <a:pt x="4" y="16"/>
                    </a:cubicBezTo>
                    <a:cubicBezTo>
                      <a:pt x="4" y="16"/>
                      <a:pt x="4" y="16"/>
                      <a:pt x="4" y="17"/>
                    </a:cubicBezTo>
                    <a:close/>
                    <a:moveTo>
                      <a:pt x="15" y="1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lose/>
                    <a:moveTo>
                      <a:pt x="6" y="15"/>
                    </a:move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lose/>
                    <a:moveTo>
                      <a:pt x="15" y="2"/>
                    </a:moveTo>
                    <a:cubicBezTo>
                      <a:pt x="16" y="2"/>
                      <a:pt x="16" y="2"/>
                      <a:pt x="1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1"/>
                      <a:pt x="15" y="1"/>
                      <a:pt x="15" y="1"/>
                    </a:cubicBezTo>
                    <a:cubicBezTo>
                      <a:pt x="15" y="2"/>
                      <a:pt x="15" y="2"/>
                      <a:pt x="15" y="2"/>
                    </a:cubicBezTo>
                    <a:close/>
                    <a:moveTo>
                      <a:pt x="6" y="16"/>
                    </a:move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5"/>
                      <a:pt x="6" y="15"/>
                      <a:pt x="6" y="16"/>
                    </a:cubicBezTo>
                    <a:cubicBezTo>
                      <a:pt x="5" y="16"/>
                      <a:pt x="6" y="16"/>
                      <a:pt x="6" y="16"/>
                    </a:cubicBezTo>
                    <a:close/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lose/>
                    <a:moveTo>
                      <a:pt x="6" y="15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lose/>
                    <a:moveTo>
                      <a:pt x="13" y="5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4" y="5"/>
                    </a:cubicBezTo>
                    <a:cubicBezTo>
                      <a:pt x="14" y="5"/>
                      <a:pt x="13" y="5"/>
                      <a:pt x="13" y="5"/>
                    </a:cubicBezTo>
                    <a:close/>
                    <a:moveTo>
                      <a:pt x="4" y="19"/>
                    </a:moveTo>
                    <a:cubicBezTo>
                      <a:pt x="4" y="19"/>
                      <a:pt x="4" y="19"/>
                      <a:pt x="4" y="19"/>
                    </a:cubicBezTo>
                    <a:close/>
                    <a:moveTo>
                      <a:pt x="15" y="3"/>
                    </a:moveTo>
                    <a:cubicBezTo>
                      <a:pt x="15" y="3"/>
                      <a:pt x="15" y="3"/>
                      <a:pt x="15" y="3"/>
                    </a:cubicBezTo>
                    <a:cubicBezTo>
                      <a:pt x="16" y="3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lose/>
                    <a:moveTo>
                      <a:pt x="6" y="17"/>
                    </a:moveTo>
                    <a:cubicBezTo>
                      <a:pt x="6" y="17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lose/>
                    <a:moveTo>
                      <a:pt x="17" y="1"/>
                    </a:move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2"/>
                      <a:pt x="16" y="2"/>
                      <a:pt x="17" y="2"/>
                    </a:cubicBezTo>
                    <a:cubicBezTo>
                      <a:pt x="17" y="2"/>
                      <a:pt x="17" y="1"/>
                      <a:pt x="17" y="1"/>
                    </a:cubicBezTo>
                    <a:close/>
                    <a:moveTo>
                      <a:pt x="8" y="16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6"/>
                      <a:pt x="7" y="16"/>
                      <a:pt x="7" y="16"/>
                    </a:cubicBezTo>
                    <a:lnTo>
                      <a:pt x="8" y="16"/>
                    </a:lnTo>
                    <a:close/>
                    <a:moveTo>
                      <a:pt x="17" y="1"/>
                    </a:move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17" y="2"/>
                      <a:pt x="17" y="1"/>
                      <a:pt x="17" y="2"/>
                    </a:cubicBezTo>
                    <a:cubicBezTo>
                      <a:pt x="17" y="1"/>
                      <a:pt x="17" y="1"/>
                      <a:pt x="17" y="1"/>
                    </a:cubicBezTo>
                    <a:close/>
                    <a:moveTo>
                      <a:pt x="17" y="2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5"/>
                      <a:pt x="8" y="15"/>
                    </a:cubicBezTo>
                    <a:close/>
                    <a:moveTo>
                      <a:pt x="8" y="16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7" y="16"/>
                    </a:cubicBezTo>
                    <a:cubicBezTo>
                      <a:pt x="8" y="16"/>
                      <a:pt x="8" y="16"/>
                      <a:pt x="8" y="16"/>
                    </a:cubicBezTo>
                    <a:close/>
                    <a:moveTo>
                      <a:pt x="16" y="3"/>
                    </a:move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lose/>
                    <a:moveTo>
                      <a:pt x="7" y="17"/>
                    </a:move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lose/>
                    <a:moveTo>
                      <a:pt x="7" y="17"/>
                    </a:moveTo>
                    <a:cubicBezTo>
                      <a:pt x="7" y="17"/>
                      <a:pt x="7" y="17"/>
                      <a:pt x="7" y="17"/>
                    </a:cubicBezTo>
                    <a:close/>
                    <a:moveTo>
                      <a:pt x="17" y="2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lose/>
                    <a:moveTo>
                      <a:pt x="17" y="3"/>
                    </a:move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lose/>
                    <a:moveTo>
                      <a:pt x="8" y="16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lose/>
                    <a:moveTo>
                      <a:pt x="7" y="17"/>
                    </a:moveTo>
                    <a:cubicBezTo>
                      <a:pt x="7" y="17"/>
                      <a:pt x="7" y="17"/>
                      <a:pt x="7" y="18"/>
                    </a:cubicBezTo>
                    <a:cubicBezTo>
                      <a:pt x="7" y="18"/>
                      <a:pt x="7" y="17"/>
                      <a:pt x="7" y="18"/>
                    </a:cubicBezTo>
                    <a:cubicBezTo>
                      <a:pt x="7" y="17"/>
                      <a:pt x="7" y="17"/>
                      <a:pt x="7" y="17"/>
                    </a:cubicBezTo>
                    <a:close/>
                    <a:moveTo>
                      <a:pt x="17" y="3"/>
                    </a:move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lose/>
                    <a:moveTo>
                      <a:pt x="16" y="4"/>
                    </a:move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8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lose/>
                    <a:moveTo>
                      <a:pt x="18" y="2"/>
                    </a:move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7" y="18"/>
                    </a:cubicBezTo>
                    <a:close/>
                    <a:moveTo>
                      <a:pt x="17" y="3"/>
                    </a:move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2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7" y="3"/>
                      <a:pt x="17" y="3"/>
                      <a:pt x="17" y="3"/>
                    </a:cubicBezTo>
                    <a:close/>
                    <a:moveTo>
                      <a:pt x="8" y="17"/>
                    </a:moveTo>
                    <a:cubicBezTo>
                      <a:pt x="8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9" y="16"/>
                    </a:cubicBezTo>
                    <a:close/>
                    <a:moveTo>
                      <a:pt x="18" y="3"/>
                    </a:move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lose/>
                    <a:moveTo>
                      <a:pt x="14" y="8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lose/>
                    <a:moveTo>
                      <a:pt x="8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lose/>
                    <a:moveTo>
                      <a:pt x="5" y="22"/>
                    </a:move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lose/>
                    <a:moveTo>
                      <a:pt x="5" y="23"/>
                    </a:moveTo>
                    <a:cubicBezTo>
                      <a:pt x="5" y="23"/>
                      <a:pt x="5" y="23"/>
                      <a:pt x="5" y="23"/>
                    </a:cubicBezTo>
                    <a:close/>
                    <a:moveTo>
                      <a:pt x="18" y="3"/>
                    </a:moveTo>
                    <a:cubicBezTo>
                      <a:pt x="18" y="3"/>
                      <a:pt x="18" y="3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3"/>
                      <a:pt x="18" y="3"/>
                    </a:cubicBezTo>
                    <a:close/>
                    <a:moveTo>
                      <a:pt x="9" y="17"/>
                    </a:moveTo>
                    <a:cubicBezTo>
                      <a:pt x="9" y="17"/>
                      <a:pt x="8" y="18"/>
                      <a:pt x="8" y="18"/>
                    </a:cubicBezTo>
                    <a:cubicBezTo>
                      <a:pt x="8" y="18"/>
                      <a:pt x="8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7"/>
                    </a:cubicBezTo>
                    <a:close/>
                    <a:moveTo>
                      <a:pt x="16" y="7"/>
                    </a:moveTo>
                    <a:cubicBezTo>
                      <a:pt x="16" y="7"/>
                      <a:pt x="16" y="7"/>
                      <a:pt x="16" y="7"/>
                    </a:cubicBezTo>
                    <a:close/>
                    <a:moveTo>
                      <a:pt x="7" y="21"/>
                    </a:move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lose/>
                    <a:moveTo>
                      <a:pt x="18" y="3"/>
                    </a:move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lose/>
                    <a:moveTo>
                      <a:pt x="9" y="18"/>
                    </a:moveTo>
                    <a:cubicBezTo>
                      <a:pt x="9" y="18"/>
                      <a:pt x="9" y="17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lose/>
                    <a:moveTo>
                      <a:pt x="19" y="3"/>
                    </a:move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9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8"/>
                      <a:pt x="10" y="17"/>
                    </a:cubicBezTo>
                    <a:cubicBezTo>
                      <a:pt x="9" y="17"/>
                      <a:pt x="10" y="17"/>
                      <a:pt x="9" y="17"/>
                    </a:cubicBezTo>
                    <a:close/>
                    <a:moveTo>
                      <a:pt x="19" y="3"/>
                    </a:move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10" y="17"/>
                    </a:move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7"/>
                      <a:pt x="10" y="17"/>
                      <a:pt x="10" y="17"/>
                    </a:cubicBezTo>
                    <a:close/>
                    <a:moveTo>
                      <a:pt x="9" y="18"/>
                    </a:moveTo>
                    <a:cubicBezTo>
                      <a:pt x="9" y="18"/>
                      <a:pt x="9" y="18"/>
                      <a:pt x="9" y="18"/>
                    </a:cubicBezTo>
                    <a:close/>
                    <a:moveTo>
                      <a:pt x="19" y="4"/>
                    </a:move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5"/>
                      <a:pt x="19" y="5"/>
                    </a:cubicBezTo>
                    <a:cubicBezTo>
                      <a:pt x="19" y="5"/>
                      <a:pt x="19" y="4"/>
                      <a:pt x="19" y="4"/>
                    </a:cubicBezTo>
                    <a:close/>
                    <a:moveTo>
                      <a:pt x="10" y="19"/>
                    </a:moveTo>
                    <a:cubicBezTo>
                      <a:pt x="10" y="19"/>
                      <a:pt x="10" y="19"/>
                      <a:pt x="10" y="18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9" y="19"/>
                    </a:cubicBezTo>
                    <a:cubicBezTo>
                      <a:pt x="10" y="19"/>
                      <a:pt x="10" y="19"/>
                      <a:pt x="10" y="19"/>
                    </a:cubicBezTo>
                    <a:close/>
                    <a:moveTo>
                      <a:pt x="20" y="4"/>
                    </a:move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19" y="4"/>
                    </a:cubicBezTo>
                    <a:cubicBezTo>
                      <a:pt x="19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lose/>
                    <a:moveTo>
                      <a:pt x="11" y="18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1" y="18"/>
                    </a:cubicBezTo>
                    <a:close/>
                    <a:moveTo>
                      <a:pt x="20" y="4"/>
                    </a:move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lose/>
                    <a:moveTo>
                      <a:pt x="19" y="5"/>
                    </a:move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lose/>
                    <a:moveTo>
                      <a:pt x="11" y="18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lose/>
                    <a:moveTo>
                      <a:pt x="10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lose/>
                    <a:moveTo>
                      <a:pt x="19" y="5"/>
                    </a:move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lose/>
                    <a:moveTo>
                      <a:pt x="10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20"/>
                    </a:cubicBezTo>
                    <a:close/>
                    <a:moveTo>
                      <a:pt x="21" y="4"/>
                    </a:moveTo>
                    <a:cubicBezTo>
                      <a:pt x="21" y="4"/>
                      <a:pt x="21" y="4"/>
                      <a:pt x="20" y="3"/>
                    </a:cubicBezTo>
                    <a:cubicBezTo>
                      <a:pt x="20" y="3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1" y="5"/>
                      <a:pt x="21" y="4"/>
                      <a:pt x="21" y="4"/>
                    </a:cubicBezTo>
                    <a:close/>
                    <a:moveTo>
                      <a:pt x="12" y="19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9"/>
                    </a:cubicBezTo>
                    <a:cubicBezTo>
                      <a:pt x="11" y="19"/>
                      <a:pt x="11" y="19"/>
                      <a:pt x="12" y="19"/>
                    </a:cubicBezTo>
                    <a:close/>
                    <a:moveTo>
                      <a:pt x="19" y="6"/>
                    </a:move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lose/>
                    <a:moveTo>
                      <a:pt x="10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10" y="20"/>
                      <a:pt x="10" y="20"/>
                      <a:pt x="10" y="20"/>
                    </a:cubicBezTo>
                    <a:close/>
                    <a:moveTo>
                      <a:pt x="19" y="6"/>
                    </a:move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lose/>
                    <a:moveTo>
                      <a:pt x="10" y="20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lose/>
                    <a:moveTo>
                      <a:pt x="20" y="5"/>
                    </a:move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lose/>
                    <a:moveTo>
                      <a:pt x="11" y="19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1" y="19"/>
                    </a:cubicBezTo>
                    <a:cubicBezTo>
                      <a:pt x="11" y="19"/>
                      <a:pt x="11" y="19"/>
                      <a:pt x="11" y="19"/>
                    </a:cubicBezTo>
                    <a:close/>
                    <a:moveTo>
                      <a:pt x="19" y="8"/>
                    </a:move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lose/>
                    <a:moveTo>
                      <a:pt x="21" y="5"/>
                    </a:moveTo>
                    <a:cubicBezTo>
                      <a:pt x="21" y="5"/>
                      <a:pt x="21" y="5"/>
                      <a:pt x="21" y="5"/>
                    </a:cubicBezTo>
                    <a:close/>
                    <a:moveTo>
                      <a:pt x="21" y="4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4"/>
                      <a:pt x="21" y="5"/>
                      <a:pt x="21" y="5"/>
                    </a:cubicBezTo>
                    <a:cubicBezTo>
                      <a:pt x="21" y="5"/>
                      <a:pt x="21" y="5"/>
                      <a:pt x="22" y="5"/>
                    </a:cubicBezTo>
                    <a:cubicBezTo>
                      <a:pt x="21" y="4"/>
                      <a:pt x="21" y="4"/>
                      <a:pt x="21" y="4"/>
                    </a:cubicBezTo>
                    <a:close/>
                    <a:moveTo>
                      <a:pt x="12" y="19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19"/>
                      <a:pt x="12" y="19"/>
                      <a:pt x="12" y="19"/>
                    </a:cubicBezTo>
                    <a:close/>
                    <a:moveTo>
                      <a:pt x="20" y="7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1" y="21"/>
                      <a:pt x="11" y="21"/>
                      <a:pt x="11" y="21"/>
                    </a:cubicBezTo>
                    <a:close/>
                    <a:moveTo>
                      <a:pt x="21" y="5"/>
                    </a:moveTo>
                    <a:cubicBezTo>
                      <a:pt x="21" y="5"/>
                      <a:pt x="21" y="5"/>
                      <a:pt x="21" y="6"/>
                    </a:cubicBezTo>
                    <a:cubicBezTo>
                      <a:pt x="21" y="5"/>
                      <a:pt x="21" y="5"/>
                      <a:pt x="21" y="5"/>
                    </a:cubicBezTo>
                    <a:close/>
                    <a:moveTo>
                      <a:pt x="20" y="7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lose/>
                    <a:moveTo>
                      <a:pt x="19" y="9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8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lose/>
                    <a:moveTo>
                      <a:pt x="10" y="23"/>
                    </a:move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lose/>
                    <a:moveTo>
                      <a:pt x="22" y="4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lose/>
                    <a:moveTo>
                      <a:pt x="13" y="18"/>
                    </a:move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lose/>
                    <a:moveTo>
                      <a:pt x="21" y="7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1" y="7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  <a:close/>
                    <a:moveTo>
                      <a:pt x="9" y="24"/>
                    </a:move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23" y="5"/>
                    </a:move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3" y="5"/>
                      <a:pt x="23" y="5"/>
                    </a:cubicBezTo>
                    <a:close/>
                    <a:moveTo>
                      <a:pt x="21" y="6"/>
                    </a:moveTo>
                    <a:cubicBezTo>
                      <a:pt x="21" y="6"/>
                      <a:pt x="21" y="6"/>
                      <a:pt x="21" y="6"/>
                    </a:cubicBezTo>
                    <a:cubicBezTo>
                      <a:pt x="21" y="7"/>
                      <a:pt x="21" y="6"/>
                      <a:pt x="21" y="7"/>
                    </a:cubicBezTo>
                    <a:cubicBezTo>
                      <a:pt x="21" y="6"/>
                      <a:pt x="21" y="6"/>
                      <a:pt x="21" y="6"/>
                    </a:cubicBezTo>
                    <a:close/>
                    <a:moveTo>
                      <a:pt x="13" y="19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3" y="19"/>
                      <a:pt x="13" y="19"/>
                      <a:pt x="13" y="19"/>
                    </a:cubicBezTo>
                    <a:close/>
                    <a:moveTo>
                      <a:pt x="12" y="20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0"/>
                      <a:pt x="12" y="20"/>
                    </a:cubicBezTo>
                    <a:close/>
                    <a:moveTo>
                      <a:pt x="20" y="9"/>
                    </a:moveTo>
                    <a:cubicBezTo>
                      <a:pt x="19" y="9"/>
                      <a:pt x="19" y="10"/>
                      <a:pt x="19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10"/>
                      <a:pt x="19" y="10"/>
                      <a:pt x="20" y="10"/>
                    </a:cubicBezTo>
                    <a:cubicBezTo>
                      <a:pt x="20" y="10"/>
                      <a:pt x="20" y="9"/>
                      <a:pt x="20" y="9"/>
                    </a:cubicBezTo>
                    <a:close/>
                    <a:moveTo>
                      <a:pt x="10" y="24"/>
                    </a:move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lose/>
                    <a:moveTo>
                      <a:pt x="22" y="6"/>
                    </a:move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7"/>
                    </a:cubicBezTo>
                    <a:cubicBezTo>
                      <a:pt x="22" y="6"/>
                      <a:pt x="22" y="6"/>
                      <a:pt x="22" y="6"/>
                    </a:cubicBezTo>
                    <a:close/>
                    <a:moveTo>
                      <a:pt x="20" y="10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lose/>
                    <a:moveTo>
                      <a:pt x="13" y="21"/>
                    </a:move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0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lose/>
                    <a:moveTo>
                      <a:pt x="1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lose/>
                    <a:moveTo>
                      <a:pt x="20" y="9"/>
                    </a:move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9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9"/>
                      <a:pt x="21" y="9"/>
                    </a:cubicBezTo>
                    <a:cubicBezTo>
                      <a:pt x="20" y="9"/>
                      <a:pt x="20" y="9"/>
                      <a:pt x="20" y="9"/>
                    </a:cubicBezTo>
                    <a:close/>
                    <a:moveTo>
                      <a:pt x="11" y="23"/>
                    </a:move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4"/>
                    </a:cubicBezTo>
                    <a:cubicBezTo>
                      <a:pt x="11" y="23"/>
                      <a:pt x="11" y="23"/>
                      <a:pt x="11" y="23"/>
                    </a:cubicBezTo>
                    <a:close/>
                    <a:moveTo>
                      <a:pt x="22" y="8"/>
                    </a:move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1" y="8"/>
                    </a:cubicBezTo>
                    <a:cubicBezTo>
                      <a:pt x="21" y="8"/>
                      <a:pt x="22" y="8"/>
                      <a:pt x="21" y="8"/>
                    </a:cubicBezTo>
                    <a:cubicBezTo>
                      <a:pt x="22" y="8"/>
                      <a:pt x="22" y="8"/>
                      <a:pt x="22" y="8"/>
                    </a:cubicBezTo>
                    <a:close/>
                    <a:moveTo>
                      <a:pt x="20" y="10"/>
                    </a:moveTo>
                    <a:cubicBezTo>
                      <a:pt x="20" y="10"/>
                      <a:pt x="20" y="10"/>
                      <a:pt x="20" y="10"/>
                    </a:cubicBezTo>
                    <a:close/>
                    <a:moveTo>
                      <a:pt x="12" y="22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lose/>
                    <a:moveTo>
                      <a:pt x="1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lose/>
                    <a:moveTo>
                      <a:pt x="23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6"/>
                    </a:cubicBezTo>
                    <a:cubicBezTo>
                      <a:pt x="23" y="6"/>
                      <a:pt x="23" y="6"/>
                      <a:pt x="23" y="5"/>
                    </a:cubicBezTo>
                    <a:close/>
                    <a:moveTo>
                      <a:pt x="23" y="6"/>
                    </a:moveTo>
                    <a:cubicBezTo>
                      <a:pt x="22" y="6"/>
                      <a:pt x="22" y="6"/>
                      <a:pt x="22" y="6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3" y="6"/>
                    </a:cubicBezTo>
                    <a:close/>
                    <a:moveTo>
                      <a:pt x="20" y="11"/>
                    </a:move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lose/>
                    <a:moveTo>
                      <a:pt x="14" y="20"/>
                    </a:move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lose/>
                    <a:moveTo>
                      <a:pt x="13" y="21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lose/>
                    <a:moveTo>
                      <a:pt x="11" y="25"/>
                    </a:moveTo>
                    <a:cubicBezTo>
                      <a:pt x="11" y="25"/>
                      <a:pt x="11" y="25"/>
                      <a:pt x="10" y="25"/>
                    </a:cubicBezTo>
                    <a:cubicBezTo>
                      <a:pt x="11" y="25"/>
                      <a:pt x="10" y="25"/>
                      <a:pt x="1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1" y="25"/>
                    </a:cubicBezTo>
                    <a:close/>
                    <a:moveTo>
                      <a:pt x="21" y="9"/>
                    </a:move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10"/>
                    </a:cubicBezTo>
                    <a:cubicBezTo>
                      <a:pt x="21" y="9"/>
                      <a:pt x="21" y="9"/>
                      <a:pt x="21" y="9"/>
                    </a:cubicBezTo>
                    <a:close/>
                    <a:moveTo>
                      <a:pt x="12" y="24"/>
                    </a:move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1" y="23"/>
                    </a:cubicBezTo>
                    <a:cubicBezTo>
                      <a:pt x="11" y="23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lose/>
                    <a:moveTo>
                      <a:pt x="10" y="25"/>
                    </a:move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lose/>
                    <a:moveTo>
                      <a:pt x="22" y="8"/>
                    </a:moveTo>
                    <a:cubicBezTo>
                      <a:pt x="22" y="8"/>
                      <a:pt x="22" y="8"/>
                      <a:pt x="22" y="8"/>
                    </a:cubicBezTo>
                    <a:close/>
                    <a:moveTo>
                      <a:pt x="23" y="7"/>
                    </a:move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4" y="6"/>
                      <a:pt x="23" y="6"/>
                    </a:cubicBezTo>
                    <a:cubicBezTo>
                      <a:pt x="23" y="6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7"/>
                    </a:cubicBezTo>
                    <a:close/>
                    <a:moveTo>
                      <a:pt x="13" y="21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0"/>
                      <a:pt x="14" y="20"/>
                    </a:cubicBezTo>
                    <a:cubicBezTo>
                      <a:pt x="14" y="20"/>
                      <a:pt x="14" y="21"/>
                      <a:pt x="14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lose/>
                    <a:moveTo>
                      <a:pt x="22" y="9"/>
                    </a:move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lose/>
                    <a:moveTo>
                      <a:pt x="12" y="23"/>
                    </a:move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lose/>
                    <a:moveTo>
                      <a:pt x="24" y="6"/>
                    </a:move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lose/>
                    <a:moveTo>
                      <a:pt x="23" y="8"/>
                    </a:moveTo>
                    <a:cubicBezTo>
                      <a:pt x="23" y="8"/>
                      <a:pt x="23" y="8"/>
                      <a:pt x="23" y="9"/>
                    </a:cubicBezTo>
                    <a:cubicBezTo>
                      <a:pt x="24" y="9"/>
                      <a:pt x="24" y="8"/>
                      <a:pt x="25" y="8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8"/>
                      <a:pt x="24" y="8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8"/>
                      <a:pt x="24" y="7"/>
                      <a:pt x="24" y="7"/>
                    </a:cubicBezTo>
                    <a:cubicBezTo>
                      <a:pt x="24" y="7"/>
                      <a:pt x="24" y="7"/>
                      <a:pt x="23" y="7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2" y="8"/>
                      <a:pt x="23" y="8"/>
                    </a:cubicBezTo>
                    <a:close/>
                    <a:moveTo>
                      <a:pt x="21" y="10"/>
                    </a:move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lose/>
                    <a:moveTo>
                      <a:pt x="21" y="12"/>
                    </a:move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2"/>
                      <a:pt x="21" y="12"/>
                      <a:pt x="20" y="11"/>
                    </a:cubicBezTo>
                    <a:cubicBezTo>
                      <a:pt x="20" y="12"/>
                      <a:pt x="20" y="12"/>
                      <a:pt x="21" y="12"/>
                    </a:cubicBezTo>
                    <a:close/>
                    <a:moveTo>
                      <a:pt x="15" y="20"/>
                    </a:moveTo>
                    <a:cubicBezTo>
                      <a:pt x="15" y="20"/>
                      <a:pt x="15" y="20"/>
                      <a:pt x="14" y="20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5" y="20"/>
                    </a:cubicBezTo>
                    <a:close/>
                    <a:moveTo>
                      <a:pt x="13" y="23"/>
                    </a:moveTo>
                    <a:cubicBezTo>
                      <a:pt x="14" y="23"/>
                      <a:pt x="14" y="23"/>
                      <a:pt x="14" y="23"/>
                    </a:cubicBezTo>
                    <a:cubicBezTo>
                      <a:pt x="15" y="23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4" y="22"/>
                    </a:cubicBezTo>
                    <a:cubicBezTo>
                      <a:pt x="14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1"/>
                      <a:pt x="14" y="21"/>
                      <a:pt x="14" y="22"/>
                    </a:cubicBezTo>
                    <a:cubicBezTo>
                      <a:pt x="14" y="22"/>
                      <a:pt x="14" y="22"/>
                      <a:pt x="13" y="22"/>
                    </a:cubicBezTo>
                    <a:cubicBezTo>
                      <a:pt x="13" y="22"/>
                      <a:pt x="13" y="23"/>
                      <a:pt x="13" y="23"/>
                    </a:cubicBezTo>
                    <a:close/>
                    <a:moveTo>
                      <a:pt x="12" y="24"/>
                    </a:move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lose/>
                    <a:moveTo>
                      <a:pt x="11" y="26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lose/>
                    <a:moveTo>
                      <a:pt x="11" y="26"/>
                    </a:moveTo>
                    <a:cubicBezTo>
                      <a:pt x="11" y="26"/>
                      <a:pt x="11" y="26"/>
                      <a:pt x="11" y="26"/>
                    </a:cubicBezTo>
                    <a:close/>
                    <a:moveTo>
                      <a:pt x="24" y="6"/>
                    </a:move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lose/>
                    <a:moveTo>
                      <a:pt x="15" y="20"/>
                    </a:move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lose/>
                    <a:moveTo>
                      <a:pt x="24" y="6"/>
                    </a:move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7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6"/>
                      <a:pt x="25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lose/>
                    <a:moveTo>
                      <a:pt x="23" y="8"/>
                    </a:move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lose/>
                    <a:moveTo>
                      <a:pt x="22" y="10"/>
                    </a:move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lose/>
                    <a:moveTo>
                      <a:pt x="15" y="20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6" y="21"/>
                      <a:pt x="16" y="21"/>
                    </a:cubicBezTo>
                    <a:cubicBezTo>
                      <a:pt x="16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lose/>
                    <a:moveTo>
                      <a:pt x="14" y="22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lose/>
                    <a:moveTo>
                      <a:pt x="13" y="24"/>
                    </a:move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3" y="24"/>
                      <a:pt x="13" y="24"/>
                      <a:pt x="12" y="24"/>
                    </a:cubicBezTo>
                    <a:cubicBezTo>
                      <a:pt x="13" y="24"/>
                      <a:pt x="13" y="24"/>
                      <a:pt x="13" y="24"/>
                    </a:cubicBezTo>
                    <a:close/>
                    <a:moveTo>
                      <a:pt x="23" y="9"/>
                    </a:move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10"/>
                    </a:cubicBezTo>
                    <a:cubicBezTo>
                      <a:pt x="23" y="9"/>
                      <a:pt x="23" y="9"/>
                      <a:pt x="23" y="9"/>
                    </a:cubicBezTo>
                    <a:close/>
                    <a:moveTo>
                      <a:pt x="14" y="23"/>
                    </a:moveTo>
                    <a:cubicBezTo>
                      <a:pt x="14" y="24"/>
                      <a:pt x="14" y="24"/>
                      <a:pt x="13" y="23"/>
                    </a:cubicBezTo>
                    <a:cubicBezTo>
                      <a:pt x="14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4" y="24"/>
                      <a:pt x="14" y="23"/>
                    </a:cubicBezTo>
                    <a:close/>
                    <a:moveTo>
                      <a:pt x="25" y="6"/>
                    </a:move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6"/>
                    </a:cubicBezTo>
                    <a:close/>
                    <a:moveTo>
                      <a:pt x="16" y="21"/>
                    </a:moveTo>
                    <a:cubicBezTo>
                      <a:pt x="16" y="21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lose/>
                    <a:moveTo>
                      <a:pt x="15" y="22"/>
                    </a:moveTo>
                    <a:cubicBezTo>
                      <a:pt x="15" y="22"/>
                      <a:pt x="15" y="22"/>
                      <a:pt x="15" y="22"/>
                    </a:cubicBezTo>
                    <a:close/>
                    <a:moveTo>
                      <a:pt x="25" y="7"/>
                    </a:move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lose/>
                    <a:moveTo>
                      <a:pt x="25" y="9"/>
                    </a:moveTo>
                    <a:cubicBezTo>
                      <a:pt x="25" y="8"/>
                      <a:pt x="25" y="8"/>
                      <a:pt x="25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8"/>
                      <a:pt x="24" y="9"/>
                      <a:pt x="24" y="9"/>
                    </a:cubicBezTo>
                    <a:cubicBezTo>
                      <a:pt x="24" y="9"/>
                      <a:pt x="25" y="9"/>
                      <a:pt x="25" y="9"/>
                    </a:cubicBezTo>
                    <a:close/>
                    <a:moveTo>
                      <a:pt x="16" y="21"/>
                    </a:move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lose/>
                    <a:moveTo>
                      <a:pt x="15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lose/>
                    <a:moveTo>
                      <a:pt x="25" y="8"/>
                    </a:moveTo>
                    <a:cubicBezTo>
                      <a:pt x="26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lose/>
                    <a:moveTo>
                      <a:pt x="16" y="22"/>
                    </a:moveTo>
                    <a:cubicBezTo>
                      <a:pt x="16" y="22"/>
                      <a:pt x="15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lose/>
                    <a:moveTo>
                      <a:pt x="26" y="7"/>
                    </a:move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8"/>
                    </a:cubicBezTo>
                    <a:cubicBezTo>
                      <a:pt x="26" y="8"/>
                      <a:pt x="26" y="7"/>
                      <a:pt x="26" y="7"/>
                    </a:cubicBezTo>
                    <a:close/>
                    <a:moveTo>
                      <a:pt x="17" y="21"/>
                    </a:move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1"/>
                    </a:cubicBezTo>
                    <a:close/>
                    <a:moveTo>
                      <a:pt x="25" y="8"/>
                    </a:moveTo>
                    <a:cubicBezTo>
                      <a:pt x="26" y="8"/>
                      <a:pt x="25" y="8"/>
                      <a:pt x="25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5" y="8"/>
                    </a:cubicBezTo>
                    <a:close/>
                    <a:moveTo>
                      <a:pt x="24" y="10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lose/>
                    <a:moveTo>
                      <a:pt x="16" y="22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lose/>
                    <a:moveTo>
                      <a:pt x="24" y="11"/>
                    </a:moveTo>
                    <a:cubicBezTo>
                      <a:pt x="25" y="11"/>
                      <a:pt x="24" y="11"/>
                      <a:pt x="24" y="11"/>
                    </a:cubicBezTo>
                    <a:cubicBezTo>
                      <a:pt x="24" y="11"/>
                      <a:pt x="24" y="10"/>
                      <a:pt x="24" y="11"/>
                    </a:cubicBezTo>
                    <a:cubicBezTo>
                      <a:pt x="24" y="11"/>
                      <a:pt x="24" y="11"/>
                      <a:pt x="24" y="11"/>
                    </a:cubicBezTo>
                    <a:close/>
                    <a:moveTo>
                      <a:pt x="16" y="24"/>
                    </a:moveTo>
                    <a:cubicBezTo>
                      <a:pt x="16" y="24"/>
                      <a:pt x="16" y="24"/>
                      <a:pt x="16" y="24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lose/>
                    <a:moveTo>
                      <a:pt x="27" y="8"/>
                    </a:moveTo>
                    <a:cubicBezTo>
                      <a:pt x="27" y="8"/>
                      <a:pt x="27" y="7"/>
                      <a:pt x="27" y="7"/>
                    </a:cubicBezTo>
                    <a:cubicBezTo>
                      <a:pt x="27" y="7"/>
                      <a:pt x="26" y="8"/>
                      <a:pt x="26" y="8"/>
                    </a:cubicBezTo>
                    <a:cubicBezTo>
                      <a:pt x="26" y="8"/>
                      <a:pt x="27" y="8"/>
                      <a:pt x="26" y="8"/>
                    </a:cubicBezTo>
                    <a:cubicBezTo>
                      <a:pt x="27" y="8"/>
                      <a:pt x="27" y="8"/>
                      <a:pt x="27" y="8"/>
                    </a:cubicBezTo>
                    <a:close/>
                    <a:moveTo>
                      <a:pt x="17" y="22"/>
                    </a:move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lose/>
                    <a:moveTo>
                      <a:pt x="27" y="8"/>
                    </a:moveTo>
                    <a:cubicBezTo>
                      <a:pt x="27" y="8"/>
                      <a:pt x="27" y="8"/>
                      <a:pt x="27" y="8"/>
                    </a:cubicBezTo>
                    <a:cubicBezTo>
                      <a:pt x="26" y="8"/>
                      <a:pt x="26" y="10"/>
                      <a:pt x="26" y="9"/>
                    </a:cubicBezTo>
                    <a:cubicBezTo>
                      <a:pt x="26" y="9"/>
                      <a:pt x="26" y="10"/>
                      <a:pt x="26" y="10"/>
                    </a:cubicBezTo>
                    <a:cubicBezTo>
                      <a:pt x="26" y="9"/>
                      <a:pt x="26" y="9"/>
                      <a:pt x="27" y="8"/>
                    </a:cubicBezTo>
                    <a:close/>
                    <a:moveTo>
                      <a:pt x="18" y="23"/>
                    </a:moveTo>
                    <a:cubicBezTo>
                      <a:pt x="18" y="22"/>
                      <a:pt x="18" y="22"/>
                      <a:pt x="18" y="22"/>
                    </a:cubicBezTo>
                    <a:cubicBezTo>
                      <a:pt x="17" y="22"/>
                      <a:pt x="17" y="24"/>
                      <a:pt x="16" y="23"/>
                    </a:cubicBezTo>
                    <a:cubicBezTo>
                      <a:pt x="16" y="24"/>
                      <a:pt x="16" y="24"/>
                      <a:pt x="17" y="24"/>
                    </a:cubicBezTo>
                    <a:cubicBezTo>
                      <a:pt x="17" y="24"/>
                      <a:pt x="17" y="23"/>
                      <a:pt x="18" y="23"/>
                    </a:cubicBezTo>
                    <a:close/>
                    <a:moveTo>
                      <a:pt x="24" y="13"/>
                    </a:move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3"/>
                      <a:pt x="24" y="13"/>
                      <a:pt x="24" y="13"/>
                    </a:cubicBezTo>
                    <a:close/>
                    <a:moveTo>
                      <a:pt x="14" y="27"/>
                    </a:move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lose/>
                    <a:moveTo>
                      <a:pt x="25" y="11"/>
                    </a:moveTo>
                    <a:cubicBezTo>
                      <a:pt x="25" y="11"/>
                      <a:pt x="25" y="10"/>
                      <a:pt x="25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11"/>
                      <a:pt x="25" y="11"/>
                      <a:pt x="25" y="11"/>
                    </a:cubicBezTo>
                    <a:close/>
                    <a:moveTo>
                      <a:pt x="16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lose/>
                    <a:moveTo>
                      <a:pt x="24" y="13"/>
                    </a:move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3"/>
                      <a:pt x="24" y="13"/>
                      <a:pt x="24" y="13"/>
                    </a:cubicBezTo>
                    <a:close/>
                    <a:moveTo>
                      <a:pt x="15" y="27"/>
                    </a:move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5" y="27"/>
                      <a:pt x="15" y="27"/>
                      <a:pt x="15" y="27"/>
                    </a:cubicBezTo>
                    <a:close/>
                    <a:moveTo>
                      <a:pt x="27" y="9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lose/>
                    <a:moveTo>
                      <a:pt x="25" y="11"/>
                    </a:moveTo>
                    <a:cubicBezTo>
                      <a:pt x="25" y="11"/>
                      <a:pt x="25" y="11"/>
                      <a:pt x="25" y="11"/>
                    </a:cubicBezTo>
                    <a:close/>
                    <a:moveTo>
                      <a:pt x="24" y="12"/>
                    </a:move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2"/>
                      <a:pt x="24" y="12"/>
                      <a:pt x="24" y="12"/>
                    </a:cubicBezTo>
                    <a:close/>
                    <a:moveTo>
                      <a:pt x="18" y="23"/>
                    </a:move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8" y="23"/>
                      <a:pt x="18" y="23"/>
                    </a:cubicBezTo>
                    <a:close/>
                    <a:moveTo>
                      <a:pt x="16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lose/>
                    <a:moveTo>
                      <a:pt x="15" y="26"/>
                    </a:moveTo>
                    <a:cubicBezTo>
                      <a:pt x="15" y="27"/>
                      <a:pt x="15" y="27"/>
                      <a:pt x="15" y="27"/>
                    </a:cubicBezTo>
                    <a:lnTo>
                      <a:pt x="15" y="26"/>
                    </a:lnTo>
                    <a:close/>
                    <a:moveTo>
                      <a:pt x="24" y="13"/>
                    </a:move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3"/>
                      <a:pt x="24" y="13"/>
                      <a:pt x="24" y="13"/>
                    </a:cubicBezTo>
                    <a:close/>
                    <a:moveTo>
                      <a:pt x="15" y="27"/>
                    </a:move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lose/>
                    <a:moveTo>
                      <a:pt x="25" y="12"/>
                    </a:move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lose/>
                    <a:moveTo>
                      <a:pt x="25" y="12"/>
                    </a:move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lose/>
                    <a:moveTo>
                      <a:pt x="16" y="26"/>
                    </a:move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lose/>
                    <a:moveTo>
                      <a:pt x="16" y="26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lose/>
                    <a:moveTo>
                      <a:pt x="26" y="11"/>
                    </a:move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1"/>
                      <a:pt x="26" y="11"/>
                      <a:pt x="26" y="11"/>
                    </a:cubicBezTo>
                    <a:close/>
                    <a:moveTo>
                      <a:pt x="17" y="25"/>
                    </a:move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5"/>
                      <a:pt x="16" y="25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lose/>
                    <a:moveTo>
                      <a:pt x="27" y="9"/>
                    </a:moveTo>
                    <a:cubicBezTo>
                      <a:pt x="27" y="9"/>
                      <a:pt x="27" y="9"/>
                      <a:pt x="27" y="8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lose/>
                    <a:moveTo>
                      <a:pt x="18" y="23"/>
                    </a:move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lose/>
                    <a:moveTo>
                      <a:pt x="27" y="9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lnTo>
                      <a:pt x="27" y="9"/>
                    </a:lnTo>
                    <a:close/>
                    <a:moveTo>
                      <a:pt x="25" y="12"/>
                    </a:moveTo>
                    <a:cubicBezTo>
                      <a:pt x="25" y="12"/>
                      <a:pt x="25" y="12"/>
                      <a:pt x="25" y="13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lose/>
                    <a:moveTo>
                      <a:pt x="18" y="23"/>
                    </a:move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lose/>
                    <a:moveTo>
                      <a:pt x="16" y="27"/>
                    </a:move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6"/>
                    </a:cubicBezTo>
                    <a:cubicBezTo>
                      <a:pt x="16" y="26"/>
                      <a:pt x="16" y="26"/>
                      <a:pt x="16" y="27"/>
                    </a:cubicBezTo>
                    <a:close/>
                    <a:moveTo>
                      <a:pt x="27" y="10"/>
                    </a:moveTo>
                    <a:cubicBezTo>
                      <a:pt x="27" y="10"/>
                      <a:pt x="27" y="10"/>
                      <a:pt x="27" y="11"/>
                    </a:cubicBezTo>
                    <a:cubicBezTo>
                      <a:pt x="27" y="10"/>
                      <a:pt x="27" y="10"/>
                      <a:pt x="27" y="10"/>
                    </a:cubicBezTo>
                    <a:close/>
                    <a:moveTo>
                      <a:pt x="26" y="12"/>
                    </a:move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6" y="12"/>
                      <a:pt x="26" y="12"/>
                    </a:cubicBezTo>
                    <a:close/>
                    <a:moveTo>
                      <a:pt x="17" y="25"/>
                    </a:moveTo>
                    <a:cubicBezTo>
                      <a:pt x="17" y="25"/>
                      <a:pt x="17" y="25"/>
                      <a:pt x="18" y="25"/>
                    </a:cubicBezTo>
                    <a:cubicBezTo>
                      <a:pt x="17" y="25"/>
                      <a:pt x="18" y="24"/>
                      <a:pt x="18" y="24"/>
                    </a:cubicBezTo>
                    <a:cubicBezTo>
                      <a:pt x="17" y="25"/>
                      <a:pt x="17" y="25"/>
                      <a:pt x="17" y="25"/>
                    </a:cubicBezTo>
                    <a:close/>
                    <a:moveTo>
                      <a:pt x="17" y="26"/>
                    </a:move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6" y="26"/>
                      <a:pt x="16" y="26"/>
                      <a:pt x="16" y="26"/>
                    </a:cubicBezTo>
                    <a:lnTo>
                      <a:pt x="17" y="26"/>
                    </a:lnTo>
                    <a:close/>
                    <a:moveTo>
                      <a:pt x="28" y="9"/>
                    </a:move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8"/>
                    </a:cubicBezTo>
                    <a:cubicBezTo>
                      <a:pt x="28" y="8"/>
                      <a:pt x="28" y="9"/>
                      <a:pt x="28" y="9"/>
                    </a:cubicBezTo>
                    <a:close/>
                    <a:moveTo>
                      <a:pt x="27" y="10"/>
                    </a:move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close/>
                    <a:moveTo>
                      <a:pt x="19" y="23"/>
                    </a:move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2"/>
                    </a:cubicBezTo>
                    <a:cubicBezTo>
                      <a:pt x="19" y="23"/>
                      <a:pt x="19" y="23"/>
                      <a:pt x="19" y="23"/>
                    </a:cubicBezTo>
                    <a:close/>
                    <a:moveTo>
                      <a:pt x="18" y="24"/>
                    </a:moveTo>
                    <a:cubicBezTo>
                      <a:pt x="18" y="24"/>
                      <a:pt x="18" y="24"/>
                      <a:pt x="18" y="24"/>
                    </a:cubicBezTo>
                    <a:close/>
                    <a:moveTo>
                      <a:pt x="26" y="12"/>
                    </a:moveTo>
                    <a:cubicBezTo>
                      <a:pt x="26" y="12"/>
                      <a:pt x="26" y="12"/>
                      <a:pt x="26" y="12"/>
                    </a:cubicBezTo>
                    <a:close/>
                    <a:moveTo>
                      <a:pt x="17" y="26"/>
                    </a:moveTo>
                    <a:cubicBezTo>
                      <a:pt x="17" y="26"/>
                      <a:pt x="17" y="26"/>
                      <a:pt x="17" y="26"/>
                    </a:cubicBezTo>
                    <a:close/>
                    <a:moveTo>
                      <a:pt x="29" y="9"/>
                    </a:moveTo>
                    <a:cubicBezTo>
                      <a:pt x="29" y="9"/>
                      <a:pt x="29" y="9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9" y="9"/>
                    </a:cubicBezTo>
                    <a:close/>
                    <a:moveTo>
                      <a:pt x="27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lose/>
                    <a:moveTo>
                      <a:pt x="19" y="23"/>
                    </a:move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lose/>
                    <a:moveTo>
                      <a:pt x="18" y="25"/>
                    </a:move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lose/>
                    <a:moveTo>
                      <a:pt x="28" y="10"/>
                    </a:move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lose/>
                    <a:moveTo>
                      <a:pt x="26" y="13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lose/>
                    <a:moveTo>
                      <a:pt x="19" y="24"/>
                    </a:move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lose/>
                    <a:moveTo>
                      <a:pt x="17" y="27"/>
                    </a:move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lose/>
                    <a:moveTo>
                      <a:pt x="28" y="9"/>
                    </a:move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lose/>
                    <a:moveTo>
                      <a:pt x="27" y="12"/>
                    </a:move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1"/>
                    </a:cubicBezTo>
                    <a:cubicBezTo>
                      <a:pt x="27" y="11"/>
                      <a:pt x="27" y="11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lose/>
                    <a:moveTo>
                      <a:pt x="25" y="14"/>
                    </a:move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lose/>
                    <a:moveTo>
                      <a:pt x="19" y="23"/>
                    </a:move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4"/>
                    </a:cubicBezTo>
                    <a:cubicBezTo>
                      <a:pt x="19" y="23"/>
                      <a:pt x="19" y="23"/>
                      <a:pt x="19" y="23"/>
                    </a:cubicBezTo>
                    <a:close/>
                    <a:moveTo>
                      <a:pt x="18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lose/>
                    <a:moveTo>
                      <a:pt x="16" y="28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lose/>
                    <a:moveTo>
                      <a:pt x="27" y="13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7" y="13"/>
                      <a:pt x="27" y="13"/>
                      <a:pt x="27" y="13"/>
                    </a:cubicBezTo>
                    <a:close/>
                    <a:moveTo>
                      <a:pt x="25" y="14"/>
                    </a:move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5"/>
                    </a:cubicBezTo>
                    <a:cubicBezTo>
                      <a:pt x="25" y="15"/>
                      <a:pt x="25" y="15"/>
                      <a:pt x="25" y="14"/>
                    </a:cubicBezTo>
                    <a:close/>
                    <a:moveTo>
                      <a:pt x="25" y="15"/>
                    </a:move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lose/>
                    <a:moveTo>
                      <a:pt x="17" y="27"/>
                    </a:move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lose/>
                    <a:moveTo>
                      <a:pt x="16" y="29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lose/>
                    <a:moveTo>
                      <a:pt x="16" y="29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lose/>
                    <a:moveTo>
                      <a:pt x="28" y="11"/>
                    </a:move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lose/>
                    <a:moveTo>
                      <a:pt x="19" y="25"/>
                    </a:move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8" y="25"/>
                      <a:pt x="18" y="26"/>
                    </a:cubicBezTo>
                    <a:cubicBezTo>
                      <a:pt x="18" y="25"/>
                      <a:pt x="19" y="25"/>
                      <a:pt x="19" y="25"/>
                    </a:cubicBezTo>
                    <a:close/>
                    <a:moveTo>
                      <a:pt x="28" y="10"/>
                    </a:move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1"/>
                      <a:pt x="28" y="10"/>
                      <a:pt x="28" y="11"/>
                    </a:cubicBezTo>
                    <a:lnTo>
                      <a:pt x="28" y="10"/>
                    </a:lnTo>
                    <a:close/>
                    <a:moveTo>
                      <a:pt x="19" y="25"/>
                    </a:move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lose/>
                    <a:moveTo>
                      <a:pt x="29" y="9"/>
                    </a:moveTo>
                    <a:cubicBezTo>
                      <a:pt x="29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29" y="9"/>
                    </a:cubicBezTo>
                    <a:close/>
                    <a:moveTo>
                      <a:pt x="29" y="9"/>
                    </a:moveTo>
                    <a:cubicBezTo>
                      <a:pt x="29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lose/>
                    <a:moveTo>
                      <a:pt x="26" y="14"/>
                    </a:move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lose/>
                    <a:moveTo>
                      <a:pt x="20" y="23"/>
                    </a:moveTo>
                    <a:cubicBezTo>
                      <a:pt x="20" y="23"/>
                      <a:pt x="20" y="23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  <a:moveTo>
                      <a:pt x="20" y="23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3"/>
                    </a:cubicBezTo>
                    <a:close/>
                    <a:moveTo>
                      <a:pt x="17" y="29"/>
                    </a:moveTo>
                    <a:cubicBezTo>
                      <a:pt x="16" y="28"/>
                      <a:pt x="17" y="28"/>
                      <a:pt x="17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16" y="28"/>
                      <a:pt x="16" y="28"/>
                      <a:pt x="17" y="29"/>
                    </a:cubicBezTo>
                    <a:close/>
                    <a:moveTo>
                      <a:pt x="29" y="11"/>
                    </a:moveTo>
                    <a:cubicBezTo>
                      <a:pt x="29" y="11"/>
                      <a:pt x="29" y="11"/>
                      <a:pt x="29" y="11"/>
                    </a:cubicBezTo>
                    <a:close/>
                    <a:moveTo>
                      <a:pt x="19" y="25"/>
                    </a:moveTo>
                    <a:cubicBezTo>
                      <a:pt x="19" y="25"/>
                      <a:pt x="19" y="25"/>
                      <a:pt x="19" y="25"/>
                    </a:cubicBezTo>
                    <a:close/>
                    <a:moveTo>
                      <a:pt x="17" y="29"/>
                    </a:moveTo>
                    <a:cubicBezTo>
                      <a:pt x="17" y="29"/>
                      <a:pt x="17" y="29"/>
                      <a:pt x="17" y="29"/>
                    </a:cubicBezTo>
                    <a:close/>
                    <a:moveTo>
                      <a:pt x="28" y="12"/>
                    </a:moveTo>
                    <a:cubicBezTo>
                      <a:pt x="28" y="12"/>
                      <a:pt x="28" y="12"/>
                      <a:pt x="28" y="12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8" y="13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8" y="26"/>
                      <a:pt x="18" y="26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9" y="27"/>
                      <a:pt x="19" y="26"/>
                    </a:cubicBezTo>
                    <a:close/>
                    <a:moveTo>
                      <a:pt x="28" y="12"/>
                    </a:move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lose/>
                    <a:moveTo>
                      <a:pt x="28" y="12"/>
                    </a:move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lose/>
                    <a:moveTo>
                      <a:pt x="26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lose/>
                    <a:moveTo>
                      <a:pt x="20" y="25"/>
                    </a:moveTo>
                    <a:cubicBezTo>
                      <a:pt x="20" y="25"/>
                      <a:pt x="20" y="25"/>
                      <a:pt x="20" y="25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lose/>
                    <a:moveTo>
                      <a:pt x="17" y="29"/>
                    </a:move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lose/>
                    <a:moveTo>
                      <a:pt x="29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lose/>
                    <a:moveTo>
                      <a:pt x="20" y="25"/>
                    </a:move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lose/>
                    <a:moveTo>
                      <a:pt x="28" y="13"/>
                    </a:moveTo>
                    <a:cubicBezTo>
                      <a:pt x="28" y="13"/>
                      <a:pt x="28" y="13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3"/>
                      <a:pt x="28" y="13"/>
                      <a:pt x="28" y="13"/>
                    </a:cubicBezTo>
                    <a:close/>
                    <a:moveTo>
                      <a:pt x="27" y="15"/>
                    </a:moveTo>
                    <a:cubicBezTo>
                      <a:pt x="27" y="15"/>
                      <a:pt x="27" y="14"/>
                      <a:pt x="27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5"/>
                      <a:pt x="27" y="15"/>
                      <a:pt x="27" y="15"/>
                    </a:cubicBezTo>
                    <a:close/>
                    <a:moveTo>
                      <a:pt x="19" y="27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6"/>
                      <a:pt x="19" y="26"/>
                    </a:cubicBezTo>
                    <a:cubicBezTo>
                      <a:pt x="19" y="26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lose/>
                    <a:moveTo>
                      <a:pt x="18" y="29"/>
                    </a:moveTo>
                    <a:cubicBezTo>
                      <a:pt x="18" y="29"/>
                      <a:pt x="18" y="29"/>
                      <a:pt x="18" y="28"/>
                    </a:cubicBezTo>
                    <a:cubicBezTo>
                      <a:pt x="18" y="28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lose/>
                    <a:moveTo>
                      <a:pt x="30" y="10"/>
                    </a:move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lose/>
                    <a:moveTo>
                      <a:pt x="29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lose/>
                    <a:moveTo>
                      <a:pt x="29" y="12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2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0" y="25"/>
                    </a:move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lose/>
                    <a:moveTo>
                      <a:pt x="20" y="25"/>
                    </a:move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lose/>
                    <a:moveTo>
                      <a:pt x="20" y="26"/>
                    </a:moveTo>
                    <a:cubicBezTo>
                      <a:pt x="20" y="26"/>
                      <a:pt x="20" y="26"/>
                      <a:pt x="20" y="25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lose/>
                    <a:moveTo>
                      <a:pt x="19" y="27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lose/>
                    <a:moveTo>
                      <a:pt x="27" y="16"/>
                    </a:move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lose/>
                    <a:moveTo>
                      <a:pt x="18" y="30"/>
                    </a:move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30"/>
                      <a:pt x="18" y="30"/>
                      <a:pt x="18" y="30"/>
                    </a:cubicBezTo>
                    <a:close/>
                    <a:moveTo>
                      <a:pt x="31" y="10"/>
                    </a:move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1"/>
                    </a:cubicBezTo>
                    <a:lnTo>
                      <a:pt x="31" y="10"/>
                    </a:lnTo>
                    <a:close/>
                    <a:moveTo>
                      <a:pt x="29" y="13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2"/>
                    </a:cubicBezTo>
                    <a:cubicBezTo>
                      <a:pt x="29" y="12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lose/>
                    <a:moveTo>
                      <a:pt x="22" y="25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1" y="24"/>
                      <a:pt x="22" y="25"/>
                      <a:pt x="21" y="25"/>
                    </a:cubicBezTo>
                    <a:cubicBezTo>
                      <a:pt x="21" y="25"/>
                      <a:pt x="21" y="25"/>
                      <a:pt x="22" y="25"/>
                    </a:cubicBezTo>
                    <a:close/>
                    <a:moveTo>
                      <a:pt x="20" y="27"/>
                    </a:move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lose/>
                    <a:moveTo>
                      <a:pt x="29" y="14"/>
                    </a:move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lose/>
                    <a:moveTo>
                      <a:pt x="19" y="28"/>
                    </a:move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19" y="29"/>
                    </a:cubicBezTo>
                    <a:cubicBezTo>
                      <a:pt x="19" y="28"/>
                      <a:pt x="19" y="28"/>
                      <a:pt x="19" y="28"/>
                    </a:cubicBezTo>
                    <a:close/>
                    <a:moveTo>
                      <a:pt x="29" y="13"/>
                    </a:move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3"/>
                      <a:pt x="30" y="13"/>
                      <a:pt x="29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9" y="13"/>
                      <a:pt x="29" y="13"/>
                      <a:pt x="29" y="13"/>
                    </a:cubicBezTo>
                    <a:close/>
                    <a:moveTo>
                      <a:pt x="20" y="27"/>
                    </a:move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lose/>
                    <a:moveTo>
                      <a:pt x="30" y="12"/>
                    </a:move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lose/>
                    <a:moveTo>
                      <a:pt x="28" y="16"/>
                    </a:moveTo>
                    <a:cubicBezTo>
                      <a:pt x="27" y="16"/>
                      <a:pt x="27" y="16"/>
                      <a:pt x="27" y="16"/>
                    </a:cubicBezTo>
                    <a:lnTo>
                      <a:pt x="28" y="16"/>
                    </a:lnTo>
                    <a:close/>
                    <a:moveTo>
                      <a:pt x="21" y="26"/>
                    </a:move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lose/>
                    <a:moveTo>
                      <a:pt x="22" y="25"/>
                    </a:moveTo>
                    <a:cubicBezTo>
                      <a:pt x="21" y="26"/>
                      <a:pt x="21" y="26"/>
                      <a:pt x="21" y="26"/>
                    </a:cubicBezTo>
                    <a:cubicBezTo>
                      <a:pt x="22" y="25"/>
                      <a:pt x="22" y="25"/>
                      <a:pt x="22" y="25"/>
                    </a:cubicBezTo>
                    <a:close/>
                    <a:moveTo>
                      <a:pt x="30" y="13"/>
                    </a:moveTo>
                    <a:cubicBezTo>
                      <a:pt x="30" y="13"/>
                      <a:pt x="30" y="13"/>
                      <a:pt x="30" y="13"/>
                    </a:cubicBezTo>
                    <a:cubicBezTo>
                      <a:pt x="29" y="13"/>
                      <a:pt x="29" y="14"/>
                      <a:pt x="29" y="14"/>
                    </a:cubicBezTo>
                    <a:cubicBezTo>
                      <a:pt x="29" y="15"/>
                      <a:pt x="30" y="14"/>
                      <a:pt x="30" y="14"/>
                    </a:cubicBezTo>
                    <a:cubicBezTo>
                      <a:pt x="30" y="14"/>
                      <a:pt x="30" y="13"/>
                      <a:pt x="30" y="13"/>
                    </a:cubicBezTo>
                    <a:close/>
                    <a:moveTo>
                      <a:pt x="21" y="27"/>
                    </a:move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7"/>
                      <a:pt x="20" y="28"/>
                      <a:pt x="20" y="28"/>
                    </a:cubicBezTo>
                    <a:cubicBezTo>
                      <a:pt x="20" y="29"/>
                      <a:pt x="20" y="28"/>
                      <a:pt x="21" y="28"/>
                    </a:cubicBezTo>
                    <a:cubicBezTo>
                      <a:pt x="21" y="28"/>
                      <a:pt x="21" y="27"/>
                      <a:pt x="21" y="27"/>
                    </a:cubicBezTo>
                    <a:close/>
                    <a:moveTo>
                      <a:pt x="31" y="11"/>
                    </a:moveTo>
                    <a:cubicBezTo>
                      <a:pt x="31" y="11"/>
                      <a:pt x="31" y="11"/>
                      <a:pt x="31" y="11"/>
                    </a:cubicBezTo>
                    <a:close/>
                    <a:moveTo>
                      <a:pt x="31" y="11"/>
                    </a:move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lose/>
                    <a:moveTo>
                      <a:pt x="22" y="25"/>
                    </a:move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2" y="25"/>
                    </a:cubicBezTo>
                    <a:close/>
                    <a:moveTo>
                      <a:pt x="32" y="11"/>
                    </a:move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2" y="12"/>
                      <a:pt x="32" y="12"/>
                    </a:cubicBezTo>
                    <a:cubicBezTo>
                      <a:pt x="32" y="12"/>
                      <a:pt x="31" y="12"/>
                      <a:pt x="31" y="12"/>
                    </a:cubicBezTo>
                    <a:cubicBezTo>
                      <a:pt x="31" y="12"/>
                      <a:pt x="32" y="12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lose/>
                    <a:moveTo>
                      <a:pt x="23" y="25"/>
                    </a:move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2" y="25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6"/>
                      <a:pt x="22" y="26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6"/>
                      <a:pt x="23" y="25"/>
                      <a:pt x="23" y="25"/>
                    </a:cubicBezTo>
                    <a:close/>
                    <a:moveTo>
                      <a:pt x="30" y="15"/>
                    </a:moveTo>
                    <a:cubicBezTo>
                      <a:pt x="30" y="15"/>
                      <a:pt x="30" y="14"/>
                      <a:pt x="30" y="14"/>
                    </a:cubicBezTo>
                    <a:cubicBezTo>
                      <a:pt x="30" y="14"/>
                      <a:pt x="30" y="15"/>
                      <a:pt x="29" y="15"/>
                    </a:cubicBezTo>
                    <a:cubicBezTo>
                      <a:pt x="29" y="15"/>
                      <a:pt x="30" y="15"/>
                      <a:pt x="30" y="15"/>
                    </a:cubicBezTo>
                    <a:close/>
                    <a:moveTo>
                      <a:pt x="21" y="29"/>
                    </a:moveTo>
                    <a:cubicBezTo>
                      <a:pt x="21" y="29"/>
                      <a:pt x="21" y="29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9"/>
                      <a:pt x="20" y="29"/>
                      <a:pt x="20" y="29"/>
                    </a:cubicBezTo>
                    <a:cubicBezTo>
                      <a:pt x="20" y="29"/>
                      <a:pt x="21" y="29"/>
                      <a:pt x="21" y="29"/>
                    </a:cubicBezTo>
                    <a:close/>
                    <a:moveTo>
                      <a:pt x="30" y="14"/>
                    </a:move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lose/>
                    <a:moveTo>
                      <a:pt x="21" y="28"/>
                    </a:move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lose/>
                    <a:moveTo>
                      <a:pt x="29" y="16"/>
                    </a:move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lose/>
                    <a:moveTo>
                      <a:pt x="20" y="30"/>
                    </a:move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lose/>
                    <a:moveTo>
                      <a:pt x="33" y="12"/>
                    </a:move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11"/>
                      <a:pt x="33" y="11"/>
                      <a:pt x="32" y="11"/>
                    </a:cubicBezTo>
                    <a:cubicBezTo>
                      <a:pt x="32" y="11"/>
                      <a:pt x="32" y="11"/>
                      <a:pt x="32" y="12"/>
                    </a:cubicBezTo>
                    <a:cubicBezTo>
                      <a:pt x="32" y="12"/>
                      <a:pt x="32" y="12"/>
                      <a:pt x="32" y="13"/>
                    </a:cubicBezTo>
                    <a:cubicBezTo>
                      <a:pt x="33" y="13"/>
                      <a:pt x="33" y="12"/>
                      <a:pt x="33" y="12"/>
                    </a:cubicBezTo>
                    <a:cubicBezTo>
                      <a:pt x="33" y="13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4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2"/>
                      <a:pt x="33" y="12"/>
                      <a:pt x="33" y="12"/>
                    </a:cubicBezTo>
                    <a:close/>
                    <a:moveTo>
                      <a:pt x="23" y="26"/>
                    </a:move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6"/>
                      <a:pt x="23" y="26"/>
                    </a:cubicBezTo>
                    <a:cubicBezTo>
                      <a:pt x="23" y="26"/>
                      <a:pt x="23" y="26"/>
                      <a:pt x="23" y="27"/>
                    </a:cubicBezTo>
                    <a:cubicBezTo>
                      <a:pt x="23" y="27"/>
                      <a:pt x="24" y="27"/>
                      <a:pt x="24" y="27"/>
                    </a:cubicBezTo>
                    <a:cubicBezTo>
                      <a:pt x="24" y="27"/>
                      <a:pt x="24" y="27"/>
                      <a:pt x="24" y="26"/>
                    </a:cubicBezTo>
                    <a:cubicBezTo>
                      <a:pt x="24" y="26"/>
                      <a:pt x="25" y="26"/>
                      <a:pt x="25" y="2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3" y="26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6"/>
                      <a:pt x="24" y="26"/>
                      <a:pt x="23" y="26"/>
                    </a:cubicBezTo>
                    <a:close/>
                    <a:moveTo>
                      <a:pt x="31" y="13"/>
                    </a:move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3"/>
                      <a:pt x="31" y="13"/>
                      <a:pt x="31" y="13"/>
                    </a:cubicBezTo>
                    <a:close/>
                    <a:moveTo>
                      <a:pt x="22" y="27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22" y="27"/>
                      <a:pt x="22" y="27"/>
                      <a:pt x="22" y="27"/>
                    </a:cubicBezTo>
                    <a:close/>
                    <a:moveTo>
                      <a:pt x="30" y="16"/>
                    </a:moveTo>
                    <a:cubicBezTo>
                      <a:pt x="30" y="16"/>
                      <a:pt x="30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30" y="16"/>
                    </a:cubicBezTo>
                    <a:close/>
                    <a:moveTo>
                      <a:pt x="20" y="30"/>
                    </a:move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lose/>
                    <a:moveTo>
                      <a:pt x="31" y="15"/>
                    </a:moveTo>
                    <a:cubicBezTo>
                      <a:pt x="31" y="15"/>
                      <a:pt x="31" y="14"/>
                      <a:pt x="31" y="14"/>
                    </a:cubicBezTo>
                    <a:cubicBezTo>
                      <a:pt x="31" y="14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1" y="15"/>
                      <a:pt x="31" y="15"/>
                    </a:cubicBezTo>
                    <a:close/>
                    <a:moveTo>
                      <a:pt x="21" y="29"/>
                    </a:moveTo>
                    <a:cubicBezTo>
                      <a:pt x="22" y="29"/>
                      <a:pt x="22" y="28"/>
                      <a:pt x="22" y="28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lose/>
                    <a:moveTo>
                      <a:pt x="32" y="1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lose/>
                    <a:moveTo>
                      <a:pt x="31" y="13"/>
                    </a:moveTo>
                    <a:cubicBezTo>
                      <a:pt x="31" y="13"/>
                      <a:pt x="31" y="13"/>
                      <a:pt x="31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1" y="14"/>
                      <a:pt x="32" y="14"/>
                    </a:cubicBezTo>
                    <a:cubicBezTo>
                      <a:pt x="32" y="14"/>
                      <a:pt x="31" y="14"/>
                      <a:pt x="31" y="14"/>
                    </a:cubicBezTo>
                    <a:cubicBezTo>
                      <a:pt x="31" y="13"/>
                      <a:pt x="31" y="13"/>
                      <a:pt x="31" y="13"/>
                    </a:cubicBezTo>
                    <a:close/>
                    <a:moveTo>
                      <a:pt x="23" y="26"/>
                    </a:moveTo>
                    <a:cubicBezTo>
                      <a:pt x="23" y="26"/>
                      <a:pt x="23" y="26"/>
                      <a:pt x="23" y="26"/>
                    </a:cubicBezTo>
                    <a:close/>
                    <a:moveTo>
                      <a:pt x="22" y="28"/>
                    </a:move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lose/>
                    <a:moveTo>
                      <a:pt x="32" y="15"/>
                    </a:move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31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lose/>
                    <a:moveTo>
                      <a:pt x="22" y="29"/>
                    </a:move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lose/>
                    <a:moveTo>
                      <a:pt x="32" y="13"/>
                    </a:moveTo>
                    <a:cubicBezTo>
                      <a:pt x="32" y="13"/>
                      <a:pt x="33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lose/>
                    <a:moveTo>
                      <a:pt x="23" y="27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lose/>
                    <a:moveTo>
                      <a:pt x="31" y="15"/>
                    </a:moveTo>
                    <a:cubicBezTo>
                      <a:pt x="31" y="15"/>
                      <a:pt x="31" y="15"/>
                      <a:pt x="31" y="15"/>
                    </a:cubicBezTo>
                    <a:close/>
                    <a:moveTo>
                      <a:pt x="22" y="29"/>
                    </a:move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lose/>
                    <a:moveTo>
                      <a:pt x="32" y="15"/>
                    </a:move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lose/>
                    <a:moveTo>
                      <a:pt x="22" y="29"/>
                    </a:move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lose/>
                    <a:moveTo>
                      <a:pt x="32" y="14"/>
                    </a:move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3" y="13"/>
                    </a:cubicBezTo>
                    <a:cubicBezTo>
                      <a:pt x="33" y="13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2" y="14"/>
                    </a:cubicBezTo>
                    <a:close/>
                    <a:moveTo>
                      <a:pt x="32" y="15"/>
                    </a:moveTo>
                    <a:cubicBezTo>
                      <a:pt x="32" y="14"/>
                      <a:pt x="32" y="14"/>
                      <a:pt x="32" y="14"/>
                    </a:cubicBezTo>
                    <a:lnTo>
                      <a:pt x="32" y="15"/>
                    </a:lnTo>
                    <a:close/>
                    <a:moveTo>
                      <a:pt x="23" y="28"/>
                    </a:move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lose/>
                    <a:moveTo>
                      <a:pt x="22" y="29"/>
                    </a:move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9"/>
                      <a:pt x="23" y="29"/>
                      <a:pt x="23" y="29"/>
                    </a:cubicBezTo>
                    <a:lnTo>
                      <a:pt x="22" y="29"/>
                    </a:lnTo>
                    <a:close/>
                    <a:moveTo>
                      <a:pt x="31" y="16"/>
                    </a:move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lose/>
                    <a:moveTo>
                      <a:pt x="22" y="30"/>
                    </a:move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lose/>
                    <a:moveTo>
                      <a:pt x="23" y="28"/>
                    </a:moveTo>
                    <a:cubicBezTo>
                      <a:pt x="23" y="28"/>
                      <a:pt x="23" y="28"/>
                      <a:pt x="23" y="28"/>
                    </a:cubicBezTo>
                    <a:close/>
                    <a:moveTo>
                      <a:pt x="32" y="14"/>
                    </a:moveTo>
                    <a:cubicBezTo>
                      <a:pt x="32" y="14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4"/>
                      <a:pt x="33" y="14"/>
                      <a:pt x="32" y="14"/>
                    </a:cubicBezTo>
                    <a:close/>
                    <a:moveTo>
                      <a:pt x="23" y="28"/>
                    </a:move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9"/>
                      <a:pt x="24" y="28"/>
                      <a:pt x="23" y="28"/>
                    </a:cubicBezTo>
                    <a:close/>
                    <a:moveTo>
                      <a:pt x="34" y="12"/>
                    </a:move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lose/>
                    <a:moveTo>
                      <a:pt x="32" y="15"/>
                    </a:move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lose/>
                    <a:moveTo>
                      <a:pt x="25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lose/>
                    <a:moveTo>
                      <a:pt x="23" y="29"/>
                    </a:move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9"/>
                      <a:pt x="23" y="29"/>
                      <a:pt x="23" y="29"/>
                    </a:cubicBezTo>
                    <a:close/>
                    <a:moveTo>
                      <a:pt x="34" y="13"/>
                    </a:move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2"/>
                    </a:cubicBezTo>
                    <a:cubicBezTo>
                      <a:pt x="34" y="12"/>
                      <a:pt x="34" y="12"/>
                      <a:pt x="34" y="13"/>
                    </a:cubicBezTo>
                    <a:close/>
                    <a:moveTo>
                      <a:pt x="25" y="27"/>
                    </a:moveTo>
                    <a:cubicBezTo>
                      <a:pt x="24" y="27"/>
                      <a:pt x="25" y="27"/>
                      <a:pt x="25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7"/>
                      <a:pt x="25" y="27"/>
                      <a:pt x="25" y="26"/>
                    </a:cubicBezTo>
                    <a:cubicBezTo>
                      <a:pt x="25" y="27"/>
                      <a:pt x="25" y="27"/>
                      <a:pt x="25" y="27"/>
                    </a:cubicBezTo>
                    <a:close/>
                    <a:moveTo>
                      <a:pt x="35" y="12"/>
                    </a:move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lose/>
                    <a:moveTo>
                      <a:pt x="34" y="15"/>
                    </a:move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5"/>
                      <a:pt x="34" y="15"/>
                    </a:cubicBezTo>
                    <a:cubicBezTo>
                      <a:pt x="35" y="15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6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5"/>
                      <a:pt x="34" y="15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5"/>
                    </a:cubicBezTo>
                    <a:close/>
                    <a:moveTo>
                      <a:pt x="33" y="15"/>
                    </a:moveTo>
                    <a:cubicBezTo>
                      <a:pt x="32" y="15"/>
                      <a:pt x="32" y="15"/>
                      <a:pt x="32" y="15"/>
                    </a:cubicBezTo>
                    <a:cubicBezTo>
                      <a:pt x="33" y="15"/>
                      <a:pt x="33" y="15"/>
                      <a:pt x="33" y="15"/>
                    </a:cubicBezTo>
                    <a:close/>
                    <a:moveTo>
                      <a:pt x="32" y="17"/>
                    </a:moveTo>
                    <a:cubicBezTo>
                      <a:pt x="32" y="17"/>
                      <a:pt x="32" y="17"/>
                      <a:pt x="32" y="17"/>
                    </a:cubicBezTo>
                    <a:close/>
                    <a:moveTo>
                      <a:pt x="26" y="26"/>
                    </a:moveTo>
                    <a:cubicBezTo>
                      <a:pt x="26" y="26"/>
                      <a:pt x="26" y="26"/>
                      <a:pt x="26" y="26"/>
                    </a:cubicBezTo>
                    <a:cubicBezTo>
                      <a:pt x="25" y="26"/>
                      <a:pt x="25" y="26"/>
                      <a:pt x="26" y="26"/>
                    </a:cubicBezTo>
                    <a:close/>
                    <a:moveTo>
                      <a:pt x="25" y="29"/>
                    </a:moveTo>
                    <a:cubicBezTo>
                      <a:pt x="25" y="29"/>
                      <a:pt x="25" y="28"/>
                      <a:pt x="25" y="28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6" y="29"/>
                      <a:pt x="25" y="30"/>
                      <a:pt x="26" y="30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30"/>
                      <a:pt x="26" y="30"/>
                      <a:pt x="26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29"/>
                      <a:pt x="25" y="29"/>
                      <a:pt x="25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8"/>
                      <a:pt x="25" y="28"/>
                      <a:pt x="24" y="28"/>
                    </a:cubicBezTo>
                    <a:cubicBezTo>
                      <a:pt x="24" y="28"/>
                      <a:pt x="25" y="28"/>
                      <a:pt x="25" y="28"/>
                    </a:cubicBezTo>
                    <a:cubicBezTo>
                      <a:pt x="25" y="28"/>
                      <a:pt x="25" y="29"/>
                      <a:pt x="25" y="29"/>
                    </a:cubicBezTo>
                    <a:close/>
                    <a:moveTo>
                      <a:pt x="23" y="30"/>
                    </a:move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30"/>
                      <a:pt x="23" y="30"/>
                      <a:pt x="23" y="30"/>
                    </a:cubicBezTo>
                    <a:close/>
                    <a:moveTo>
                      <a:pt x="22" y="31"/>
                    </a:move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2" y="31"/>
                      <a:pt x="22" y="31"/>
                    </a:cubicBezTo>
                    <a:close/>
                    <a:moveTo>
                      <a:pt x="35" y="13"/>
                    </a:move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5" y="13"/>
                      <a:pt x="35" y="13"/>
                    </a:cubicBezTo>
                    <a:close/>
                    <a:moveTo>
                      <a:pt x="35" y="13"/>
                    </a:move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lose/>
                    <a:moveTo>
                      <a:pt x="34" y="14"/>
                    </a:move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lose/>
                    <a:moveTo>
                      <a:pt x="26" y="27"/>
                    </a:move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lose/>
                    <a:moveTo>
                      <a:pt x="25" y="27"/>
                    </a:move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8"/>
                      <a:pt x="25" y="28"/>
                      <a:pt x="25" y="28"/>
                    </a:cubicBezTo>
                    <a:lnTo>
                      <a:pt x="25" y="27"/>
                    </a:lnTo>
                    <a:close/>
                    <a:moveTo>
                      <a:pt x="25" y="28"/>
                    </a:moveTo>
                    <a:cubicBezTo>
                      <a:pt x="25" y="28"/>
                      <a:pt x="25" y="28"/>
                      <a:pt x="25" y="28"/>
                    </a:cubicBezTo>
                    <a:close/>
                    <a:moveTo>
                      <a:pt x="34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4" y="15"/>
                      <a:pt x="34" y="15"/>
                      <a:pt x="34" y="15"/>
                    </a:cubicBezTo>
                    <a:close/>
                    <a:moveTo>
                      <a:pt x="34" y="14"/>
                    </a:move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lose/>
                    <a:moveTo>
                      <a:pt x="25" y="28"/>
                    </a:move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8"/>
                      <a:pt x="25" y="28"/>
                      <a:pt x="25" y="28"/>
                    </a:cubicBezTo>
                    <a:close/>
                    <a:moveTo>
                      <a:pt x="35" y="13"/>
                    </a:move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lose/>
                    <a:moveTo>
                      <a:pt x="35" y="14"/>
                    </a:move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lose/>
                    <a:moveTo>
                      <a:pt x="33" y="16"/>
                    </a:move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lose/>
                    <a:moveTo>
                      <a:pt x="26" y="27"/>
                    </a:moveTo>
                    <a:cubicBezTo>
                      <a:pt x="26" y="27"/>
                      <a:pt x="26" y="27"/>
                      <a:pt x="26" y="27"/>
                    </a:cubicBezTo>
                    <a:close/>
                    <a:moveTo>
                      <a:pt x="26" y="28"/>
                    </a:move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5" y="28"/>
                      <a:pt x="26" y="28"/>
                      <a:pt x="25" y="28"/>
                    </a:cubicBezTo>
                    <a:cubicBezTo>
                      <a:pt x="26" y="28"/>
                      <a:pt x="26" y="28"/>
                      <a:pt x="26" y="28"/>
                    </a:cubicBezTo>
                    <a:close/>
                    <a:moveTo>
                      <a:pt x="24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30"/>
                      <a:pt x="24" y="30"/>
                      <a:pt x="24" y="30"/>
                    </a:cubicBezTo>
                    <a:close/>
                    <a:moveTo>
                      <a:pt x="33" y="16"/>
                    </a:move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lose/>
                    <a:moveTo>
                      <a:pt x="25" y="30"/>
                    </a:moveTo>
                    <a:cubicBezTo>
                      <a:pt x="25" y="30"/>
                      <a:pt x="24" y="30"/>
                      <a:pt x="24" y="30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30"/>
                      <a:pt x="25" y="30"/>
                      <a:pt x="25" y="30"/>
                    </a:cubicBezTo>
                    <a:close/>
                    <a:moveTo>
                      <a:pt x="35" y="13"/>
                    </a:move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lose/>
                    <a:moveTo>
                      <a:pt x="33" y="16"/>
                    </a:moveTo>
                    <a:cubicBezTo>
                      <a:pt x="33" y="16"/>
                      <a:pt x="33" y="16"/>
                      <a:pt x="33" y="16"/>
                    </a:cubicBezTo>
                    <a:close/>
                    <a:moveTo>
                      <a:pt x="26" y="27"/>
                    </a:moveTo>
                    <a:cubicBezTo>
                      <a:pt x="26" y="27"/>
                      <a:pt x="26" y="27"/>
                      <a:pt x="26" y="28"/>
                    </a:cubicBezTo>
                    <a:cubicBezTo>
                      <a:pt x="26" y="27"/>
                      <a:pt x="26" y="27"/>
                      <a:pt x="26" y="27"/>
                    </a:cubicBezTo>
                    <a:close/>
                    <a:moveTo>
                      <a:pt x="23" y="33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lose/>
                    <a:moveTo>
                      <a:pt x="35" y="14"/>
                    </a:moveTo>
                    <a:cubicBezTo>
                      <a:pt x="35" y="14"/>
                      <a:pt x="35" y="14"/>
                      <a:pt x="35" y="15"/>
                    </a:cubicBezTo>
                    <a:cubicBezTo>
                      <a:pt x="35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5" y="14"/>
                    </a:cubicBezTo>
                    <a:close/>
                    <a:moveTo>
                      <a:pt x="26" y="29"/>
                    </a:move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29"/>
                      <a:pt x="26" y="29"/>
                      <a:pt x="26" y="29"/>
                    </a:cubicBezTo>
                    <a:close/>
                    <a:moveTo>
                      <a:pt x="36" y="15"/>
                    </a:move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4"/>
                      <a:pt x="36" y="14"/>
                    </a:cubicBezTo>
                    <a:cubicBezTo>
                      <a:pt x="36" y="15"/>
                      <a:pt x="36" y="15"/>
                      <a:pt x="36" y="14"/>
                    </a:cubicBezTo>
                    <a:cubicBezTo>
                      <a:pt x="36" y="15"/>
                      <a:pt x="36" y="15"/>
                      <a:pt x="36" y="15"/>
                    </a:cubicBezTo>
                    <a:close/>
                    <a:moveTo>
                      <a:pt x="26" y="29"/>
                    </a:move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8"/>
                    </a:cubicBezTo>
                    <a:cubicBezTo>
                      <a:pt x="27" y="29"/>
                      <a:pt x="27" y="29"/>
                      <a:pt x="26" y="29"/>
                    </a:cubicBezTo>
                    <a:cubicBezTo>
                      <a:pt x="26" y="29"/>
                      <a:pt x="26" y="29"/>
                      <a:pt x="26" y="29"/>
                    </a:cubicBezTo>
                    <a:close/>
                    <a:moveTo>
                      <a:pt x="37" y="14"/>
                    </a:move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lose/>
                    <a:moveTo>
                      <a:pt x="35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lose/>
                    <a:moveTo>
                      <a:pt x="35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5" y="17"/>
                    </a:cubicBezTo>
                    <a:close/>
                    <a:moveTo>
                      <a:pt x="27" y="28"/>
                    </a:move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8" y="28"/>
                      <a:pt x="27" y="28"/>
                    </a:cubicBezTo>
                    <a:close/>
                    <a:moveTo>
                      <a:pt x="26" y="31"/>
                    </a:moveTo>
                    <a:cubicBezTo>
                      <a:pt x="26" y="31"/>
                      <a:pt x="26" y="31"/>
                      <a:pt x="26" y="31"/>
                    </a:cubicBezTo>
                    <a:close/>
                    <a:moveTo>
                      <a:pt x="25" y="32"/>
                    </a:move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31"/>
                      <a:pt x="25" y="32"/>
                      <a:pt x="25" y="32"/>
                    </a:cubicBezTo>
                    <a:cubicBezTo>
                      <a:pt x="25" y="32"/>
                      <a:pt x="25" y="31"/>
                      <a:pt x="25" y="31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2"/>
                      <a:pt x="25" y="32"/>
                      <a:pt x="25" y="32"/>
                    </a:cubicBezTo>
                    <a:close/>
                    <a:moveTo>
                      <a:pt x="36" y="15"/>
                    </a:move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lose/>
                    <a:moveTo>
                      <a:pt x="36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5" y="16"/>
                      <a:pt x="36" y="16"/>
                    </a:cubicBezTo>
                    <a:close/>
                    <a:moveTo>
                      <a:pt x="27" y="30"/>
                    </a:move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lose/>
                    <a:moveTo>
                      <a:pt x="26" y="30"/>
                    </a:move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30"/>
                      <a:pt x="26" y="30"/>
                      <a:pt x="26" y="30"/>
                    </a:cubicBezTo>
                    <a:close/>
                    <a:moveTo>
                      <a:pt x="37" y="15"/>
                    </a:move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lose/>
                    <a:moveTo>
                      <a:pt x="28" y="29"/>
                    </a:move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lose/>
                    <a:moveTo>
                      <a:pt x="37" y="15"/>
                    </a:moveTo>
                    <a:cubicBezTo>
                      <a:pt x="37" y="15"/>
                      <a:pt x="38" y="15"/>
                      <a:pt x="38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lose/>
                    <a:moveTo>
                      <a:pt x="28" y="29"/>
                    </a:move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lose/>
                    <a:moveTo>
                      <a:pt x="38" y="14"/>
                    </a:moveTo>
                    <a:cubicBezTo>
                      <a:pt x="38" y="14"/>
                      <a:pt x="38" y="14"/>
                      <a:pt x="38" y="14"/>
                    </a:cubicBezTo>
                    <a:close/>
                    <a:moveTo>
                      <a:pt x="29" y="28"/>
                    </a:moveTo>
                    <a:cubicBezTo>
                      <a:pt x="29" y="28"/>
                      <a:pt x="29" y="28"/>
                      <a:pt x="29" y="28"/>
                    </a:cubicBezTo>
                    <a:close/>
                    <a:moveTo>
                      <a:pt x="38" y="15"/>
                    </a:move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lose/>
                    <a:moveTo>
                      <a:pt x="29" y="29"/>
                    </a:move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lose/>
                    <a:moveTo>
                      <a:pt x="36" y="19"/>
                    </a:move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6" y="19"/>
                    </a:cubicBezTo>
                    <a:close/>
                    <a:moveTo>
                      <a:pt x="26" y="33"/>
                    </a:move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lose/>
                    <a:moveTo>
                      <a:pt x="39" y="16"/>
                    </a:move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8" y="17"/>
                    </a:move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lose/>
                    <a:moveTo>
                      <a:pt x="30" y="30"/>
                    </a:moveTo>
                    <a:cubicBezTo>
                      <a:pt x="30" y="30"/>
                      <a:pt x="30" y="30"/>
                      <a:pt x="30" y="30"/>
                    </a:cubicBezTo>
                    <a:close/>
                    <a:moveTo>
                      <a:pt x="40" y="15"/>
                    </a:moveTo>
                    <a:cubicBezTo>
                      <a:pt x="40" y="15"/>
                      <a:pt x="40" y="15"/>
                      <a:pt x="39" y="15"/>
                    </a:cubicBezTo>
                    <a:cubicBezTo>
                      <a:pt x="40" y="15"/>
                      <a:pt x="40" y="15"/>
                      <a:pt x="40" y="15"/>
                    </a:cubicBezTo>
                    <a:close/>
                    <a:moveTo>
                      <a:pt x="37" y="19"/>
                    </a:move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lose/>
                    <a:moveTo>
                      <a:pt x="30" y="29"/>
                    </a:move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28" y="33"/>
                    </a:move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lose/>
                    <a:moveTo>
                      <a:pt x="40" y="15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5"/>
                      <a:pt x="40" y="15"/>
                      <a:pt x="40" y="16"/>
                    </a:cubicBezTo>
                    <a:cubicBezTo>
                      <a:pt x="40" y="15"/>
                      <a:pt x="40" y="15"/>
                      <a:pt x="40" y="15"/>
                    </a:cubicBezTo>
                    <a:close/>
                    <a:moveTo>
                      <a:pt x="38" y="18"/>
                    </a:move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8"/>
                      <a:pt x="38" y="18"/>
                      <a:pt x="38" y="18"/>
                    </a:cubicBezTo>
                    <a:close/>
                    <a:moveTo>
                      <a:pt x="30" y="30"/>
                    </a:moveTo>
                    <a:cubicBezTo>
                      <a:pt x="30" y="30"/>
                      <a:pt x="30" y="30"/>
                      <a:pt x="30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0" y="30"/>
                      <a:pt x="30" y="30"/>
                      <a:pt x="30" y="30"/>
                    </a:cubicBezTo>
                    <a:close/>
                    <a:moveTo>
                      <a:pt x="29" y="32"/>
                    </a:move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29" y="32"/>
                    </a:cubicBezTo>
                    <a:close/>
                    <a:moveTo>
                      <a:pt x="38" y="18"/>
                    </a:move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8"/>
                      <a:pt x="38" y="18"/>
                      <a:pt x="38" y="18"/>
                    </a:cubicBezTo>
                    <a:close/>
                    <a:moveTo>
                      <a:pt x="38" y="19"/>
                    </a:moveTo>
                    <a:cubicBezTo>
                      <a:pt x="38" y="19"/>
                      <a:pt x="38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9"/>
                      <a:pt x="38" y="19"/>
                    </a:cubicBezTo>
                    <a:close/>
                    <a:moveTo>
                      <a:pt x="29" y="32"/>
                    </a:move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29" y="32"/>
                    </a:cubicBezTo>
                    <a:close/>
                    <a:moveTo>
                      <a:pt x="28" y="33"/>
                    </a:move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lose/>
                    <a:moveTo>
                      <a:pt x="37" y="20"/>
                    </a:move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lose/>
                    <a:moveTo>
                      <a:pt x="28" y="34"/>
                    </a:move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  <a:moveTo>
                      <a:pt x="38" y="20"/>
                    </a:move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8" y="20"/>
                    </a:cubicBezTo>
                    <a:cubicBezTo>
                      <a:pt x="38" y="20"/>
                      <a:pt x="38" y="20"/>
                      <a:pt x="37" y="20"/>
                    </a:cubicBezTo>
                    <a:cubicBezTo>
                      <a:pt x="38" y="20"/>
                      <a:pt x="38" y="20"/>
                      <a:pt x="38" y="20"/>
                    </a:cubicBezTo>
                    <a:close/>
                    <a:moveTo>
                      <a:pt x="31" y="30"/>
                    </a:moveTo>
                    <a:cubicBezTo>
                      <a:pt x="31" y="30"/>
                      <a:pt x="31" y="30"/>
                      <a:pt x="31" y="30"/>
                    </a:cubicBezTo>
                    <a:close/>
                    <a:moveTo>
                      <a:pt x="28" y="34"/>
                    </a:move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  <a:moveTo>
                      <a:pt x="41" y="15"/>
                    </a:move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6"/>
                    </a:cubicBezTo>
                    <a:cubicBezTo>
                      <a:pt x="41" y="15"/>
                      <a:pt x="41" y="15"/>
                      <a:pt x="41" y="15"/>
                    </a:cubicBezTo>
                    <a:close/>
                    <a:moveTo>
                      <a:pt x="32" y="30"/>
                    </a:moveTo>
                    <a:cubicBezTo>
                      <a:pt x="32" y="30"/>
                      <a:pt x="32" y="29"/>
                      <a:pt x="31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9"/>
                      <a:pt x="31" y="29"/>
                      <a:pt x="31" y="30"/>
                    </a:cubicBezTo>
                    <a:lnTo>
                      <a:pt x="32" y="30"/>
                    </a:lnTo>
                    <a:close/>
                    <a:moveTo>
                      <a:pt x="40" y="17"/>
                    </a:move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lose/>
                    <a:moveTo>
                      <a:pt x="31" y="31"/>
                    </a:moveTo>
                    <a:cubicBezTo>
                      <a:pt x="31" y="31"/>
                      <a:pt x="31" y="31"/>
                      <a:pt x="31" y="31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1" y="31"/>
                      <a:pt x="31" y="31"/>
                      <a:pt x="31" y="31"/>
                    </a:cubicBezTo>
                    <a:close/>
                    <a:moveTo>
                      <a:pt x="40" y="18"/>
                    </a:move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8"/>
                      <a:pt x="40" y="18"/>
                      <a:pt x="40" y="18"/>
                    </a:cubicBezTo>
                    <a:close/>
                    <a:moveTo>
                      <a:pt x="40" y="18"/>
                    </a:move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lose/>
                    <a:moveTo>
                      <a:pt x="31" y="32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2"/>
                      <a:pt x="31" y="32"/>
                      <a:pt x="31" y="32"/>
                    </a:cubicBezTo>
                    <a:close/>
                    <a:moveTo>
                      <a:pt x="30" y="32"/>
                    </a:move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32"/>
                      <a:pt x="30" y="32"/>
                      <a:pt x="30" y="32"/>
                    </a:cubicBezTo>
                    <a:close/>
                    <a:moveTo>
                      <a:pt x="28" y="36"/>
                    </a:moveTo>
                    <a:cubicBezTo>
                      <a:pt x="28" y="36"/>
                      <a:pt x="28" y="36"/>
                      <a:pt x="28" y="36"/>
                    </a:cubicBezTo>
                    <a:close/>
                    <a:moveTo>
                      <a:pt x="41" y="18"/>
                    </a:moveTo>
                    <a:cubicBezTo>
                      <a:pt x="41" y="18"/>
                      <a:pt x="41" y="18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8"/>
                    </a:cubicBezTo>
                    <a:close/>
                    <a:moveTo>
                      <a:pt x="31" y="32"/>
                    </a:moveTo>
                    <a:cubicBezTo>
                      <a:pt x="31" y="32"/>
                      <a:pt x="32" y="32"/>
                      <a:pt x="32" y="32"/>
                    </a:cubicBezTo>
                    <a:cubicBezTo>
                      <a:pt x="31" y="32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1" y="31"/>
                    </a:cubicBezTo>
                    <a:cubicBezTo>
                      <a:pt x="31" y="31"/>
                      <a:pt x="31" y="32"/>
                      <a:pt x="31" y="32"/>
                    </a:cubicBezTo>
                    <a:close/>
                    <a:moveTo>
                      <a:pt x="40" y="19"/>
                    </a:moveTo>
                    <a:cubicBezTo>
                      <a:pt x="40" y="19"/>
                      <a:pt x="40" y="19"/>
                      <a:pt x="40" y="19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40" y="19"/>
                      <a:pt x="40" y="19"/>
                      <a:pt x="40" y="19"/>
                    </a:cubicBezTo>
                    <a:close/>
                    <a:moveTo>
                      <a:pt x="31" y="33"/>
                    </a:moveTo>
                    <a:cubicBezTo>
                      <a:pt x="31" y="33"/>
                      <a:pt x="31" y="33"/>
                      <a:pt x="31" y="33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1" y="33"/>
                      <a:pt x="31" y="33"/>
                      <a:pt x="31" y="33"/>
                    </a:cubicBezTo>
                    <a:close/>
                    <a:moveTo>
                      <a:pt x="42" y="17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2" y="17"/>
                      <a:pt x="42" y="17"/>
                    </a:cubicBezTo>
                    <a:cubicBezTo>
                      <a:pt x="42" y="17"/>
                      <a:pt x="42" y="17"/>
                      <a:pt x="42" y="17"/>
                    </a:cubicBezTo>
                    <a:close/>
                    <a:moveTo>
                      <a:pt x="32" y="31"/>
                    </a:move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2" y="32"/>
                    </a:cubicBezTo>
                    <a:cubicBezTo>
                      <a:pt x="32" y="32"/>
                      <a:pt x="32" y="32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lose/>
                    <a:moveTo>
                      <a:pt x="38" y="22"/>
                    </a:moveTo>
                    <a:cubicBezTo>
                      <a:pt x="38" y="22"/>
                      <a:pt x="38" y="22"/>
                      <a:pt x="38" y="23"/>
                    </a:cubicBezTo>
                    <a:cubicBezTo>
                      <a:pt x="38" y="23"/>
                      <a:pt x="38" y="23"/>
                      <a:pt x="38" y="22"/>
                    </a:cubicBezTo>
                    <a:close/>
                    <a:moveTo>
                      <a:pt x="29" y="37"/>
                    </a:move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lose/>
                    <a:moveTo>
                      <a:pt x="40" y="21"/>
                    </a:moveTo>
                    <a:cubicBezTo>
                      <a:pt x="40" y="21"/>
                      <a:pt x="40" y="21"/>
                      <a:pt x="40" y="21"/>
                    </a:cubicBezTo>
                    <a:cubicBezTo>
                      <a:pt x="40" y="21"/>
                      <a:pt x="40" y="21"/>
                      <a:pt x="39" y="21"/>
                    </a:cubicBezTo>
                    <a:cubicBezTo>
                      <a:pt x="40" y="21"/>
                      <a:pt x="40" y="21"/>
                      <a:pt x="40" y="21"/>
                    </a:cubicBezTo>
                    <a:close/>
                    <a:moveTo>
                      <a:pt x="31" y="35"/>
                    </a:moveTo>
                    <a:cubicBezTo>
                      <a:pt x="30" y="35"/>
                      <a:pt x="31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6"/>
                    </a:cubicBezTo>
                    <a:cubicBezTo>
                      <a:pt x="30" y="35"/>
                      <a:pt x="30" y="35"/>
                      <a:pt x="31" y="35"/>
                    </a:cubicBezTo>
                    <a:close/>
                    <a:moveTo>
                      <a:pt x="42" y="17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2" y="17"/>
                      <a:pt x="42" y="17"/>
                      <a:pt x="42" y="17"/>
                    </a:cubicBezTo>
                    <a:close/>
                    <a:moveTo>
                      <a:pt x="42" y="18"/>
                    </a:move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lose/>
                    <a:moveTo>
                      <a:pt x="41" y="20"/>
                    </a:moveTo>
                    <a:cubicBezTo>
                      <a:pt x="41" y="20"/>
                      <a:pt x="41" y="20"/>
                      <a:pt x="41" y="20"/>
                    </a:cubicBezTo>
                    <a:cubicBezTo>
                      <a:pt x="41" y="20"/>
                      <a:pt x="41" y="20"/>
                      <a:pt x="40" y="20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20"/>
                      <a:pt x="41" y="20"/>
                      <a:pt x="41" y="20"/>
                    </a:cubicBezTo>
                    <a:close/>
                    <a:moveTo>
                      <a:pt x="39" y="23"/>
                    </a:moveTo>
                    <a:cubicBezTo>
                      <a:pt x="39" y="23"/>
                      <a:pt x="39" y="23"/>
                      <a:pt x="39" y="2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9" y="23"/>
                      <a:pt x="39" y="23"/>
                      <a:pt x="39" y="23"/>
                    </a:cubicBezTo>
                    <a:close/>
                    <a:moveTo>
                      <a:pt x="33" y="31"/>
                    </a:move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lose/>
                    <a:moveTo>
                      <a:pt x="32" y="32"/>
                    </a:move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2"/>
                      <a:pt x="32" y="32"/>
                      <a:pt x="32" y="32"/>
                    </a:cubicBezTo>
                    <a:close/>
                    <a:moveTo>
                      <a:pt x="32" y="34"/>
                    </a:move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2" y="34"/>
                    </a:cubicBezTo>
                    <a:close/>
                    <a:moveTo>
                      <a:pt x="29" y="37"/>
                    </a:move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lose/>
                    <a:moveTo>
                      <a:pt x="41" y="19"/>
                    </a:moveTo>
                    <a:cubicBezTo>
                      <a:pt x="41" y="19"/>
                      <a:pt x="41" y="19"/>
                      <a:pt x="41" y="19"/>
                    </a:cubicBezTo>
                    <a:close/>
                    <a:moveTo>
                      <a:pt x="42" y="19"/>
                    </a:move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9"/>
                      <a:pt x="42" y="19"/>
                      <a:pt x="42" y="19"/>
                    </a:cubicBezTo>
                    <a:close/>
                    <a:moveTo>
                      <a:pt x="33" y="33"/>
                    </a:moveTo>
                    <a:cubicBezTo>
                      <a:pt x="32" y="33"/>
                      <a:pt x="32" y="33"/>
                      <a:pt x="32" y="33"/>
                    </a:cubicBezTo>
                    <a:lnTo>
                      <a:pt x="33" y="33"/>
                    </a:lnTo>
                    <a:close/>
                    <a:moveTo>
                      <a:pt x="43" y="18"/>
                    </a:move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8"/>
                      <a:pt x="43" y="18"/>
                      <a:pt x="42" y="18"/>
                    </a:cubicBezTo>
                    <a:cubicBezTo>
                      <a:pt x="42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lose/>
                    <a:moveTo>
                      <a:pt x="33" y="32"/>
                    </a:move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32"/>
                      <a:pt x="33" y="32"/>
                      <a:pt x="33" y="32"/>
                    </a:cubicBezTo>
                    <a:close/>
                    <a:moveTo>
                      <a:pt x="42" y="20"/>
                    </a:moveTo>
                    <a:cubicBezTo>
                      <a:pt x="42" y="20"/>
                      <a:pt x="42" y="20"/>
                      <a:pt x="42" y="20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9"/>
                      <a:pt x="42" y="20"/>
                      <a:pt x="42" y="20"/>
                    </a:cubicBezTo>
                    <a:close/>
                    <a:moveTo>
                      <a:pt x="33" y="34"/>
                    </a:move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3"/>
                    </a:cubicBezTo>
                    <a:cubicBezTo>
                      <a:pt x="33" y="33"/>
                      <a:pt x="33" y="34"/>
                      <a:pt x="33" y="33"/>
                    </a:cubicBezTo>
                    <a:cubicBezTo>
                      <a:pt x="33" y="34"/>
                      <a:pt x="33" y="34"/>
                      <a:pt x="33" y="34"/>
                    </a:cubicBezTo>
                    <a:close/>
                    <a:moveTo>
                      <a:pt x="41" y="21"/>
                    </a:moveTo>
                    <a:cubicBezTo>
                      <a:pt x="41" y="21"/>
                      <a:pt x="41" y="21"/>
                      <a:pt x="41" y="21"/>
                    </a:cubicBezTo>
                    <a:close/>
                    <a:moveTo>
                      <a:pt x="32" y="35"/>
                    </a:move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5"/>
                      <a:pt x="32" y="35"/>
                    </a:cubicBezTo>
                    <a:close/>
                    <a:moveTo>
                      <a:pt x="42" y="21"/>
                    </a:move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2"/>
                      <a:pt x="42" y="22"/>
                      <a:pt x="42" y="22"/>
                    </a:cubicBezTo>
                    <a:cubicBezTo>
                      <a:pt x="42" y="22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lose/>
                    <a:moveTo>
                      <a:pt x="33" y="35"/>
                    </a:move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5"/>
                      <a:pt x="32" y="36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3" y="35"/>
                      <a:pt x="33" y="35"/>
                      <a:pt x="33" y="35"/>
                    </a:cubicBezTo>
                    <a:close/>
                    <a:moveTo>
                      <a:pt x="32" y="36"/>
                    </a:moveTo>
                    <a:cubicBezTo>
                      <a:pt x="32" y="36"/>
                      <a:pt x="32" y="36"/>
                      <a:pt x="32" y="36"/>
                    </a:cubicBezTo>
                    <a:close/>
                    <a:moveTo>
                      <a:pt x="43" y="19"/>
                    </a:moveTo>
                    <a:cubicBezTo>
                      <a:pt x="43" y="19"/>
                      <a:pt x="43" y="19"/>
                      <a:pt x="43" y="19"/>
                    </a:cubicBezTo>
                    <a:cubicBezTo>
                      <a:pt x="43" y="19"/>
                      <a:pt x="43" y="19"/>
                      <a:pt x="43" y="19"/>
                    </a:cubicBezTo>
                    <a:cubicBezTo>
                      <a:pt x="43" y="19"/>
                      <a:pt x="43" y="19"/>
                      <a:pt x="43" y="19"/>
                    </a:cubicBezTo>
                    <a:cubicBezTo>
                      <a:pt x="43" y="20"/>
                      <a:pt x="43" y="20"/>
                      <a:pt x="43" y="19"/>
                    </a:cubicBezTo>
                    <a:close/>
                    <a:moveTo>
                      <a:pt x="42" y="20"/>
                    </a:moveTo>
                    <a:cubicBezTo>
                      <a:pt x="42" y="20"/>
                      <a:pt x="42" y="20"/>
                      <a:pt x="42" y="20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2" y="20"/>
                      <a:pt x="42" y="20"/>
                      <a:pt x="42" y="20"/>
                    </a:cubicBezTo>
                    <a:close/>
                    <a:moveTo>
                      <a:pt x="34" y="34"/>
                    </a:moveTo>
                    <a:cubicBezTo>
                      <a:pt x="34" y="34"/>
                      <a:pt x="34" y="33"/>
                      <a:pt x="34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33" y="35"/>
                    </a:move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5"/>
                      <a:pt x="33" y="34"/>
                    </a:cubicBezTo>
                    <a:lnTo>
                      <a:pt x="33" y="35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68">
                <a:extLst>
                  <a:ext uri="{FF2B5EF4-FFF2-40B4-BE49-F238E27FC236}">
                    <a16:creationId xmlns:a16="http://schemas.microsoft.com/office/drawing/2014/main" id="{E0351D7C-76EC-4A12-B8AC-D41AD81385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96438" y="4162425"/>
                <a:ext cx="131763" cy="165100"/>
              </a:xfrm>
              <a:custGeom>
                <a:avLst/>
                <a:gdLst>
                  <a:gd name="T0" fmla="*/ 51 w 79"/>
                  <a:gd name="T1" fmla="*/ 7 h 99"/>
                  <a:gd name="T2" fmla="*/ 51 w 79"/>
                  <a:gd name="T3" fmla="*/ 15 h 99"/>
                  <a:gd name="T4" fmla="*/ 50 w 79"/>
                  <a:gd name="T5" fmla="*/ 20 h 99"/>
                  <a:gd name="T6" fmla="*/ 48 w 79"/>
                  <a:gd name="T7" fmla="*/ 28 h 99"/>
                  <a:gd name="T8" fmla="*/ 45 w 79"/>
                  <a:gd name="T9" fmla="*/ 44 h 99"/>
                  <a:gd name="T10" fmla="*/ 51 w 79"/>
                  <a:gd name="T11" fmla="*/ 39 h 99"/>
                  <a:gd name="T12" fmla="*/ 60 w 79"/>
                  <a:gd name="T13" fmla="*/ 31 h 99"/>
                  <a:gd name="T14" fmla="*/ 70 w 79"/>
                  <a:gd name="T15" fmla="*/ 22 h 99"/>
                  <a:gd name="T16" fmla="*/ 76 w 79"/>
                  <a:gd name="T17" fmla="*/ 19 h 99"/>
                  <a:gd name="T18" fmla="*/ 78 w 79"/>
                  <a:gd name="T19" fmla="*/ 21 h 99"/>
                  <a:gd name="T20" fmla="*/ 79 w 79"/>
                  <a:gd name="T21" fmla="*/ 26 h 99"/>
                  <a:gd name="T22" fmla="*/ 75 w 79"/>
                  <a:gd name="T23" fmla="*/ 35 h 99"/>
                  <a:gd name="T24" fmla="*/ 69 w 79"/>
                  <a:gd name="T25" fmla="*/ 45 h 99"/>
                  <a:gd name="T26" fmla="*/ 66 w 79"/>
                  <a:gd name="T27" fmla="*/ 50 h 99"/>
                  <a:gd name="T28" fmla="*/ 61 w 79"/>
                  <a:gd name="T29" fmla="*/ 59 h 99"/>
                  <a:gd name="T30" fmla="*/ 58 w 79"/>
                  <a:gd name="T31" fmla="*/ 63 h 99"/>
                  <a:gd name="T32" fmla="*/ 55 w 79"/>
                  <a:gd name="T33" fmla="*/ 67 h 99"/>
                  <a:gd name="T34" fmla="*/ 53 w 79"/>
                  <a:gd name="T35" fmla="*/ 71 h 99"/>
                  <a:gd name="T36" fmla="*/ 49 w 79"/>
                  <a:gd name="T37" fmla="*/ 78 h 99"/>
                  <a:gd name="T38" fmla="*/ 45 w 79"/>
                  <a:gd name="T39" fmla="*/ 84 h 99"/>
                  <a:gd name="T40" fmla="*/ 38 w 79"/>
                  <a:gd name="T41" fmla="*/ 95 h 99"/>
                  <a:gd name="T42" fmla="*/ 34 w 79"/>
                  <a:gd name="T43" fmla="*/ 99 h 99"/>
                  <a:gd name="T44" fmla="*/ 32 w 79"/>
                  <a:gd name="T45" fmla="*/ 94 h 99"/>
                  <a:gd name="T46" fmla="*/ 37 w 79"/>
                  <a:gd name="T47" fmla="*/ 82 h 99"/>
                  <a:gd name="T48" fmla="*/ 43 w 79"/>
                  <a:gd name="T49" fmla="*/ 73 h 99"/>
                  <a:gd name="T50" fmla="*/ 49 w 79"/>
                  <a:gd name="T51" fmla="*/ 65 h 99"/>
                  <a:gd name="T52" fmla="*/ 55 w 79"/>
                  <a:gd name="T53" fmla="*/ 53 h 99"/>
                  <a:gd name="T54" fmla="*/ 59 w 79"/>
                  <a:gd name="T55" fmla="*/ 47 h 99"/>
                  <a:gd name="T56" fmla="*/ 66 w 79"/>
                  <a:gd name="T57" fmla="*/ 36 h 99"/>
                  <a:gd name="T58" fmla="*/ 69 w 79"/>
                  <a:gd name="T59" fmla="*/ 32 h 99"/>
                  <a:gd name="T60" fmla="*/ 63 w 79"/>
                  <a:gd name="T61" fmla="*/ 38 h 99"/>
                  <a:gd name="T62" fmla="*/ 58 w 79"/>
                  <a:gd name="T63" fmla="*/ 43 h 99"/>
                  <a:gd name="T64" fmla="*/ 54 w 79"/>
                  <a:gd name="T65" fmla="*/ 46 h 99"/>
                  <a:gd name="T66" fmla="*/ 48 w 79"/>
                  <a:gd name="T67" fmla="*/ 52 h 99"/>
                  <a:gd name="T68" fmla="*/ 43 w 79"/>
                  <a:gd name="T69" fmla="*/ 56 h 99"/>
                  <a:gd name="T70" fmla="*/ 37 w 79"/>
                  <a:gd name="T71" fmla="*/ 58 h 99"/>
                  <a:gd name="T72" fmla="*/ 36 w 79"/>
                  <a:gd name="T73" fmla="*/ 51 h 99"/>
                  <a:gd name="T74" fmla="*/ 38 w 79"/>
                  <a:gd name="T75" fmla="*/ 36 h 99"/>
                  <a:gd name="T76" fmla="*/ 41 w 79"/>
                  <a:gd name="T77" fmla="*/ 23 h 99"/>
                  <a:gd name="T78" fmla="*/ 43 w 79"/>
                  <a:gd name="T79" fmla="*/ 18 h 99"/>
                  <a:gd name="T80" fmla="*/ 42 w 79"/>
                  <a:gd name="T81" fmla="*/ 16 h 99"/>
                  <a:gd name="T82" fmla="*/ 38 w 79"/>
                  <a:gd name="T83" fmla="*/ 25 h 99"/>
                  <a:gd name="T84" fmla="*/ 34 w 79"/>
                  <a:gd name="T85" fmla="*/ 32 h 99"/>
                  <a:gd name="T86" fmla="*/ 33 w 79"/>
                  <a:gd name="T87" fmla="*/ 33 h 99"/>
                  <a:gd name="T88" fmla="*/ 31 w 79"/>
                  <a:gd name="T89" fmla="*/ 37 h 99"/>
                  <a:gd name="T90" fmla="*/ 26 w 79"/>
                  <a:gd name="T91" fmla="*/ 44 h 99"/>
                  <a:gd name="T92" fmla="*/ 26 w 79"/>
                  <a:gd name="T93" fmla="*/ 44 h 99"/>
                  <a:gd name="T94" fmla="*/ 20 w 79"/>
                  <a:gd name="T95" fmla="*/ 55 h 99"/>
                  <a:gd name="T96" fmla="*/ 14 w 79"/>
                  <a:gd name="T97" fmla="*/ 65 h 99"/>
                  <a:gd name="T98" fmla="*/ 10 w 79"/>
                  <a:gd name="T99" fmla="*/ 72 h 99"/>
                  <a:gd name="T100" fmla="*/ 5 w 79"/>
                  <a:gd name="T101" fmla="*/ 76 h 99"/>
                  <a:gd name="T102" fmla="*/ 2 w 79"/>
                  <a:gd name="T103" fmla="*/ 78 h 99"/>
                  <a:gd name="T104" fmla="*/ 0 w 79"/>
                  <a:gd name="T105" fmla="*/ 76 h 99"/>
                  <a:gd name="T106" fmla="*/ 3 w 79"/>
                  <a:gd name="T107" fmla="*/ 70 h 99"/>
                  <a:gd name="T108" fmla="*/ 9 w 79"/>
                  <a:gd name="T109" fmla="*/ 60 h 99"/>
                  <a:gd name="T110" fmla="*/ 15 w 79"/>
                  <a:gd name="T111" fmla="*/ 48 h 99"/>
                  <a:gd name="T112" fmla="*/ 25 w 79"/>
                  <a:gd name="T113" fmla="*/ 33 h 99"/>
                  <a:gd name="T114" fmla="*/ 33 w 79"/>
                  <a:gd name="T115" fmla="*/ 20 h 99"/>
                  <a:gd name="T116" fmla="*/ 37 w 79"/>
                  <a:gd name="T117" fmla="*/ 13 h 99"/>
                  <a:gd name="T118" fmla="*/ 43 w 79"/>
                  <a:gd name="T119" fmla="*/ 5 h 99"/>
                  <a:gd name="T120" fmla="*/ 49 w 79"/>
                  <a:gd name="T121" fmla="*/ 3 h 99"/>
                  <a:gd name="T122" fmla="*/ 46 w 79"/>
                  <a:gd name="T123" fmla="*/ 12 h 99"/>
                  <a:gd name="T124" fmla="*/ 46 w 79"/>
                  <a:gd name="T125" fmla="*/ 1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9" h="99">
                    <a:moveTo>
                      <a:pt x="49" y="3"/>
                    </a:moveTo>
                    <a:cubicBezTo>
                      <a:pt x="50" y="4"/>
                      <a:pt x="50" y="5"/>
                      <a:pt x="51" y="6"/>
                    </a:cubicBezTo>
                    <a:cubicBezTo>
                      <a:pt x="51" y="6"/>
                      <a:pt x="51" y="7"/>
                      <a:pt x="51" y="7"/>
                    </a:cubicBezTo>
                    <a:cubicBezTo>
                      <a:pt x="51" y="8"/>
                      <a:pt x="51" y="8"/>
                      <a:pt x="51" y="9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51" y="11"/>
                      <a:pt x="51" y="13"/>
                      <a:pt x="51" y="15"/>
                    </a:cubicBezTo>
                    <a:cubicBezTo>
                      <a:pt x="50" y="15"/>
                      <a:pt x="50" y="16"/>
                      <a:pt x="50" y="17"/>
                    </a:cubicBezTo>
                    <a:cubicBezTo>
                      <a:pt x="50" y="17"/>
                      <a:pt x="50" y="18"/>
                      <a:pt x="50" y="19"/>
                    </a:cubicBezTo>
                    <a:cubicBezTo>
                      <a:pt x="50" y="19"/>
                      <a:pt x="50" y="19"/>
                      <a:pt x="50" y="20"/>
                    </a:cubicBezTo>
                    <a:cubicBezTo>
                      <a:pt x="50" y="20"/>
                      <a:pt x="49" y="21"/>
                      <a:pt x="49" y="21"/>
                    </a:cubicBezTo>
                    <a:cubicBezTo>
                      <a:pt x="49" y="23"/>
                      <a:pt x="49" y="24"/>
                      <a:pt x="49" y="25"/>
                    </a:cubicBezTo>
                    <a:cubicBezTo>
                      <a:pt x="49" y="26"/>
                      <a:pt x="48" y="27"/>
                      <a:pt x="48" y="28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1"/>
                      <a:pt x="48" y="33"/>
                      <a:pt x="47" y="35"/>
                    </a:cubicBezTo>
                    <a:cubicBezTo>
                      <a:pt x="47" y="38"/>
                      <a:pt x="46" y="40"/>
                      <a:pt x="45" y="44"/>
                    </a:cubicBezTo>
                    <a:cubicBezTo>
                      <a:pt x="45" y="44"/>
                      <a:pt x="45" y="44"/>
                      <a:pt x="46" y="44"/>
                    </a:cubicBezTo>
                    <a:cubicBezTo>
                      <a:pt x="47" y="43"/>
                      <a:pt x="48" y="42"/>
                      <a:pt x="49" y="41"/>
                    </a:cubicBezTo>
                    <a:cubicBezTo>
                      <a:pt x="49" y="40"/>
                      <a:pt x="50" y="40"/>
                      <a:pt x="51" y="39"/>
                    </a:cubicBezTo>
                    <a:cubicBezTo>
                      <a:pt x="52" y="38"/>
                      <a:pt x="54" y="37"/>
                      <a:pt x="55" y="35"/>
                    </a:cubicBezTo>
                    <a:cubicBezTo>
                      <a:pt x="56" y="35"/>
                      <a:pt x="57" y="34"/>
                      <a:pt x="58" y="33"/>
                    </a:cubicBezTo>
                    <a:cubicBezTo>
                      <a:pt x="59" y="32"/>
                      <a:pt x="59" y="32"/>
                      <a:pt x="60" y="31"/>
                    </a:cubicBezTo>
                    <a:cubicBezTo>
                      <a:pt x="62" y="29"/>
                      <a:pt x="64" y="28"/>
                      <a:pt x="65" y="26"/>
                    </a:cubicBezTo>
                    <a:cubicBezTo>
                      <a:pt x="66" y="26"/>
                      <a:pt x="67" y="25"/>
                      <a:pt x="68" y="24"/>
                    </a:cubicBezTo>
                    <a:cubicBezTo>
                      <a:pt x="68" y="23"/>
                      <a:pt x="69" y="23"/>
                      <a:pt x="70" y="22"/>
                    </a:cubicBezTo>
                    <a:cubicBezTo>
                      <a:pt x="71" y="21"/>
                      <a:pt x="72" y="21"/>
                      <a:pt x="73" y="20"/>
                    </a:cubicBezTo>
                    <a:cubicBezTo>
                      <a:pt x="74" y="19"/>
                      <a:pt x="74" y="19"/>
                      <a:pt x="75" y="19"/>
                    </a:cubicBezTo>
                    <a:cubicBezTo>
                      <a:pt x="75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7" y="19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7" y="20"/>
                      <a:pt x="77" y="20"/>
                      <a:pt x="78" y="21"/>
                    </a:cubicBezTo>
                    <a:cubicBezTo>
                      <a:pt x="78" y="21"/>
                      <a:pt x="78" y="22"/>
                      <a:pt x="78" y="22"/>
                    </a:cubicBezTo>
                    <a:cubicBezTo>
                      <a:pt x="79" y="23"/>
                      <a:pt x="79" y="24"/>
                      <a:pt x="79" y="24"/>
                    </a:cubicBezTo>
                    <a:cubicBezTo>
                      <a:pt x="79" y="25"/>
                      <a:pt x="79" y="26"/>
                      <a:pt x="79" y="26"/>
                    </a:cubicBezTo>
                    <a:cubicBezTo>
                      <a:pt x="78" y="27"/>
                      <a:pt x="78" y="28"/>
                      <a:pt x="77" y="29"/>
                    </a:cubicBezTo>
                    <a:cubicBezTo>
                      <a:pt x="77" y="30"/>
                      <a:pt x="77" y="30"/>
                      <a:pt x="77" y="31"/>
                    </a:cubicBezTo>
                    <a:cubicBezTo>
                      <a:pt x="76" y="32"/>
                      <a:pt x="76" y="33"/>
                      <a:pt x="75" y="35"/>
                    </a:cubicBezTo>
                    <a:cubicBezTo>
                      <a:pt x="75" y="35"/>
                      <a:pt x="74" y="36"/>
                      <a:pt x="74" y="36"/>
                    </a:cubicBezTo>
                    <a:cubicBezTo>
                      <a:pt x="73" y="38"/>
                      <a:pt x="72" y="39"/>
                      <a:pt x="71" y="40"/>
                    </a:cubicBezTo>
                    <a:cubicBezTo>
                      <a:pt x="71" y="42"/>
                      <a:pt x="70" y="43"/>
                      <a:pt x="69" y="45"/>
                    </a:cubicBezTo>
                    <a:cubicBezTo>
                      <a:pt x="68" y="46"/>
                      <a:pt x="68" y="47"/>
                      <a:pt x="67" y="48"/>
                    </a:cubicBezTo>
                    <a:cubicBezTo>
                      <a:pt x="67" y="48"/>
                      <a:pt x="66" y="49"/>
                      <a:pt x="66" y="49"/>
                    </a:cubicBezTo>
                    <a:cubicBezTo>
                      <a:pt x="66" y="50"/>
                      <a:pt x="66" y="50"/>
                      <a:pt x="66" y="50"/>
                    </a:cubicBezTo>
                    <a:cubicBezTo>
                      <a:pt x="66" y="51"/>
                      <a:pt x="65" y="52"/>
                      <a:pt x="65" y="53"/>
                    </a:cubicBezTo>
                    <a:cubicBezTo>
                      <a:pt x="64" y="53"/>
                      <a:pt x="64" y="54"/>
                      <a:pt x="63" y="55"/>
                    </a:cubicBezTo>
                    <a:cubicBezTo>
                      <a:pt x="62" y="56"/>
                      <a:pt x="61" y="57"/>
                      <a:pt x="61" y="59"/>
                    </a:cubicBezTo>
                    <a:cubicBezTo>
                      <a:pt x="60" y="59"/>
                      <a:pt x="60" y="60"/>
                      <a:pt x="59" y="61"/>
                    </a:cubicBezTo>
                    <a:cubicBezTo>
                      <a:pt x="59" y="61"/>
                      <a:pt x="59" y="62"/>
                      <a:pt x="58" y="63"/>
                    </a:cubicBezTo>
                    <a:cubicBezTo>
                      <a:pt x="58" y="63"/>
                      <a:pt x="58" y="63"/>
                      <a:pt x="58" y="63"/>
                    </a:cubicBezTo>
                    <a:cubicBezTo>
                      <a:pt x="58" y="63"/>
                      <a:pt x="58" y="64"/>
                      <a:pt x="57" y="64"/>
                    </a:cubicBezTo>
                    <a:cubicBezTo>
                      <a:pt x="57" y="65"/>
                      <a:pt x="56" y="66"/>
                      <a:pt x="55" y="67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68"/>
                      <a:pt x="55" y="68"/>
                      <a:pt x="55" y="69"/>
                    </a:cubicBezTo>
                    <a:cubicBezTo>
                      <a:pt x="54" y="69"/>
                      <a:pt x="54" y="70"/>
                      <a:pt x="54" y="70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3" y="72"/>
                      <a:pt x="52" y="72"/>
                      <a:pt x="52" y="73"/>
                    </a:cubicBezTo>
                    <a:cubicBezTo>
                      <a:pt x="52" y="74"/>
                      <a:pt x="51" y="74"/>
                      <a:pt x="51" y="75"/>
                    </a:cubicBezTo>
                    <a:cubicBezTo>
                      <a:pt x="50" y="76"/>
                      <a:pt x="50" y="77"/>
                      <a:pt x="49" y="78"/>
                    </a:cubicBezTo>
                    <a:cubicBezTo>
                      <a:pt x="48" y="79"/>
                      <a:pt x="48" y="80"/>
                      <a:pt x="47" y="80"/>
                    </a:cubicBezTo>
                    <a:cubicBezTo>
                      <a:pt x="47" y="81"/>
                      <a:pt x="46" y="82"/>
                      <a:pt x="46" y="83"/>
                    </a:cubicBezTo>
                    <a:cubicBezTo>
                      <a:pt x="45" y="83"/>
                      <a:pt x="45" y="84"/>
                      <a:pt x="45" y="84"/>
                    </a:cubicBezTo>
                    <a:cubicBezTo>
                      <a:pt x="44" y="86"/>
                      <a:pt x="43" y="87"/>
                      <a:pt x="43" y="89"/>
                    </a:cubicBezTo>
                    <a:cubicBezTo>
                      <a:pt x="42" y="90"/>
                      <a:pt x="41" y="91"/>
                      <a:pt x="40" y="93"/>
                    </a:cubicBezTo>
                    <a:cubicBezTo>
                      <a:pt x="40" y="94"/>
                      <a:pt x="39" y="94"/>
                      <a:pt x="38" y="95"/>
                    </a:cubicBezTo>
                    <a:cubicBezTo>
                      <a:pt x="38" y="96"/>
                      <a:pt x="38" y="97"/>
                      <a:pt x="37" y="97"/>
                    </a:cubicBezTo>
                    <a:cubicBezTo>
                      <a:pt x="37" y="98"/>
                      <a:pt x="36" y="98"/>
                      <a:pt x="35" y="99"/>
                    </a:cubicBezTo>
                    <a:cubicBezTo>
                      <a:pt x="35" y="99"/>
                      <a:pt x="34" y="99"/>
                      <a:pt x="34" y="99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2" y="97"/>
                      <a:pt x="32" y="96"/>
                      <a:pt x="32" y="96"/>
                    </a:cubicBezTo>
                    <a:cubicBezTo>
                      <a:pt x="32" y="95"/>
                      <a:pt x="32" y="94"/>
                      <a:pt x="32" y="94"/>
                    </a:cubicBezTo>
                    <a:cubicBezTo>
                      <a:pt x="32" y="93"/>
                      <a:pt x="32" y="91"/>
                      <a:pt x="33" y="90"/>
                    </a:cubicBezTo>
                    <a:cubicBezTo>
                      <a:pt x="34" y="89"/>
                      <a:pt x="35" y="87"/>
                      <a:pt x="35" y="86"/>
                    </a:cubicBezTo>
                    <a:cubicBezTo>
                      <a:pt x="36" y="85"/>
                      <a:pt x="37" y="83"/>
                      <a:pt x="37" y="82"/>
                    </a:cubicBezTo>
                    <a:cubicBezTo>
                      <a:pt x="38" y="81"/>
                      <a:pt x="39" y="80"/>
                      <a:pt x="39" y="79"/>
                    </a:cubicBezTo>
                    <a:cubicBezTo>
                      <a:pt x="40" y="79"/>
                      <a:pt x="40" y="78"/>
                      <a:pt x="41" y="77"/>
                    </a:cubicBezTo>
                    <a:cubicBezTo>
                      <a:pt x="42" y="75"/>
                      <a:pt x="42" y="74"/>
                      <a:pt x="43" y="73"/>
                    </a:cubicBezTo>
                    <a:cubicBezTo>
                      <a:pt x="44" y="72"/>
                      <a:pt x="44" y="71"/>
                      <a:pt x="45" y="70"/>
                    </a:cubicBezTo>
                    <a:cubicBezTo>
                      <a:pt x="45" y="70"/>
                      <a:pt x="46" y="69"/>
                      <a:pt x="46" y="68"/>
                    </a:cubicBezTo>
                    <a:cubicBezTo>
                      <a:pt x="47" y="67"/>
                      <a:pt x="48" y="66"/>
                      <a:pt x="49" y="65"/>
                    </a:cubicBezTo>
                    <a:cubicBezTo>
                      <a:pt x="49" y="63"/>
                      <a:pt x="50" y="62"/>
                      <a:pt x="51" y="60"/>
                    </a:cubicBezTo>
                    <a:cubicBezTo>
                      <a:pt x="52" y="59"/>
                      <a:pt x="53" y="57"/>
                      <a:pt x="54" y="55"/>
                    </a:cubicBezTo>
                    <a:cubicBezTo>
                      <a:pt x="55" y="55"/>
                      <a:pt x="55" y="54"/>
                      <a:pt x="55" y="53"/>
                    </a:cubicBezTo>
                    <a:cubicBezTo>
                      <a:pt x="56" y="53"/>
                      <a:pt x="56" y="52"/>
                      <a:pt x="56" y="51"/>
                    </a:cubicBezTo>
                    <a:cubicBezTo>
                      <a:pt x="57" y="51"/>
                      <a:pt x="57" y="50"/>
                      <a:pt x="58" y="49"/>
                    </a:cubicBezTo>
                    <a:cubicBezTo>
                      <a:pt x="58" y="49"/>
                      <a:pt x="59" y="48"/>
                      <a:pt x="59" y="47"/>
                    </a:cubicBezTo>
                    <a:cubicBezTo>
                      <a:pt x="60" y="46"/>
                      <a:pt x="60" y="45"/>
                      <a:pt x="61" y="45"/>
                    </a:cubicBezTo>
                    <a:cubicBezTo>
                      <a:pt x="61" y="44"/>
                      <a:pt x="62" y="43"/>
                      <a:pt x="62" y="43"/>
                    </a:cubicBezTo>
                    <a:cubicBezTo>
                      <a:pt x="64" y="40"/>
                      <a:pt x="65" y="38"/>
                      <a:pt x="66" y="36"/>
                    </a:cubicBezTo>
                    <a:cubicBezTo>
                      <a:pt x="67" y="35"/>
                      <a:pt x="68" y="34"/>
                      <a:pt x="69" y="33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8" y="33"/>
                      <a:pt x="67" y="33"/>
                      <a:pt x="66" y="34"/>
                    </a:cubicBezTo>
                    <a:cubicBezTo>
                      <a:pt x="66" y="35"/>
                      <a:pt x="65" y="35"/>
                      <a:pt x="65" y="36"/>
                    </a:cubicBezTo>
                    <a:cubicBezTo>
                      <a:pt x="64" y="36"/>
                      <a:pt x="63" y="37"/>
                      <a:pt x="63" y="38"/>
                    </a:cubicBezTo>
                    <a:cubicBezTo>
                      <a:pt x="62" y="38"/>
                      <a:pt x="62" y="38"/>
                      <a:pt x="62" y="39"/>
                    </a:cubicBezTo>
                    <a:cubicBezTo>
                      <a:pt x="61" y="39"/>
                      <a:pt x="60" y="40"/>
                      <a:pt x="60" y="41"/>
                    </a:cubicBezTo>
                    <a:cubicBezTo>
                      <a:pt x="59" y="41"/>
                      <a:pt x="58" y="42"/>
                      <a:pt x="58" y="43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7" y="44"/>
                      <a:pt x="56" y="44"/>
                      <a:pt x="55" y="45"/>
                    </a:cubicBezTo>
                    <a:cubicBezTo>
                      <a:pt x="55" y="45"/>
                      <a:pt x="55" y="46"/>
                      <a:pt x="54" y="46"/>
                    </a:cubicBezTo>
                    <a:cubicBezTo>
                      <a:pt x="53" y="47"/>
                      <a:pt x="52" y="48"/>
                      <a:pt x="51" y="49"/>
                    </a:cubicBezTo>
                    <a:cubicBezTo>
                      <a:pt x="51" y="49"/>
                      <a:pt x="50" y="49"/>
                      <a:pt x="50" y="50"/>
                    </a:cubicBezTo>
                    <a:cubicBezTo>
                      <a:pt x="49" y="50"/>
                      <a:pt x="49" y="51"/>
                      <a:pt x="48" y="52"/>
                    </a:cubicBezTo>
                    <a:cubicBezTo>
                      <a:pt x="47" y="52"/>
                      <a:pt x="47" y="53"/>
                      <a:pt x="46" y="54"/>
                    </a:cubicBezTo>
                    <a:cubicBezTo>
                      <a:pt x="46" y="54"/>
                      <a:pt x="46" y="54"/>
                      <a:pt x="45" y="54"/>
                    </a:cubicBezTo>
                    <a:cubicBezTo>
                      <a:pt x="45" y="55"/>
                      <a:pt x="44" y="55"/>
                      <a:pt x="43" y="56"/>
                    </a:cubicBezTo>
                    <a:cubicBezTo>
                      <a:pt x="43" y="56"/>
                      <a:pt x="42" y="57"/>
                      <a:pt x="41" y="57"/>
                    </a:cubicBezTo>
                    <a:cubicBezTo>
                      <a:pt x="41" y="58"/>
                      <a:pt x="40" y="58"/>
                      <a:pt x="40" y="58"/>
                    </a:cubicBezTo>
                    <a:cubicBezTo>
                      <a:pt x="39" y="58"/>
                      <a:pt x="38" y="59"/>
                      <a:pt x="37" y="58"/>
                    </a:cubicBezTo>
                    <a:cubicBezTo>
                      <a:pt x="37" y="58"/>
                      <a:pt x="36" y="58"/>
                      <a:pt x="36" y="57"/>
                    </a:cubicBezTo>
                    <a:cubicBezTo>
                      <a:pt x="36" y="56"/>
                      <a:pt x="36" y="56"/>
                      <a:pt x="36" y="55"/>
                    </a:cubicBezTo>
                    <a:cubicBezTo>
                      <a:pt x="36" y="53"/>
                      <a:pt x="36" y="52"/>
                      <a:pt x="36" y="51"/>
                    </a:cubicBezTo>
                    <a:cubicBezTo>
                      <a:pt x="36" y="49"/>
                      <a:pt x="37" y="48"/>
                      <a:pt x="37" y="47"/>
                    </a:cubicBezTo>
                    <a:cubicBezTo>
                      <a:pt x="37" y="45"/>
                      <a:pt x="37" y="43"/>
                      <a:pt x="38" y="41"/>
                    </a:cubicBezTo>
                    <a:cubicBezTo>
                      <a:pt x="38" y="39"/>
                      <a:pt x="38" y="38"/>
                      <a:pt x="38" y="36"/>
                    </a:cubicBezTo>
                    <a:cubicBezTo>
                      <a:pt x="39" y="35"/>
                      <a:pt x="39" y="34"/>
                      <a:pt x="39" y="32"/>
                    </a:cubicBezTo>
                    <a:cubicBezTo>
                      <a:pt x="40" y="31"/>
                      <a:pt x="40" y="29"/>
                      <a:pt x="40" y="28"/>
                    </a:cubicBezTo>
                    <a:cubicBezTo>
                      <a:pt x="41" y="26"/>
                      <a:pt x="41" y="25"/>
                      <a:pt x="41" y="23"/>
                    </a:cubicBezTo>
                    <a:cubicBezTo>
                      <a:pt x="42" y="22"/>
                      <a:pt x="42" y="22"/>
                      <a:pt x="42" y="21"/>
                    </a:cubicBezTo>
                    <a:cubicBezTo>
                      <a:pt x="42" y="20"/>
                      <a:pt x="42" y="19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7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2" y="16"/>
                    </a:cubicBezTo>
                    <a:cubicBezTo>
                      <a:pt x="42" y="17"/>
                      <a:pt x="42" y="18"/>
                      <a:pt x="42" y="18"/>
                    </a:cubicBezTo>
                    <a:cubicBezTo>
                      <a:pt x="41" y="20"/>
                      <a:pt x="40" y="22"/>
                      <a:pt x="39" y="23"/>
                    </a:cubicBezTo>
                    <a:cubicBezTo>
                      <a:pt x="38" y="24"/>
                      <a:pt x="38" y="25"/>
                      <a:pt x="38" y="25"/>
                    </a:cubicBezTo>
                    <a:cubicBezTo>
                      <a:pt x="37" y="26"/>
                      <a:pt x="37" y="27"/>
                      <a:pt x="36" y="28"/>
                    </a:cubicBezTo>
                    <a:cubicBezTo>
                      <a:pt x="36" y="29"/>
                      <a:pt x="35" y="29"/>
                      <a:pt x="35" y="30"/>
                    </a:cubicBezTo>
                    <a:cubicBezTo>
                      <a:pt x="34" y="31"/>
                      <a:pt x="34" y="31"/>
                      <a:pt x="34" y="32"/>
                    </a:cubicBezTo>
                    <a:cubicBezTo>
                      <a:pt x="34" y="32"/>
                      <a:pt x="34" y="32"/>
                      <a:pt x="33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32"/>
                      <a:pt x="33" y="33"/>
                      <a:pt x="33" y="33"/>
                    </a:cubicBezTo>
                    <a:cubicBezTo>
                      <a:pt x="32" y="33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5"/>
                      <a:pt x="31" y="36"/>
                      <a:pt x="31" y="37"/>
                    </a:cubicBezTo>
                    <a:cubicBezTo>
                      <a:pt x="30" y="38"/>
                      <a:pt x="30" y="37"/>
                      <a:pt x="30" y="37"/>
                    </a:cubicBezTo>
                    <a:cubicBezTo>
                      <a:pt x="30" y="39"/>
                      <a:pt x="29" y="39"/>
                      <a:pt x="28" y="40"/>
                    </a:cubicBezTo>
                    <a:cubicBezTo>
                      <a:pt x="28" y="42"/>
                      <a:pt x="27" y="43"/>
                      <a:pt x="26" y="44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5" y="47"/>
                      <a:pt x="23" y="49"/>
                      <a:pt x="22" y="51"/>
                    </a:cubicBezTo>
                    <a:cubicBezTo>
                      <a:pt x="22" y="52"/>
                      <a:pt x="21" y="53"/>
                      <a:pt x="21" y="54"/>
                    </a:cubicBezTo>
                    <a:cubicBezTo>
                      <a:pt x="20" y="54"/>
                      <a:pt x="20" y="55"/>
                      <a:pt x="20" y="55"/>
                    </a:cubicBezTo>
                    <a:cubicBezTo>
                      <a:pt x="19" y="57"/>
                      <a:pt x="18" y="58"/>
                      <a:pt x="18" y="59"/>
                    </a:cubicBezTo>
                    <a:cubicBezTo>
                      <a:pt x="17" y="60"/>
                      <a:pt x="16" y="61"/>
                      <a:pt x="16" y="62"/>
                    </a:cubicBezTo>
                    <a:cubicBezTo>
                      <a:pt x="15" y="63"/>
                      <a:pt x="15" y="64"/>
                      <a:pt x="14" y="65"/>
                    </a:cubicBezTo>
                    <a:cubicBezTo>
                      <a:pt x="14" y="66"/>
                      <a:pt x="13" y="67"/>
                      <a:pt x="12" y="68"/>
                    </a:cubicBezTo>
                    <a:cubicBezTo>
                      <a:pt x="12" y="69"/>
                      <a:pt x="11" y="69"/>
                      <a:pt x="11" y="70"/>
                    </a:cubicBezTo>
                    <a:cubicBezTo>
                      <a:pt x="10" y="71"/>
                      <a:pt x="10" y="71"/>
                      <a:pt x="10" y="72"/>
                    </a:cubicBezTo>
                    <a:cubicBezTo>
                      <a:pt x="9" y="73"/>
                      <a:pt x="8" y="74"/>
                      <a:pt x="7" y="76"/>
                    </a:cubicBezTo>
                    <a:cubicBezTo>
                      <a:pt x="7" y="76"/>
                      <a:pt x="6" y="77"/>
                      <a:pt x="6" y="76"/>
                    </a:cubicBezTo>
                    <a:cubicBezTo>
                      <a:pt x="6" y="76"/>
                      <a:pt x="6" y="76"/>
                      <a:pt x="5" y="76"/>
                    </a:cubicBezTo>
                    <a:cubicBezTo>
                      <a:pt x="6" y="77"/>
                      <a:pt x="6" y="78"/>
                      <a:pt x="5" y="78"/>
                    </a:cubicBezTo>
                    <a:cubicBezTo>
                      <a:pt x="5" y="78"/>
                      <a:pt x="4" y="78"/>
                      <a:pt x="3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" y="77"/>
                      <a:pt x="1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5"/>
                      <a:pt x="0" y="74"/>
                      <a:pt x="0" y="74"/>
                    </a:cubicBezTo>
                    <a:cubicBezTo>
                      <a:pt x="1" y="73"/>
                      <a:pt x="1" y="72"/>
                      <a:pt x="2" y="71"/>
                    </a:cubicBezTo>
                    <a:cubicBezTo>
                      <a:pt x="2" y="70"/>
                      <a:pt x="2" y="70"/>
                      <a:pt x="3" y="70"/>
                    </a:cubicBezTo>
                    <a:cubicBezTo>
                      <a:pt x="3" y="69"/>
                      <a:pt x="3" y="69"/>
                      <a:pt x="4" y="68"/>
                    </a:cubicBezTo>
                    <a:cubicBezTo>
                      <a:pt x="4" y="67"/>
                      <a:pt x="5" y="66"/>
                      <a:pt x="5" y="65"/>
                    </a:cubicBezTo>
                    <a:cubicBezTo>
                      <a:pt x="6" y="63"/>
                      <a:pt x="8" y="62"/>
                      <a:pt x="9" y="60"/>
                    </a:cubicBezTo>
                    <a:cubicBezTo>
                      <a:pt x="9" y="58"/>
                      <a:pt x="10" y="57"/>
                      <a:pt x="12" y="55"/>
                    </a:cubicBezTo>
                    <a:cubicBezTo>
                      <a:pt x="12" y="55"/>
                      <a:pt x="12" y="54"/>
                      <a:pt x="13" y="53"/>
                    </a:cubicBezTo>
                    <a:cubicBezTo>
                      <a:pt x="13" y="51"/>
                      <a:pt x="14" y="50"/>
                      <a:pt x="15" y="48"/>
                    </a:cubicBezTo>
                    <a:cubicBezTo>
                      <a:pt x="17" y="47"/>
                      <a:pt x="18" y="45"/>
                      <a:pt x="19" y="43"/>
                    </a:cubicBezTo>
                    <a:cubicBezTo>
                      <a:pt x="20" y="41"/>
                      <a:pt x="21" y="40"/>
                      <a:pt x="22" y="38"/>
                    </a:cubicBezTo>
                    <a:cubicBezTo>
                      <a:pt x="23" y="37"/>
                      <a:pt x="24" y="35"/>
                      <a:pt x="25" y="33"/>
                    </a:cubicBezTo>
                    <a:cubicBezTo>
                      <a:pt x="26" y="32"/>
                      <a:pt x="26" y="31"/>
                      <a:pt x="27" y="30"/>
                    </a:cubicBezTo>
                    <a:cubicBezTo>
                      <a:pt x="28" y="28"/>
                      <a:pt x="29" y="27"/>
                      <a:pt x="29" y="26"/>
                    </a:cubicBezTo>
                    <a:cubicBezTo>
                      <a:pt x="30" y="24"/>
                      <a:pt x="32" y="22"/>
                      <a:pt x="33" y="20"/>
                    </a:cubicBezTo>
                    <a:cubicBezTo>
                      <a:pt x="33" y="20"/>
                      <a:pt x="33" y="19"/>
                      <a:pt x="34" y="19"/>
                    </a:cubicBezTo>
                    <a:cubicBezTo>
                      <a:pt x="34" y="18"/>
                      <a:pt x="35" y="17"/>
                      <a:pt x="35" y="16"/>
                    </a:cubicBezTo>
                    <a:cubicBezTo>
                      <a:pt x="36" y="15"/>
                      <a:pt x="37" y="14"/>
                      <a:pt x="37" y="13"/>
                    </a:cubicBezTo>
                    <a:cubicBezTo>
                      <a:pt x="38" y="12"/>
                      <a:pt x="39" y="12"/>
                      <a:pt x="39" y="11"/>
                    </a:cubicBezTo>
                    <a:cubicBezTo>
                      <a:pt x="40" y="10"/>
                      <a:pt x="41" y="9"/>
                      <a:pt x="41" y="7"/>
                    </a:cubicBezTo>
                    <a:cubicBezTo>
                      <a:pt x="42" y="7"/>
                      <a:pt x="42" y="6"/>
                      <a:pt x="43" y="5"/>
                    </a:cubicBezTo>
                    <a:cubicBezTo>
                      <a:pt x="43" y="4"/>
                      <a:pt x="44" y="3"/>
                      <a:pt x="45" y="2"/>
                    </a:cubicBezTo>
                    <a:cubicBezTo>
                      <a:pt x="45" y="1"/>
                      <a:pt x="45" y="1"/>
                      <a:pt x="46" y="0"/>
                    </a:cubicBezTo>
                    <a:cubicBezTo>
                      <a:pt x="47" y="1"/>
                      <a:pt x="48" y="2"/>
                      <a:pt x="49" y="3"/>
                    </a:cubicBezTo>
                    <a:close/>
                    <a:moveTo>
                      <a:pt x="46" y="13"/>
                    </a:moveTo>
                    <a:cubicBezTo>
                      <a:pt x="46" y="13"/>
                      <a:pt x="46" y="13"/>
                      <a:pt x="46" y="12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3"/>
                      <a:pt x="45" y="13"/>
                      <a:pt x="45" y="13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3"/>
                      <a:pt x="46" y="13"/>
                      <a:pt x="46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3"/>
                      <a:pt x="46" y="13"/>
                      <a:pt x="46" y="13"/>
                    </a:cubicBezTo>
                    <a:close/>
                  </a:path>
                </a:pathLst>
              </a:custGeom>
              <a:solidFill>
                <a:srgbClr val="4D4D4D"/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69">
                <a:extLst>
                  <a:ext uri="{FF2B5EF4-FFF2-40B4-BE49-F238E27FC236}">
                    <a16:creationId xmlns:a16="http://schemas.microsoft.com/office/drawing/2014/main" id="{660D3186-AB6D-4EFD-A1EE-6ADD0A2292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83750" y="4233863"/>
                <a:ext cx="104775" cy="125413"/>
              </a:xfrm>
              <a:custGeom>
                <a:avLst/>
                <a:gdLst>
                  <a:gd name="T0" fmla="*/ 21 w 62"/>
                  <a:gd name="T1" fmla="*/ 74 h 75"/>
                  <a:gd name="T2" fmla="*/ 18 w 62"/>
                  <a:gd name="T3" fmla="*/ 75 h 75"/>
                  <a:gd name="T4" fmla="*/ 12 w 62"/>
                  <a:gd name="T5" fmla="*/ 74 h 75"/>
                  <a:gd name="T6" fmla="*/ 5 w 62"/>
                  <a:gd name="T7" fmla="*/ 68 h 75"/>
                  <a:gd name="T8" fmla="*/ 3 w 62"/>
                  <a:gd name="T9" fmla="*/ 62 h 75"/>
                  <a:gd name="T10" fmla="*/ 0 w 62"/>
                  <a:gd name="T11" fmla="*/ 50 h 75"/>
                  <a:gd name="T12" fmla="*/ 4 w 62"/>
                  <a:gd name="T13" fmla="*/ 35 h 75"/>
                  <a:gd name="T14" fmla="*/ 9 w 62"/>
                  <a:gd name="T15" fmla="*/ 25 h 75"/>
                  <a:gd name="T16" fmla="*/ 18 w 62"/>
                  <a:gd name="T17" fmla="*/ 16 h 75"/>
                  <a:gd name="T18" fmla="*/ 30 w 62"/>
                  <a:gd name="T19" fmla="*/ 7 h 75"/>
                  <a:gd name="T20" fmla="*/ 34 w 62"/>
                  <a:gd name="T21" fmla="*/ 5 h 75"/>
                  <a:gd name="T22" fmla="*/ 42 w 62"/>
                  <a:gd name="T23" fmla="*/ 1 h 75"/>
                  <a:gd name="T24" fmla="*/ 54 w 62"/>
                  <a:gd name="T25" fmla="*/ 0 h 75"/>
                  <a:gd name="T26" fmla="*/ 59 w 62"/>
                  <a:gd name="T27" fmla="*/ 2 h 75"/>
                  <a:gd name="T28" fmla="*/ 62 w 62"/>
                  <a:gd name="T29" fmla="*/ 8 h 75"/>
                  <a:gd name="T30" fmla="*/ 61 w 62"/>
                  <a:gd name="T31" fmla="*/ 9 h 75"/>
                  <a:gd name="T32" fmla="*/ 58 w 62"/>
                  <a:gd name="T33" fmla="*/ 9 h 75"/>
                  <a:gd name="T34" fmla="*/ 51 w 62"/>
                  <a:gd name="T35" fmla="*/ 7 h 75"/>
                  <a:gd name="T36" fmla="*/ 45 w 62"/>
                  <a:gd name="T37" fmla="*/ 8 h 75"/>
                  <a:gd name="T38" fmla="*/ 40 w 62"/>
                  <a:gd name="T39" fmla="*/ 10 h 75"/>
                  <a:gd name="T40" fmla="*/ 33 w 62"/>
                  <a:gd name="T41" fmla="*/ 15 h 75"/>
                  <a:gd name="T42" fmla="*/ 23 w 62"/>
                  <a:gd name="T43" fmla="*/ 23 h 75"/>
                  <a:gd name="T44" fmla="*/ 19 w 62"/>
                  <a:gd name="T45" fmla="*/ 27 h 75"/>
                  <a:gd name="T46" fmla="*/ 16 w 62"/>
                  <a:gd name="T47" fmla="*/ 30 h 75"/>
                  <a:gd name="T48" fmla="*/ 12 w 62"/>
                  <a:gd name="T49" fmla="*/ 36 h 75"/>
                  <a:gd name="T50" fmla="*/ 10 w 62"/>
                  <a:gd name="T51" fmla="*/ 40 h 75"/>
                  <a:gd name="T52" fmla="*/ 8 w 62"/>
                  <a:gd name="T53" fmla="*/ 46 h 75"/>
                  <a:gd name="T54" fmla="*/ 7 w 62"/>
                  <a:gd name="T55" fmla="*/ 51 h 75"/>
                  <a:gd name="T56" fmla="*/ 7 w 62"/>
                  <a:gd name="T57" fmla="*/ 56 h 75"/>
                  <a:gd name="T58" fmla="*/ 7 w 62"/>
                  <a:gd name="T59" fmla="*/ 57 h 75"/>
                  <a:gd name="T60" fmla="*/ 8 w 62"/>
                  <a:gd name="T61" fmla="*/ 61 h 75"/>
                  <a:gd name="T62" fmla="*/ 13 w 62"/>
                  <a:gd name="T63" fmla="*/ 68 h 75"/>
                  <a:gd name="T64" fmla="*/ 20 w 62"/>
                  <a:gd name="T65" fmla="*/ 68 h 75"/>
                  <a:gd name="T66" fmla="*/ 23 w 62"/>
                  <a:gd name="T67" fmla="*/ 71 h 75"/>
                  <a:gd name="T68" fmla="*/ 23 w 62"/>
                  <a:gd name="T69" fmla="*/ 7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75">
                    <a:moveTo>
                      <a:pt x="23" y="73"/>
                    </a:moveTo>
                    <a:cubicBezTo>
                      <a:pt x="23" y="74"/>
                      <a:pt x="22" y="74"/>
                      <a:pt x="21" y="74"/>
                    </a:cubicBezTo>
                    <a:cubicBezTo>
                      <a:pt x="21" y="74"/>
                      <a:pt x="20" y="74"/>
                      <a:pt x="20" y="75"/>
                    </a:cubicBezTo>
                    <a:cubicBezTo>
                      <a:pt x="19" y="75"/>
                      <a:pt x="19" y="75"/>
                      <a:pt x="18" y="75"/>
                    </a:cubicBezTo>
                    <a:cubicBezTo>
                      <a:pt x="18" y="75"/>
                      <a:pt x="16" y="75"/>
                      <a:pt x="15" y="75"/>
                    </a:cubicBezTo>
                    <a:cubicBezTo>
                      <a:pt x="14" y="74"/>
                      <a:pt x="13" y="74"/>
                      <a:pt x="12" y="74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9" y="71"/>
                      <a:pt x="7" y="70"/>
                      <a:pt x="5" y="68"/>
                    </a:cubicBezTo>
                    <a:cubicBezTo>
                      <a:pt x="5" y="67"/>
                      <a:pt x="4" y="66"/>
                      <a:pt x="4" y="65"/>
                    </a:cubicBezTo>
                    <a:cubicBezTo>
                      <a:pt x="3" y="64"/>
                      <a:pt x="3" y="63"/>
                      <a:pt x="3" y="62"/>
                    </a:cubicBezTo>
                    <a:cubicBezTo>
                      <a:pt x="2" y="61"/>
                      <a:pt x="2" y="59"/>
                      <a:pt x="1" y="58"/>
                    </a:cubicBezTo>
                    <a:cubicBezTo>
                      <a:pt x="1" y="55"/>
                      <a:pt x="0" y="53"/>
                      <a:pt x="0" y="50"/>
                    </a:cubicBezTo>
                    <a:cubicBezTo>
                      <a:pt x="0" y="48"/>
                      <a:pt x="0" y="45"/>
                      <a:pt x="1" y="43"/>
                    </a:cubicBezTo>
                    <a:cubicBezTo>
                      <a:pt x="2" y="40"/>
                      <a:pt x="3" y="38"/>
                      <a:pt x="4" y="35"/>
                    </a:cubicBezTo>
                    <a:cubicBezTo>
                      <a:pt x="5" y="33"/>
                      <a:pt x="6" y="31"/>
                      <a:pt x="7" y="29"/>
                    </a:cubicBezTo>
                    <a:cubicBezTo>
                      <a:pt x="8" y="27"/>
                      <a:pt x="9" y="26"/>
                      <a:pt x="9" y="25"/>
                    </a:cubicBezTo>
                    <a:cubicBezTo>
                      <a:pt x="11" y="23"/>
                      <a:pt x="13" y="21"/>
                      <a:pt x="15" y="20"/>
                    </a:cubicBezTo>
                    <a:cubicBezTo>
                      <a:pt x="16" y="18"/>
                      <a:pt x="17" y="17"/>
                      <a:pt x="18" y="16"/>
                    </a:cubicBezTo>
                    <a:cubicBezTo>
                      <a:pt x="20" y="14"/>
                      <a:pt x="22" y="13"/>
                      <a:pt x="24" y="11"/>
                    </a:cubicBezTo>
                    <a:cubicBezTo>
                      <a:pt x="26" y="10"/>
                      <a:pt x="28" y="9"/>
                      <a:pt x="30" y="7"/>
                    </a:cubicBezTo>
                    <a:cubicBezTo>
                      <a:pt x="31" y="7"/>
                      <a:pt x="32" y="6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5" y="4"/>
                      <a:pt x="36" y="4"/>
                      <a:pt x="37" y="3"/>
                    </a:cubicBezTo>
                    <a:cubicBezTo>
                      <a:pt x="39" y="3"/>
                      <a:pt x="40" y="2"/>
                      <a:pt x="42" y="1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2" y="0"/>
                      <a:pt x="53" y="0"/>
                      <a:pt x="54" y="0"/>
                    </a:cubicBezTo>
                    <a:cubicBezTo>
                      <a:pt x="55" y="1"/>
                      <a:pt x="56" y="1"/>
                      <a:pt x="56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60" y="3"/>
                      <a:pt x="61" y="5"/>
                      <a:pt x="62" y="6"/>
                    </a:cubicBezTo>
                    <a:cubicBezTo>
                      <a:pt x="62" y="6"/>
                      <a:pt x="62" y="7"/>
                      <a:pt x="62" y="8"/>
                    </a:cubicBezTo>
                    <a:cubicBezTo>
                      <a:pt x="62" y="8"/>
                      <a:pt x="62" y="9"/>
                      <a:pt x="62" y="9"/>
                    </a:cubicBezTo>
                    <a:cubicBezTo>
                      <a:pt x="62" y="9"/>
                      <a:pt x="61" y="9"/>
                      <a:pt x="61" y="9"/>
                    </a:cubicBezTo>
                    <a:cubicBezTo>
                      <a:pt x="61" y="9"/>
                      <a:pt x="60" y="9"/>
                      <a:pt x="60" y="9"/>
                    </a:cubicBezTo>
                    <a:cubicBezTo>
                      <a:pt x="59" y="9"/>
                      <a:pt x="59" y="9"/>
                      <a:pt x="58" y="9"/>
                    </a:cubicBezTo>
                    <a:cubicBezTo>
                      <a:pt x="57" y="8"/>
                      <a:pt x="57" y="8"/>
                      <a:pt x="56" y="8"/>
                    </a:cubicBezTo>
                    <a:cubicBezTo>
                      <a:pt x="54" y="7"/>
                      <a:pt x="52" y="7"/>
                      <a:pt x="51" y="7"/>
                    </a:cubicBezTo>
                    <a:cubicBezTo>
                      <a:pt x="49" y="7"/>
                      <a:pt x="48" y="7"/>
                      <a:pt x="47" y="8"/>
                    </a:cubicBezTo>
                    <a:cubicBezTo>
                      <a:pt x="46" y="8"/>
                      <a:pt x="45" y="8"/>
                      <a:pt x="45" y="8"/>
                    </a:cubicBezTo>
                    <a:cubicBezTo>
                      <a:pt x="43" y="8"/>
                      <a:pt x="42" y="9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8" y="11"/>
                      <a:pt x="37" y="12"/>
                      <a:pt x="36" y="13"/>
                    </a:cubicBezTo>
                    <a:cubicBezTo>
                      <a:pt x="35" y="13"/>
                      <a:pt x="34" y="14"/>
                      <a:pt x="33" y="15"/>
                    </a:cubicBezTo>
                    <a:cubicBezTo>
                      <a:pt x="31" y="16"/>
                      <a:pt x="29" y="17"/>
                      <a:pt x="28" y="19"/>
                    </a:cubicBezTo>
                    <a:cubicBezTo>
                      <a:pt x="26" y="20"/>
                      <a:pt x="24" y="22"/>
                      <a:pt x="23" y="23"/>
                    </a:cubicBezTo>
                    <a:cubicBezTo>
                      <a:pt x="22" y="24"/>
                      <a:pt x="21" y="24"/>
                      <a:pt x="21" y="25"/>
                    </a:cubicBezTo>
                    <a:cubicBezTo>
                      <a:pt x="20" y="26"/>
                      <a:pt x="19" y="26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8" y="28"/>
                      <a:pt x="17" y="29"/>
                      <a:pt x="16" y="30"/>
                    </a:cubicBezTo>
                    <a:cubicBezTo>
                      <a:pt x="16" y="30"/>
                      <a:pt x="15" y="31"/>
                      <a:pt x="15" y="31"/>
                    </a:cubicBezTo>
                    <a:cubicBezTo>
                      <a:pt x="14" y="33"/>
                      <a:pt x="12" y="35"/>
                      <a:pt x="12" y="36"/>
                    </a:cubicBezTo>
                    <a:cubicBezTo>
                      <a:pt x="11" y="37"/>
                      <a:pt x="11" y="38"/>
                      <a:pt x="10" y="39"/>
                    </a:cubicBezTo>
                    <a:cubicBezTo>
                      <a:pt x="10" y="39"/>
                      <a:pt x="10" y="40"/>
                      <a:pt x="10" y="40"/>
                    </a:cubicBezTo>
                    <a:cubicBezTo>
                      <a:pt x="10" y="41"/>
                      <a:pt x="9" y="42"/>
                      <a:pt x="9" y="44"/>
                    </a:cubicBezTo>
                    <a:cubicBezTo>
                      <a:pt x="8" y="44"/>
                      <a:pt x="8" y="45"/>
                      <a:pt x="8" y="46"/>
                    </a:cubicBezTo>
                    <a:cubicBezTo>
                      <a:pt x="8" y="47"/>
                      <a:pt x="8" y="47"/>
                      <a:pt x="7" y="48"/>
                    </a:cubicBezTo>
                    <a:cubicBezTo>
                      <a:pt x="7" y="49"/>
                      <a:pt x="7" y="50"/>
                      <a:pt x="7" y="51"/>
                    </a:cubicBezTo>
                    <a:cubicBezTo>
                      <a:pt x="7" y="52"/>
                      <a:pt x="7" y="52"/>
                      <a:pt x="7" y="53"/>
                    </a:cubicBezTo>
                    <a:cubicBezTo>
                      <a:pt x="7" y="54"/>
                      <a:pt x="7" y="55"/>
                      <a:pt x="7" y="56"/>
                    </a:cubicBezTo>
                    <a:cubicBezTo>
                      <a:pt x="7" y="57"/>
                      <a:pt x="7" y="57"/>
                      <a:pt x="7" y="56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8" y="58"/>
                      <a:pt x="8" y="60"/>
                      <a:pt x="8" y="61"/>
                    </a:cubicBezTo>
                    <a:cubicBezTo>
                      <a:pt x="9" y="63"/>
                      <a:pt x="9" y="65"/>
                      <a:pt x="10" y="66"/>
                    </a:cubicBezTo>
                    <a:cubicBezTo>
                      <a:pt x="11" y="67"/>
                      <a:pt x="12" y="67"/>
                      <a:pt x="13" y="68"/>
                    </a:cubicBezTo>
                    <a:cubicBezTo>
                      <a:pt x="15" y="68"/>
                      <a:pt x="16" y="68"/>
                      <a:pt x="18" y="68"/>
                    </a:cubicBezTo>
                    <a:cubicBezTo>
                      <a:pt x="19" y="68"/>
                      <a:pt x="20" y="68"/>
                      <a:pt x="20" y="68"/>
                    </a:cubicBezTo>
                    <a:cubicBezTo>
                      <a:pt x="21" y="69"/>
                      <a:pt x="22" y="69"/>
                      <a:pt x="22" y="70"/>
                    </a:cubicBezTo>
                    <a:cubicBezTo>
                      <a:pt x="23" y="70"/>
                      <a:pt x="23" y="70"/>
                      <a:pt x="23" y="71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3" y="72"/>
                      <a:pt x="23" y="73"/>
                      <a:pt x="23" y="73"/>
                    </a:cubicBezTo>
                    <a:close/>
                  </a:path>
                </a:pathLst>
              </a:custGeom>
              <a:solidFill>
                <a:srgbClr val="4D4D4D"/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Rectangle 70">
                <a:extLst>
                  <a:ext uri="{FF2B5EF4-FFF2-40B4-BE49-F238E27FC236}">
                    <a16:creationId xmlns:a16="http://schemas.microsoft.com/office/drawing/2014/main" id="{E55582A6-6AC1-4A82-97CB-1173C6042A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">
                <a:off x="9796463" y="4195763"/>
                <a:ext cx="90488" cy="138113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4D4D4D"/>
                    </a:solidFill>
                    <a:effectLst/>
                    <a:latin typeface="Times New Roman" panose="02020603050405020304" pitchFamily="18" charset="0"/>
                  </a:rPr>
                  <a:t>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" name="Freeform 71">
                <a:extLst>
                  <a:ext uri="{FF2B5EF4-FFF2-40B4-BE49-F238E27FC236}">
                    <a16:creationId xmlns:a16="http://schemas.microsoft.com/office/drawing/2014/main" id="{538F7BF3-9F0B-472A-AE4B-081B5EE0B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4488" y="3914775"/>
                <a:ext cx="760413" cy="711200"/>
              </a:xfrm>
              <a:custGeom>
                <a:avLst/>
                <a:gdLst>
                  <a:gd name="T0" fmla="*/ 258 w 455"/>
                  <a:gd name="T1" fmla="*/ 405 h 425"/>
                  <a:gd name="T2" fmla="*/ 39 w 455"/>
                  <a:gd name="T3" fmla="*/ 261 h 425"/>
                  <a:gd name="T4" fmla="*/ 20 w 455"/>
                  <a:gd name="T5" fmla="*/ 172 h 425"/>
                  <a:gd name="T6" fmla="*/ 107 w 455"/>
                  <a:gd name="T7" fmla="*/ 38 h 425"/>
                  <a:gd name="T8" fmla="*/ 197 w 455"/>
                  <a:gd name="T9" fmla="*/ 19 h 425"/>
                  <a:gd name="T10" fmla="*/ 417 w 455"/>
                  <a:gd name="T11" fmla="*/ 163 h 425"/>
                  <a:gd name="T12" fmla="*/ 435 w 455"/>
                  <a:gd name="T13" fmla="*/ 253 h 425"/>
                  <a:gd name="T14" fmla="*/ 348 w 455"/>
                  <a:gd name="T15" fmla="*/ 386 h 425"/>
                  <a:gd name="T16" fmla="*/ 258 w 455"/>
                  <a:gd name="T17" fmla="*/ 40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5" h="425">
                    <a:moveTo>
                      <a:pt x="258" y="405"/>
                    </a:moveTo>
                    <a:cubicBezTo>
                      <a:pt x="39" y="261"/>
                      <a:pt x="39" y="261"/>
                      <a:pt x="39" y="261"/>
                    </a:cubicBezTo>
                    <a:cubicBezTo>
                      <a:pt x="9" y="242"/>
                      <a:pt x="0" y="202"/>
                      <a:pt x="20" y="172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27" y="8"/>
                      <a:pt x="167" y="0"/>
                      <a:pt x="197" y="19"/>
                    </a:cubicBezTo>
                    <a:cubicBezTo>
                      <a:pt x="417" y="163"/>
                      <a:pt x="417" y="163"/>
                      <a:pt x="417" y="163"/>
                    </a:cubicBezTo>
                    <a:cubicBezTo>
                      <a:pt x="447" y="183"/>
                      <a:pt x="455" y="223"/>
                      <a:pt x="435" y="253"/>
                    </a:cubicBezTo>
                    <a:cubicBezTo>
                      <a:pt x="348" y="386"/>
                      <a:pt x="348" y="386"/>
                      <a:pt x="348" y="386"/>
                    </a:cubicBezTo>
                    <a:cubicBezTo>
                      <a:pt x="328" y="416"/>
                      <a:pt x="288" y="425"/>
                      <a:pt x="258" y="405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Line 72">
                <a:extLst>
                  <a:ext uri="{FF2B5EF4-FFF2-40B4-BE49-F238E27FC236}">
                    <a16:creationId xmlns:a16="http://schemas.microsoft.com/office/drawing/2014/main" id="{15767AB3-2310-4558-B89D-0EA59563B4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9413" y="4200525"/>
                <a:ext cx="547688" cy="36036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73">
                <a:extLst>
                  <a:ext uri="{FF2B5EF4-FFF2-40B4-BE49-F238E27FC236}">
                    <a16:creationId xmlns:a16="http://schemas.microsoft.com/office/drawing/2014/main" id="{03CA993C-AA3D-4AB3-831B-6DAB2672F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6425" y="4405313"/>
                <a:ext cx="38100" cy="38100"/>
              </a:xfrm>
              <a:custGeom>
                <a:avLst/>
                <a:gdLst>
                  <a:gd name="T0" fmla="*/ 20 w 23"/>
                  <a:gd name="T1" fmla="*/ 17 h 23"/>
                  <a:gd name="T2" fmla="*/ 6 w 23"/>
                  <a:gd name="T3" fmla="*/ 20 h 23"/>
                  <a:gd name="T4" fmla="*/ 3 w 23"/>
                  <a:gd name="T5" fmla="*/ 6 h 23"/>
                  <a:gd name="T6" fmla="*/ 17 w 23"/>
                  <a:gd name="T7" fmla="*/ 3 h 23"/>
                  <a:gd name="T8" fmla="*/ 20 w 23"/>
                  <a:gd name="T9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0" y="17"/>
                    </a:moveTo>
                    <a:cubicBezTo>
                      <a:pt x="17" y="22"/>
                      <a:pt x="10" y="23"/>
                      <a:pt x="6" y="20"/>
                    </a:cubicBezTo>
                    <a:cubicBezTo>
                      <a:pt x="1" y="17"/>
                      <a:pt x="0" y="11"/>
                      <a:pt x="3" y="6"/>
                    </a:cubicBezTo>
                    <a:cubicBezTo>
                      <a:pt x="6" y="1"/>
                      <a:pt x="12" y="0"/>
                      <a:pt x="17" y="3"/>
                    </a:cubicBezTo>
                    <a:cubicBezTo>
                      <a:pt x="22" y="6"/>
                      <a:pt x="23" y="12"/>
                      <a:pt x="20" y="17"/>
                    </a:cubicBezTo>
                    <a:close/>
                  </a:path>
                </a:pathLst>
              </a:custGeom>
              <a:solidFill>
                <a:srgbClr val="4D4D4D"/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74">
                <a:extLst>
                  <a:ext uri="{FF2B5EF4-FFF2-40B4-BE49-F238E27FC236}">
                    <a16:creationId xmlns:a16="http://schemas.microsoft.com/office/drawing/2014/main" id="{0ACE559E-E0EE-4FA9-8736-BBB735771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5300" y="4432300"/>
                <a:ext cx="158750" cy="136525"/>
              </a:xfrm>
              <a:custGeom>
                <a:avLst/>
                <a:gdLst>
                  <a:gd name="T0" fmla="*/ 77 w 100"/>
                  <a:gd name="T1" fmla="*/ 86 h 86"/>
                  <a:gd name="T2" fmla="*/ 0 w 100"/>
                  <a:gd name="T3" fmla="*/ 34 h 86"/>
                  <a:gd name="T4" fmla="*/ 23 w 100"/>
                  <a:gd name="T5" fmla="*/ 0 h 86"/>
                  <a:gd name="T6" fmla="*/ 100 w 100"/>
                  <a:gd name="T7" fmla="*/ 50 h 86"/>
                  <a:gd name="T8" fmla="*/ 77 w 100"/>
                  <a:gd name="T9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86">
                    <a:moveTo>
                      <a:pt x="77" y="86"/>
                    </a:moveTo>
                    <a:lnTo>
                      <a:pt x="0" y="34"/>
                    </a:lnTo>
                    <a:lnTo>
                      <a:pt x="23" y="0"/>
                    </a:lnTo>
                    <a:lnTo>
                      <a:pt x="100" y="50"/>
                    </a:lnTo>
                    <a:lnTo>
                      <a:pt x="77" y="86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Line 75">
                <a:extLst>
                  <a:ext uri="{FF2B5EF4-FFF2-40B4-BE49-F238E27FC236}">
                    <a16:creationId xmlns:a16="http://schemas.microsoft.com/office/drawing/2014/main" id="{5B97464F-64CA-490E-99B2-210656F570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9263" y="4462463"/>
                <a:ext cx="211138" cy="1381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3624A6E-BCDB-4BED-BE5F-75F5C7269F8F}"/>
                </a:ext>
              </a:extLst>
            </p:cNvPr>
            <p:cNvGrpSpPr/>
            <p:nvPr/>
          </p:nvGrpSpPr>
          <p:grpSpPr>
            <a:xfrm>
              <a:off x="9863003" y="3283139"/>
              <a:ext cx="194908" cy="550674"/>
              <a:chOff x="8736013" y="3089275"/>
              <a:chExt cx="263525" cy="744538"/>
            </a:xfrm>
          </p:grpSpPr>
          <p:sp>
            <p:nvSpPr>
              <p:cNvPr id="83" name="Freeform 76">
                <a:extLst>
                  <a:ext uri="{FF2B5EF4-FFF2-40B4-BE49-F238E27FC236}">
                    <a16:creationId xmlns:a16="http://schemas.microsoft.com/office/drawing/2014/main" id="{90857CBB-F7E5-4956-8B23-0D7382D13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6013" y="3089275"/>
                <a:ext cx="263525" cy="744538"/>
              </a:xfrm>
              <a:custGeom>
                <a:avLst/>
                <a:gdLst>
                  <a:gd name="T0" fmla="*/ 0 w 166"/>
                  <a:gd name="T1" fmla="*/ 456 h 469"/>
                  <a:gd name="T2" fmla="*/ 110 w 166"/>
                  <a:gd name="T3" fmla="*/ 469 h 469"/>
                  <a:gd name="T4" fmla="*/ 166 w 166"/>
                  <a:gd name="T5" fmla="*/ 13 h 469"/>
                  <a:gd name="T6" fmla="*/ 56 w 166"/>
                  <a:gd name="T7" fmla="*/ 0 h 469"/>
                  <a:gd name="T8" fmla="*/ 0 w 166"/>
                  <a:gd name="T9" fmla="*/ 456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469">
                    <a:moveTo>
                      <a:pt x="0" y="456"/>
                    </a:moveTo>
                    <a:lnTo>
                      <a:pt x="110" y="469"/>
                    </a:lnTo>
                    <a:lnTo>
                      <a:pt x="166" y="13"/>
                    </a:lnTo>
                    <a:lnTo>
                      <a:pt x="56" y="0"/>
                    </a:lnTo>
                    <a:lnTo>
                      <a:pt x="0" y="456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Line 77">
                <a:extLst>
                  <a:ext uri="{FF2B5EF4-FFF2-40B4-BE49-F238E27FC236}">
                    <a16:creationId xmlns:a16="http://schemas.microsoft.com/office/drawing/2014/main" id="{840BD9C1-0CD7-4993-BD37-42DF40BA10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901113" y="3186113"/>
                <a:ext cx="88900" cy="111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Line 78">
                <a:extLst>
                  <a:ext uri="{FF2B5EF4-FFF2-40B4-BE49-F238E27FC236}">
                    <a16:creationId xmlns:a16="http://schemas.microsoft.com/office/drawing/2014/main" id="{F689B2A3-B57A-40B9-A055-6400B46E39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80475" y="3354388"/>
                <a:ext cx="88900" cy="952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Line 79">
                <a:extLst>
                  <a:ext uri="{FF2B5EF4-FFF2-40B4-BE49-F238E27FC236}">
                    <a16:creationId xmlns:a16="http://schemas.microsoft.com/office/drawing/2014/main" id="{3A4AB6AF-12AD-43B6-AAA7-8B341F21E4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61425" y="3521075"/>
                <a:ext cx="87313" cy="127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Line 80">
                <a:extLst>
                  <a:ext uri="{FF2B5EF4-FFF2-40B4-BE49-F238E27FC236}">
                    <a16:creationId xmlns:a16="http://schemas.microsoft.com/office/drawing/2014/main" id="{29F12225-7584-466A-8C3E-0F049C6855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39200" y="3689350"/>
                <a:ext cx="88900" cy="111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Line 81">
                <a:extLst>
                  <a:ext uri="{FF2B5EF4-FFF2-40B4-BE49-F238E27FC236}">
                    <a16:creationId xmlns:a16="http://schemas.microsoft.com/office/drawing/2014/main" id="{70C7176D-B48C-4DF5-94F6-50F3A1C0D4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939213" y="3248025"/>
                <a:ext cx="44450" cy="476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Line 82">
                <a:extLst>
                  <a:ext uri="{FF2B5EF4-FFF2-40B4-BE49-F238E27FC236}">
                    <a16:creationId xmlns:a16="http://schemas.microsoft.com/office/drawing/2014/main" id="{D9D4A2F5-B630-418B-8D48-E20337D5B7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931275" y="3302000"/>
                <a:ext cx="44450" cy="7938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Line 83">
                <a:extLst>
                  <a:ext uri="{FF2B5EF4-FFF2-40B4-BE49-F238E27FC236}">
                    <a16:creationId xmlns:a16="http://schemas.microsoft.com/office/drawing/2014/main" id="{01444C5C-B08F-4800-9802-A100CF0332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918575" y="3414713"/>
                <a:ext cx="42863" cy="63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Line 84">
                <a:extLst>
                  <a:ext uri="{FF2B5EF4-FFF2-40B4-BE49-F238E27FC236}">
                    <a16:creationId xmlns:a16="http://schemas.microsoft.com/office/drawing/2014/main" id="{7F57B0D2-429A-4A3E-A996-D8436472A7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910638" y="3471863"/>
                <a:ext cx="44450" cy="476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Line 85">
                <a:extLst>
                  <a:ext uri="{FF2B5EF4-FFF2-40B4-BE49-F238E27FC236}">
                    <a16:creationId xmlns:a16="http://schemas.microsoft.com/office/drawing/2014/main" id="{D96E7D13-4A72-4499-A5BC-1A3484E795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97938" y="3582988"/>
                <a:ext cx="42863" cy="476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Line 86">
                <a:extLst>
                  <a:ext uri="{FF2B5EF4-FFF2-40B4-BE49-F238E27FC236}">
                    <a16:creationId xmlns:a16="http://schemas.microsoft.com/office/drawing/2014/main" id="{7649FF56-A5A1-4A8B-A073-2117F2B718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91588" y="3640138"/>
                <a:ext cx="42863" cy="476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12EDDD80-8910-46D3-B1F0-C58036FEBE8C}"/>
                </a:ext>
              </a:extLst>
            </p:cNvPr>
            <p:cNvGrpSpPr/>
            <p:nvPr/>
          </p:nvGrpSpPr>
          <p:grpSpPr>
            <a:xfrm>
              <a:off x="8426271" y="5347201"/>
              <a:ext cx="540107" cy="601162"/>
              <a:chOff x="8696325" y="5135563"/>
              <a:chExt cx="730251" cy="812800"/>
            </a:xfrm>
          </p:grpSpPr>
          <p:sp>
            <p:nvSpPr>
              <p:cNvPr id="94" name="Line 87">
                <a:extLst>
                  <a:ext uri="{FF2B5EF4-FFF2-40B4-BE49-F238E27FC236}">
                    <a16:creationId xmlns:a16="http://schemas.microsoft.com/office/drawing/2014/main" id="{E0C75593-829A-45B7-A788-2E5A2B4ABD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412288" y="5138738"/>
                <a:ext cx="14288" cy="635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Line 88">
                <a:extLst>
                  <a:ext uri="{FF2B5EF4-FFF2-40B4-BE49-F238E27FC236}">
                    <a16:creationId xmlns:a16="http://schemas.microsoft.com/office/drawing/2014/main" id="{0C8717E3-DEC0-47AF-A52D-D65E17CB0B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317038" y="5135563"/>
                <a:ext cx="14288" cy="635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Line 89">
                <a:extLst>
                  <a:ext uri="{FF2B5EF4-FFF2-40B4-BE49-F238E27FC236}">
                    <a16:creationId xmlns:a16="http://schemas.microsoft.com/office/drawing/2014/main" id="{C9CC5F71-E43F-4319-9B7F-37C5174EEA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207500" y="5164138"/>
                <a:ext cx="41275" cy="508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Line 90">
                <a:extLst>
                  <a:ext uri="{FF2B5EF4-FFF2-40B4-BE49-F238E27FC236}">
                    <a16:creationId xmlns:a16="http://schemas.microsoft.com/office/drawing/2014/main" id="{2BD0FC4B-0CEC-41AB-A043-91BB23B2A5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210675" y="5500688"/>
                <a:ext cx="46038" cy="238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Line 91">
                <a:extLst>
                  <a:ext uri="{FF2B5EF4-FFF2-40B4-BE49-F238E27FC236}">
                    <a16:creationId xmlns:a16="http://schemas.microsoft.com/office/drawing/2014/main" id="{E93BA565-96EA-4431-BBE6-0B79D118EE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134475" y="5651500"/>
                <a:ext cx="47625" cy="238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Line 92">
                <a:extLst>
                  <a:ext uri="{FF2B5EF4-FFF2-40B4-BE49-F238E27FC236}">
                    <a16:creationId xmlns:a16="http://schemas.microsoft.com/office/drawing/2014/main" id="{7355239D-3A9F-45FE-9998-FCBD2BACF8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058275" y="5802313"/>
                <a:ext cx="47625" cy="238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Line 93">
                <a:extLst>
                  <a:ext uri="{FF2B5EF4-FFF2-40B4-BE49-F238E27FC236}">
                    <a16:creationId xmlns:a16="http://schemas.microsoft.com/office/drawing/2014/main" id="{5BCF58B5-2D4B-494F-9DD4-859836BEDF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283700" y="5410200"/>
                <a:ext cx="25400" cy="127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Line 94">
                <a:extLst>
                  <a:ext uri="{FF2B5EF4-FFF2-40B4-BE49-F238E27FC236}">
                    <a16:creationId xmlns:a16="http://schemas.microsoft.com/office/drawing/2014/main" id="{4EE0EA47-0739-4F25-B83F-608D97315E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258300" y="5462588"/>
                <a:ext cx="23813" cy="111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Line 95">
                <a:extLst>
                  <a:ext uri="{FF2B5EF4-FFF2-40B4-BE49-F238E27FC236}">
                    <a16:creationId xmlns:a16="http://schemas.microsoft.com/office/drawing/2014/main" id="{C38A571C-1A52-46D1-A2F6-760CBE0604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209088" y="5562600"/>
                <a:ext cx="22225" cy="111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Line 96">
                <a:extLst>
                  <a:ext uri="{FF2B5EF4-FFF2-40B4-BE49-F238E27FC236}">
                    <a16:creationId xmlns:a16="http://schemas.microsoft.com/office/drawing/2014/main" id="{F0F82065-5560-494D-B4C1-524F5E43B2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183688" y="5611813"/>
                <a:ext cx="23813" cy="127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Line 97">
                <a:extLst>
                  <a:ext uri="{FF2B5EF4-FFF2-40B4-BE49-F238E27FC236}">
                    <a16:creationId xmlns:a16="http://schemas.microsoft.com/office/drawing/2014/main" id="{5C2E4D9B-FA4A-4512-8129-2677A12746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132888" y="5715000"/>
                <a:ext cx="23813" cy="111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Line 98">
                <a:extLst>
                  <a:ext uri="{FF2B5EF4-FFF2-40B4-BE49-F238E27FC236}">
                    <a16:creationId xmlns:a16="http://schemas.microsoft.com/office/drawing/2014/main" id="{D8F7470F-477E-44E5-924C-A8BEE805DE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056688" y="5867400"/>
                <a:ext cx="23813" cy="127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Line 99">
                <a:extLst>
                  <a:ext uri="{FF2B5EF4-FFF2-40B4-BE49-F238E27FC236}">
                    <a16:creationId xmlns:a16="http://schemas.microsoft.com/office/drawing/2014/main" id="{5BA81686-FEA2-48CB-A253-F93B5949A1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109075" y="5764213"/>
                <a:ext cx="22225" cy="127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00">
                <a:extLst>
                  <a:ext uri="{FF2B5EF4-FFF2-40B4-BE49-F238E27FC236}">
                    <a16:creationId xmlns:a16="http://schemas.microsoft.com/office/drawing/2014/main" id="{9B8A1FE3-5A3C-4D95-A5B1-DF8479F55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6325" y="5295900"/>
                <a:ext cx="676275" cy="652463"/>
              </a:xfrm>
              <a:custGeom>
                <a:avLst/>
                <a:gdLst>
                  <a:gd name="T0" fmla="*/ 0 w 426"/>
                  <a:gd name="T1" fmla="*/ 300 h 411"/>
                  <a:gd name="T2" fmla="*/ 426 w 426"/>
                  <a:gd name="T3" fmla="*/ 0 h 411"/>
                  <a:gd name="T4" fmla="*/ 221 w 426"/>
                  <a:gd name="T5" fmla="*/ 411 h 411"/>
                  <a:gd name="T6" fmla="*/ 0 w 426"/>
                  <a:gd name="T7" fmla="*/ 30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6" h="411">
                    <a:moveTo>
                      <a:pt x="0" y="300"/>
                    </a:moveTo>
                    <a:lnTo>
                      <a:pt x="426" y="0"/>
                    </a:lnTo>
                    <a:lnTo>
                      <a:pt x="221" y="411"/>
                    </a:lnTo>
                    <a:lnTo>
                      <a:pt x="0" y="30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101">
                <a:extLst>
                  <a:ext uri="{FF2B5EF4-FFF2-40B4-BE49-F238E27FC236}">
                    <a16:creationId xmlns:a16="http://schemas.microsoft.com/office/drawing/2014/main" id="{A4805627-E09D-48E0-899C-FD4416C0B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2700" y="5626100"/>
                <a:ext cx="185738" cy="177800"/>
              </a:xfrm>
              <a:custGeom>
                <a:avLst/>
                <a:gdLst>
                  <a:gd name="T0" fmla="*/ 0 w 117"/>
                  <a:gd name="T1" fmla="*/ 82 h 112"/>
                  <a:gd name="T2" fmla="*/ 117 w 117"/>
                  <a:gd name="T3" fmla="*/ 0 h 112"/>
                  <a:gd name="T4" fmla="*/ 60 w 117"/>
                  <a:gd name="T5" fmla="*/ 112 h 112"/>
                  <a:gd name="T6" fmla="*/ 0 w 117"/>
                  <a:gd name="T7" fmla="*/ 8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7" h="112">
                    <a:moveTo>
                      <a:pt x="0" y="82"/>
                    </a:moveTo>
                    <a:lnTo>
                      <a:pt x="117" y="0"/>
                    </a:lnTo>
                    <a:lnTo>
                      <a:pt x="60" y="112"/>
                    </a:lnTo>
                    <a:lnTo>
                      <a:pt x="0" y="82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C3628603-37BB-4B44-80C9-0C8F9B6835DC}"/>
                </a:ext>
              </a:extLst>
            </p:cNvPr>
            <p:cNvGrpSpPr/>
            <p:nvPr/>
          </p:nvGrpSpPr>
          <p:grpSpPr>
            <a:xfrm>
              <a:off x="956342" y="5654631"/>
              <a:ext cx="413251" cy="413252"/>
              <a:chOff x="2017713" y="5394325"/>
              <a:chExt cx="558800" cy="558801"/>
            </a:xfrm>
          </p:grpSpPr>
          <p:sp>
            <p:nvSpPr>
              <p:cNvPr id="109" name="Freeform 102">
                <a:extLst>
                  <a:ext uri="{FF2B5EF4-FFF2-40B4-BE49-F238E27FC236}">
                    <a16:creationId xmlns:a16="http://schemas.microsoft.com/office/drawing/2014/main" id="{E492D3A8-DA5E-4EB7-8393-63FAC17BA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0100" y="5443538"/>
                <a:ext cx="473075" cy="474663"/>
              </a:xfrm>
              <a:custGeom>
                <a:avLst/>
                <a:gdLst>
                  <a:gd name="T0" fmla="*/ 79 w 298"/>
                  <a:gd name="T1" fmla="*/ 0 h 299"/>
                  <a:gd name="T2" fmla="*/ 0 w 298"/>
                  <a:gd name="T3" fmla="*/ 80 h 299"/>
                  <a:gd name="T4" fmla="*/ 218 w 298"/>
                  <a:gd name="T5" fmla="*/ 299 h 299"/>
                  <a:gd name="T6" fmla="*/ 298 w 298"/>
                  <a:gd name="T7" fmla="*/ 220 h 299"/>
                  <a:gd name="T8" fmla="*/ 79 w 298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" h="299">
                    <a:moveTo>
                      <a:pt x="79" y="0"/>
                    </a:moveTo>
                    <a:lnTo>
                      <a:pt x="0" y="80"/>
                    </a:lnTo>
                    <a:lnTo>
                      <a:pt x="218" y="299"/>
                    </a:lnTo>
                    <a:lnTo>
                      <a:pt x="298" y="220"/>
                    </a:lnTo>
                    <a:lnTo>
                      <a:pt x="79" y="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103">
                <a:extLst>
                  <a:ext uri="{FF2B5EF4-FFF2-40B4-BE49-F238E27FC236}">
                    <a16:creationId xmlns:a16="http://schemas.microsoft.com/office/drawing/2014/main" id="{033CAB00-CF43-4947-ABCB-4D93551DD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6175" y="5792788"/>
                <a:ext cx="160338" cy="160338"/>
              </a:xfrm>
              <a:custGeom>
                <a:avLst/>
                <a:gdLst>
                  <a:gd name="T0" fmla="*/ 101 w 101"/>
                  <a:gd name="T1" fmla="*/ 101 h 101"/>
                  <a:gd name="T2" fmla="*/ 80 w 101"/>
                  <a:gd name="T3" fmla="*/ 0 h 101"/>
                  <a:gd name="T4" fmla="*/ 0 w 101"/>
                  <a:gd name="T5" fmla="*/ 79 h 101"/>
                  <a:gd name="T6" fmla="*/ 101 w 101"/>
                  <a:gd name="T7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" h="101">
                    <a:moveTo>
                      <a:pt x="101" y="101"/>
                    </a:moveTo>
                    <a:lnTo>
                      <a:pt x="80" y="0"/>
                    </a:lnTo>
                    <a:lnTo>
                      <a:pt x="0" y="79"/>
                    </a:lnTo>
                    <a:lnTo>
                      <a:pt x="101" y="101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Line 104">
                <a:extLst>
                  <a:ext uri="{FF2B5EF4-FFF2-40B4-BE49-F238E27FC236}">
                    <a16:creationId xmlns:a16="http://schemas.microsoft.com/office/drawing/2014/main" id="{D6BE92BB-3AA0-499D-8F67-AC1BC94E99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03488" y="5878513"/>
                <a:ext cx="58738" cy="58738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105">
                <a:extLst>
                  <a:ext uri="{FF2B5EF4-FFF2-40B4-BE49-F238E27FC236}">
                    <a16:creationId xmlns:a16="http://schemas.microsoft.com/office/drawing/2014/main" id="{7CC1DA62-A74E-43CA-AA78-22154FE2D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7713" y="5394325"/>
                <a:ext cx="177800" cy="176213"/>
              </a:xfrm>
              <a:custGeom>
                <a:avLst/>
                <a:gdLst>
                  <a:gd name="T0" fmla="*/ 12 w 106"/>
                  <a:gd name="T1" fmla="*/ 45 h 106"/>
                  <a:gd name="T2" fmla="*/ 45 w 106"/>
                  <a:gd name="T3" fmla="*/ 12 h 106"/>
                  <a:gd name="T4" fmla="*/ 88 w 106"/>
                  <a:gd name="T5" fmla="*/ 12 h 106"/>
                  <a:gd name="T6" fmla="*/ 106 w 106"/>
                  <a:gd name="T7" fmla="*/ 30 h 106"/>
                  <a:gd name="T8" fmla="*/ 31 w 106"/>
                  <a:gd name="T9" fmla="*/ 106 h 106"/>
                  <a:gd name="T10" fmla="*/ 12 w 106"/>
                  <a:gd name="T11" fmla="*/ 87 h 106"/>
                  <a:gd name="T12" fmla="*/ 12 w 106"/>
                  <a:gd name="T13" fmla="*/ 4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106">
                    <a:moveTo>
                      <a:pt x="12" y="45"/>
                    </a:moveTo>
                    <a:cubicBezTo>
                      <a:pt x="45" y="12"/>
                      <a:pt x="45" y="12"/>
                      <a:pt x="45" y="12"/>
                    </a:cubicBezTo>
                    <a:cubicBezTo>
                      <a:pt x="57" y="0"/>
                      <a:pt x="76" y="0"/>
                      <a:pt x="88" y="12"/>
                    </a:cubicBezTo>
                    <a:cubicBezTo>
                      <a:pt x="106" y="30"/>
                      <a:pt x="106" y="30"/>
                      <a:pt x="106" y="30"/>
                    </a:cubicBezTo>
                    <a:cubicBezTo>
                      <a:pt x="31" y="106"/>
                      <a:pt x="31" y="106"/>
                      <a:pt x="31" y="106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0" y="75"/>
                      <a:pt x="0" y="56"/>
                      <a:pt x="12" y="45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Line 106">
                <a:extLst>
                  <a:ext uri="{FF2B5EF4-FFF2-40B4-BE49-F238E27FC236}">
                    <a16:creationId xmlns:a16="http://schemas.microsoft.com/office/drawing/2014/main" id="{59151EA8-F1AE-4432-8D80-2E4FAB628E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03438" y="5478463"/>
                <a:ext cx="125413" cy="1254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Line 107">
                <a:extLst>
                  <a:ext uri="{FF2B5EF4-FFF2-40B4-BE49-F238E27FC236}">
                    <a16:creationId xmlns:a16="http://schemas.microsoft.com/office/drawing/2014/main" id="{67029AAF-D1F7-40CA-B722-A36B4B1D0E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166938" y="5540375"/>
                <a:ext cx="312738" cy="3159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7918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0C2784-C960-48B5-967B-BA41B0CA4EDE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19C7CD-A1DA-4021-A4E5-174FF85F7A76}"/>
              </a:ext>
            </a:extLst>
          </p:cNvPr>
          <p:cNvSpPr txBox="1"/>
          <p:nvPr/>
        </p:nvSpPr>
        <p:spPr>
          <a:xfrm>
            <a:off x="7794559" y="1469317"/>
            <a:ext cx="323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Popular Majors</a:t>
            </a:r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CF761BD5-12BC-404C-B23B-4CA35749CADA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83208F-3D70-4E51-A2AE-B685B38E4034}"/>
              </a:ext>
            </a:extLst>
          </p:cNvPr>
          <p:cNvSpPr txBox="1"/>
          <p:nvPr/>
        </p:nvSpPr>
        <p:spPr>
          <a:xfrm>
            <a:off x="7864899" y="2935691"/>
            <a:ext cx="2878916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37D752-C509-46E3-B9C7-10ED157A71C4}"/>
              </a:ext>
            </a:extLst>
          </p:cNvPr>
          <p:cNvSpPr txBox="1"/>
          <p:nvPr/>
        </p:nvSpPr>
        <p:spPr>
          <a:xfrm>
            <a:off x="7864900" y="2444499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Majors First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916543-E9BF-402A-B49D-8759F9FA2F55}"/>
              </a:ext>
            </a:extLst>
          </p:cNvPr>
          <p:cNvSpPr txBox="1"/>
          <p:nvPr/>
        </p:nvSpPr>
        <p:spPr>
          <a:xfrm>
            <a:off x="7864899" y="4525103"/>
            <a:ext cx="2878916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DE5407-1BC2-44B9-ACF1-D72631771A99}"/>
              </a:ext>
            </a:extLst>
          </p:cNvPr>
          <p:cNvSpPr txBox="1"/>
          <p:nvPr/>
        </p:nvSpPr>
        <p:spPr>
          <a:xfrm>
            <a:off x="7864900" y="4033911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Majors Second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4BDC915-FCA5-4D6C-B808-343D3EE5480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8" r="23258"/>
          <a:stretch>
            <a:fillRect/>
          </a:stretch>
        </p:blipFill>
        <p:spPr/>
      </p:pic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4B32D3D-C3BB-4B01-A139-2DEBD464ED6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5" r="213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2742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 animBg="1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DC6A833-48AF-4ABD-8913-6A1BC2E23BAB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D60289-C69C-4F37-89E8-0553AB46005F}"/>
              </a:ext>
            </a:extLst>
          </p:cNvPr>
          <p:cNvSpPr txBox="1"/>
          <p:nvPr/>
        </p:nvSpPr>
        <p:spPr>
          <a:xfrm>
            <a:off x="1464099" y="1469317"/>
            <a:ext cx="20345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Teacher</a:t>
            </a:r>
          </a:p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Record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F79D02-0756-44E9-94E5-8351AE87443F}"/>
              </a:ext>
            </a:extLst>
          </p:cNvPr>
          <p:cNvSpPr txBox="1"/>
          <p:nvPr/>
        </p:nvSpPr>
        <p:spPr>
          <a:xfrm>
            <a:off x="1464098" y="3540601"/>
            <a:ext cx="383942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1B50430-CDF3-486F-95DC-1596D9FB81D0}"/>
              </a:ext>
            </a:extLst>
          </p:cNvPr>
          <p:cNvSpPr txBox="1"/>
          <p:nvPr/>
        </p:nvSpPr>
        <p:spPr>
          <a:xfrm>
            <a:off x="1464099" y="3049409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Teacher Language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12E77E8-3BA4-470E-A864-4F33C8892B7E}"/>
              </a:ext>
            </a:extLst>
          </p:cNvPr>
          <p:cNvSpPr txBox="1"/>
          <p:nvPr/>
        </p:nvSpPr>
        <p:spPr>
          <a:xfrm>
            <a:off x="1464098" y="4760230"/>
            <a:ext cx="383942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E28F8F-0EE1-4150-80D4-AD33BD00200B}"/>
              </a:ext>
            </a:extLst>
          </p:cNvPr>
          <p:cNvSpPr txBox="1"/>
          <p:nvPr/>
        </p:nvSpPr>
        <p:spPr>
          <a:xfrm>
            <a:off x="1464099" y="4269038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Teacher Psychology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565D06F-D550-4047-AF25-9264A979FF9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8" r="21338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0AABDA8-6F82-4358-A1B7-E7793FFBE5E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8" r="21338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57AE3A1A-B3A7-411A-B11E-9DD10090789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8" r="21338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B40C42F8-71C2-4662-B3F0-CE39093342D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8" r="21338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69739EFF-E95C-4DDC-B425-C1317B0A965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8" r="21338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18DFF228-5263-498D-AA81-5D10980A284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8" r="21338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30CE3A89-4173-493B-868D-B3356D43886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8" r="21338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F1290DA3-7210-48CC-9F73-FEEE130E522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8" r="21338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8728AFAA-CB89-4EC6-9959-388A3E569B0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8" r="213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08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32" grpId="0"/>
      <p:bldP spid="33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9AD0ADA7-359C-44AB-BF15-2431D12FB02C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2B3CBC-2613-419A-8900-84581068AA1D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9D245D-64D8-4E37-B82A-3E9BBC7EB341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8E36F2-94B9-4572-8CB9-DA68F3A5B514}"/>
              </a:ext>
            </a:extLst>
          </p:cNvPr>
          <p:cNvSpPr txBox="1"/>
          <p:nvPr/>
        </p:nvSpPr>
        <p:spPr>
          <a:xfrm>
            <a:off x="6922363" y="1469317"/>
            <a:ext cx="40350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Why Choose Us ?</a:t>
            </a:r>
          </a:p>
        </p:txBody>
      </p:sp>
      <p:grpSp>
        <p:nvGrpSpPr>
          <p:cNvPr id="14" name="Group 18">
            <a:extLst>
              <a:ext uri="{FF2B5EF4-FFF2-40B4-BE49-F238E27FC236}">
                <a16:creationId xmlns:a16="http://schemas.microsoft.com/office/drawing/2014/main" id="{146A5ECB-4A64-473B-8346-F3250857374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90741" y="2523017"/>
            <a:ext cx="247857" cy="361400"/>
            <a:chOff x="7234" y="3622"/>
            <a:chExt cx="179" cy="26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94EF02B5-CED8-4D7A-94E7-2562BEAE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" y="3622"/>
              <a:ext cx="80" cy="101"/>
            </a:xfrm>
            <a:custGeom>
              <a:avLst/>
              <a:gdLst>
                <a:gd name="T0" fmla="*/ 425 w 1044"/>
                <a:gd name="T1" fmla="*/ 0 h 1319"/>
                <a:gd name="T2" fmla="*/ 1044 w 1044"/>
                <a:gd name="T3" fmla="*/ 0 h 1319"/>
                <a:gd name="T4" fmla="*/ 309 w 1044"/>
                <a:gd name="T5" fmla="*/ 1319 h 1319"/>
                <a:gd name="T6" fmla="*/ 0 w 1044"/>
                <a:gd name="T7" fmla="*/ 765 h 1319"/>
                <a:gd name="T8" fmla="*/ 425 w 1044"/>
                <a:gd name="T9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1319">
                  <a:moveTo>
                    <a:pt x="425" y="0"/>
                  </a:moveTo>
                  <a:lnTo>
                    <a:pt x="1044" y="0"/>
                  </a:lnTo>
                  <a:lnTo>
                    <a:pt x="309" y="1319"/>
                  </a:lnTo>
                  <a:lnTo>
                    <a:pt x="0" y="765"/>
                  </a:lnTo>
                  <a:lnTo>
                    <a:pt x="4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">
              <a:extLst>
                <a:ext uri="{FF2B5EF4-FFF2-40B4-BE49-F238E27FC236}">
                  <a16:creationId xmlns:a16="http://schemas.microsoft.com/office/drawing/2014/main" id="{54744DB4-E810-491C-A840-BD00E36BF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" y="3622"/>
              <a:ext cx="112" cy="117"/>
            </a:xfrm>
            <a:custGeom>
              <a:avLst/>
              <a:gdLst>
                <a:gd name="T0" fmla="*/ 0 w 1457"/>
                <a:gd name="T1" fmla="*/ 0 h 1516"/>
                <a:gd name="T2" fmla="*/ 619 w 1457"/>
                <a:gd name="T3" fmla="*/ 0 h 1516"/>
                <a:gd name="T4" fmla="*/ 1457 w 1457"/>
                <a:gd name="T5" fmla="*/ 1506 h 1516"/>
                <a:gd name="T6" fmla="*/ 1387 w 1457"/>
                <a:gd name="T7" fmla="*/ 1488 h 1516"/>
                <a:gd name="T8" fmla="*/ 1315 w 1457"/>
                <a:gd name="T9" fmla="*/ 1476 h 1516"/>
                <a:gd name="T10" fmla="*/ 1241 w 1457"/>
                <a:gd name="T11" fmla="*/ 1468 h 1516"/>
                <a:gd name="T12" fmla="*/ 1166 w 1457"/>
                <a:gd name="T13" fmla="*/ 1466 h 1516"/>
                <a:gd name="T14" fmla="*/ 1099 w 1457"/>
                <a:gd name="T15" fmla="*/ 1468 h 1516"/>
                <a:gd name="T16" fmla="*/ 1033 w 1457"/>
                <a:gd name="T17" fmla="*/ 1474 h 1516"/>
                <a:gd name="T18" fmla="*/ 970 w 1457"/>
                <a:gd name="T19" fmla="*/ 1484 h 1516"/>
                <a:gd name="T20" fmla="*/ 906 w 1457"/>
                <a:gd name="T21" fmla="*/ 1498 h 1516"/>
                <a:gd name="T22" fmla="*/ 844 w 1457"/>
                <a:gd name="T23" fmla="*/ 1516 h 1516"/>
                <a:gd name="T24" fmla="*/ 0 w 1457"/>
                <a:gd name="T25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7" h="1516">
                  <a:moveTo>
                    <a:pt x="0" y="0"/>
                  </a:moveTo>
                  <a:lnTo>
                    <a:pt x="619" y="0"/>
                  </a:lnTo>
                  <a:lnTo>
                    <a:pt x="1457" y="1506"/>
                  </a:lnTo>
                  <a:lnTo>
                    <a:pt x="1387" y="1488"/>
                  </a:lnTo>
                  <a:lnTo>
                    <a:pt x="1315" y="1476"/>
                  </a:lnTo>
                  <a:lnTo>
                    <a:pt x="1241" y="1468"/>
                  </a:lnTo>
                  <a:lnTo>
                    <a:pt x="1166" y="1466"/>
                  </a:lnTo>
                  <a:lnTo>
                    <a:pt x="1099" y="1468"/>
                  </a:lnTo>
                  <a:lnTo>
                    <a:pt x="1033" y="1474"/>
                  </a:lnTo>
                  <a:lnTo>
                    <a:pt x="970" y="1484"/>
                  </a:lnTo>
                  <a:lnTo>
                    <a:pt x="906" y="1498"/>
                  </a:lnTo>
                  <a:lnTo>
                    <a:pt x="844" y="15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627B80D3-799F-4814-B0CC-765208B571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8" y="3751"/>
              <a:ext cx="131" cy="132"/>
            </a:xfrm>
            <a:custGeom>
              <a:avLst/>
              <a:gdLst>
                <a:gd name="T0" fmla="*/ 1181 w 1709"/>
                <a:gd name="T1" fmla="*/ 1321 h 1716"/>
                <a:gd name="T2" fmla="*/ 1160 w 1709"/>
                <a:gd name="T3" fmla="*/ 1418 h 1716"/>
                <a:gd name="T4" fmla="*/ 1343 w 1709"/>
                <a:gd name="T5" fmla="*/ 1267 h 1716"/>
                <a:gd name="T6" fmla="*/ 919 w 1709"/>
                <a:gd name="T7" fmla="*/ 1168 h 1716"/>
                <a:gd name="T8" fmla="*/ 993 w 1709"/>
                <a:gd name="T9" fmla="*/ 1384 h 1716"/>
                <a:gd name="T10" fmla="*/ 1088 w 1709"/>
                <a:gd name="T11" fmla="*/ 1218 h 1716"/>
                <a:gd name="T12" fmla="*/ 330 w 1709"/>
                <a:gd name="T13" fmla="*/ 1218 h 1716"/>
                <a:gd name="T14" fmla="*/ 497 w 1709"/>
                <a:gd name="T15" fmla="*/ 1386 h 1716"/>
                <a:gd name="T16" fmla="*/ 551 w 1709"/>
                <a:gd name="T17" fmla="*/ 1366 h 1716"/>
                <a:gd name="T18" fmla="*/ 465 w 1709"/>
                <a:gd name="T19" fmla="*/ 1168 h 1716"/>
                <a:gd name="T20" fmla="*/ 643 w 1709"/>
                <a:gd name="T21" fmla="*/ 1264 h 1716"/>
                <a:gd name="T22" fmla="*/ 742 w 1709"/>
                <a:gd name="T23" fmla="*/ 1414 h 1716"/>
                <a:gd name="T24" fmla="*/ 601 w 1709"/>
                <a:gd name="T25" fmla="*/ 1167 h 1716"/>
                <a:gd name="T26" fmla="*/ 1153 w 1709"/>
                <a:gd name="T27" fmla="*/ 982 h 1716"/>
                <a:gd name="T28" fmla="*/ 1153 w 1709"/>
                <a:gd name="T29" fmla="*/ 734 h 1716"/>
                <a:gd name="T30" fmla="*/ 1282 w 1709"/>
                <a:gd name="T31" fmla="*/ 733 h 1716"/>
                <a:gd name="T32" fmla="*/ 1282 w 1709"/>
                <a:gd name="T33" fmla="*/ 981 h 1716"/>
                <a:gd name="T34" fmla="*/ 1488 w 1709"/>
                <a:gd name="T35" fmla="*/ 920 h 1716"/>
                <a:gd name="T36" fmla="*/ 1465 w 1709"/>
                <a:gd name="T37" fmla="*/ 675 h 1716"/>
                <a:gd name="T38" fmla="*/ 551 w 1709"/>
                <a:gd name="T39" fmla="*/ 793 h 1716"/>
                <a:gd name="T40" fmla="*/ 566 w 1709"/>
                <a:gd name="T41" fmla="*/ 1039 h 1716"/>
                <a:gd name="T42" fmla="*/ 244 w 1709"/>
                <a:gd name="T43" fmla="*/ 675 h 1716"/>
                <a:gd name="T44" fmla="*/ 220 w 1709"/>
                <a:gd name="T45" fmla="*/ 904 h 1716"/>
                <a:gd name="T46" fmla="*/ 435 w 1709"/>
                <a:gd name="T47" fmla="*/ 1039 h 1716"/>
                <a:gd name="T48" fmla="*/ 422 w 1709"/>
                <a:gd name="T49" fmla="*/ 794 h 1716"/>
                <a:gd name="T50" fmla="*/ 1107 w 1709"/>
                <a:gd name="T51" fmla="*/ 271 h 1716"/>
                <a:gd name="T52" fmla="*/ 1204 w 1709"/>
                <a:gd name="T53" fmla="*/ 442 h 1716"/>
                <a:gd name="T54" fmla="*/ 1379 w 1709"/>
                <a:gd name="T55" fmla="*/ 497 h 1716"/>
                <a:gd name="T56" fmla="*/ 1212 w 1709"/>
                <a:gd name="T57" fmla="*/ 329 h 1716"/>
                <a:gd name="T58" fmla="*/ 549 w 1709"/>
                <a:gd name="T59" fmla="*/ 298 h 1716"/>
                <a:gd name="T60" fmla="*/ 366 w 1709"/>
                <a:gd name="T61" fmla="*/ 449 h 1716"/>
                <a:gd name="T62" fmla="*/ 485 w 1709"/>
                <a:gd name="T63" fmla="*/ 494 h 1716"/>
                <a:gd name="T64" fmla="*/ 576 w 1709"/>
                <a:gd name="T65" fmla="*/ 308 h 1716"/>
                <a:gd name="T66" fmla="*/ 1108 w 1709"/>
                <a:gd name="T67" fmla="*/ 547 h 1716"/>
                <a:gd name="T68" fmla="*/ 1017 w 1709"/>
                <a:gd name="T69" fmla="*/ 368 h 1716"/>
                <a:gd name="T70" fmla="*/ 919 w 1709"/>
                <a:gd name="T71" fmla="*/ 246 h 1716"/>
                <a:gd name="T72" fmla="*/ 716 w 1709"/>
                <a:gd name="T73" fmla="*/ 331 h 1716"/>
                <a:gd name="T74" fmla="*/ 621 w 1709"/>
                <a:gd name="T75" fmla="*/ 497 h 1716"/>
                <a:gd name="T76" fmla="*/ 854 w 1709"/>
                <a:gd name="T77" fmla="*/ 0 h 1716"/>
                <a:gd name="T78" fmla="*/ 1138 w 1709"/>
                <a:gd name="T79" fmla="*/ 49 h 1716"/>
                <a:gd name="T80" fmla="*/ 1380 w 1709"/>
                <a:gd name="T81" fmla="*/ 182 h 1716"/>
                <a:gd name="T82" fmla="*/ 1567 w 1709"/>
                <a:gd name="T83" fmla="*/ 385 h 1716"/>
                <a:gd name="T84" fmla="*/ 1682 w 1709"/>
                <a:gd name="T85" fmla="*/ 641 h 1716"/>
                <a:gd name="T86" fmla="*/ 1706 w 1709"/>
                <a:gd name="T87" fmla="*/ 931 h 1716"/>
                <a:gd name="T88" fmla="*/ 1634 w 1709"/>
                <a:gd name="T89" fmla="*/ 1207 h 1716"/>
                <a:gd name="T90" fmla="*/ 1482 w 1709"/>
                <a:gd name="T91" fmla="*/ 1439 h 1716"/>
                <a:gd name="T92" fmla="*/ 1265 w 1709"/>
                <a:gd name="T93" fmla="*/ 1609 h 1716"/>
                <a:gd name="T94" fmla="*/ 1000 w 1709"/>
                <a:gd name="T95" fmla="*/ 1702 h 1716"/>
                <a:gd name="T96" fmla="*/ 709 w 1709"/>
                <a:gd name="T97" fmla="*/ 1703 h 1716"/>
                <a:gd name="T98" fmla="*/ 444 w 1709"/>
                <a:gd name="T99" fmla="*/ 1609 h 1716"/>
                <a:gd name="T100" fmla="*/ 227 w 1709"/>
                <a:gd name="T101" fmla="*/ 1439 h 1716"/>
                <a:gd name="T102" fmla="*/ 74 w 1709"/>
                <a:gd name="T103" fmla="*/ 1208 h 1716"/>
                <a:gd name="T104" fmla="*/ 3 w 1709"/>
                <a:gd name="T105" fmla="*/ 932 h 1716"/>
                <a:gd name="T106" fmla="*/ 27 w 1709"/>
                <a:gd name="T107" fmla="*/ 641 h 1716"/>
                <a:gd name="T108" fmla="*/ 141 w 1709"/>
                <a:gd name="T109" fmla="*/ 386 h 1716"/>
                <a:gd name="T110" fmla="*/ 327 w 1709"/>
                <a:gd name="T111" fmla="*/ 183 h 1716"/>
                <a:gd name="T112" fmla="*/ 571 w 1709"/>
                <a:gd name="T113" fmla="*/ 49 h 1716"/>
                <a:gd name="T114" fmla="*/ 854 w 1709"/>
                <a:gd name="T115" fmla="*/ 0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09" h="1716">
                  <a:moveTo>
                    <a:pt x="1243" y="1168"/>
                  </a:moveTo>
                  <a:lnTo>
                    <a:pt x="1224" y="1222"/>
                  </a:lnTo>
                  <a:lnTo>
                    <a:pt x="1203" y="1273"/>
                  </a:lnTo>
                  <a:lnTo>
                    <a:pt x="1181" y="1321"/>
                  </a:lnTo>
                  <a:lnTo>
                    <a:pt x="1157" y="1366"/>
                  </a:lnTo>
                  <a:lnTo>
                    <a:pt x="1133" y="1407"/>
                  </a:lnTo>
                  <a:lnTo>
                    <a:pt x="1106" y="1445"/>
                  </a:lnTo>
                  <a:lnTo>
                    <a:pt x="1160" y="1418"/>
                  </a:lnTo>
                  <a:lnTo>
                    <a:pt x="1212" y="1386"/>
                  </a:lnTo>
                  <a:lnTo>
                    <a:pt x="1259" y="1350"/>
                  </a:lnTo>
                  <a:lnTo>
                    <a:pt x="1303" y="1310"/>
                  </a:lnTo>
                  <a:lnTo>
                    <a:pt x="1343" y="1267"/>
                  </a:lnTo>
                  <a:lnTo>
                    <a:pt x="1379" y="1218"/>
                  </a:lnTo>
                  <a:lnTo>
                    <a:pt x="1411" y="1168"/>
                  </a:lnTo>
                  <a:lnTo>
                    <a:pt x="1243" y="1168"/>
                  </a:lnTo>
                  <a:close/>
                  <a:moveTo>
                    <a:pt x="919" y="1168"/>
                  </a:moveTo>
                  <a:lnTo>
                    <a:pt x="919" y="1470"/>
                  </a:lnTo>
                  <a:lnTo>
                    <a:pt x="942" y="1445"/>
                  </a:lnTo>
                  <a:lnTo>
                    <a:pt x="967" y="1416"/>
                  </a:lnTo>
                  <a:lnTo>
                    <a:pt x="993" y="1384"/>
                  </a:lnTo>
                  <a:lnTo>
                    <a:pt x="1017" y="1348"/>
                  </a:lnTo>
                  <a:lnTo>
                    <a:pt x="1043" y="1309"/>
                  </a:lnTo>
                  <a:lnTo>
                    <a:pt x="1067" y="1266"/>
                  </a:lnTo>
                  <a:lnTo>
                    <a:pt x="1088" y="1218"/>
                  </a:lnTo>
                  <a:lnTo>
                    <a:pt x="1109" y="1168"/>
                  </a:lnTo>
                  <a:lnTo>
                    <a:pt x="919" y="1168"/>
                  </a:lnTo>
                  <a:close/>
                  <a:moveTo>
                    <a:pt x="298" y="1168"/>
                  </a:moveTo>
                  <a:lnTo>
                    <a:pt x="330" y="1218"/>
                  </a:lnTo>
                  <a:lnTo>
                    <a:pt x="366" y="1267"/>
                  </a:lnTo>
                  <a:lnTo>
                    <a:pt x="406" y="1310"/>
                  </a:lnTo>
                  <a:lnTo>
                    <a:pt x="450" y="1350"/>
                  </a:lnTo>
                  <a:lnTo>
                    <a:pt x="497" y="1386"/>
                  </a:lnTo>
                  <a:lnTo>
                    <a:pt x="548" y="1418"/>
                  </a:lnTo>
                  <a:lnTo>
                    <a:pt x="602" y="1445"/>
                  </a:lnTo>
                  <a:lnTo>
                    <a:pt x="576" y="1407"/>
                  </a:lnTo>
                  <a:lnTo>
                    <a:pt x="551" y="1366"/>
                  </a:lnTo>
                  <a:lnTo>
                    <a:pt x="527" y="1321"/>
                  </a:lnTo>
                  <a:lnTo>
                    <a:pt x="504" y="1273"/>
                  </a:lnTo>
                  <a:lnTo>
                    <a:pt x="484" y="1222"/>
                  </a:lnTo>
                  <a:lnTo>
                    <a:pt x="465" y="1168"/>
                  </a:lnTo>
                  <a:lnTo>
                    <a:pt x="298" y="1168"/>
                  </a:lnTo>
                  <a:close/>
                  <a:moveTo>
                    <a:pt x="601" y="1167"/>
                  </a:moveTo>
                  <a:lnTo>
                    <a:pt x="621" y="1217"/>
                  </a:lnTo>
                  <a:lnTo>
                    <a:pt x="643" y="1264"/>
                  </a:lnTo>
                  <a:lnTo>
                    <a:pt x="667" y="1307"/>
                  </a:lnTo>
                  <a:lnTo>
                    <a:pt x="691" y="1346"/>
                  </a:lnTo>
                  <a:lnTo>
                    <a:pt x="716" y="1382"/>
                  </a:lnTo>
                  <a:lnTo>
                    <a:pt x="742" y="1414"/>
                  </a:lnTo>
                  <a:lnTo>
                    <a:pt x="766" y="1443"/>
                  </a:lnTo>
                  <a:lnTo>
                    <a:pt x="790" y="1469"/>
                  </a:lnTo>
                  <a:lnTo>
                    <a:pt x="790" y="1167"/>
                  </a:lnTo>
                  <a:lnTo>
                    <a:pt x="601" y="1167"/>
                  </a:lnTo>
                  <a:close/>
                  <a:moveTo>
                    <a:pt x="919" y="676"/>
                  </a:moveTo>
                  <a:lnTo>
                    <a:pt x="919" y="1040"/>
                  </a:lnTo>
                  <a:lnTo>
                    <a:pt x="1144" y="1040"/>
                  </a:lnTo>
                  <a:lnTo>
                    <a:pt x="1153" y="982"/>
                  </a:lnTo>
                  <a:lnTo>
                    <a:pt x="1158" y="922"/>
                  </a:lnTo>
                  <a:lnTo>
                    <a:pt x="1160" y="858"/>
                  </a:lnTo>
                  <a:lnTo>
                    <a:pt x="1158" y="794"/>
                  </a:lnTo>
                  <a:lnTo>
                    <a:pt x="1153" y="734"/>
                  </a:lnTo>
                  <a:lnTo>
                    <a:pt x="1143" y="676"/>
                  </a:lnTo>
                  <a:lnTo>
                    <a:pt x="919" y="676"/>
                  </a:lnTo>
                  <a:close/>
                  <a:moveTo>
                    <a:pt x="1273" y="675"/>
                  </a:moveTo>
                  <a:lnTo>
                    <a:pt x="1282" y="733"/>
                  </a:lnTo>
                  <a:lnTo>
                    <a:pt x="1286" y="794"/>
                  </a:lnTo>
                  <a:lnTo>
                    <a:pt x="1288" y="857"/>
                  </a:lnTo>
                  <a:lnTo>
                    <a:pt x="1287" y="921"/>
                  </a:lnTo>
                  <a:lnTo>
                    <a:pt x="1282" y="981"/>
                  </a:lnTo>
                  <a:lnTo>
                    <a:pt x="1273" y="1039"/>
                  </a:lnTo>
                  <a:lnTo>
                    <a:pt x="1465" y="1039"/>
                  </a:lnTo>
                  <a:lnTo>
                    <a:pt x="1479" y="980"/>
                  </a:lnTo>
                  <a:lnTo>
                    <a:pt x="1488" y="920"/>
                  </a:lnTo>
                  <a:lnTo>
                    <a:pt x="1491" y="857"/>
                  </a:lnTo>
                  <a:lnTo>
                    <a:pt x="1488" y="795"/>
                  </a:lnTo>
                  <a:lnTo>
                    <a:pt x="1479" y="734"/>
                  </a:lnTo>
                  <a:lnTo>
                    <a:pt x="1465" y="675"/>
                  </a:lnTo>
                  <a:lnTo>
                    <a:pt x="1273" y="675"/>
                  </a:lnTo>
                  <a:close/>
                  <a:moveTo>
                    <a:pt x="565" y="675"/>
                  </a:moveTo>
                  <a:lnTo>
                    <a:pt x="556" y="733"/>
                  </a:lnTo>
                  <a:lnTo>
                    <a:pt x="551" y="793"/>
                  </a:lnTo>
                  <a:lnTo>
                    <a:pt x="549" y="857"/>
                  </a:lnTo>
                  <a:lnTo>
                    <a:pt x="551" y="921"/>
                  </a:lnTo>
                  <a:lnTo>
                    <a:pt x="556" y="982"/>
                  </a:lnTo>
                  <a:lnTo>
                    <a:pt x="566" y="1039"/>
                  </a:lnTo>
                  <a:lnTo>
                    <a:pt x="790" y="1039"/>
                  </a:lnTo>
                  <a:lnTo>
                    <a:pt x="790" y="675"/>
                  </a:lnTo>
                  <a:lnTo>
                    <a:pt x="565" y="675"/>
                  </a:lnTo>
                  <a:close/>
                  <a:moveTo>
                    <a:pt x="244" y="675"/>
                  </a:moveTo>
                  <a:lnTo>
                    <a:pt x="230" y="734"/>
                  </a:lnTo>
                  <a:lnTo>
                    <a:pt x="221" y="795"/>
                  </a:lnTo>
                  <a:lnTo>
                    <a:pt x="217" y="857"/>
                  </a:lnTo>
                  <a:lnTo>
                    <a:pt x="220" y="904"/>
                  </a:lnTo>
                  <a:lnTo>
                    <a:pt x="225" y="951"/>
                  </a:lnTo>
                  <a:lnTo>
                    <a:pt x="233" y="995"/>
                  </a:lnTo>
                  <a:lnTo>
                    <a:pt x="244" y="1039"/>
                  </a:lnTo>
                  <a:lnTo>
                    <a:pt x="435" y="1039"/>
                  </a:lnTo>
                  <a:lnTo>
                    <a:pt x="427" y="981"/>
                  </a:lnTo>
                  <a:lnTo>
                    <a:pt x="422" y="921"/>
                  </a:lnTo>
                  <a:lnTo>
                    <a:pt x="421" y="857"/>
                  </a:lnTo>
                  <a:lnTo>
                    <a:pt x="422" y="794"/>
                  </a:lnTo>
                  <a:lnTo>
                    <a:pt x="427" y="733"/>
                  </a:lnTo>
                  <a:lnTo>
                    <a:pt x="435" y="675"/>
                  </a:lnTo>
                  <a:lnTo>
                    <a:pt x="244" y="675"/>
                  </a:lnTo>
                  <a:close/>
                  <a:moveTo>
                    <a:pt x="1107" y="271"/>
                  </a:moveTo>
                  <a:lnTo>
                    <a:pt x="1133" y="308"/>
                  </a:lnTo>
                  <a:lnTo>
                    <a:pt x="1157" y="349"/>
                  </a:lnTo>
                  <a:lnTo>
                    <a:pt x="1182" y="395"/>
                  </a:lnTo>
                  <a:lnTo>
                    <a:pt x="1204" y="442"/>
                  </a:lnTo>
                  <a:lnTo>
                    <a:pt x="1225" y="494"/>
                  </a:lnTo>
                  <a:lnTo>
                    <a:pt x="1244" y="547"/>
                  </a:lnTo>
                  <a:lnTo>
                    <a:pt x="1411" y="547"/>
                  </a:lnTo>
                  <a:lnTo>
                    <a:pt x="1379" y="497"/>
                  </a:lnTo>
                  <a:lnTo>
                    <a:pt x="1343" y="449"/>
                  </a:lnTo>
                  <a:lnTo>
                    <a:pt x="1303" y="405"/>
                  </a:lnTo>
                  <a:lnTo>
                    <a:pt x="1259" y="365"/>
                  </a:lnTo>
                  <a:lnTo>
                    <a:pt x="1212" y="329"/>
                  </a:lnTo>
                  <a:lnTo>
                    <a:pt x="1161" y="298"/>
                  </a:lnTo>
                  <a:lnTo>
                    <a:pt x="1107" y="271"/>
                  </a:lnTo>
                  <a:close/>
                  <a:moveTo>
                    <a:pt x="602" y="271"/>
                  </a:moveTo>
                  <a:lnTo>
                    <a:pt x="549" y="298"/>
                  </a:lnTo>
                  <a:lnTo>
                    <a:pt x="497" y="329"/>
                  </a:lnTo>
                  <a:lnTo>
                    <a:pt x="450" y="365"/>
                  </a:lnTo>
                  <a:lnTo>
                    <a:pt x="406" y="405"/>
                  </a:lnTo>
                  <a:lnTo>
                    <a:pt x="366" y="449"/>
                  </a:lnTo>
                  <a:lnTo>
                    <a:pt x="330" y="497"/>
                  </a:lnTo>
                  <a:lnTo>
                    <a:pt x="298" y="547"/>
                  </a:lnTo>
                  <a:lnTo>
                    <a:pt x="466" y="547"/>
                  </a:lnTo>
                  <a:lnTo>
                    <a:pt x="485" y="494"/>
                  </a:lnTo>
                  <a:lnTo>
                    <a:pt x="505" y="442"/>
                  </a:lnTo>
                  <a:lnTo>
                    <a:pt x="527" y="395"/>
                  </a:lnTo>
                  <a:lnTo>
                    <a:pt x="552" y="349"/>
                  </a:lnTo>
                  <a:lnTo>
                    <a:pt x="576" y="308"/>
                  </a:lnTo>
                  <a:lnTo>
                    <a:pt x="602" y="271"/>
                  </a:lnTo>
                  <a:close/>
                  <a:moveTo>
                    <a:pt x="919" y="246"/>
                  </a:moveTo>
                  <a:lnTo>
                    <a:pt x="919" y="547"/>
                  </a:lnTo>
                  <a:lnTo>
                    <a:pt x="1108" y="547"/>
                  </a:lnTo>
                  <a:lnTo>
                    <a:pt x="1087" y="497"/>
                  </a:lnTo>
                  <a:lnTo>
                    <a:pt x="1066" y="450"/>
                  </a:lnTo>
                  <a:lnTo>
                    <a:pt x="1042" y="407"/>
                  </a:lnTo>
                  <a:lnTo>
                    <a:pt x="1017" y="368"/>
                  </a:lnTo>
                  <a:lnTo>
                    <a:pt x="993" y="333"/>
                  </a:lnTo>
                  <a:lnTo>
                    <a:pt x="967" y="300"/>
                  </a:lnTo>
                  <a:lnTo>
                    <a:pt x="942" y="271"/>
                  </a:lnTo>
                  <a:lnTo>
                    <a:pt x="919" y="246"/>
                  </a:lnTo>
                  <a:close/>
                  <a:moveTo>
                    <a:pt x="790" y="245"/>
                  </a:moveTo>
                  <a:lnTo>
                    <a:pt x="766" y="271"/>
                  </a:lnTo>
                  <a:lnTo>
                    <a:pt x="742" y="299"/>
                  </a:lnTo>
                  <a:lnTo>
                    <a:pt x="716" y="331"/>
                  </a:lnTo>
                  <a:lnTo>
                    <a:pt x="690" y="367"/>
                  </a:lnTo>
                  <a:lnTo>
                    <a:pt x="666" y="406"/>
                  </a:lnTo>
                  <a:lnTo>
                    <a:pt x="642" y="449"/>
                  </a:lnTo>
                  <a:lnTo>
                    <a:pt x="621" y="497"/>
                  </a:lnTo>
                  <a:lnTo>
                    <a:pt x="600" y="547"/>
                  </a:lnTo>
                  <a:lnTo>
                    <a:pt x="790" y="547"/>
                  </a:lnTo>
                  <a:lnTo>
                    <a:pt x="790" y="245"/>
                  </a:lnTo>
                  <a:close/>
                  <a:moveTo>
                    <a:pt x="854" y="0"/>
                  </a:moveTo>
                  <a:lnTo>
                    <a:pt x="928" y="3"/>
                  </a:lnTo>
                  <a:lnTo>
                    <a:pt x="1000" y="13"/>
                  </a:lnTo>
                  <a:lnTo>
                    <a:pt x="1070" y="27"/>
                  </a:lnTo>
                  <a:lnTo>
                    <a:pt x="1138" y="49"/>
                  </a:lnTo>
                  <a:lnTo>
                    <a:pt x="1202" y="75"/>
                  </a:lnTo>
                  <a:lnTo>
                    <a:pt x="1265" y="106"/>
                  </a:lnTo>
                  <a:lnTo>
                    <a:pt x="1325" y="142"/>
                  </a:lnTo>
                  <a:lnTo>
                    <a:pt x="1380" y="182"/>
                  </a:lnTo>
                  <a:lnTo>
                    <a:pt x="1434" y="227"/>
                  </a:lnTo>
                  <a:lnTo>
                    <a:pt x="1482" y="276"/>
                  </a:lnTo>
                  <a:lnTo>
                    <a:pt x="1527" y="329"/>
                  </a:lnTo>
                  <a:lnTo>
                    <a:pt x="1567" y="385"/>
                  </a:lnTo>
                  <a:lnTo>
                    <a:pt x="1603" y="445"/>
                  </a:lnTo>
                  <a:lnTo>
                    <a:pt x="1634" y="508"/>
                  </a:lnTo>
                  <a:lnTo>
                    <a:pt x="1661" y="573"/>
                  </a:lnTo>
                  <a:lnTo>
                    <a:pt x="1682" y="641"/>
                  </a:lnTo>
                  <a:lnTo>
                    <a:pt x="1697" y="711"/>
                  </a:lnTo>
                  <a:lnTo>
                    <a:pt x="1706" y="784"/>
                  </a:lnTo>
                  <a:lnTo>
                    <a:pt x="1709" y="857"/>
                  </a:lnTo>
                  <a:lnTo>
                    <a:pt x="1706" y="931"/>
                  </a:lnTo>
                  <a:lnTo>
                    <a:pt x="1697" y="1004"/>
                  </a:lnTo>
                  <a:lnTo>
                    <a:pt x="1682" y="1074"/>
                  </a:lnTo>
                  <a:lnTo>
                    <a:pt x="1661" y="1142"/>
                  </a:lnTo>
                  <a:lnTo>
                    <a:pt x="1634" y="1207"/>
                  </a:lnTo>
                  <a:lnTo>
                    <a:pt x="1603" y="1270"/>
                  </a:lnTo>
                  <a:lnTo>
                    <a:pt x="1567" y="1330"/>
                  </a:lnTo>
                  <a:lnTo>
                    <a:pt x="1527" y="1385"/>
                  </a:lnTo>
                  <a:lnTo>
                    <a:pt x="1482" y="1439"/>
                  </a:lnTo>
                  <a:lnTo>
                    <a:pt x="1434" y="1488"/>
                  </a:lnTo>
                  <a:lnTo>
                    <a:pt x="1380" y="1533"/>
                  </a:lnTo>
                  <a:lnTo>
                    <a:pt x="1325" y="1573"/>
                  </a:lnTo>
                  <a:lnTo>
                    <a:pt x="1265" y="1609"/>
                  </a:lnTo>
                  <a:lnTo>
                    <a:pt x="1202" y="1640"/>
                  </a:lnTo>
                  <a:lnTo>
                    <a:pt x="1138" y="1667"/>
                  </a:lnTo>
                  <a:lnTo>
                    <a:pt x="1070" y="1688"/>
                  </a:lnTo>
                  <a:lnTo>
                    <a:pt x="1000" y="1702"/>
                  </a:lnTo>
                  <a:lnTo>
                    <a:pt x="928" y="1712"/>
                  </a:lnTo>
                  <a:lnTo>
                    <a:pt x="854" y="1716"/>
                  </a:lnTo>
                  <a:lnTo>
                    <a:pt x="781" y="1712"/>
                  </a:lnTo>
                  <a:lnTo>
                    <a:pt x="709" y="1703"/>
                  </a:lnTo>
                  <a:lnTo>
                    <a:pt x="639" y="1688"/>
                  </a:lnTo>
                  <a:lnTo>
                    <a:pt x="571" y="1667"/>
                  </a:lnTo>
                  <a:lnTo>
                    <a:pt x="506" y="1640"/>
                  </a:lnTo>
                  <a:lnTo>
                    <a:pt x="444" y="1609"/>
                  </a:lnTo>
                  <a:lnTo>
                    <a:pt x="384" y="1573"/>
                  </a:lnTo>
                  <a:lnTo>
                    <a:pt x="327" y="1533"/>
                  </a:lnTo>
                  <a:lnTo>
                    <a:pt x="275" y="1488"/>
                  </a:lnTo>
                  <a:lnTo>
                    <a:pt x="227" y="1439"/>
                  </a:lnTo>
                  <a:lnTo>
                    <a:pt x="181" y="1386"/>
                  </a:lnTo>
                  <a:lnTo>
                    <a:pt x="141" y="1330"/>
                  </a:lnTo>
                  <a:lnTo>
                    <a:pt x="105" y="1270"/>
                  </a:lnTo>
                  <a:lnTo>
                    <a:pt x="74" y="1208"/>
                  </a:lnTo>
                  <a:lnTo>
                    <a:pt x="48" y="1142"/>
                  </a:lnTo>
                  <a:lnTo>
                    <a:pt x="27" y="1074"/>
                  </a:lnTo>
                  <a:lnTo>
                    <a:pt x="12" y="1004"/>
                  </a:lnTo>
                  <a:lnTo>
                    <a:pt x="3" y="932"/>
                  </a:lnTo>
                  <a:lnTo>
                    <a:pt x="0" y="858"/>
                  </a:lnTo>
                  <a:lnTo>
                    <a:pt x="3" y="784"/>
                  </a:lnTo>
                  <a:lnTo>
                    <a:pt x="12" y="711"/>
                  </a:lnTo>
                  <a:lnTo>
                    <a:pt x="27" y="641"/>
                  </a:lnTo>
                  <a:lnTo>
                    <a:pt x="48" y="574"/>
                  </a:lnTo>
                  <a:lnTo>
                    <a:pt x="74" y="508"/>
                  </a:lnTo>
                  <a:lnTo>
                    <a:pt x="105" y="445"/>
                  </a:lnTo>
                  <a:lnTo>
                    <a:pt x="141" y="386"/>
                  </a:lnTo>
                  <a:lnTo>
                    <a:pt x="181" y="330"/>
                  </a:lnTo>
                  <a:lnTo>
                    <a:pt x="227" y="277"/>
                  </a:lnTo>
                  <a:lnTo>
                    <a:pt x="275" y="227"/>
                  </a:lnTo>
                  <a:lnTo>
                    <a:pt x="327" y="183"/>
                  </a:lnTo>
                  <a:lnTo>
                    <a:pt x="384" y="142"/>
                  </a:lnTo>
                  <a:lnTo>
                    <a:pt x="444" y="106"/>
                  </a:lnTo>
                  <a:lnTo>
                    <a:pt x="506" y="75"/>
                  </a:lnTo>
                  <a:lnTo>
                    <a:pt x="571" y="49"/>
                  </a:lnTo>
                  <a:lnTo>
                    <a:pt x="639" y="27"/>
                  </a:lnTo>
                  <a:lnTo>
                    <a:pt x="709" y="13"/>
                  </a:lnTo>
                  <a:lnTo>
                    <a:pt x="781" y="3"/>
                  </a:lnTo>
                  <a:lnTo>
                    <a:pt x="8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0039DAD-605A-444A-A65C-2501D8ED9B97}"/>
              </a:ext>
            </a:extLst>
          </p:cNvPr>
          <p:cNvGrpSpPr/>
          <p:nvPr/>
        </p:nvGrpSpPr>
        <p:grpSpPr>
          <a:xfrm flipH="1">
            <a:off x="7049703" y="3765283"/>
            <a:ext cx="329932" cy="327754"/>
            <a:chOff x="7756525" y="4816476"/>
            <a:chExt cx="481013" cy="4778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9" name="Freeform 104">
              <a:extLst>
                <a:ext uri="{FF2B5EF4-FFF2-40B4-BE49-F238E27FC236}">
                  <a16:creationId xmlns:a16="http://schemas.microsoft.com/office/drawing/2014/main" id="{1B20BE78-ED13-4E6F-AF5D-1832125ED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6525" y="5251451"/>
              <a:ext cx="481013" cy="42863"/>
            </a:xfrm>
            <a:custGeom>
              <a:avLst/>
              <a:gdLst>
                <a:gd name="T0" fmla="*/ 152 w 3330"/>
                <a:gd name="T1" fmla="*/ 0 h 301"/>
                <a:gd name="T2" fmla="*/ 3179 w 3330"/>
                <a:gd name="T3" fmla="*/ 0 h 301"/>
                <a:gd name="T4" fmla="*/ 3209 w 3330"/>
                <a:gd name="T5" fmla="*/ 3 h 301"/>
                <a:gd name="T6" fmla="*/ 3237 w 3330"/>
                <a:gd name="T7" fmla="*/ 11 h 301"/>
                <a:gd name="T8" fmla="*/ 3263 w 3330"/>
                <a:gd name="T9" fmla="*/ 26 h 301"/>
                <a:gd name="T10" fmla="*/ 3285 w 3330"/>
                <a:gd name="T11" fmla="*/ 44 h 301"/>
                <a:gd name="T12" fmla="*/ 3304 w 3330"/>
                <a:gd name="T13" fmla="*/ 67 h 301"/>
                <a:gd name="T14" fmla="*/ 3318 w 3330"/>
                <a:gd name="T15" fmla="*/ 93 h 301"/>
                <a:gd name="T16" fmla="*/ 3327 w 3330"/>
                <a:gd name="T17" fmla="*/ 121 h 301"/>
                <a:gd name="T18" fmla="*/ 3330 w 3330"/>
                <a:gd name="T19" fmla="*/ 151 h 301"/>
                <a:gd name="T20" fmla="*/ 3327 w 3330"/>
                <a:gd name="T21" fmla="*/ 181 h 301"/>
                <a:gd name="T22" fmla="*/ 3318 w 3330"/>
                <a:gd name="T23" fmla="*/ 209 h 301"/>
                <a:gd name="T24" fmla="*/ 3304 w 3330"/>
                <a:gd name="T25" fmla="*/ 235 h 301"/>
                <a:gd name="T26" fmla="*/ 3285 w 3330"/>
                <a:gd name="T27" fmla="*/ 257 h 301"/>
                <a:gd name="T28" fmla="*/ 3263 w 3330"/>
                <a:gd name="T29" fmla="*/ 276 h 301"/>
                <a:gd name="T30" fmla="*/ 3237 w 3330"/>
                <a:gd name="T31" fmla="*/ 289 h 301"/>
                <a:gd name="T32" fmla="*/ 3209 w 3330"/>
                <a:gd name="T33" fmla="*/ 297 h 301"/>
                <a:gd name="T34" fmla="*/ 3179 w 3330"/>
                <a:gd name="T35" fmla="*/ 301 h 301"/>
                <a:gd name="T36" fmla="*/ 152 w 3330"/>
                <a:gd name="T37" fmla="*/ 301 h 301"/>
                <a:gd name="T38" fmla="*/ 121 w 3330"/>
                <a:gd name="T39" fmla="*/ 297 h 301"/>
                <a:gd name="T40" fmla="*/ 93 w 3330"/>
                <a:gd name="T41" fmla="*/ 289 h 301"/>
                <a:gd name="T42" fmla="*/ 67 w 3330"/>
                <a:gd name="T43" fmla="*/ 276 h 301"/>
                <a:gd name="T44" fmla="*/ 45 w 3330"/>
                <a:gd name="T45" fmla="*/ 257 h 301"/>
                <a:gd name="T46" fmla="*/ 26 w 3330"/>
                <a:gd name="T47" fmla="*/ 235 h 301"/>
                <a:gd name="T48" fmla="*/ 13 w 3330"/>
                <a:gd name="T49" fmla="*/ 209 h 301"/>
                <a:gd name="T50" fmla="*/ 3 w 3330"/>
                <a:gd name="T51" fmla="*/ 181 h 301"/>
                <a:gd name="T52" fmla="*/ 0 w 3330"/>
                <a:gd name="T53" fmla="*/ 151 h 301"/>
                <a:gd name="T54" fmla="*/ 3 w 3330"/>
                <a:gd name="T55" fmla="*/ 121 h 301"/>
                <a:gd name="T56" fmla="*/ 13 w 3330"/>
                <a:gd name="T57" fmla="*/ 93 h 301"/>
                <a:gd name="T58" fmla="*/ 26 w 3330"/>
                <a:gd name="T59" fmla="*/ 67 h 301"/>
                <a:gd name="T60" fmla="*/ 45 w 3330"/>
                <a:gd name="T61" fmla="*/ 44 h 301"/>
                <a:gd name="T62" fmla="*/ 67 w 3330"/>
                <a:gd name="T63" fmla="*/ 26 h 301"/>
                <a:gd name="T64" fmla="*/ 93 w 3330"/>
                <a:gd name="T65" fmla="*/ 11 h 301"/>
                <a:gd name="T66" fmla="*/ 121 w 3330"/>
                <a:gd name="T67" fmla="*/ 3 h 301"/>
                <a:gd name="T68" fmla="*/ 152 w 333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30" h="301">
                  <a:moveTo>
                    <a:pt x="152" y="0"/>
                  </a:moveTo>
                  <a:lnTo>
                    <a:pt x="3179" y="0"/>
                  </a:lnTo>
                  <a:lnTo>
                    <a:pt x="3209" y="3"/>
                  </a:lnTo>
                  <a:lnTo>
                    <a:pt x="3237" y="11"/>
                  </a:lnTo>
                  <a:lnTo>
                    <a:pt x="3263" y="26"/>
                  </a:lnTo>
                  <a:lnTo>
                    <a:pt x="3285" y="44"/>
                  </a:lnTo>
                  <a:lnTo>
                    <a:pt x="3304" y="67"/>
                  </a:lnTo>
                  <a:lnTo>
                    <a:pt x="3318" y="93"/>
                  </a:lnTo>
                  <a:lnTo>
                    <a:pt x="3327" y="121"/>
                  </a:lnTo>
                  <a:lnTo>
                    <a:pt x="3330" y="151"/>
                  </a:lnTo>
                  <a:lnTo>
                    <a:pt x="3327" y="181"/>
                  </a:lnTo>
                  <a:lnTo>
                    <a:pt x="3318" y="209"/>
                  </a:lnTo>
                  <a:lnTo>
                    <a:pt x="3304" y="235"/>
                  </a:lnTo>
                  <a:lnTo>
                    <a:pt x="3285" y="257"/>
                  </a:lnTo>
                  <a:lnTo>
                    <a:pt x="3263" y="276"/>
                  </a:lnTo>
                  <a:lnTo>
                    <a:pt x="3237" y="289"/>
                  </a:lnTo>
                  <a:lnTo>
                    <a:pt x="3209" y="297"/>
                  </a:lnTo>
                  <a:lnTo>
                    <a:pt x="3179" y="301"/>
                  </a:lnTo>
                  <a:lnTo>
                    <a:pt x="152" y="301"/>
                  </a:lnTo>
                  <a:lnTo>
                    <a:pt x="121" y="297"/>
                  </a:lnTo>
                  <a:lnTo>
                    <a:pt x="93" y="289"/>
                  </a:lnTo>
                  <a:lnTo>
                    <a:pt x="67" y="276"/>
                  </a:lnTo>
                  <a:lnTo>
                    <a:pt x="45" y="257"/>
                  </a:lnTo>
                  <a:lnTo>
                    <a:pt x="26" y="235"/>
                  </a:lnTo>
                  <a:lnTo>
                    <a:pt x="13" y="209"/>
                  </a:lnTo>
                  <a:lnTo>
                    <a:pt x="3" y="181"/>
                  </a:lnTo>
                  <a:lnTo>
                    <a:pt x="0" y="151"/>
                  </a:lnTo>
                  <a:lnTo>
                    <a:pt x="3" y="121"/>
                  </a:lnTo>
                  <a:lnTo>
                    <a:pt x="13" y="93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1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5">
              <a:extLst>
                <a:ext uri="{FF2B5EF4-FFF2-40B4-BE49-F238E27FC236}">
                  <a16:creationId xmlns:a16="http://schemas.microsoft.com/office/drawing/2014/main" id="{AC311283-EA05-4633-93FE-1FB460D848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3513" y="4976813"/>
              <a:ext cx="425450" cy="261938"/>
            </a:xfrm>
            <a:custGeom>
              <a:avLst/>
              <a:gdLst>
                <a:gd name="T0" fmla="*/ 2005 w 2952"/>
                <a:gd name="T1" fmla="*/ 1503 h 1805"/>
                <a:gd name="T2" fmla="*/ 2460 w 2952"/>
                <a:gd name="T3" fmla="*/ 150 h 1805"/>
                <a:gd name="T4" fmla="*/ 1249 w 2952"/>
                <a:gd name="T5" fmla="*/ 150 h 1805"/>
                <a:gd name="T6" fmla="*/ 1703 w 2952"/>
                <a:gd name="T7" fmla="*/ 1503 h 1805"/>
                <a:gd name="T8" fmla="*/ 1249 w 2952"/>
                <a:gd name="T9" fmla="*/ 150 h 1805"/>
                <a:gd name="T10" fmla="*/ 493 w 2952"/>
                <a:gd name="T11" fmla="*/ 1503 h 1805"/>
                <a:gd name="T12" fmla="*/ 946 w 2952"/>
                <a:gd name="T13" fmla="*/ 150 h 1805"/>
                <a:gd name="T14" fmla="*/ 152 w 2952"/>
                <a:gd name="T15" fmla="*/ 0 h 1805"/>
                <a:gd name="T16" fmla="*/ 2820 w 2952"/>
                <a:gd name="T17" fmla="*/ 2 h 1805"/>
                <a:gd name="T18" fmla="*/ 2853 w 2952"/>
                <a:gd name="T19" fmla="*/ 22 h 1805"/>
                <a:gd name="T20" fmla="*/ 2873 w 2952"/>
                <a:gd name="T21" fmla="*/ 55 h 1805"/>
                <a:gd name="T22" fmla="*/ 2873 w 2952"/>
                <a:gd name="T23" fmla="*/ 95 h 1805"/>
                <a:gd name="T24" fmla="*/ 2853 w 2952"/>
                <a:gd name="T25" fmla="*/ 128 h 1805"/>
                <a:gd name="T26" fmla="*/ 2820 w 2952"/>
                <a:gd name="T27" fmla="*/ 148 h 1805"/>
                <a:gd name="T28" fmla="*/ 2762 w 2952"/>
                <a:gd name="T29" fmla="*/ 150 h 1805"/>
                <a:gd name="T30" fmla="*/ 2800 w 2952"/>
                <a:gd name="T31" fmla="*/ 1503 h 1805"/>
                <a:gd name="T32" fmla="*/ 2859 w 2952"/>
                <a:gd name="T33" fmla="*/ 1515 h 1805"/>
                <a:gd name="T34" fmla="*/ 2907 w 2952"/>
                <a:gd name="T35" fmla="*/ 1548 h 1805"/>
                <a:gd name="T36" fmla="*/ 2939 w 2952"/>
                <a:gd name="T37" fmla="*/ 1596 h 1805"/>
                <a:gd name="T38" fmla="*/ 2952 w 2952"/>
                <a:gd name="T39" fmla="*/ 1654 h 1805"/>
                <a:gd name="T40" fmla="*/ 2939 w 2952"/>
                <a:gd name="T41" fmla="*/ 1712 h 1805"/>
                <a:gd name="T42" fmla="*/ 2907 w 2952"/>
                <a:gd name="T43" fmla="*/ 1760 h 1805"/>
                <a:gd name="T44" fmla="*/ 2859 w 2952"/>
                <a:gd name="T45" fmla="*/ 1792 h 1805"/>
                <a:gd name="T46" fmla="*/ 2800 w 2952"/>
                <a:gd name="T47" fmla="*/ 1805 h 1805"/>
                <a:gd name="T48" fmla="*/ 121 w 2952"/>
                <a:gd name="T49" fmla="*/ 1801 h 1805"/>
                <a:gd name="T50" fmla="*/ 67 w 2952"/>
                <a:gd name="T51" fmla="*/ 1779 h 1805"/>
                <a:gd name="T52" fmla="*/ 27 w 2952"/>
                <a:gd name="T53" fmla="*/ 1738 h 1805"/>
                <a:gd name="T54" fmla="*/ 4 w 2952"/>
                <a:gd name="T55" fmla="*/ 1684 h 1805"/>
                <a:gd name="T56" fmla="*/ 4 w 2952"/>
                <a:gd name="T57" fmla="*/ 1624 h 1805"/>
                <a:gd name="T58" fmla="*/ 27 w 2952"/>
                <a:gd name="T59" fmla="*/ 1570 h 1805"/>
                <a:gd name="T60" fmla="*/ 67 w 2952"/>
                <a:gd name="T61" fmla="*/ 1529 h 1805"/>
                <a:gd name="T62" fmla="*/ 121 w 2952"/>
                <a:gd name="T63" fmla="*/ 1506 h 1805"/>
                <a:gd name="T64" fmla="*/ 190 w 2952"/>
                <a:gd name="T65" fmla="*/ 1503 h 1805"/>
                <a:gd name="T66" fmla="*/ 152 w 2952"/>
                <a:gd name="T67" fmla="*/ 150 h 1805"/>
                <a:gd name="T68" fmla="*/ 114 w 2952"/>
                <a:gd name="T69" fmla="*/ 140 h 1805"/>
                <a:gd name="T70" fmla="*/ 86 w 2952"/>
                <a:gd name="T71" fmla="*/ 113 h 1805"/>
                <a:gd name="T72" fmla="*/ 76 w 2952"/>
                <a:gd name="T73" fmla="*/ 75 h 1805"/>
                <a:gd name="T74" fmla="*/ 86 w 2952"/>
                <a:gd name="T75" fmla="*/ 38 h 1805"/>
                <a:gd name="T76" fmla="*/ 114 w 2952"/>
                <a:gd name="T77" fmla="*/ 11 h 1805"/>
                <a:gd name="T78" fmla="*/ 152 w 2952"/>
                <a:gd name="T79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52" h="1805">
                  <a:moveTo>
                    <a:pt x="2005" y="150"/>
                  </a:moveTo>
                  <a:lnTo>
                    <a:pt x="2005" y="1503"/>
                  </a:lnTo>
                  <a:lnTo>
                    <a:pt x="2460" y="1503"/>
                  </a:lnTo>
                  <a:lnTo>
                    <a:pt x="2460" y="150"/>
                  </a:lnTo>
                  <a:lnTo>
                    <a:pt x="2005" y="150"/>
                  </a:lnTo>
                  <a:close/>
                  <a:moveTo>
                    <a:pt x="1249" y="150"/>
                  </a:moveTo>
                  <a:lnTo>
                    <a:pt x="1249" y="1503"/>
                  </a:lnTo>
                  <a:lnTo>
                    <a:pt x="1703" y="1503"/>
                  </a:lnTo>
                  <a:lnTo>
                    <a:pt x="1703" y="150"/>
                  </a:lnTo>
                  <a:lnTo>
                    <a:pt x="1249" y="150"/>
                  </a:lnTo>
                  <a:close/>
                  <a:moveTo>
                    <a:pt x="493" y="150"/>
                  </a:moveTo>
                  <a:lnTo>
                    <a:pt x="493" y="1503"/>
                  </a:lnTo>
                  <a:lnTo>
                    <a:pt x="946" y="1503"/>
                  </a:lnTo>
                  <a:lnTo>
                    <a:pt x="946" y="150"/>
                  </a:lnTo>
                  <a:lnTo>
                    <a:pt x="493" y="150"/>
                  </a:lnTo>
                  <a:close/>
                  <a:moveTo>
                    <a:pt x="152" y="0"/>
                  </a:moveTo>
                  <a:lnTo>
                    <a:pt x="2800" y="0"/>
                  </a:lnTo>
                  <a:lnTo>
                    <a:pt x="2820" y="2"/>
                  </a:lnTo>
                  <a:lnTo>
                    <a:pt x="2839" y="11"/>
                  </a:lnTo>
                  <a:lnTo>
                    <a:pt x="2853" y="22"/>
                  </a:lnTo>
                  <a:lnTo>
                    <a:pt x="2866" y="38"/>
                  </a:lnTo>
                  <a:lnTo>
                    <a:pt x="2873" y="55"/>
                  </a:lnTo>
                  <a:lnTo>
                    <a:pt x="2875" y="75"/>
                  </a:lnTo>
                  <a:lnTo>
                    <a:pt x="2873" y="95"/>
                  </a:lnTo>
                  <a:lnTo>
                    <a:pt x="2866" y="113"/>
                  </a:lnTo>
                  <a:lnTo>
                    <a:pt x="2853" y="128"/>
                  </a:lnTo>
                  <a:lnTo>
                    <a:pt x="2839" y="140"/>
                  </a:lnTo>
                  <a:lnTo>
                    <a:pt x="2820" y="148"/>
                  </a:lnTo>
                  <a:lnTo>
                    <a:pt x="2800" y="150"/>
                  </a:lnTo>
                  <a:lnTo>
                    <a:pt x="2762" y="150"/>
                  </a:lnTo>
                  <a:lnTo>
                    <a:pt x="2762" y="1503"/>
                  </a:lnTo>
                  <a:lnTo>
                    <a:pt x="2800" y="1503"/>
                  </a:lnTo>
                  <a:lnTo>
                    <a:pt x="2830" y="1506"/>
                  </a:lnTo>
                  <a:lnTo>
                    <a:pt x="2859" y="1515"/>
                  </a:lnTo>
                  <a:lnTo>
                    <a:pt x="2885" y="1529"/>
                  </a:lnTo>
                  <a:lnTo>
                    <a:pt x="2907" y="1548"/>
                  </a:lnTo>
                  <a:lnTo>
                    <a:pt x="2926" y="1570"/>
                  </a:lnTo>
                  <a:lnTo>
                    <a:pt x="2939" y="1596"/>
                  </a:lnTo>
                  <a:lnTo>
                    <a:pt x="2949" y="1624"/>
                  </a:lnTo>
                  <a:lnTo>
                    <a:pt x="2952" y="1654"/>
                  </a:lnTo>
                  <a:lnTo>
                    <a:pt x="2949" y="1684"/>
                  </a:lnTo>
                  <a:lnTo>
                    <a:pt x="2939" y="1712"/>
                  </a:lnTo>
                  <a:lnTo>
                    <a:pt x="2926" y="1738"/>
                  </a:lnTo>
                  <a:lnTo>
                    <a:pt x="2907" y="1760"/>
                  </a:lnTo>
                  <a:lnTo>
                    <a:pt x="2885" y="1779"/>
                  </a:lnTo>
                  <a:lnTo>
                    <a:pt x="2859" y="1792"/>
                  </a:lnTo>
                  <a:lnTo>
                    <a:pt x="2830" y="1801"/>
                  </a:lnTo>
                  <a:lnTo>
                    <a:pt x="2800" y="1805"/>
                  </a:lnTo>
                  <a:lnTo>
                    <a:pt x="152" y="1805"/>
                  </a:lnTo>
                  <a:lnTo>
                    <a:pt x="121" y="1801"/>
                  </a:lnTo>
                  <a:lnTo>
                    <a:pt x="93" y="1792"/>
                  </a:lnTo>
                  <a:lnTo>
                    <a:pt x="67" y="1779"/>
                  </a:lnTo>
                  <a:lnTo>
                    <a:pt x="44" y="1760"/>
                  </a:lnTo>
                  <a:lnTo>
                    <a:pt x="27" y="1738"/>
                  </a:lnTo>
                  <a:lnTo>
                    <a:pt x="12" y="1712"/>
                  </a:lnTo>
                  <a:lnTo>
                    <a:pt x="4" y="1684"/>
                  </a:lnTo>
                  <a:lnTo>
                    <a:pt x="0" y="1654"/>
                  </a:lnTo>
                  <a:lnTo>
                    <a:pt x="4" y="1624"/>
                  </a:lnTo>
                  <a:lnTo>
                    <a:pt x="12" y="1596"/>
                  </a:lnTo>
                  <a:lnTo>
                    <a:pt x="27" y="1570"/>
                  </a:lnTo>
                  <a:lnTo>
                    <a:pt x="44" y="1548"/>
                  </a:lnTo>
                  <a:lnTo>
                    <a:pt x="67" y="1529"/>
                  </a:lnTo>
                  <a:lnTo>
                    <a:pt x="93" y="1515"/>
                  </a:lnTo>
                  <a:lnTo>
                    <a:pt x="121" y="1506"/>
                  </a:lnTo>
                  <a:lnTo>
                    <a:pt x="152" y="1503"/>
                  </a:lnTo>
                  <a:lnTo>
                    <a:pt x="190" y="1503"/>
                  </a:lnTo>
                  <a:lnTo>
                    <a:pt x="190" y="150"/>
                  </a:lnTo>
                  <a:lnTo>
                    <a:pt x="152" y="150"/>
                  </a:lnTo>
                  <a:lnTo>
                    <a:pt x="131" y="148"/>
                  </a:lnTo>
                  <a:lnTo>
                    <a:pt x="114" y="140"/>
                  </a:lnTo>
                  <a:lnTo>
                    <a:pt x="99" y="128"/>
                  </a:lnTo>
                  <a:lnTo>
                    <a:pt x="86" y="113"/>
                  </a:lnTo>
                  <a:lnTo>
                    <a:pt x="79" y="95"/>
                  </a:lnTo>
                  <a:lnTo>
                    <a:pt x="76" y="75"/>
                  </a:lnTo>
                  <a:lnTo>
                    <a:pt x="79" y="55"/>
                  </a:lnTo>
                  <a:lnTo>
                    <a:pt x="86" y="38"/>
                  </a:lnTo>
                  <a:lnTo>
                    <a:pt x="99" y="22"/>
                  </a:lnTo>
                  <a:lnTo>
                    <a:pt x="114" y="11"/>
                  </a:lnTo>
                  <a:lnTo>
                    <a:pt x="131" y="2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6">
              <a:extLst>
                <a:ext uri="{FF2B5EF4-FFF2-40B4-BE49-F238E27FC236}">
                  <a16:creationId xmlns:a16="http://schemas.microsoft.com/office/drawing/2014/main" id="{29FF7D60-1EB6-4E97-8976-E085DBEC8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6525" y="4816476"/>
              <a:ext cx="481013" cy="141288"/>
            </a:xfrm>
            <a:custGeom>
              <a:avLst/>
              <a:gdLst>
                <a:gd name="T0" fmla="*/ 1678 w 3331"/>
                <a:gd name="T1" fmla="*/ 0 h 977"/>
                <a:gd name="T2" fmla="*/ 1702 w 3331"/>
                <a:gd name="T3" fmla="*/ 5 h 977"/>
                <a:gd name="T4" fmla="*/ 1727 w 3331"/>
                <a:gd name="T5" fmla="*/ 13 h 977"/>
                <a:gd name="T6" fmla="*/ 3229 w 3331"/>
                <a:gd name="T7" fmla="*/ 684 h 977"/>
                <a:gd name="T8" fmla="*/ 3253 w 3331"/>
                <a:gd name="T9" fmla="*/ 695 h 977"/>
                <a:gd name="T10" fmla="*/ 3275 w 3331"/>
                <a:gd name="T11" fmla="*/ 710 h 977"/>
                <a:gd name="T12" fmla="*/ 3295 w 3331"/>
                <a:gd name="T13" fmla="*/ 727 h 977"/>
                <a:gd name="T14" fmla="*/ 3309 w 3331"/>
                <a:gd name="T15" fmla="*/ 749 h 977"/>
                <a:gd name="T16" fmla="*/ 3322 w 3331"/>
                <a:gd name="T17" fmla="*/ 773 h 977"/>
                <a:gd name="T18" fmla="*/ 3329 w 3331"/>
                <a:gd name="T19" fmla="*/ 799 h 977"/>
                <a:gd name="T20" fmla="*/ 3331 w 3331"/>
                <a:gd name="T21" fmla="*/ 826 h 977"/>
                <a:gd name="T22" fmla="*/ 3328 w 3331"/>
                <a:gd name="T23" fmla="*/ 856 h 977"/>
                <a:gd name="T24" fmla="*/ 3320 w 3331"/>
                <a:gd name="T25" fmla="*/ 885 h 977"/>
                <a:gd name="T26" fmla="*/ 3305 w 3331"/>
                <a:gd name="T27" fmla="*/ 910 h 977"/>
                <a:gd name="T28" fmla="*/ 3287 w 3331"/>
                <a:gd name="T29" fmla="*/ 933 h 977"/>
                <a:gd name="T30" fmla="*/ 3264 w 3331"/>
                <a:gd name="T31" fmla="*/ 951 h 977"/>
                <a:gd name="T32" fmla="*/ 3239 w 3331"/>
                <a:gd name="T33" fmla="*/ 966 h 977"/>
                <a:gd name="T34" fmla="*/ 3210 w 3331"/>
                <a:gd name="T35" fmla="*/ 974 h 977"/>
                <a:gd name="T36" fmla="*/ 3180 w 3331"/>
                <a:gd name="T37" fmla="*/ 977 h 977"/>
                <a:gd name="T38" fmla="*/ 152 w 3331"/>
                <a:gd name="T39" fmla="*/ 977 h 977"/>
                <a:gd name="T40" fmla="*/ 121 w 3331"/>
                <a:gd name="T41" fmla="*/ 974 h 977"/>
                <a:gd name="T42" fmla="*/ 93 w 3331"/>
                <a:gd name="T43" fmla="*/ 966 h 977"/>
                <a:gd name="T44" fmla="*/ 68 w 3331"/>
                <a:gd name="T45" fmla="*/ 952 h 977"/>
                <a:gd name="T46" fmla="*/ 46 w 3331"/>
                <a:gd name="T47" fmla="*/ 934 h 977"/>
                <a:gd name="T48" fmla="*/ 27 w 3331"/>
                <a:gd name="T49" fmla="*/ 911 h 977"/>
                <a:gd name="T50" fmla="*/ 13 w 3331"/>
                <a:gd name="T51" fmla="*/ 887 h 977"/>
                <a:gd name="T52" fmla="*/ 4 w 3331"/>
                <a:gd name="T53" fmla="*/ 858 h 977"/>
                <a:gd name="T54" fmla="*/ 0 w 3331"/>
                <a:gd name="T55" fmla="*/ 832 h 977"/>
                <a:gd name="T56" fmla="*/ 2 w 3331"/>
                <a:gd name="T57" fmla="*/ 806 h 977"/>
                <a:gd name="T58" fmla="*/ 7 w 3331"/>
                <a:gd name="T59" fmla="*/ 781 h 977"/>
                <a:gd name="T60" fmla="*/ 17 w 3331"/>
                <a:gd name="T61" fmla="*/ 759 h 977"/>
                <a:gd name="T62" fmla="*/ 29 w 3331"/>
                <a:gd name="T63" fmla="*/ 738 h 977"/>
                <a:gd name="T64" fmla="*/ 47 w 3331"/>
                <a:gd name="T65" fmla="*/ 718 h 977"/>
                <a:gd name="T66" fmla="*/ 67 w 3331"/>
                <a:gd name="T67" fmla="*/ 702 h 977"/>
                <a:gd name="T68" fmla="*/ 90 w 3331"/>
                <a:gd name="T69" fmla="*/ 689 h 977"/>
                <a:gd name="T70" fmla="*/ 1603 w 3331"/>
                <a:gd name="T71" fmla="*/ 13 h 977"/>
                <a:gd name="T72" fmla="*/ 1627 w 3331"/>
                <a:gd name="T73" fmla="*/ 5 h 977"/>
                <a:gd name="T74" fmla="*/ 1652 w 3331"/>
                <a:gd name="T75" fmla="*/ 0 h 977"/>
                <a:gd name="T76" fmla="*/ 1678 w 3331"/>
                <a:gd name="T7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31" h="977">
                  <a:moveTo>
                    <a:pt x="1678" y="0"/>
                  </a:moveTo>
                  <a:lnTo>
                    <a:pt x="1702" y="5"/>
                  </a:lnTo>
                  <a:lnTo>
                    <a:pt x="1727" y="13"/>
                  </a:lnTo>
                  <a:lnTo>
                    <a:pt x="3229" y="684"/>
                  </a:lnTo>
                  <a:lnTo>
                    <a:pt x="3253" y="695"/>
                  </a:lnTo>
                  <a:lnTo>
                    <a:pt x="3275" y="710"/>
                  </a:lnTo>
                  <a:lnTo>
                    <a:pt x="3295" y="727"/>
                  </a:lnTo>
                  <a:lnTo>
                    <a:pt x="3309" y="749"/>
                  </a:lnTo>
                  <a:lnTo>
                    <a:pt x="3322" y="773"/>
                  </a:lnTo>
                  <a:lnTo>
                    <a:pt x="3329" y="799"/>
                  </a:lnTo>
                  <a:lnTo>
                    <a:pt x="3331" y="826"/>
                  </a:lnTo>
                  <a:lnTo>
                    <a:pt x="3328" y="856"/>
                  </a:lnTo>
                  <a:lnTo>
                    <a:pt x="3320" y="885"/>
                  </a:lnTo>
                  <a:lnTo>
                    <a:pt x="3305" y="910"/>
                  </a:lnTo>
                  <a:lnTo>
                    <a:pt x="3287" y="933"/>
                  </a:lnTo>
                  <a:lnTo>
                    <a:pt x="3264" y="951"/>
                  </a:lnTo>
                  <a:lnTo>
                    <a:pt x="3239" y="966"/>
                  </a:lnTo>
                  <a:lnTo>
                    <a:pt x="3210" y="974"/>
                  </a:lnTo>
                  <a:lnTo>
                    <a:pt x="3180" y="977"/>
                  </a:lnTo>
                  <a:lnTo>
                    <a:pt x="152" y="977"/>
                  </a:lnTo>
                  <a:lnTo>
                    <a:pt x="121" y="974"/>
                  </a:lnTo>
                  <a:lnTo>
                    <a:pt x="93" y="966"/>
                  </a:lnTo>
                  <a:lnTo>
                    <a:pt x="68" y="952"/>
                  </a:lnTo>
                  <a:lnTo>
                    <a:pt x="46" y="934"/>
                  </a:lnTo>
                  <a:lnTo>
                    <a:pt x="27" y="911"/>
                  </a:lnTo>
                  <a:lnTo>
                    <a:pt x="13" y="887"/>
                  </a:lnTo>
                  <a:lnTo>
                    <a:pt x="4" y="858"/>
                  </a:lnTo>
                  <a:lnTo>
                    <a:pt x="0" y="832"/>
                  </a:lnTo>
                  <a:lnTo>
                    <a:pt x="2" y="806"/>
                  </a:lnTo>
                  <a:lnTo>
                    <a:pt x="7" y="781"/>
                  </a:lnTo>
                  <a:lnTo>
                    <a:pt x="17" y="759"/>
                  </a:lnTo>
                  <a:lnTo>
                    <a:pt x="29" y="738"/>
                  </a:lnTo>
                  <a:lnTo>
                    <a:pt x="47" y="718"/>
                  </a:lnTo>
                  <a:lnTo>
                    <a:pt x="67" y="702"/>
                  </a:lnTo>
                  <a:lnTo>
                    <a:pt x="90" y="689"/>
                  </a:lnTo>
                  <a:lnTo>
                    <a:pt x="1603" y="13"/>
                  </a:lnTo>
                  <a:lnTo>
                    <a:pt x="1627" y="5"/>
                  </a:lnTo>
                  <a:lnTo>
                    <a:pt x="1652" y="0"/>
                  </a:lnTo>
                  <a:lnTo>
                    <a:pt x="1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D9624B-EB12-47D0-809F-D00F2995C437}"/>
              </a:ext>
            </a:extLst>
          </p:cNvPr>
          <p:cNvGrpSpPr/>
          <p:nvPr/>
        </p:nvGrpSpPr>
        <p:grpSpPr>
          <a:xfrm>
            <a:off x="7110631" y="5028104"/>
            <a:ext cx="208076" cy="275702"/>
            <a:chOff x="6705601" y="2825751"/>
            <a:chExt cx="31750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3" name="Freeform 173">
              <a:extLst>
                <a:ext uri="{FF2B5EF4-FFF2-40B4-BE49-F238E27FC236}">
                  <a16:creationId xmlns:a16="http://schemas.microsoft.com/office/drawing/2014/main" id="{578D8AC5-7831-4D49-8E27-3B3D3C735A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5601" y="2825751"/>
              <a:ext cx="317500" cy="420688"/>
            </a:xfrm>
            <a:custGeom>
              <a:avLst/>
              <a:gdLst>
                <a:gd name="T0" fmla="*/ 550 w 871"/>
                <a:gd name="T1" fmla="*/ 825 h 1156"/>
                <a:gd name="T2" fmla="*/ 871 w 871"/>
                <a:gd name="T3" fmla="*/ 683 h 1156"/>
                <a:gd name="T4" fmla="*/ 823 w 871"/>
                <a:gd name="T5" fmla="*/ 635 h 1156"/>
                <a:gd name="T6" fmla="*/ 530 w 871"/>
                <a:gd name="T7" fmla="*/ 757 h 1156"/>
                <a:gd name="T8" fmla="*/ 236 w 871"/>
                <a:gd name="T9" fmla="*/ 635 h 1156"/>
                <a:gd name="T10" fmla="*/ 236 w 871"/>
                <a:gd name="T11" fmla="*/ 49 h 1156"/>
                <a:gd name="T12" fmla="*/ 188 w 871"/>
                <a:gd name="T13" fmla="*/ 0 h 1156"/>
                <a:gd name="T14" fmla="*/ 188 w 871"/>
                <a:gd name="T15" fmla="*/ 683 h 1156"/>
                <a:gd name="T16" fmla="*/ 482 w 871"/>
                <a:gd name="T17" fmla="*/ 823 h 1156"/>
                <a:gd name="T18" fmla="*/ 482 w 871"/>
                <a:gd name="T19" fmla="*/ 917 h 1156"/>
                <a:gd name="T20" fmla="*/ 270 w 871"/>
                <a:gd name="T21" fmla="*/ 917 h 1156"/>
                <a:gd name="T22" fmla="*/ 270 w 871"/>
                <a:gd name="T23" fmla="*/ 1156 h 1156"/>
                <a:gd name="T24" fmla="*/ 772 w 871"/>
                <a:gd name="T25" fmla="*/ 1156 h 1156"/>
                <a:gd name="T26" fmla="*/ 772 w 871"/>
                <a:gd name="T27" fmla="*/ 917 h 1156"/>
                <a:gd name="T28" fmla="*/ 550 w 871"/>
                <a:gd name="T29" fmla="*/ 917 h 1156"/>
                <a:gd name="T30" fmla="*/ 550 w 871"/>
                <a:gd name="T31" fmla="*/ 825 h 1156"/>
                <a:gd name="T32" fmla="*/ 550 w 871"/>
                <a:gd name="T33" fmla="*/ 825 h 1156"/>
                <a:gd name="T34" fmla="*/ 550 w 871"/>
                <a:gd name="T35" fmla="*/ 825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1" h="1156">
                  <a:moveTo>
                    <a:pt x="550" y="825"/>
                  </a:moveTo>
                  <a:cubicBezTo>
                    <a:pt x="672" y="820"/>
                    <a:pt x="785" y="770"/>
                    <a:pt x="871" y="683"/>
                  </a:cubicBezTo>
                  <a:cubicBezTo>
                    <a:pt x="823" y="635"/>
                    <a:pt x="823" y="635"/>
                    <a:pt x="823" y="635"/>
                  </a:cubicBezTo>
                  <a:cubicBezTo>
                    <a:pt x="745" y="714"/>
                    <a:pt x="641" y="757"/>
                    <a:pt x="530" y="757"/>
                  </a:cubicBezTo>
                  <a:cubicBezTo>
                    <a:pt x="419" y="757"/>
                    <a:pt x="315" y="714"/>
                    <a:pt x="236" y="635"/>
                  </a:cubicBezTo>
                  <a:cubicBezTo>
                    <a:pt x="75" y="473"/>
                    <a:pt x="75" y="210"/>
                    <a:pt x="236" y="49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0" y="189"/>
                    <a:pt x="0" y="495"/>
                    <a:pt x="188" y="683"/>
                  </a:cubicBezTo>
                  <a:cubicBezTo>
                    <a:pt x="268" y="763"/>
                    <a:pt x="371" y="812"/>
                    <a:pt x="482" y="823"/>
                  </a:cubicBezTo>
                  <a:cubicBezTo>
                    <a:pt x="482" y="917"/>
                    <a:pt x="482" y="917"/>
                    <a:pt x="482" y="917"/>
                  </a:cubicBezTo>
                  <a:cubicBezTo>
                    <a:pt x="270" y="917"/>
                    <a:pt x="270" y="917"/>
                    <a:pt x="270" y="917"/>
                  </a:cubicBezTo>
                  <a:cubicBezTo>
                    <a:pt x="270" y="1156"/>
                    <a:pt x="270" y="1156"/>
                    <a:pt x="270" y="1156"/>
                  </a:cubicBezTo>
                  <a:cubicBezTo>
                    <a:pt x="772" y="1156"/>
                    <a:pt x="772" y="1156"/>
                    <a:pt x="772" y="1156"/>
                  </a:cubicBezTo>
                  <a:cubicBezTo>
                    <a:pt x="772" y="917"/>
                    <a:pt x="772" y="917"/>
                    <a:pt x="772" y="917"/>
                  </a:cubicBezTo>
                  <a:cubicBezTo>
                    <a:pt x="550" y="917"/>
                    <a:pt x="550" y="917"/>
                    <a:pt x="550" y="917"/>
                  </a:cubicBezTo>
                  <a:lnTo>
                    <a:pt x="550" y="825"/>
                  </a:lnTo>
                  <a:close/>
                  <a:moveTo>
                    <a:pt x="550" y="825"/>
                  </a:moveTo>
                  <a:cubicBezTo>
                    <a:pt x="550" y="825"/>
                    <a:pt x="550" y="825"/>
                    <a:pt x="550" y="8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4">
              <a:extLst>
                <a:ext uri="{FF2B5EF4-FFF2-40B4-BE49-F238E27FC236}">
                  <a16:creationId xmlns:a16="http://schemas.microsoft.com/office/drawing/2014/main" id="{BC40441B-1216-4B98-9EA0-7C8410F53D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1" y="2828926"/>
              <a:ext cx="98425" cy="109538"/>
            </a:xfrm>
            <a:custGeom>
              <a:avLst/>
              <a:gdLst>
                <a:gd name="T0" fmla="*/ 170 w 269"/>
                <a:gd name="T1" fmla="*/ 299 h 299"/>
                <a:gd name="T2" fmla="*/ 269 w 269"/>
                <a:gd name="T3" fmla="*/ 0 h 299"/>
                <a:gd name="T4" fmla="*/ 0 w 269"/>
                <a:gd name="T5" fmla="*/ 299 h 299"/>
                <a:gd name="T6" fmla="*/ 170 w 269"/>
                <a:gd name="T7" fmla="*/ 299 h 299"/>
                <a:gd name="T8" fmla="*/ 170 w 269"/>
                <a:gd name="T9" fmla="*/ 299 h 299"/>
                <a:gd name="T10" fmla="*/ 170 w 269"/>
                <a:gd name="T11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299">
                  <a:moveTo>
                    <a:pt x="170" y="299"/>
                  </a:moveTo>
                  <a:cubicBezTo>
                    <a:pt x="177" y="148"/>
                    <a:pt x="227" y="53"/>
                    <a:pt x="269" y="0"/>
                  </a:cubicBezTo>
                  <a:cubicBezTo>
                    <a:pt x="126" y="30"/>
                    <a:pt x="15" y="150"/>
                    <a:pt x="0" y="299"/>
                  </a:cubicBezTo>
                  <a:lnTo>
                    <a:pt x="170" y="299"/>
                  </a:lnTo>
                  <a:close/>
                  <a:moveTo>
                    <a:pt x="170" y="299"/>
                  </a:moveTo>
                  <a:cubicBezTo>
                    <a:pt x="170" y="299"/>
                    <a:pt x="170" y="299"/>
                    <a:pt x="170" y="2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5">
              <a:extLst>
                <a:ext uri="{FF2B5EF4-FFF2-40B4-BE49-F238E27FC236}">
                  <a16:creationId xmlns:a16="http://schemas.microsoft.com/office/drawing/2014/main" id="{21FEA838-C517-4859-AAEC-CE4B82A03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763" y="2835276"/>
              <a:ext cx="74613" cy="103188"/>
            </a:xfrm>
            <a:custGeom>
              <a:avLst/>
              <a:gdLst>
                <a:gd name="T0" fmla="*/ 206 w 206"/>
                <a:gd name="T1" fmla="*/ 282 h 282"/>
                <a:gd name="T2" fmla="*/ 141 w 206"/>
                <a:gd name="T3" fmla="*/ 46 h 282"/>
                <a:gd name="T4" fmla="*/ 107 w 206"/>
                <a:gd name="T5" fmla="*/ 0 h 282"/>
                <a:gd name="T6" fmla="*/ 63 w 206"/>
                <a:gd name="T7" fmla="*/ 56 h 282"/>
                <a:gd name="T8" fmla="*/ 0 w 206"/>
                <a:gd name="T9" fmla="*/ 282 h 282"/>
                <a:gd name="T10" fmla="*/ 206 w 206"/>
                <a:gd name="T11" fmla="*/ 282 h 282"/>
                <a:gd name="T12" fmla="*/ 206 w 206"/>
                <a:gd name="T13" fmla="*/ 282 h 282"/>
                <a:gd name="T14" fmla="*/ 206 w 206"/>
                <a:gd name="T15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282">
                  <a:moveTo>
                    <a:pt x="206" y="282"/>
                  </a:moveTo>
                  <a:cubicBezTo>
                    <a:pt x="201" y="168"/>
                    <a:pt x="168" y="91"/>
                    <a:pt x="141" y="46"/>
                  </a:cubicBezTo>
                  <a:cubicBezTo>
                    <a:pt x="129" y="27"/>
                    <a:pt x="117" y="12"/>
                    <a:pt x="107" y="0"/>
                  </a:cubicBezTo>
                  <a:cubicBezTo>
                    <a:pt x="95" y="12"/>
                    <a:pt x="79" y="31"/>
                    <a:pt x="63" y="56"/>
                  </a:cubicBezTo>
                  <a:cubicBezTo>
                    <a:pt x="37" y="100"/>
                    <a:pt x="6" y="173"/>
                    <a:pt x="0" y="282"/>
                  </a:cubicBezTo>
                  <a:lnTo>
                    <a:pt x="206" y="282"/>
                  </a:lnTo>
                  <a:close/>
                  <a:moveTo>
                    <a:pt x="206" y="282"/>
                  </a:moveTo>
                  <a:cubicBezTo>
                    <a:pt x="206" y="282"/>
                    <a:pt x="206" y="282"/>
                    <a:pt x="206" y="2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6">
              <a:extLst>
                <a:ext uri="{FF2B5EF4-FFF2-40B4-BE49-F238E27FC236}">
                  <a16:creationId xmlns:a16="http://schemas.microsoft.com/office/drawing/2014/main" id="{7697ABBF-37B6-4B46-923E-EFB9F1F71E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763" y="2962276"/>
              <a:ext cx="74613" cy="103188"/>
            </a:xfrm>
            <a:custGeom>
              <a:avLst/>
              <a:gdLst>
                <a:gd name="T0" fmla="*/ 107 w 206"/>
                <a:gd name="T1" fmla="*/ 281 h 281"/>
                <a:gd name="T2" fmla="*/ 141 w 206"/>
                <a:gd name="T3" fmla="*/ 235 h 281"/>
                <a:gd name="T4" fmla="*/ 206 w 206"/>
                <a:gd name="T5" fmla="*/ 0 h 281"/>
                <a:gd name="T6" fmla="*/ 0 w 206"/>
                <a:gd name="T7" fmla="*/ 0 h 281"/>
                <a:gd name="T8" fmla="*/ 63 w 206"/>
                <a:gd name="T9" fmla="*/ 225 h 281"/>
                <a:gd name="T10" fmla="*/ 107 w 206"/>
                <a:gd name="T11" fmla="*/ 281 h 281"/>
                <a:gd name="T12" fmla="*/ 107 w 206"/>
                <a:gd name="T13" fmla="*/ 281 h 281"/>
                <a:gd name="T14" fmla="*/ 107 w 206"/>
                <a:gd name="T1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281">
                  <a:moveTo>
                    <a:pt x="107" y="281"/>
                  </a:moveTo>
                  <a:cubicBezTo>
                    <a:pt x="117" y="270"/>
                    <a:pt x="129" y="255"/>
                    <a:pt x="141" y="235"/>
                  </a:cubicBezTo>
                  <a:cubicBezTo>
                    <a:pt x="168" y="190"/>
                    <a:pt x="201" y="114"/>
                    <a:pt x="2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09"/>
                    <a:pt x="37" y="182"/>
                    <a:pt x="63" y="225"/>
                  </a:cubicBezTo>
                  <a:cubicBezTo>
                    <a:pt x="79" y="251"/>
                    <a:pt x="95" y="269"/>
                    <a:pt x="107" y="281"/>
                  </a:cubicBezTo>
                  <a:close/>
                  <a:moveTo>
                    <a:pt x="107" y="281"/>
                  </a:moveTo>
                  <a:cubicBezTo>
                    <a:pt x="107" y="281"/>
                    <a:pt x="107" y="281"/>
                    <a:pt x="107" y="2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7">
              <a:extLst>
                <a:ext uri="{FF2B5EF4-FFF2-40B4-BE49-F238E27FC236}">
                  <a16:creationId xmlns:a16="http://schemas.microsoft.com/office/drawing/2014/main" id="{AB4FF38A-6387-4E82-A83C-4ACB0EDC91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1" y="2962276"/>
              <a:ext cx="98425" cy="109538"/>
            </a:xfrm>
            <a:custGeom>
              <a:avLst/>
              <a:gdLst>
                <a:gd name="T0" fmla="*/ 0 w 269"/>
                <a:gd name="T1" fmla="*/ 0 h 299"/>
                <a:gd name="T2" fmla="*/ 269 w 269"/>
                <a:gd name="T3" fmla="*/ 299 h 299"/>
                <a:gd name="T4" fmla="*/ 170 w 269"/>
                <a:gd name="T5" fmla="*/ 0 h 299"/>
                <a:gd name="T6" fmla="*/ 0 w 269"/>
                <a:gd name="T7" fmla="*/ 0 h 299"/>
                <a:gd name="T8" fmla="*/ 0 w 269"/>
                <a:gd name="T9" fmla="*/ 0 h 299"/>
                <a:gd name="T10" fmla="*/ 0 w 269"/>
                <a:gd name="T11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299">
                  <a:moveTo>
                    <a:pt x="0" y="0"/>
                  </a:moveTo>
                  <a:cubicBezTo>
                    <a:pt x="15" y="148"/>
                    <a:pt x="126" y="269"/>
                    <a:pt x="269" y="299"/>
                  </a:cubicBezTo>
                  <a:cubicBezTo>
                    <a:pt x="227" y="245"/>
                    <a:pt x="177" y="151"/>
                    <a:pt x="170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8">
              <a:extLst>
                <a:ext uri="{FF2B5EF4-FFF2-40B4-BE49-F238E27FC236}">
                  <a16:creationId xmlns:a16="http://schemas.microsoft.com/office/drawing/2014/main" id="{E945E3EB-BFE7-403A-835D-178EB6F8C7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7851" y="2830513"/>
              <a:ext cx="93663" cy="107950"/>
            </a:xfrm>
            <a:custGeom>
              <a:avLst/>
              <a:gdLst>
                <a:gd name="T0" fmla="*/ 257 w 257"/>
                <a:gd name="T1" fmla="*/ 296 h 296"/>
                <a:gd name="T2" fmla="*/ 0 w 257"/>
                <a:gd name="T3" fmla="*/ 0 h 296"/>
                <a:gd name="T4" fmla="*/ 93 w 257"/>
                <a:gd name="T5" fmla="*/ 296 h 296"/>
                <a:gd name="T6" fmla="*/ 257 w 257"/>
                <a:gd name="T7" fmla="*/ 296 h 296"/>
                <a:gd name="T8" fmla="*/ 257 w 257"/>
                <a:gd name="T9" fmla="*/ 296 h 296"/>
                <a:gd name="T10" fmla="*/ 257 w 257"/>
                <a:gd name="T11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296">
                  <a:moveTo>
                    <a:pt x="257" y="296"/>
                  </a:moveTo>
                  <a:cubicBezTo>
                    <a:pt x="243" y="151"/>
                    <a:pt x="138" y="34"/>
                    <a:pt x="0" y="0"/>
                  </a:cubicBezTo>
                  <a:cubicBezTo>
                    <a:pt x="42" y="57"/>
                    <a:pt x="86" y="152"/>
                    <a:pt x="93" y="296"/>
                  </a:cubicBezTo>
                  <a:lnTo>
                    <a:pt x="257" y="296"/>
                  </a:lnTo>
                  <a:close/>
                  <a:moveTo>
                    <a:pt x="257" y="296"/>
                  </a:moveTo>
                  <a:cubicBezTo>
                    <a:pt x="257" y="296"/>
                    <a:pt x="257" y="296"/>
                    <a:pt x="257" y="2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9">
              <a:extLst>
                <a:ext uri="{FF2B5EF4-FFF2-40B4-BE49-F238E27FC236}">
                  <a16:creationId xmlns:a16="http://schemas.microsoft.com/office/drawing/2014/main" id="{35DDE5DB-B101-4367-9787-C669036B1F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7851" y="2962276"/>
              <a:ext cx="93663" cy="107950"/>
            </a:xfrm>
            <a:custGeom>
              <a:avLst/>
              <a:gdLst>
                <a:gd name="T0" fmla="*/ 257 w 257"/>
                <a:gd name="T1" fmla="*/ 0 h 296"/>
                <a:gd name="T2" fmla="*/ 93 w 257"/>
                <a:gd name="T3" fmla="*/ 0 h 296"/>
                <a:gd name="T4" fmla="*/ 0 w 257"/>
                <a:gd name="T5" fmla="*/ 296 h 296"/>
                <a:gd name="T6" fmla="*/ 257 w 257"/>
                <a:gd name="T7" fmla="*/ 0 h 296"/>
                <a:gd name="T8" fmla="*/ 257 w 257"/>
                <a:gd name="T9" fmla="*/ 0 h 296"/>
                <a:gd name="T10" fmla="*/ 257 w 257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296">
                  <a:moveTo>
                    <a:pt x="257" y="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86" y="144"/>
                    <a:pt x="42" y="239"/>
                    <a:pt x="0" y="296"/>
                  </a:cubicBezTo>
                  <a:cubicBezTo>
                    <a:pt x="138" y="262"/>
                    <a:pt x="243" y="144"/>
                    <a:pt x="257" y="0"/>
                  </a:cubicBezTo>
                  <a:close/>
                  <a:moveTo>
                    <a:pt x="257" y="0"/>
                  </a:moveTo>
                  <a:cubicBezTo>
                    <a:pt x="257" y="0"/>
                    <a:pt x="257" y="0"/>
                    <a:pt x="2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68EF74B-EC9D-4440-B379-0EFF74F671A0}"/>
              </a:ext>
            </a:extLst>
          </p:cNvPr>
          <p:cNvSpPr txBox="1"/>
          <p:nvPr/>
        </p:nvSpPr>
        <p:spPr>
          <a:xfrm>
            <a:off x="7547564" y="2910854"/>
            <a:ext cx="3507578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53B09DA-602F-4491-A12D-5E01D8B79483}"/>
              </a:ext>
            </a:extLst>
          </p:cNvPr>
          <p:cNvSpPr txBox="1"/>
          <p:nvPr/>
        </p:nvSpPr>
        <p:spPr>
          <a:xfrm>
            <a:off x="7547564" y="2513922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Various Award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1C92EA-6E45-4E5A-A051-D2FE40D719ED}"/>
              </a:ext>
            </a:extLst>
          </p:cNvPr>
          <p:cNvSpPr txBox="1"/>
          <p:nvPr/>
        </p:nvSpPr>
        <p:spPr>
          <a:xfrm>
            <a:off x="7547564" y="4138111"/>
            <a:ext cx="3507578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450B4F3-7D43-42C6-A394-F9DC26C5D173}"/>
              </a:ext>
            </a:extLst>
          </p:cNvPr>
          <p:cNvSpPr txBox="1"/>
          <p:nvPr/>
        </p:nvSpPr>
        <p:spPr>
          <a:xfrm>
            <a:off x="7547564" y="3739365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Best Facilities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AE2D9F7-3575-4328-92A1-0B7CFCA41277}"/>
              </a:ext>
            </a:extLst>
          </p:cNvPr>
          <p:cNvSpPr txBox="1"/>
          <p:nvPr/>
        </p:nvSpPr>
        <p:spPr>
          <a:xfrm>
            <a:off x="7547564" y="5373092"/>
            <a:ext cx="3507578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9B80FD3-A546-454C-897C-C9F77F9BADE9}"/>
              </a:ext>
            </a:extLst>
          </p:cNvPr>
          <p:cNvSpPr txBox="1"/>
          <p:nvPr/>
        </p:nvSpPr>
        <p:spPr>
          <a:xfrm>
            <a:off x="7547564" y="4976160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 The World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F0D433E-D127-4FE8-9EE1-B2F67A15597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9" r="333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903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174E702-A4C3-4678-9F4A-297B8270353D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1894C0-8561-4336-8D1A-07BA8829FEC7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77F3CEB7-F511-46C6-B3AA-801EF52090C2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F436B2-0D5F-490A-A2C8-496BD56152A6}"/>
              </a:ext>
            </a:extLst>
          </p:cNvPr>
          <p:cNvSpPr txBox="1"/>
          <p:nvPr/>
        </p:nvSpPr>
        <p:spPr>
          <a:xfrm>
            <a:off x="6922363" y="1469317"/>
            <a:ext cx="19191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Parents</a:t>
            </a:r>
          </a:p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Record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395EC4-A18C-4B98-A320-0D62C9F09287}"/>
              </a:ext>
            </a:extLst>
          </p:cNvPr>
          <p:cNvSpPr txBox="1"/>
          <p:nvPr/>
        </p:nvSpPr>
        <p:spPr>
          <a:xfrm>
            <a:off x="6921859" y="2993346"/>
            <a:ext cx="35084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15CF1B-9DD7-4A21-B98B-42E7CA0D513C}"/>
              </a:ext>
            </a:extLst>
          </p:cNvPr>
          <p:cNvSpPr txBox="1"/>
          <p:nvPr/>
        </p:nvSpPr>
        <p:spPr>
          <a:xfrm>
            <a:off x="6921859" y="4622670"/>
            <a:ext cx="3508418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6586D41-1369-4C66-8147-55B307D5C02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3" r="359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522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F4E354-062B-4D87-ABA5-2622E4F7BC58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33B231-F9AB-4C53-8F63-A87C1FBE2243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84DACC61-0F65-4C49-9952-3E18440A96CF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4103C1-730F-44B9-81CC-AE062BE8C234}"/>
              </a:ext>
            </a:extLst>
          </p:cNvPr>
          <p:cNvSpPr txBox="1"/>
          <p:nvPr/>
        </p:nvSpPr>
        <p:spPr>
          <a:xfrm>
            <a:off x="6922363" y="1469317"/>
            <a:ext cx="29225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Headmaster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0EBA62-6D1D-48C6-8146-AAD238FB357F}"/>
              </a:ext>
            </a:extLst>
          </p:cNvPr>
          <p:cNvSpPr txBox="1"/>
          <p:nvPr/>
        </p:nvSpPr>
        <p:spPr>
          <a:xfrm>
            <a:off x="6940946" y="3539194"/>
            <a:ext cx="3049666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Headmaster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CBD899-FE50-45A5-A18F-374DA3CCC1FB}"/>
              </a:ext>
            </a:extLst>
          </p:cNvPr>
          <p:cNvSpPr txBox="1"/>
          <p:nvPr/>
        </p:nvSpPr>
        <p:spPr>
          <a:xfrm>
            <a:off x="6940946" y="3215398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Leonel Hernandez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544B7F-DDA0-4D4F-AC7E-38AA605C9BCA}"/>
              </a:ext>
            </a:extLst>
          </p:cNvPr>
          <p:cNvSpPr txBox="1"/>
          <p:nvPr/>
        </p:nvSpPr>
        <p:spPr>
          <a:xfrm>
            <a:off x="6921859" y="4014628"/>
            <a:ext cx="35084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EF4DD25-86D4-4964-85C6-85ED206383B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58" r="342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68116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8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163137-3B06-4FB6-AD47-6812113B984A}"/>
              </a:ext>
            </a:extLst>
          </p:cNvPr>
          <p:cNvSpPr/>
          <p:nvPr/>
        </p:nvSpPr>
        <p:spPr>
          <a:xfrm>
            <a:off x="9962476" y="6617425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8085F0A9-8C4A-42ED-B9AF-F5E2503CDA22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A8FF901-6F3D-40DA-BFDE-92661858CCA9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3655F72-BEA1-461D-9953-9993BC63C20F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D43E329-AFBF-46D9-8A3A-B0B99D1B8B1E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A1D91CB-7302-453C-A388-38D0517BD5C2}"/>
              </a:ext>
            </a:extLst>
          </p:cNvPr>
          <p:cNvSpPr txBox="1"/>
          <p:nvPr/>
        </p:nvSpPr>
        <p:spPr>
          <a:xfrm>
            <a:off x="1464099" y="1469317"/>
            <a:ext cx="1779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6C27AF-1DDF-47EA-BEE3-117016C85080}"/>
              </a:ext>
            </a:extLst>
          </p:cNvPr>
          <p:cNvSpPr txBox="1"/>
          <p:nvPr/>
        </p:nvSpPr>
        <p:spPr>
          <a:xfrm>
            <a:off x="1463595" y="3384555"/>
            <a:ext cx="35084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0C5519-F7BD-4055-A050-329864B8D6FA}"/>
              </a:ext>
            </a:extLst>
          </p:cNvPr>
          <p:cNvSpPr txBox="1"/>
          <p:nvPr/>
        </p:nvSpPr>
        <p:spPr>
          <a:xfrm>
            <a:off x="1463595" y="5021618"/>
            <a:ext cx="3508418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B312503-1A16-41A4-962E-884EA6CD522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8" r="22328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13AD806D-9B85-459F-B1CD-F26B8020C93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8" r="22328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509D29DD-7674-4F6D-B8C0-5526137CC9A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8" r="22328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8E3C9AC7-2D49-4195-B9B3-287A19A59F4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8" r="223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299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/>
      <p:bldP spid="12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8B4B910-2895-4695-BA28-62B18CA3F57F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636E6F-D5B9-4570-BD5C-ED538532E807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E30714-2A41-42EE-8543-5CC12ED6E8C1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4A4FFAB-32A6-422E-9DC1-17033A71AF5C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D0D40D-A250-4F7D-BCFF-788B79DB6ECB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312655-0C01-4552-859B-337411AF7357}"/>
              </a:ext>
            </a:extLst>
          </p:cNvPr>
          <p:cNvSpPr txBox="1"/>
          <p:nvPr/>
        </p:nvSpPr>
        <p:spPr>
          <a:xfrm>
            <a:off x="7138783" y="1469317"/>
            <a:ext cx="17796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70EB7F-2DF6-421F-BFBC-977EAEAC33B6}"/>
              </a:ext>
            </a:extLst>
          </p:cNvPr>
          <p:cNvSpPr txBox="1"/>
          <p:nvPr/>
        </p:nvSpPr>
        <p:spPr>
          <a:xfrm>
            <a:off x="7138279" y="3429000"/>
            <a:ext cx="35084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38DBE6-8702-4D88-8823-666121E1F6D5}"/>
              </a:ext>
            </a:extLst>
          </p:cNvPr>
          <p:cNvSpPr txBox="1"/>
          <p:nvPr/>
        </p:nvSpPr>
        <p:spPr>
          <a:xfrm>
            <a:off x="7138279" y="5115125"/>
            <a:ext cx="3508418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CDC6A534-FD9F-4D6D-AD2F-C973695FEE4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22" r="20522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B750D96-997D-43F3-BE25-0A21E0C8FFA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36" r="30236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D07CCCD4-6331-4984-82AE-7EA43BDCBC8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8" r="234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31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590C99FE-01EC-4762-8AD9-BA32FB1FC78D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45D0188-A026-4E46-B3D9-D761667B35E1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5B75D4E-1F3C-427B-9795-5363BBACC7D7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E0A41B8-482C-4FD2-8012-6818A0A754DA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F06147B-7853-41DF-BB6F-84DB14BCC33A}"/>
              </a:ext>
            </a:extLst>
          </p:cNvPr>
          <p:cNvSpPr txBox="1"/>
          <p:nvPr/>
        </p:nvSpPr>
        <p:spPr>
          <a:xfrm>
            <a:off x="1464099" y="1469317"/>
            <a:ext cx="26933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Big Images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CFBFF1-B5DB-4520-9681-79347960CF55}"/>
              </a:ext>
            </a:extLst>
          </p:cNvPr>
          <p:cNvSpPr txBox="1"/>
          <p:nvPr/>
        </p:nvSpPr>
        <p:spPr>
          <a:xfrm>
            <a:off x="1501400" y="2910854"/>
            <a:ext cx="3507578" cy="1447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421FEB-C366-4A5C-9832-D6F89666F25C}"/>
              </a:ext>
            </a:extLst>
          </p:cNvPr>
          <p:cNvSpPr txBox="1"/>
          <p:nvPr/>
        </p:nvSpPr>
        <p:spPr>
          <a:xfrm>
            <a:off x="1501400" y="2513922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First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4219315-8AC2-49F6-9544-FA032DBCBB6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0" r="265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4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AA303685-18D3-4D54-B82E-F293E6D10E1C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2C3B81-4222-45B6-B814-F48CE7F2B468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427362-42DF-49E7-88BC-8049E0E55326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529723-2AF4-497B-B634-7439282C9CC1}"/>
              </a:ext>
            </a:extLst>
          </p:cNvPr>
          <p:cNvSpPr txBox="1"/>
          <p:nvPr/>
        </p:nvSpPr>
        <p:spPr>
          <a:xfrm>
            <a:off x="6922363" y="1469317"/>
            <a:ext cx="3243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Image &amp; Text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0B206B-EE67-42ED-A3E0-5702BF51A7D0}"/>
              </a:ext>
            </a:extLst>
          </p:cNvPr>
          <p:cNvSpPr txBox="1"/>
          <p:nvPr/>
        </p:nvSpPr>
        <p:spPr>
          <a:xfrm>
            <a:off x="6921859" y="2500976"/>
            <a:ext cx="35084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AD834F-E22B-4E45-9E9A-DEA68EA7314F}"/>
              </a:ext>
            </a:extLst>
          </p:cNvPr>
          <p:cNvSpPr txBox="1"/>
          <p:nvPr/>
        </p:nvSpPr>
        <p:spPr>
          <a:xfrm>
            <a:off x="6921859" y="4142324"/>
            <a:ext cx="3508418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do.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17D14AB-8487-492D-9FC1-6259E1081F4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7" r="295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155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D75E0A0B-A5B4-439C-A556-DB7EAE5DB5E5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D6FA2A3-D77F-4D80-A17B-651C559F206A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B98C018-3396-442C-87A4-476DFE8BE748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4F9EF7D-B5ED-446D-BD64-CB8F09534750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92329BF-F445-4F5C-A507-DF460A3998D5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E33A60-9F4B-4038-9108-D1D3C284FBC5}"/>
              </a:ext>
            </a:extLst>
          </p:cNvPr>
          <p:cNvSpPr txBox="1"/>
          <p:nvPr/>
        </p:nvSpPr>
        <p:spPr>
          <a:xfrm>
            <a:off x="1464099" y="1469317"/>
            <a:ext cx="25090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Vision</a:t>
            </a:r>
          </a:p>
        </p:txBody>
      </p:sp>
      <p:sp>
        <p:nvSpPr>
          <p:cNvPr id="14" name="Freeform 284">
            <a:extLst>
              <a:ext uri="{FF2B5EF4-FFF2-40B4-BE49-F238E27FC236}">
                <a16:creationId xmlns:a16="http://schemas.microsoft.com/office/drawing/2014/main" id="{E87FE5D3-6467-4ED1-9495-2F9F752570EE}"/>
              </a:ext>
            </a:extLst>
          </p:cNvPr>
          <p:cNvSpPr>
            <a:spLocks/>
          </p:cNvSpPr>
          <p:nvPr/>
        </p:nvSpPr>
        <p:spPr bwMode="auto">
          <a:xfrm>
            <a:off x="1501400" y="2467845"/>
            <a:ext cx="322640" cy="201152"/>
          </a:xfrm>
          <a:custGeom>
            <a:avLst/>
            <a:gdLst>
              <a:gd name="T0" fmla="*/ 1700 w 3400"/>
              <a:gd name="T1" fmla="*/ 0 h 2117"/>
              <a:gd name="T2" fmla="*/ 3166 w 3400"/>
              <a:gd name="T3" fmla="*/ 951 h 2117"/>
              <a:gd name="T4" fmla="*/ 3184 w 3400"/>
              <a:gd name="T5" fmla="*/ 1458 h 2117"/>
              <a:gd name="T6" fmla="*/ 3210 w 3400"/>
              <a:gd name="T7" fmla="*/ 1494 h 2117"/>
              <a:gd name="T8" fmla="*/ 3221 w 3400"/>
              <a:gd name="T9" fmla="*/ 1539 h 2117"/>
              <a:gd name="T10" fmla="*/ 3213 w 3400"/>
              <a:gd name="T11" fmla="*/ 1579 h 2117"/>
              <a:gd name="T12" fmla="*/ 3191 w 3400"/>
              <a:gd name="T13" fmla="*/ 1612 h 2117"/>
              <a:gd name="T14" fmla="*/ 3238 w 3400"/>
              <a:gd name="T15" fmla="*/ 1969 h 2117"/>
              <a:gd name="T16" fmla="*/ 3046 w 3400"/>
              <a:gd name="T17" fmla="*/ 1625 h 2117"/>
              <a:gd name="T18" fmla="*/ 3013 w 3400"/>
              <a:gd name="T19" fmla="*/ 1588 h 2117"/>
              <a:gd name="T20" fmla="*/ 3000 w 3400"/>
              <a:gd name="T21" fmla="*/ 1539 h 2117"/>
              <a:gd name="T22" fmla="*/ 3011 w 3400"/>
              <a:gd name="T23" fmla="*/ 1494 h 2117"/>
              <a:gd name="T24" fmla="*/ 3038 w 3400"/>
              <a:gd name="T25" fmla="*/ 1458 h 2117"/>
              <a:gd name="T26" fmla="*/ 3057 w 3400"/>
              <a:gd name="T27" fmla="*/ 1005 h 2117"/>
              <a:gd name="T28" fmla="*/ 2637 w 3400"/>
              <a:gd name="T29" fmla="*/ 1800 h 2117"/>
              <a:gd name="T30" fmla="*/ 2629 w 3400"/>
              <a:gd name="T31" fmla="*/ 1808 h 2117"/>
              <a:gd name="T32" fmla="*/ 2605 w 3400"/>
              <a:gd name="T33" fmla="*/ 1828 h 2117"/>
              <a:gd name="T34" fmla="*/ 2567 w 3400"/>
              <a:gd name="T35" fmla="*/ 1858 h 2117"/>
              <a:gd name="T36" fmla="*/ 2513 w 3400"/>
              <a:gd name="T37" fmla="*/ 1895 h 2117"/>
              <a:gd name="T38" fmla="*/ 2443 w 3400"/>
              <a:gd name="T39" fmla="*/ 1937 h 2117"/>
              <a:gd name="T40" fmla="*/ 2358 w 3400"/>
              <a:gd name="T41" fmla="*/ 1981 h 2117"/>
              <a:gd name="T42" fmla="*/ 2258 w 3400"/>
              <a:gd name="T43" fmla="*/ 2022 h 2117"/>
              <a:gd name="T44" fmla="*/ 2143 w 3400"/>
              <a:gd name="T45" fmla="*/ 2060 h 2117"/>
              <a:gd name="T46" fmla="*/ 2015 w 3400"/>
              <a:gd name="T47" fmla="*/ 2090 h 2117"/>
              <a:gd name="T48" fmla="*/ 1871 w 3400"/>
              <a:gd name="T49" fmla="*/ 2110 h 2117"/>
              <a:gd name="T50" fmla="*/ 1713 w 3400"/>
              <a:gd name="T51" fmla="*/ 2117 h 2117"/>
              <a:gd name="T52" fmla="*/ 1554 w 3400"/>
              <a:gd name="T53" fmla="*/ 2110 h 2117"/>
              <a:gd name="T54" fmla="*/ 1408 w 3400"/>
              <a:gd name="T55" fmla="*/ 2090 h 2117"/>
              <a:gd name="T56" fmla="*/ 1277 w 3400"/>
              <a:gd name="T57" fmla="*/ 2060 h 2117"/>
              <a:gd name="T58" fmla="*/ 1159 w 3400"/>
              <a:gd name="T59" fmla="*/ 2022 h 2117"/>
              <a:gd name="T60" fmla="*/ 1056 w 3400"/>
              <a:gd name="T61" fmla="*/ 1981 h 2117"/>
              <a:gd name="T62" fmla="*/ 968 w 3400"/>
              <a:gd name="T63" fmla="*/ 1937 h 2117"/>
              <a:gd name="T64" fmla="*/ 895 w 3400"/>
              <a:gd name="T65" fmla="*/ 1895 h 2117"/>
              <a:gd name="T66" fmla="*/ 838 w 3400"/>
              <a:gd name="T67" fmla="*/ 1858 h 2117"/>
              <a:gd name="T68" fmla="*/ 797 w 3400"/>
              <a:gd name="T69" fmla="*/ 1828 h 2117"/>
              <a:gd name="T70" fmla="*/ 771 w 3400"/>
              <a:gd name="T71" fmla="*/ 1808 h 2117"/>
              <a:gd name="T72" fmla="*/ 763 w 3400"/>
              <a:gd name="T73" fmla="*/ 1800 h 2117"/>
              <a:gd name="T74" fmla="*/ 0 w 3400"/>
              <a:gd name="T75" fmla="*/ 836 h 2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00" h="2117">
                <a:moveTo>
                  <a:pt x="1700" y="0"/>
                </a:moveTo>
                <a:lnTo>
                  <a:pt x="1700" y="0"/>
                </a:lnTo>
                <a:lnTo>
                  <a:pt x="3400" y="836"/>
                </a:lnTo>
                <a:lnTo>
                  <a:pt x="3166" y="951"/>
                </a:lnTo>
                <a:lnTo>
                  <a:pt x="3166" y="1445"/>
                </a:lnTo>
                <a:lnTo>
                  <a:pt x="3184" y="1458"/>
                </a:lnTo>
                <a:lnTo>
                  <a:pt x="3199" y="1475"/>
                </a:lnTo>
                <a:lnTo>
                  <a:pt x="3210" y="1494"/>
                </a:lnTo>
                <a:lnTo>
                  <a:pt x="3218" y="1515"/>
                </a:lnTo>
                <a:lnTo>
                  <a:pt x="3221" y="1539"/>
                </a:lnTo>
                <a:lnTo>
                  <a:pt x="3219" y="1559"/>
                </a:lnTo>
                <a:lnTo>
                  <a:pt x="3213" y="1579"/>
                </a:lnTo>
                <a:lnTo>
                  <a:pt x="3203" y="1596"/>
                </a:lnTo>
                <a:lnTo>
                  <a:pt x="3191" y="1612"/>
                </a:lnTo>
                <a:lnTo>
                  <a:pt x="3177" y="1625"/>
                </a:lnTo>
                <a:lnTo>
                  <a:pt x="3238" y="1969"/>
                </a:lnTo>
                <a:lnTo>
                  <a:pt x="2983" y="1969"/>
                </a:lnTo>
                <a:lnTo>
                  <a:pt x="3046" y="1625"/>
                </a:lnTo>
                <a:lnTo>
                  <a:pt x="3027" y="1608"/>
                </a:lnTo>
                <a:lnTo>
                  <a:pt x="3013" y="1588"/>
                </a:lnTo>
                <a:lnTo>
                  <a:pt x="3005" y="1564"/>
                </a:lnTo>
                <a:lnTo>
                  <a:pt x="3000" y="1539"/>
                </a:lnTo>
                <a:lnTo>
                  <a:pt x="3004" y="1515"/>
                </a:lnTo>
                <a:lnTo>
                  <a:pt x="3011" y="1494"/>
                </a:lnTo>
                <a:lnTo>
                  <a:pt x="3023" y="1475"/>
                </a:lnTo>
                <a:lnTo>
                  <a:pt x="3038" y="1458"/>
                </a:lnTo>
                <a:lnTo>
                  <a:pt x="3057" y="1445"/>
                </a:lnTo>
                <a:lnTo>
                  <a:pt x="3057" y="1005"/>
                </a:lnTo>
                <a:lnTo>
                  <a:pt x="2637" y="1212"/>
                </a:lnTo>
                <a:lnTo>
                  <a:pt x="2637" y="1800"/>
                </a:lnTo>
                <a:lnTo>
                  <a:pt x="2635" y="1802"/>
                </a:lnTo>
                <a:lnTo>
                  <a:pt x="2629" y="1808"/>
                </a:lnTo>
                <a:lnTo>
                  <a:pt x="2619" y="1816"/>
                </a:lnTo>
                <a:lnTo>
                  <a:pt x="2605" y="1828"/>
                </a:lnTo>
                <a:lnTo>
                  <a:pt x="2588" y="1842"/>
                </a:lnTo>
                <a:lnTo>
                  <a:pt x="2567" y="1858"/>
                </a:lnTo>
                <a:lnTo>
                  <a:pt x="2541" y="1876"/>
                </a:lnTo>
                <a:lnTo>
                  <a:pt x="2513" y="1895"/>
                </a:lnTo>
                <a:lnTo>
                  <a:pt x="2480" y="1916"/>
                </a:lnTo>
                <a:lnTo>
                  <a:pt x="2443" y="1937"/>
                </a:lnTo>
                <a:lnTo>
                  <a:pt x="2402" y="1959"/>
                </a:lnTo>
                <a:lnTo>
                  <a:pt x="2358" y="1981"/>
                </a:lnTo>
                <a:lnTo>
                  <a:pt x="2310" y="2002"/>
                </a:lnTo>
                <a:lnTo>
                  <a:pt x="2258" y="2022"/>
                </a:lnTo>
                <a:lnTo>
                  <a:pt x="2203" y="2042"/>
                </a:lnTo>
                <a:lnTo>
                  <a:pt x="2143" y="2060"/>
                </a:lnTo>
                <a:lnTo>
                  <a:pt x="2081" y="2076"/>
                </a:lnTo>
                <a:lnTo>
                  <a:pt x="2015" y="2090"/>
                </a:lnTo>
                <a:lnTo>
                  <a:pt x="1945" y="2101"/>
                </a:lnTo>
                <a:lnTo>
                  <a:pt x="1871" y="2110"/>
                </a:lnTo>
                <a:lnTo>
                  <a:pt x="1793" y="2115"/>
                </a:lnTo>
                <a:lnTo>
                  <a:pt x="1713" y="2117"/>
                </a:lnTo>
                <a:lnTo>
                  <a:pt x="1631" y="2115"/>
                </a:lnTo>
                <a:lnTo>
                  <a:pt x="1554" y="2110"/>
                </a:lnTo>
                <a:lnTo>
                  <a:pt x="1480" y="2101"/>
                </a:lnTo>
                <a:lnTo>
                  <a:pt x="1408" y="2090"/>
                </a:lnTo>
                <a:lnTo>
                  <a:pt x="1341" y="2076"/>
                </a:lnTo>
                <a:lnTo>
                  <a:pt x="1277" y="2060"/>
                </a:lnTo>
                <a:lnTo>
                  <a:pt x="1215" y="2042"/>
                </a:lnTo>
                <a:lnTo>
                  <a:pt x="1159" y="2022"/>
                </a:lnTo>
                <a:lnTo>
                  <a:pt x="1105" y="2002"/>
                </a:lnTo>
                <a:lnTo>
                  <a:pt x="1056" y="1981"/>
                </a:lnTo>
                <a:lnTo>
                  <a:pt x="1010" y="1959"/>
                </a:lnTo>
                <a:lnTo>
                  <a:pt x="968" y="1937"/>
                </a:lnTo>
                <a:lnTo>
                  <a:pt x="929" y="1916"/>
                </a:lnTo>
                <a:lnTo>
                  <a:pt x="895" y="1895"/>
                </a:lnTo>
                <a:lnTo>
                  <a:pt x="864" y="1876"/>
                </a:lnTo>
                <a:lnTo>
                  <a:pt x="838" y="1858"/>
                </a:lnTo>
                <a:lnTo>
                  <a:pt x="816" y="1842"/>
                </a:lnTo>
                <a:lnTo>
                  <a:pt x="797" y="1828"/>
                </a:lnTo>
                <a:lnTo>
                  <a:pt x="782" y="1816"/>
                </a:lnTo>
                <a:lnTo>
                  <a:pt x="771" y="1808"/>
                </a:lnTo>
                <a:lnTo>
                  <a:pt x="765" y="1802"/>
                </a:lnTo>
                <a:lnTo>
                  <a:pt x="763" y="1800"/>
                </a:lnTo>
                <a:lnTo>
                  <a:pt x="763" y="1212"/>
                </a:lnTo>
                <a:lnTo>
                  <a:pt x="0" y="836"/>
                </a:lnTo>
                <a:lnTo>
                  <a:pt x="170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C6F02E0-2A56-459D-9B13-467CD38993E5}"/>
              </a:ext>
            </a:extLst>
          </p:cNvPr>
          <p:cNvGrpSpPr/>
          <p:nvPr/>
        </p:nvGrpSpPr>
        <p:grpSpPr>
          <a:xfrm>
            <a:off x="1547758" y="3715076"/>
            <a:ext cx="229925" cy="275702"/>
            <a:chOff x="2903538" y="3821113"/>
            <a:chExt cx="35083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" name="Freeform 170">
              <a:extLst>
                <a:ext uri="{FF2B5EF4-FFF2-40B4-BE49-F238E27FC236}">
                  <a16:creationId xmlns:a16="http://schemas.microsoft.com/office/drawing/2014/main" id="{AFDC7333-463A-4F62-8004-102E53D53D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2438" y="3908426"/>
              <a:ext cx="192088" cy="207963"/>
            </a:xfrm>
            <a:custGeom>
              <a:avLst/>
              <a:gdLst>
                <a:gd name="T0" fmla="*/ 256 w 530"/>
                <a:gd name="T1" fmla="*/ 499 h 572"/>
                <a:gd name="T2" fmla="*/ 454 w 530"/>
                <a:gd name="T3" fmla="*/ 550 h 572"/>
                <a:gd name="T4" fmla="*/ 530 w 530"/>
                <a:gd name="T5" fmla="*/ 504 h 572"/>
                <a:gd name="T6" fmla="*/ 392 w 530"/>
                <a:gd name="T7" fmla="*/ 301 h 572"/>
                <a:gd name="T8" fmla="*/ 392 w 530"/>
                <a:gd name="T9" fmla="*/ 0 h 572"/>
                <a:gd name="T10" fmla="*/ 89 w 530"/>
                <a:gd name="T11" fmla="*/ 0 h 572"/>
                <a:gd name="T12" fmla="*/ 89 w 530"/>
                <a:gd name="T13" fmla="*/ 301 h 572"/>
                <a:gd name="T14" fmla="*/ 0 w 530"/>
                <a:gd name="T15" fmla="*/ 431 h 572"/>
                <a:gd name="T16" fmla="*/ 256 w 530"/>
                <a:gd name="T17" fmla="*/ 499 h 572"/>
                <a:gd name="T18" fmla="*/ 256 w 530"/>
                <a:gd name="T19" fmla="*/ 499 h 572"/>
                <a:gd name="T20" fmla="*/ 256 w 530"/>
                <a:gd name="T21" fmla="*/ 499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0" h="572">
                  <a:moveTo>
                    <a:pt x="256" y="499"/>
                  </a:moveTo>
                  <a:cubicBezTo>
                    <a:pt x="322" y="555"/>
                    <a:pt x="389" y="572"/>
                    <a:pt x="454" y="550"/>
                  </a:cubicBezTo>
                  <a:cubicBezTo>
                    <a:pt x="495" y="537"/>
                    <a:pt x="522" y="512"/>
                    <a:pt x="530" y="504"/>
                  </a:cubicBezTo>
                  <a:cubicBezTo>
                    <a:pt x="392" y="301"/>
                    <a:pt x="392" y="301"/>
                    <a:pt x="392" y="301"/>
                  </a:cubicBezTo>
                  <a:cubicBezTo>
                    <a:pt x="392" y="0"/>
                    <a:pt x="392" y="0"/>
                    <a:pt x="392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301"/>
                    <a:pt x="89" y="301"/>
                    <a:pt x="89" y="30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64" y="415"/>
                    <a:pt x="156" y="417"/>
                    <a:pt x="256" y="499"/>
                  </a:cubicBezTo>
                  <a:close/>
                  <a:moveTo>
                    <a:pt x="256" y="499"/>
                  </a:moveTo>
                  <a:cubicBezTo>
                    <a:pt x="256" y="499"/>
                    <a:pt x="256" y="499"/>
                    <a:pt x="256" y="4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171">
              <a:extLst>
                <a:ext uri="{FF2B5EF4-FFF2-40B4-BE49-F238E27FC236}">
                  <a16:creationId xmlns:a16="http://schemas.microsoft.com/office/drawing/2014/main" id="{B0B6E1E0-DD5F-4D07-B759-285FF29DD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8313" y="3821113"/>
              <a:ext cx="14287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2">
              <a:extLst>
                <a:ext uri="{FF2B5EF4-FFF2-40B4-BE49-F238E27FC236}">
                  <a16:creationId xmlns:a16="http://schemas.microsoft.com/office/drawing/2014/main" id="{6680100F-1D9D-4F69-A365-64013632AF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03538" y="4062413"/>
              <a:ext cx="350838" cy="179388"/>
            </a:xfrm>
            <a:custGeom>
              <a:avLst/>
              <a:gdLst>
                <a:gd name="T0" fmla="*/ 938 w 962"/>
                <a:gd name="T1" fmla="*/ 329 h 495"/>
                <a:gd name="T2" fmla="*/ 809 w 962"/>
                <a:gd name="T3" fmla="*/ 140 h 495"/>
                <a:gd name="T4" fmla="*/ 716 w 962"/>
                <a:gd name="T5" fmla="*/ 194 h 495"/>
                <a:gd name="T6" fmla="*/ 641 w 962"/>
                <a:gd name="T7" fmla="*/ 206 h 495"/>
                <a:gd name="T8" fmla="*/ 453 w 962"/>
                <a:gd name="T9" fmla="*/ 130 h 495"/>
                <a:gd name="T10" fmla="*/ 161 w 962"/>
                <a:gd name="T11" fmla="*/ 128 h 495"/>
                <a:gd name="T12" fmla="*/ 25 w 962"/>
                <a:gd name="T13" fmla="*/ 329 h 495"/>
                <a:gd name="T14" fmla="*/ 19 w 962"/>
                <a:gd name="T15" fmla="*/ 438 h 495"/>
                <a:gd name="T16" fmla="*/ 113 w 962"/>
                <a:gd name="T17" fmla="*/ 495 h 495"/>
                <a:gd name="T18" fmla="*/ 850 w 962"/>
                <a:gd name="T19" fmla="*/ 495 h 495"/>
                <a:gd name="T20" fmla="*/ 944 w 962"/>
                <a:gd name="T21" fmla="*/ 438 h 495"/>
                <a:gd name="T22" fmla="*/ 938 w 962"/>
                <a:gd name="T23" fmla="*/ 329 h 495"/>
                <a:gd name="T24" fmla="*/ 235 w 962"/>
                <a:gd name="T25" fmla="*/ 386 h 495"/>
                <a:gd name="T26" fmla="*/ 168 w 962"/>
                <a:gd name="T27" fmla="*/ 386 h 495"/>
                <a:gd name="T28" fmla="*/ 168 w 962"/>
                <a:gd name="T29" fmla="*/ 318 h 495"/>
                <a:gd name="T30" fmla="*/ 235 w 962"/>
                <a:gd name="T31" fmla="*/ 318 h 495"/>
                <a:gd name="T32" fmla="*/ 235 w 962"/>
                <a:gd name="T33" fmla="*/ 386 h 495"/>
                <a:gd name="T34" fmla="*/ 244 w 962"/>
                <a:gd name="T35" fmla="*/ 207 h 495"/>
                <a:gd name="T36" fmla="*/ 312 w 962"/>
                <a:gd name="T37" fmla="*/ 207 h 495"/>
                <a:gd name="T38" fmla="*/ 312 w 962"/>
                <a:gd name="T39" fmla="*/ 275 h 495"/>
                <a:gd name="T40" fmla="*/ 244 w 962"/>
                <a:gd name="T41" fmla="*/ 275 h 495"/>
                <a:gd name="T42" fmla="*/ 244 w 962"/>
                <a:gd name="T43" fmla="*/ 207 h 495"/>
                <a:gd name="T44" fmla="*/ 359 w 962"/>
                <a:gd name="T45" fmla="*/ 396 h 495"/>
                <a:gd name="T46" fmla="*/ 291 w 962"/>
                <a:gd name="T47" fmla="*/ 396 h 495"/>
                <a:gd name="T48" fmla="*/ 291 w 962"/>
                <a:gd name="T49" fmla="*/ 329 h 495"/>
                <a:gd name="T50" fmla="*/ 359 w 962"/>
                <a:gd name="T51" fmla="*/ 329 h 495"/>
                <a:gd name="T52" fmla="*/ 359 w 962"/>
                <a:gd name="T53" fmla="*/ 396 h 495"/>
                <a:gd name="T54" fmla="*/ 359 w 962"/>
                <a:gd name="T55" fmla="*/ 396 h 495"/>
                <a:gd name="T56" fmla="*/ 359 w 962"/>
                <a:gd name="T57" fmla="*/ 396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2" h="495">
                  <a:moveTo>
                    <a:pt x="938" y="329"/>
                  </a:moveTo>
                  <a:cubicBezTo>
                    <a:pt x="809" y="140"/>
                    <a:pt x="809" y="140"/>
                    <a:pt x="809" y="140"/>
                  </a:cubicBezTo>
                  <a:cubicBezTo>
                    <a:pt x="792" y="155"/>
                    <a:pt x="760" y="179"/>
                    <a:pt x="716" y="194"/>
                  </a:cubicBezTo>
                  <a:cubicBezTo>
                    <a:pt x="695" y="201"/>
                    <a:pt x="669" y="206"/>
                    <a:pt x="641" y="206"/>
                  </a:cubicBezTo>
                  <a:cubicBezTo>
                    <a:pt x="587" y="206"/>
                    <a:pt x="523" y="188"/>
                    <a:pt x="453" y="130"/>
                  </a:cubicBezTo>
                  <a:cubicBezTo>
                    <a:pt x="297" y="0"/>
                    <a:pt x="169" y="120"/>
                    <a:pt x="161" y="128"/>
                  </a:cubicBezTo>
                  <a:cubicBezTo>
                    <a:pt x="25" y="329"/>
                    <a:pt x="25" y="329"/>
                    <a:pt x="25" y="329"/>
                  </a:cubicBezTo>
                  <a:cubicBezTo>
                    <a:pt x="3" y="362"/>
                    <a:pt x="0" y="403"/>
                    <a:pt x="19" y="438"/>
                  </a:cubicBezTo>
                  <a:cubicBezTo>
                    <a:pt x="37" y="473"/>
                    <a:pt x="73" y="495"/>
                    <a:pt x="113" y="495"/>
                  </a:cubicBezTo>
                  <a:cubicBezTo>
                    <a:pt x="850" y="495"/>
                    <a:pt x="850" y="495"/>
                    <a:pt x="850" y="495"/>
                  </a:cubicBezTo>
                  <a:cubicBezTo>
                    <a:pt x="889" y="495"/>
                    <a:pt x="925" y="473"/>
                    <a:pt x="944" y="438"/>
                  </a:cubicBezTo>
                  <a:cubicBezTo>
                    <a:pt x="962" y="403"/>
                    <a:pt x="960" y="361"/>
                    <a:pt x="938" y="329"/>
                  </a:cubicBezTo>
                  <a:close/>
                  <a:moveTo>
                    <a:pt x="235" y="386"/>
                  </a:moveTo>
                  <a:cubicBezTo>
                    <a:pt x="168" y="386"/>
                    <a:pt x="168" y="386"/>
                    <a:pt x="168" y="386"/>
                  </a:cubicBezTo>
                  <a:cubicBezTo>
                    <a:pt x="168" y="318"/>
                    <a:pt x="168" y="318"/>
                    <a:pt x="168" y="318"/>
                  </a:cubicBezTo>
                  <a:cubicBezTo>
                    <a:pt x="235" y="318"/>
                    <a:pt x="235" y="318"/>
                    <a:pt x="235" y="318"/>
                  </a:cubicBezTo>
                  <a:lnTo>
                    <a:pt x="235" y="386"/>
                  </a:lnTo>
                  <a:close/>
                  <a:moveTo>
                    <a:pt x="244" y="207"/>
                  </a:moveTo>
                  <a:cubicBezTo>
                    <a:pt x="312" y="207"/>
                    <a:pt x="312" y="207"/>
                    <a:pt x="312" y="207"/>
                  </a:cubicBezTo>
                  <a:cubicBezTo>
                    <a:pt x="312" y="275"/>
                    <a:pt x="312" y="275"/>
                    <a:pt x="312" y="275"/>
                  </a:cubicBezTo>
                  <a:cubicBezTo>
                    <a:pt x="244" y="275"/>
                    <a:pt x="244" y="275"/>
                    <a:pt x="244" y="275"/>
                  </a:cubicBezTo>
                  <a:lnTo>
                    <a:pt x="244" y="207"/>
                  </a:lnTo>
                  <a:close/>
                  <a:moveTo>
                    <a:pt x="359" y="396"/>
                  </a:moveTo>
                  <a:cubicBezTo>
                    <a:pt x="291" y="396"/>
                    <a:pt x="291" y="396"/>
                    <a:pt x="291" y="396"/>
                  </a:cubicBezTo>
                  <a:cubicBezTo>
                    <a:pt x="291" y="329"/>
                    <a:pt x="291" y="329"/>
                    <a:pt x="291" y="329"/>
                  </a:cubicBezTo>
                  <a:cubicBezTo>
                    <a:pt x="359" y="329"/>
                    <a:pt x="359" y="329"/>
                    <a:pt x="359" y="329"/>
                  </a:cubicBezTo>
                  <a:lnTo>
                    <a:pt x="359" y="396"/>
                  </a:lnTo>
                  <a:close/>
                  <a:moveTo>
                    <a:pt x="359" y="396"/>
                  </a:moveTo>
                  <a:cubicBezTo>
                    <a:pt x="359" y="396"/>
                    <a:pt x="359" y="396"/>
                    <a:pt x="359" y="3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1FB5AB9-CFA7-47BA-BE61-FF444273322D}"/>
              </a:ext>
            </a:extLst>
          </p:cNvPr>
          <p:cNvGrpSpPr/>
          <p:nvPr/>
        </p:nvGrpSpPr>
        <p:grpSpPr>
          <a:xfrm>
            <a:off x="1545157" y="5033171"/>
            <a:ext cx="235126" cy="275702"/>
            <a:chOff x="5924551" y="1814513"/>
            <a:chExt cx="358775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0" name="Freeform 210">
              <a:extLst>
                <a:ext uri="{FF2B5EF4-FFF2-40B4-BE49-F238E27FC236}">
                  <a16:creationId xmlns:a16="http://schemas.microsoft.com/office/drawing/2014/main" id="{1CE8DB8A-DA98-4942-A15E-F22E8F9EFB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251" y="1814513"/>
              <a:ext cx="333375" cy="106363"/>
            </a:xfrm>
            <a:custGeom>
              <a:avLst/>
              <a:gdLst>
                <a:gd name="T0" fmla="*/ 42 w 210"/>
                <a:gd name="T1" fmla="*/ 67 h 67"/>
                <a:gd name="T2" fmla="*/ 168 w 210"/>
                <a:gd name="T3" fmla="*/ 67 h 67"/>
                <a:gd name="T4" fmla="*/ 168 w 210"/>
                <a:gd name="T5" fmla="*/ 16 h 67"/>
                <a:gd name="T6" fmla="*/ 181 w 210"/>
                <a:gd name="T7" fmla="*/ 16 h 67"/>
                <a:gd name="T8" fmla="*/ 181 w 210"/>
                <a:gd name="T9" fmla="*/ 60 h 67"/>
                <a:gd name="T10" fmla="*/ 196 w 210"/>
                <a:gd name="T11" fmla="*/ 60 h 67"/>
                <a:gd name="T12" fmla="*/ 196 w 210"/>
                <a:gd name="T13" fmla="*/ 16 h 67"/>
                <a:gd name="T14" fmla="*/ 210 w 210"/>
                <a:gd name="T15" fmla="*/ 16 h 67"/>
                <a:gd name="T16" fmla="*/ 210 w 210"/>
                <a:gd name="T17" fmla="*/ 0 h 67"/>
                <a:gd name="T18" fmla="*/ 0 w 210"/>
                <a:gd name="T19" fmla="*/ 0 h 67"/>
                <a:gd name="T20" fmla="*/ 0 w 210"/>
                <a:gd name="T21" fmla="*/ 16 h 67"/>
                <a:gd name="T22" fmla="*/ 42 w 210"/>
                <a:gd name="T23" fmla="*/ 16 h 67"/>
                <a:gd name="T24" fmla="*/ 42 w 210"/>
                <a:gd name="T25" fmla="*/ 67 h 67"/>
                <a:gd name="T26" fmla="*/ 42 w 210"/>
                <a:gd name="T27" fmla="*/ 67 h 67"/>
                <a:gd name="T28" fmla="*/ 42 w 210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67">
                  <a:moveTo>
                    <a:pt x="42" y="67"/>
                  </a:moveTo>
                  <a:lnTo>
                    <a:pt x="168" y="67"/>
                  </a:lnTo>
                  <a:lnTo>
                    <a:pt x="168" y="16"/>
                  </a:lnTo>
                  <a:lnTo>
                    <a:pt x="181" y="16"/>
                  </a:lnTo>
                  <a:lnTo>
                    <a:pt x="181" y="60"/>
                  </a:lnTo>
                  <a:lnTo>
                    <a:pt x="196" y="60"/>
                  </a:lnTo>
                  <a:lnTo>
                    <a:pt x="196" y="16"/>
                  </a:lnTo>
                  <a:lnTo>
                    <a:pt x="210" y="16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2" y="16"/>
                  </a:lnTo>
                  <a:lnTo>
                    <a:pt x="42" y="67"/>
                  </a:lnTo>
                  <a:close/>
                  <a:moveTo>
                    <a:pt x="42" y="67"/>
                  </a:moveTo>
                  <a:lnTo>
                    <a:pt x="42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1">
              <a:extLst>
                <a:ext uri="{FF2B5EF4-FFF2-40B4-BE49-F238E27FC236}">
                  <a16:creationId xmlns:a16="http://schemas.microsoft.com/office/drawing/2014/main" id="{32B46024-B802-45DC-B5A3-9D8DF1B5D6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251" y="1814513"/>
              <a:ext cx="333375" cy="106363"/>
            </a:xfrm>
            <a:custGeom>
              <a:avLst/>
              <a:gdLst>
                <a:gd name="T0" fmla="*/ 42 w 210"/>
                <a:gd name="T1" fmla="*/ 67 h 67"/>
                <a:gd name="T2" fmla="*/ 168 w 210"/>
                <a:gd name="T3" fmla="*/ 67 h 67"/>
                <a:gd name="T4" fmla="*/ 168 w 210"/>
                <a:gd name="T5" fmla="*/ 16 h 67"/>
                <a:gd name="T6" fmla="*/ 181 w 210"/>
                <a:gd name="T7" fmla="*/ 16 h 67"/>
                <a:gd name="T8" fmla="*/ 181 w 210"/>
                <a:gd name="T9" fmla="*/ 60 h 67"/>
                <a:gd name="T10" fmla="*/ 196 w 210"/>
                <a:gd name="T11" fmla="*/ 60 h 67"/>
                <a:gd name="T12" fmla="*/ 196 w 210"/>
                <a:gd name="T13" fmla="*/ 16 h 67"/>
                <a:gd name="T14" fmla="*/ 210 w 210"/>
                <a:gd name="T15" fmla="*/ 16 h 67"/>
                <a:gd name="T16" fmla="*/ 210 w 210"/>
                <a:gd name="T17" fmla="*/ 0 h 67"/>
                <a:gd name="T18" fmla="*/ 0 w 210"/>
                <a:gd name="T19" fmla="*/ 0 h 67"/>
                <a:gd name="T20" fmla="*/ 0 w 210"/>
                <a:gd name="T21" fmla="*/ 16 h 67"/>
                <a:gd name="T22" fmla="*/ 42 w 210"/>
                <a:gd name="T23" fmla="*/ 16 h 67"/>
                <a:gd name="T24" fmla="*/ 42 w 210"/>
                <a:gd name="T25" fmla="*/ 67 h 67"/>
                <a:gd name="T26" fmla="*/ 42 w 210"/>
                <a:gd name="T27" fmla="*/ 67 h 67"/>
                <a:gd name="T28" fmla="*/ 42 w 210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67">
                  <a:moveTo>
                    <a:pt x="42" y="67"/>
                  </a:moveTo>
                  <a:lnTo>
                    <a:pt x="168" y="67"/>
                  </a:lnTo>
                  <a:lnTo>
                    <a:pt x="168" y="16"/>
                  </a:lnTo>
                  <a:lnTo>
                    <a:pt x="181" y="16"/>
                  </a:lnTo>
                  <a:lnTo>
                    <a:pt x="181" y="60"/>
                  </a:lnTo>
                  <a:lnTo>
                    <a:pt x="196" y="60"/>
                  </a:lnTo>
                  <a:lnTo>
                    <a:pt x="196" y="16"/>
                  </a:lnTo>
                  <a:lnTo>
                    <a:pt x="210" y="16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2" y="16"/>
                  </a:lnTo>
                  <a:lnTo>
                    <a:pt x="42" y="67"/>
                  </a:lnTo>
                  <a:moveTo>
                    <a:pt x="42" y="67"/>
                  </a:moveTo>
                  <a:lnTo>
                    <a:pt x="42" y="6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2">
              <a:extLst>
                <a:ext uri="{FF2B5EF4-FFF2-40B4-BE49-F238E27FC236}">
                  <a16:creationId xmlns:a16="http://schemas.microsoft.com/office/drawing/2014/main" id="{9DCBDFC2-4095-4569-B13B-57790F756D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6" y="1944688"/>
              <a:ext cx="149225" cy="100013"/>
            </a:xfrm>
            <a:custGeom>
              <a:avLst/>
              <a:gdLst>
                <a:gd name="T0" fmla="*/ 0 w 413"/>
                <a:gd name="T1" fmla="*/ 69 h 276"/>
                <a:gd name="T2" fmla="*/ 207 w 413"/>
                <a:gd name="T3" fmla="*/ 276 h 276"/>
                <a:gd name="T4" fmla="*/ 413 w 413"/>
                <a:gd name="T5" fmla="*/ 69 h 276"/>
                <a:gd name="T6" fmla="*/ 413 w 413"/>
                <a:gd name="T7" fmla="*/ 0 h 276"/>
                <a:gd name="T8" fmla="*/ 0 w 413"/>
                <a:gd name="T9" fmla="*/ 0 h 276"/>
                <a:gd name="T10" fmla="*/ 0 w 413"/>
                <a:gd name="T11" fmla="*/ 69 h 276"/>
                <a:gd name="T12" fmla="*/ 0 w 413"/>
                <a:gd name="T13" fmla="*/ 69 h 276"/>
                <a:gd name="T14" fmla="*/ 0 w 413"/>
                <a:gd name="T15" fmla="*/ 69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3" h="276">
                  <a:moveTo>
                    <a:pt x="0" y="69"/>
                  </a:moveTo>
                  <a:cubicBezTo>
                    <a:pt x="0" y="183"/>
                    <a:pt x="93" y="276"/>
                    <a:pt x="207" y="276"/>
                  </a:cubicBezTo>
                  <a:cubicBezTo>
                    <a:pt x="320" y="276"/>
                    <a:pt x="413" y="183"/>
                    <a:pt x="413" y="69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9"/>
                  </a:lnTo>
                  <a:close/>
                  <a:moveTo>
                    <a:pt x="0" y="69"/>
                  </a:moveTo>
                  <a:cubicBezTo>
                    <a:pt x="0" y="69"/>
                    <a:pt x="0" y="69"/>
                    <a:pt x="0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3">
              <a:extLst>
                <a:ext uri="{FF2B5EF4-FFF2-40B4-BE49-F238E27FC236}">
                  <a16:creationId xmlns:a16="http://schemas.microsoft.com/office/drawing/2014/main" id="{FD45FC67-1176-45F6-900B-118E4B7AA5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4551" y="2049463"/>
              <a:ext cx="358775" cy="185738"/>
            </a:xfrm>
            <a:custGeom>
              <a:avLst/>
              <a:gdLst>
                <a:gd name="T0" fmla="*/ 765 w 989"/>
                <a:gd name="T1" fmla="*/ 0 h 512"/>
                <a:gd name="T2" fmla="*/ 495 w 989"/>
                <a:gd name="T3" fmla="*/ 366 h 512"/>
                <a:gd name="T4" fmla="*/ 224 w 989"/>
                <a:gd name="T5" fmla="*/ 0 h 512"/>
                <a:gd name="T6" fmla="*/ 0 w 989"/>
                <a:gd name="T7" fmla="*/ 289 h 512"/>
                <a:gd name="T8" fmla="*/ 0 w 989"/>
                <a:gd name="T9" fmla="*/ 512 h 512"/>
                <a:gd name="T10" fmla="*/ 989 w 989"/>
                <a:gd name="T11" fmla="*/ 512 h 512"/>
                <a:gd name="T12" fmla="*/ 989 w 989"/>
                <a:gd name="T13" fmla="*/ 289 h 512"/>
                <a:gd name="T14" fmla="*/ 765 w 989"/>
                <a:gd name="T15" fmla="*/ 0 h 512"/>
                <a:gd name="T16" fmla="*/ 765 w 989"/>
                <a:gd name="T17" fmla="*/ 0 h 512"/>
                <a:gd name="T18" fmla="*/ 765 w 989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9" h="512">
                  <a:moveTo>
                    <a:pt x="765" y="0"/>
                  </a:moveTo>
                  <a:cubicBezTo>
                    <a:pt x="495" y="366"/>
                    <a:pt x="495" y="366"/>
                    <a:pt x="495" y="366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95" y="33"/>
                    <a:pt x="0" y="150"/>
                    <a:pt x="0" y="28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989" y="512"/>
                    <a:pt x="989" y="512"/>
                    <a:pt x="989" y="512"/>
                  </a:cubicBezTo>
                  <a:cubicBezTo>
                    <a:pt x="989" y="289"/>
                    <a:pt x="989" y="289"/>
                    <a:pt x="989" y="289"/>
                  </a:cubicBezTo>
                  <a:cubicBezTo>
                    <a:pt x="989" y="150"/>
                    <a:pt x="894" y="33"/>
                    <a:pt x="765" y="0"/>
                  </a:cubicBezTo>
                  <a:close/>
                  <a:moveTo>
                    <a:pt x="765" y="0"/>
                  </a:moveTo>
                  <a:cubicBezTo>
                    <a:pt x="765" y="0"/>
                    <a:pt x="765" y="0"/>
                    <a:pt x="7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4">
              <a:extLst>
                <a:ext uri="{FF2B5EF4-FFF2-40B4-BE49-F238E27FC236}">
                  <a16:creationId xmlns:a16="http://schemas.microsoft.com/office/drawing/2014/main" id="{2860066F-AB13-485E-BC38-FCEA1A30C2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4088" y="2044700"/>
              <a:ext cx="139700" cy="95250"/>
            </a:xfrm>
            <a:custGeom>
              <a:avLst/>
              <a:gdLst>
                <a:gd name="T0" fmla="*/ 387 w 387"/>
                <a:gd name="T1" fmla="*/ 0 h 261"/>
                <a:gd name="T2" fmla="*/ 374 w 387"/>
                <a:gd name="T3" fmla="*/ 0 h 261"/>
                <a:gd name="T4" fmla="*/ 194 w 387"/>
                <a:gd name="T5" fmla="*/ 68 h 261"/>
                <a:gd name="T6" fmla="*/ 13 w 387"/>
                <a:gd name="T7" fmla="*/ 0 h 261"/>
                <a:gd name="T8" fmla="*/ 0 w 387"/>
                <a:gd name="T9" fmla="*/ 0 h 261"/>
                <a:gd name="T10" fmla="*/ 194 w 387"/>
                <a:gd name="T11" fmla="*/ 261 h 261"/>
                <a:gd name="T12" fmla="*/ 387 w 387"/>
                <a:gd name="T13" fmla="*/ 0 h 261"/>
                <a:gd name="T14" fmla="*/ 387 w 387"/>
                <a:gd name="T15" fmla="*/ 0 h 261"/>
                <a:gd name="T16" fmla="*/ 387 w 387"/>
                <a:gd name="T1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7" h="261">
                  <a:moveTo>
                    <a:pt x="387" y="0"/>
                  </a:moveTo>
                  <a:cubicBezTo>
                    <a:pt x="374" y="0"/>
                    <a:pt x="374" y="0"/>
                    <a:pt x="374" y="0"/>
                  </a:cubicBezTo>
                  <a:cubicBezTo>
                    <a:pt x="326" y="42"/>
                    <a:pt x="262" y="68"/>
                    <a:pt x="194" y="68"/>
                  </a:cubicBezTo>
                  <a:cubicBezTo>
                    <a:pt x="125" y="68"/>
                    <a:pt x="62" y="42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" y="261"/>
                    <a:pt x="194" y="261"/>
                    <a:pt x="194" y="261"/>
                  </a:cubicBezTo>
                  <a:lnTo>
                    <a:pt x="387" y="0"/>
                  </a:lnTo>
                  <a:close/>
                  <a:moveTo>
                    <a:pt x="387" y="0"/>
                  </a:moveTo>
                  <a:cubicBezTo>
                    <a:pt x="387" y="0"/>
                    <a:pt x="387" y="0"/>
                    <a:pt x="38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85D0EF11-1A16-433B-B14E-A15871D0028C}"/>
              </a:ext>
            </a:extLst>
          </p:cNvPr>
          <p:cNvSpPr txBox="1"/>
          <p:nvPr/>
        </p:nvSpPr>
        <p:spPr>
          <a:xfrm>
            <a:off x="1987659" y="2775557"/>
            <a:ext cx="3507578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F4CA01-834E-4F9D-BBD6-92310CB5720B}"/>
              </a:ext>
            </a:extLst>
          </p:cNvPr>
          <p:cNvSpPr txBox="1"/>
          <p:nvPr/>
        </p:nvSpPr>
        <p:spPr>
          <a:xfrm>
            <a:off x="1987659" y="2378625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Vision First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3C7A13-4A02-4D4D-907A-7096EB4B01BE}"/>
              </a:ext>
            </a:extLst>
          </p:cNvPr>
          <p:cNvSpPr txBox="1"/>
          <p:nvPr/>
        </p:nvSpPr>
        <p:spPr>
          <a:xfrm>
            <a:off x="1987659" y="4080350"/>
            <a:ext cx="3507578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0C35755-FCB8-4912-BC3E-F11DB4822E7E}"/>
              </a:ext>
            </a:extLst>
          </p:cNvPr>
          <p:cNvSpPr txBox="1"/>
          <p:nvPr/>
        </p:nvSpPr>
        <p:spPr>
          <a:xfrm>
            <a:off x="1987659" y="3683418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Vision Second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171578-731F-4DC3-87BA-45C9498E97F4}"/>
              </a:ext>
            </a:extLst>
          </p:cNvPr>
          <p:cNvSpPr txBox="1"/>
          <p:nvPr/>
        </p:nvSpPr>
        <p:spPr>
          <a:xfrm>
            <a:off x="1987659" y="5391162"/>
            <a:ext cx="3507578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583BEE7-DA5B-4889-9C21-397F61B5FC71}"/>
              </a:ext>
            </a:extLst>
          </p:cNvPr>
          <p:cNvSpPr txBox="1"/>
          <p:nvPr/>
        </p:nvSpPr>
        <p:spPr>
          <a:xfrm>
            <a:off x="1987659" y="4994230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Vision Third</a:t>
            </a: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2E76E7F1-2FE0-48CC-96C9-C8FA403A601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5" r="40065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B84FA43-90BA-4AFF-B19D-65A6B5B9440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8" r="332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39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/>
      <p:bldP spid="1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1855385-672E-4588-97E9-CB35F6B4DBEB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85CAD8B-71CA-4CA6-A341-8D2B80D8F77E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9585EFD-0AEF-415B-8626-85BB5F5B55FF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B5D7158-F585-4DFE-BB27-4EBE68416800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736089-3AAF-43A2-9324-5309FBA658A5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BC4496C8-4AA8-40BF-B056-AB1C589DC7F1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2E16994-169B-43E0-9358-9A067037A4DE}"/>
              </a:ext>
            </a:extLst>
          </p:cNvPr>
          <p:cNvGrpSpPr/>
          <p:nvPr/>
        </p:nvGrpSpPr>
        <p:grpSpPr>
          <a:xfrm>
            <a:off x="2055471" y="2547877"/>
            <a:ext cx="8081058" cy="1369606"/>
            <a:chOff x="2055471" y="2547877"/>
            <a:chExt cx="8081058" cy="136960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F0B72F4-392A-428C-8488-512AE72875FF}"/>
                </a:ext>
              </a:extLst>
            </p:cNvPr>
            <p:cNvSpPr txBox="1"/>
            <p:nvPr/>
          </p:nvSpPr>
          <p:spPr>
            <a:xfrm>
              <a:off x="2055471" y="2840265"/>
              <a:ext cx="808105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I Was A Great Student At A Great</a:t>
              </a:r>
            </a:p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School, Wharton School Of Finance.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CDCFF78-5C0C-47B9-B1B1-57E098FAF144}"/>
                </a:ext>
              </a:extLst>
            </p:cNvPr>
            <p:cNvSpPr txBox="1"/>
            <p:nvPr/>
          </p:nvSpPr>
          <p:spPr>
            <a:xfrm>
              <a:off x="2415770" y="2547877"/>
              <a:ext cx="3866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“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8570C28-7E5F-452E-A4CD-664B8CBF8C23}"/>
                </a:ext>
              </a:extLst>
            </p:cNvPr>
            <p:cNvSpPr txBox="1"/>
            <p:nvPr/>
          </p:nvSpPr>
          <p:spPr>
            <a:xfrm flipV="1">
              <a:off x="9603968" y="2985199"/>
              <a:ext cx="38664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“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A208613-8853-4BD7-B722-5B071DCACFC8}"/>
              </a:ext>
            </a:extLst>
          </p:cNvPr>
          <p:cNvSpPr txBox="1"/>
          <p:nvPr/>
        </p:nvSpPr>
        <p:spPr>
          <a:xfrm>
            <a:off x="8705441" y="4049165"/>
            <a:ext cx="1658563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DONALD TRUMP</a:t>
            </a:r>
          </a:p>
        </p:txBody>
      </p:sp>
    </p:spTree>
    <p:extLst>
      <p:ext uri="{BB962C8B-B14F-4D97-AF65-F5344CB8AC3E}">
        <p14:creationId xmlns:p14="http://schemas.microsoft.com/office/powerpoint/2010/main" val="302162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2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937EED7D-B7DC-4767-8124-DA170CE27FC8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DDDCA2-25BC-4615-B8DF-D280999B7E79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946060-29F6-4F6C-9991-F7BB90BF3F0A}"/>
              </a:ext>
            </a:extLst>
          </p:cNvPr>
          <p:cNvSpPr txBox="1"/>
          <p:nvPr/>
        </p:nvSpPr>
        <p:spPr>
          <a:xfrm>
            <a:off x="1435963" y="1483384"/>
            <a:ext cx="34708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Trophy Record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0B9F24-DBBD-4696-8D25-58EBDC66BA88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C0B6E0F-EB27-47D8-99DE-4F016CEC67E8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A5F49E-FFBD-48E3-A083-A46C53F4DEC0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8">
            <a:extLst>
              <a:ext uri="{FF2B5EF4-FFF2-40B4-BE49-F238E27FC236}">
                <a16:creationId xmlns:a16="http://schemas.microsoft.com/office/drawing/2014/main" id="{7B66DEBD-D34A-4981-8EC2-83D08E6DCB6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01400" y="2649374"/>
            <a:ext cx="247857" cy="361400"/>
            <a:chOff x="7234" y="3622"/>
            <a:chExt cx="179" cy="26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" name="Freeform 20">
              <a:extLst>
                <a:ext uri="{FF2B5EF4-FFF2-40B4-BE49-F238E27FC236}">
                  <a16:creationId xmlns:a16="http://schemas.microsoft.com/office/drawing/2014/main" id="{DAFF29BB-9C6F-4B3D-AF2B-F7B6CE6E8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" y="3622"/>
              <a:ext cx="80" cy="101"/>
            </a:xfrm>
            <a:custGeom>
              <a:avLst/>
              <a:gdLst>
                <a:gd name="T0" fmla="*/ 425 w 1044"/>
                <a:gd name="T1" fmla="*/ 0 h 1319"/>
                <a:gd name="T2" fmla="*/ 1044 w 1044"/>
                <a:gd name="T3" fmla="*/ 0 h 1319"/>
                <a:gd name="T4" fmla="*/ 309 w 1044"/>
                <a:gd name="T5" fmla="*/ 1319 h 1319"/>
                <a:gd name="T6" fmla="*/ 0 w 1044"/>
                <a:gd name="T7" fmla="*/ 765 h 1319"/>
                <a:gd name="T8" fmla="*/ 425 w 1044"/>
                <a:gd name="T9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1319">
                  <a:moveTo>
                    <a:pt x="425" y="0"/>
                  </a:moveTo>
                  <a:lnTo>
                    <a:pt x="1044" y="0"/>
                  </a:lnTo>
                  <a:lnTo>
                    <a:pt x="309" y="1319"/>
                  </a:lnTo>
                  <a:lnTo>
                    <a:pt x="0" y="765"/>
                  </a:lnTo>
                  <a:lnTo>
                    <a:pt x="4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1">
              <a:extLst>
                <a:ext uri="{FF2B5EF4-FFF2-40B4-BE49-F238E27FC236}">
                  <a16:creationId xmlns:a16="http://schemas.microsoft.com/office/drawing/2014/main" id="{7FA9B166-8EA6-47B5-A0B6-94EC379FE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" y="3622"/>
              <a:ext cx="112" cy="117"/>
            </a:xfrm>
            <a:custGeom>
              <a:avLst/>
              <a:gdLst>
                <a:gd name="T0" fmla="*/ 0 w 1457"/>
                <a:gd name="T1" fmla="*/ 0 h 1516"/>
                <a:gd name="T2" fmla="*/ 619 w 1457"/>
                <a:gd name="T3" fmla="*/ 0 h 1516"/>
                <a:gd name="T4" fmla="*/ 1457 w 1457"/>
                <a:gd name="T5" fmla="*/ 1506 h 1516"/>
                <a:gd name="T6" fmla="*/ 1387 w 1457"/>
                <a:gd name="T7" fmla="*/ 1488 h 1516"/>
                <a:gd name="T8" fmla="*/ 1315 w 1457"/>
                <a:gd name="T9" fmla="*/ 1476 h 1516"/>
                <a:gd name="T10" fmla="*/ 1241 w 1457"/>
                <a:gd name="T11" fmla="*/ 1468 h 1516"/>
                <a:gd name="T12" fmla="*/ 1166 w 1457"/>
                <a:gd name="T13" fmla="*/ 1466 h 1516"/>
                <a:gd name="T14" fmla="*/ 1099 w 1457"/>
                <a:gd name="T15" fmla="*/ 1468 h 1516"/>
                <a:gd name="T16" fmla="*/ 1033 w 1457"/>
                <a:gd name="T17" fmla="*/ 1474 h 1516"/>
                <a:gd name="T18" fmla="*/ 970 w 1457"/>
                <a:gd name="T19" fmla="*/ 1484 h 1516"/>
                <a:gd name="T20" fmla="*/ 906 w 1457"/>
                <a:gd name="T21" fmla="*/ 1498 h 1516"/>
                <a:gd name="T22" fmla="*/ 844 w 1457"/>
                <a:gd name="T23" fmla="*/ 1516 h 1516"/>
                <a:gd name="T24" fmla="*/ 0 w 1457"/>
                <a:gd name="T25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7" h="1516">
                  <a:moveTo>
                    <a:pt x="0" y="0"/>
                  </a:moveTo>
                  <a:lnTo>
                    <a:pt x="619" y="0"/>
                  </a:lnTo>
                  <a:lnTo>
                    <a:pt x="1457" y="1506"/>
                  </a:lnTo>
                  <a:lnTo>
                    <a:pt x="1387" y="1488"/>
                  </a:lnTo>
                  <a:lnTo>
                    <a:pt x="1315" y="1476"/>
                  </a:lnTo>
                  <a:lnTo>
                    <a:pt x="1241" y="1468"/>
                  </a:lnTo>
                  <a:lnTo>
                    <a:pt x="1166" y="1466"/>
                  </a:lnTo>
                  <a:lnTo>
                    <a:pt x="1099" y="1468"/>
                  </a:lnTo>
                  <a:lnTo>
                    <a:pt x="1033" y="1474"/>
                  </a:lnTo>
                  <a:lnTo>
                    <a:pt x="970" y="1484"/>
                  </a:lnTo>
                  <a:lnTo>
                    <a:pt x="906" y="1498"/>
                  </a:lnTo>
                  <a:lnTo>
                    <a:pt x="844" y="15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>
              <a:extLst>
                <a:ext uri="{FF2B5EF4-FFF2-40B4-BE49-F238E27FC236}">
                  <a16:creationId xmlns:a16="http://schemas.microsoft.com/office/drawing/2014/main" id="{C7099F63-A74F-4524-A585-780065225C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8" y="3751"/>
              <a:ext cx="131" cy="132"/>
            </a:xfrm>
            <a:custGeom>
              <a:avLst/>
              <a:gdLst>
                <a:gd name="T0" fmla="*/ 1181 w 1709"/>
                <a:gd name="T1" fmla="*/ 1321 h 1716"/>
                <a:gd name="T2" fmla="*/ 1160 w 1709"/>
                <a:gd name="T3" fmla="*/ 1418 h 1716"/>
                <a:gd name="T4" fmla="*/ 1343 w 1709"/>
                <a:gd name="T5" fmla="*/ 1267 h 1716"/>
                <a:gd name="T6" fmla="*/ 919 w 1709"/>
                <a:gd name="T7" fmla="*/ 1168 h 1716"/>
                <a:gd name="T8" fmla="*/ 993 w 1709"/>
                <a:gd name="T9" fmla="*/ 1384 h 1716"/>
                <a:gd name="T10" fmla="*/ 1088 w 1709"/>
                <a:gd name="T11" fmla="*/ 1218 h 1716"/>
                <a:gd name="T12" fmla="*/ 330 w 1709"/>
                <a:gd name="T13" fmla="*/ 1218 h 1716"/>
                <a:gd name="T14" fmla="*/ 497 w 1709"/>
                <a:gd name="T15" fmla="*/ 1386 h 1716"/>
                <a:gd name="T16" fmla="*/ 551 w 1709"/>
                <a:gd name="T17" fmla="*/ 1366 h 1716"/>
                <a:gd name="T18" fmla="*/ 465 w 1709"/>
                <a:gd name="T19" fmla="*/ 1168 h 1716"/>
                <a:gd name="T20" fmla="*/ 643 w 1709"/>
                <a:gd name="T21" fmla="*/ 1264 h 1716"/>
                <a:gd name="T22" fmla="*/ 742 w 1709"/>
                <a:gd name="T23" fmla="*/ 1414 h 1716"/>
                <a:gd name="T24" fmla="*/ 601 w 1709"/>
                <a:gd name="T25" fmla="*/ 1167 h 1716"/>
                <a:gd name="T26" fmla="*/ 1153 w 1709"/>
                <a:gd name="T27" fmla="*/ 982 h 1716"/>
                <a:gd name="T28" fmla="*/ 1153 w 1709"/>
                <a:gd name="T29" fmla="*/ 734 h 1716"/>
                <a:gd name="T30" fmla="*/ 1282 w 1709"/>
                <a:gd name="T31" fmla="*/ 733 h 1716"/>
                <a:gd name="T32" fmla="*/ 1282 w 1709"/>
                <a:gd name="T33" fmla="*/ 981 h 1716"/>
                <a:gd name="T34" fmla="*/ 1488 w 1709"/>
                <a:gd name="T35" fmla="*/ 920 h 1716"/>
                <a:gd name="T36" fmla="*/ 1465 w 1709"/>
                <a:gd name="T37" fmla="*/ 675 h 1716"/>
                <a:gd name="T38" fmla="*/ 551 w 1709"/>
                <a:gd name="T39" fmla="*/ 793 h 1716"/>
                <a:gd name="T40" fmla="*/ 566 w 1709"/>
                <a:gd name="T41" fmla="*/ 1039 h 1716"/>
                <a:gd name="T42" fmla="*/ 244 w 1709"/>
                <a:gd name="T43" fmla="*/ 675 h 1716"/>
                <a:gd name="T44" fmla="*/ 220 w 1709"/>
                <a:gd name="T45" fmla="*/ 904 h 1716"/>
                <a:gd name="T46" fmla="*/ 435 w 1709"/>
                <a:gd name="T47" fmla="*/ 1039 h 1716"/>
                <a:gd name="T48" fmla="*/ 422 w 1709"/>
                <a:gd name="T49" fmla="*/ 794 h 1716"/>
                <a:gd name="T50" fmla="*/ 1107 w 1709"/>
                <a:gd name="T51" fmla="*/ 271 h 1716"/>
                <a:gd name="T52" fmla="*/ 1204 w 1709"/>
                <a:gd name="T53" fmla="*/ 442 h 1716"/>
                <a:gd name="T54" fmla="*/ 1379 w 1709"/>
                <a:gd name="T55" fmla="*/ 497 h 1716"/>
                <a:gd name="T56" fmla="*/ 1212 w 1709"/>
                <a:gd name="T57" fmla="*/ 329 h 1716"/>
                <a:gd name="T58" fmla="*/ 549 w 1709"/>
                <a:gd name="T59" fmla="*/ 298 h 1716"/>
                <a:gd name="T60" fmla="*/ 366 w 1709"/>
                <a:gd name="T61" fmla="*/ 449 h 1716"/>
                <a:gd name="T62" fmla="*/ 485 w 1709"/>
                <a:gd name="T63" fmla="*/ 494 h 1716"/>
                <a:gd name="T64" fmla="*/ 576 w 1709"/>
                <a:gd name="T65" fmla="*/ 308 h 1716"/>
                <a:gd name="T66" fmla="*/ 1108 w 1709"/>
                <a:gd name="T67" fmla="*/ 547 h 1716"/>
                <a:gd name="T68" fmla="*/ 1017 w 1709"/>
                <a:gd name="T69" fmla="*/ 368 h 1716"/>
                <a:gd name="T70" fmla="*/ 919 w 1709"/>
                <a:gd name="T71" fmla="*/ 246 h 1716"/>
                <a:gd name="T72" fmla="*/ 716 w 1709"/>
                <a:gd name="T73" fmla="*/ 331 h 1716"/>
                <a:gd name="T74" fmla="*/ 621 w 1709"/>
                <a:gd name="T75" fmla="*/ 497 h 1716"/>
                <a:gd name="T76" fmla="*/ 854 w 1709"/>
                <a:gd name="T77" fmla="*/ 0 h 1716"/>
                <a:gd name="T78" fmla="*/ 1138 w 1709"/>
                <a:gd name="T79" fmla="*/ 49 h 1716"/>
                <a:gd name="T80" fmla="*/ 1380 w 1709"/>
                <a:gd name="T81" fmla="*/ 182 h 1716"/>
                <a:gd name="T82" fmla="*/ 1567 w 1709"/>
                <a:gd name="T83" fmla="*/ 385 h 1716"/>
                <a:gd name="T84" fmla="*/ 1682 w 1709"/>
                <a:gd name="T85" fmla="*/ 641 h 1716"/>
                <a:gd name="T86" fmla="*/ 1706 w 1709"/>
                <a:gd name="T87" fmla="*/ 931 h 1716"/>
                <a:gd name="T88" fmla="*/ 1634 w 1709"/>
                <a:gd name="T89" fmla="*/ 1207 h 1716"/>
                <a:gd name="T90" fmla="*/ 1482 w 1709"/>
                <a:gd name="T91" fmla="*/ 1439 h 1716"/>
                <a:gd name="T92" fmla="*/ 1265 w 1709"/>
                <a:gd name="T93" fmla="*/ 1609 h 1716"/>
                <a:gd name="T94" fmla="*/ 1000 w 1709"/>
                <a:gd name="T95" fmla="*/ 1702 h 1716"/>
                <a:gd name="T96" fmla="*/ 709 w 1709"/>
                <a:gd name="T97" fmla="*/ 1703 h 1716"/>
                <a:gd name="T98" fmla="*/ 444 w 1709"/>
                <a:gd name="T99" fmla="*/ 1609 h 1716"/>
                <a:gd name="T100" fmla="*/ 227 w 1709"/>
                <a:gd name="T101" fmla="*/ 1439 h 1716"/>
                <a:gd name="T102" fmla="*/ 74 w 1709"/>
                <a:gd name="T103" fmla="*/ 1208 h 1716"/>
                <a:gd name="T104" fmla="*/ 3 w 1709"/>
                <a:gd name="T105" fmla="*/ 932 h 1716"/>
                <a:gd name="T106" fmla="*/ 27 w 1709"/>
                <a:gd name="T107" fmla="*/ 641 h 1716"/>
                <a:gd name="T108" fmla="*/ 141 w 1709"/>
                <a:gd name="T109" fmla="*/ 386 h 1716"/>
                <a:gd name="T110" fmla="*/ 327 w 1709"/>
                <a:gd name="T111" fmla="*/ 183 h 1716"/>
                <a:gd name="T112" fmla="*/ 571 w 1709"/>
                <a:gd name="T113" fmla="*/ 49 h 1716"/>
                <a:gd name="T114" fmla="*/ 854 w 1709"/>
                <a:gd name="T115" fmla="*/ 0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09" h="1716">
                  <a:moveTo>
                    <a:pt x="1243" y="1168"/>
                  </a:moveTo>
                  <a:lnTo>
                    <a:pt x="1224" y="1222"/>
                  </a:lnTo>
                  <a:lnTo>
                    <a:pt x="1203" y="1273"/>
                  </a:lnTo>
                  <a:lnTo>
                    <a:pt x="1181" y="1321"/>
                  </a:lnTo>
                  <a:lnTo>
                    <a:pt x="1157" y="1366"/>
                  </a:lnTo>
                  <a:lnTo>
                    <a:pt x="1133" y="1407"/>
                  </a:lnTo>
                  <a:lnTo>
                    <a:pt x="1106" y="1445"/>
                  </a:lnTo>
                  <a:lnTo>
                    <a:pt x="1160" y="1418"/>
                  </a:lnTo>
                  <a:lnTo>
                    <a:pt x="1212" y="1386"/>
                  </a:lnTo>
                  <a:lnTo>
                    <a:pt x="1259" y="1350"/>
                  </a:lnTo>
                  <a:lnTo>
                    <a:pt x="1303" y="1310"/>
                  </a:lnTo>
                  <a:lnTo>
                    <a:pt x="1343" y="1267"/>
                  </a:lnTo>
                  <a:lnTo>
                    <a:pt x="1379" y="1218"/>
                  </a:lnTo>
                  <a:lnTo>
                    <a:pt x="1411" y="1168"/>
                  </a:lnTo>
                  <a:lnTo>
                    <a:pt x="1243" y="1168"/>
                  </a:lnTo>
                  <a:close/>
                  <a:moveTo>
                    <a:pt x="919" y="1168"/>
                  </a:moveTo>
                  <a:lnTo>
                    <a:pt x="919" y="1470"/>
                  </a:lnTo>
                  <a:lnTo>
                    <a:pt x="942" y="1445"/>
                  </a:lnTo>
                  <a:lnTo>
                    <a:pt x="967" y="1416"/>
                  </a:lnTo>
                  <a:lnTo>
                    <a:pt x="993" y="1384"/>
                  </a:lnTo>
                  <a:lnTo>
                    <a:pt x="1017" y="1348"/>
                  </a:lnTo>
                  <a:lnTo>
                    <a:pt x="1043" y="1309"/>
                  </a:lnTo>
                  <a:lnTo>
                    <a:pt x="1067" y="1266"/>
                  </a:lnTo>
                  <a:lnTo>
                    <a:pt x="1088" y="1218"/>
                  </a:lnTo>
                  <a:lnTo>
                    <a:pt x="1109" y="1168"/>
                  </a:lnTo>
                  <a:lnTo>
                    <a:pt x="919" y="1168"/>
                  </a:lnTo>
                  <a:close/>
                  <a:moveTo>
                    <a:pt x="298" y="1168"/>
                  </a:moveTo>
                  <a:lnTo>
                    <a:pt x="330" y="1218"/>
                  </a:lnTo>
                  <a:lnTo>
                    <a:pt x="366" y="1267"/>
                  </a:lnTo>
                  <a:lnTo>
                    <a:pt x="406" y="1310"/>
                  </a:lnTo>
                  <a:lnTo>
                    <a:pt x="450" y="1350"/>
                  </a:lnTo>
                  <a:lnTo>
                    <a:pt x="497" y="1386"/>
                  </a:lnTo>
                  <a:lnTo>
                    <a:pt x="548" y="1418"/>
                  </a:lnTo>
                  <a:lnTo>
                    <a:pt x="602" y="1445"/>
                  </a:lnTo>
                  <a:lnTo>
                    <a:pt x="576" y="1407"/>
                  </a:lnTo>
                  <a:lnTo>
                    <a:pt x="551" y="1366"/>
                  </a:lnTo>
                  <a:lnTo>
                    <a:pt x="527" y="1321"/>
                  </a:lnTo>
                  <a:lnTo>
                    <a:pt x="504" y="1273"/>
                  </a:lnTo>
                  <a:lnTo>
                    <a:pt x="484" y="1222"/>
                  </a:lnTo>
                  <a:lnTo>
                    <a:pt x="465" y="1168"/>
                  </a:lnTo>
                  <a:lnTo>
                    <a:pt x="298" y="1168"/>
                  </a:lnTo>
                  <a:close/>
                  <a:moveTo>
                    <a:pt x="601" y="1167"/>
                  </a:moveTo>
                  <a:lnTo>
                    <a:pt x="621" y="1217"/>
                  </a:lnTo>
                  <a:lnTo>
                    <a:pt x="643" y="1264"/>
                  </a:lnTo>
                  <a:lnTo>
                    <a:pt x="667" y="1307"/>
                  </a:lnTo>
                  <a:lnTo>
                    <a:pt x="691" y="1346"/>
                  </a:lnTo>
                  <a:lnTo>
                    <a:pt x="716" y="1382"/>
                  </a:lnTo>
                  <a:lnTo>
                    <a:pt x="742" y="1414"/>
                  </a:lnTo>
                  <a:lnTo>
                    <a:pt x="766" y="1443"/>
                  </a:lnTo>
                  <a:lnTo>
                    <a:pt x="790" y="1469"/>
                  </a:lnTo>
                  <a:lnTo>
                    <a:pt x="790" y="1167"/>
                  </a:lnTo>
                  <a:lnTo>
                    <a:pt x="601" y="1167"/>
                  </a:lnTo>
                  <a:close/>
                  <a:moveTo>
                    <a:pt x="919" y="676"/>
                  </a:moveTo>
                  <a:lnTo>
                    <a:pt x="919" y="1040"/>
                  </a:lnTo>
                  <a:lnTo>
                    <a:pt x="1144" y="1040"/>
                  </a:lnTo>
                  <a:lnTo>
                    <a:pt x="1153" y="982"/>
                  </a:lnTo>
                  <a:lnTo>
                    <a:pt x="1158" y="922"/>
                  </a:lnTo>
                  <a:lnTo>
                    <a:pt x="1160" y="858"/>
                  </a:lnTo>
                  <a:lnTo>
                    <a:pt x="1158" y="794"/>
                  </a:lnTo>
                  <a:lnTo>
                    <a:pt x="1153" y="734"/>
                  </a:lnTo>
                  <a:lnTo>
                    <a:pt x="1143" y="676"/>
                  </a:lnTo>
                  <a:lnTo>
                    <a:pt x="919" y="676"/>
                  </a:lnTo>
                  <a:close/>
                  <a:moveTo>
                    <a:pt x="1273" y="675"/>
                  </a:moveTo>
                  <a:lnTo>
                    <a:pt x="1282" y="733"/>
                  </a:lnTo>
                  <a:lnTo>
                    <a:pt x="1286" y="794"/>
                  </a:lnTo>
                  <a:lnTo>
                    <a:pt x="1288" y="857"/>
                  </a:lnTo>
                  <a:lnTo>
                    <a:pt x="1287" y="921"/>
                  </a:lnTo>
                  <a:lnTo>
                    <a:pt x="1282" y="981"/>
                  </a:lnTo>
                  <a:lnTo>
                    <a:pt x="1273" y="1039"/>
                  </a:lnTo>
                  <a:lnTo>
                    <a:pt x="1465" y="1039"/>
                  </a:lnTo>
                  <a:lnTo>
                    <a:pt x="1479" y="980"/>
                  </a:lnTo>
                  <a:lnTo>
                    <a:pt x="1488" y="920"/>
                  </a:lnTo>
                  <a:lnTo>
                    <a:pt x="1491" y="857"/>
                  </a:lnTo>
                  <a:lnTo>
                    <a:pt x="1488" y="795"/>
                  </a:lnTo>
                  <a:lnTo>
                    <a:pt x="1479" y="734"/>
                  </a:lnTo>
                  <a:lnTo>
                    <a:pt x="1465" y="675"/>
                  </a:lnTo>
                  <a:lnTo>
                    <a:pt x="1273" y="675"/>
                  </a:lnTo>
                  <a:close/>
                  <a:moveTo>
                    <a:pt x="565" y="675"/>
                  </a:moveTo>
                  <a:lnTo>
                    <a:pt x="556" y="733"/>
                  </a:lnTo>
                  <a:lnTo>
                    <a:pt x="551" y="793"/>
                  </a:lnTo>
                  <a:lnTo>
                    <a:pt x="549" y="857"/>
                  </a:lnTo>
                  <a:lnTo>
                    <a:pt x="551" y="921"/>
                  </a:lnTo>
                  <a:lnTo>
                    <a:pt x="556" y="982"/>
                  </a:lnTo>
                  <a:lnTo>
                    <a:pt x="566" y="1039"/>
                  </a:lnTo>
                  <a:lnTo>
                    <a:pt x="790" y="1039"/>
                  </a:lnTo>
                  <a:lnTo>
                    <a:pt x="790" y="675"/>
                  </a:lnTo>
                  <a:lnTo>
                    <a:pt x="565" y="675"/>
                  </a:lnTo>
                  <a:close/>
                  <a:moveTo>
                    <a:pt x="244" y="675"/>
                  </a:moveTo>
                  <a:lnTo>
                    <a:pt x="230" y="734"/>
                  </a:lnTo>
                  <a:lnTo>
                    <a:pt x="221" y="795"/>
                  </a:lnTo>
                  <a:lnTo>
                    <a:pt x="217" y="857"/>
                  </a:lnTo>
                  <a:lnTo>
                    <a:pt x="220" y="904"/>
                  </a:lnTo>
                  <a:lnTo>
                    <a:pt x="225" y="951"/>
                  </a:lnTo>
                  <a:lnTo>
                    <a:pt x="233" y="995"/>
                  </a:lnTo>
                  <a:lnTo>
                    <a:pt x="244" y="1039"/>
                  </a:lnTo>
                  <a:lnTo>
                    <a:pt x="435" y="1039"/>
                  </a:lnTo>
                  <a:lnTo>
                    <a:pt x="427" y="981"/>
                  </a:lnTo>
                  <a:lnTo>
                    <a:pt x="422" y="921"/>
                  </a:lnTo>
                  <a:lnTo>
                    <a:pt x="421" y="857"/>
                  </a:lnTo>
                  <a:lnTo>
                    <a:pt x="422" y="794"/>
                  </a:lnTo>
                  <a:lnTo>
                    <a:pt x="427" y="733"/>
                  </a:lnTo>
                  <a:lnTo>
                    <a:pt x="435" y="675"/>
                  </a:lnTo>
                  <a:lnTo>
                    <a:pt x="244" y="675"/>
                  </a:lnTo>
                  <a:close/>
                  <a:moveTo>
                    <a:pt x="1107" y="271"/>
                  </a:moveTo>
                  <a:lnTo>
                    <a:pt x="1133" y="308"/>
                  </a:lnTo>
                  <a:lnTo>
                    <a:pt x="1157" y="349"/>
                  </a:lnTo>
                  <a:lnTo>
                    <a:pt x="1182" y="395"/>
                  </a:lnTo>
                  <a:lnTo>
                    <a:pt x="1204" y="442"/>
                  </a:lnTo>
                  <a:lnTo>
                    <a:pt x="1225" y="494"/>
                  </a:lnTo>
                  <a:lnTo>
                    <a:pt x="1244" y="547"/>
                  </a:lnTo>
                  <a:lnTo>
                    <a:pt x="1411" y="547"/>
                  </a:lnTo>
                  <a:lnTo>
                    <a:pt x="1379" y="497"/>
                  </a:lnTo>
                  <a:lnTo>
                    <a:pt x="1343" y="449"/>
                  </a:lnTo>
                  <a:lnTo>
                    <a:pt x="1303" y="405"/>
                  </a:lnTo>
                  <a:lnTo>
                    <a:pt x="1259" y="365"/>
                  </a:lnTo>
                  <a:lnTo>
                    <a:pt x="1212" y="329"/>
                  </a:lnTo>
                  <a:lnTo>
                    <a:pt x="1161" y="298"/>
                  </a:lnTo>
                  <a:lnTo>
                    <a:pt x="1107" y="271"/>
                  </a:lnTo>
                  <a:close/>
                  <a:moveTo>
                    <a:pt x="602" y="271"/>
                  </a:moveTo>
                  <a:lnTo>
                    <a:pt x="549" y="298"/>
                  </a:lnTo>
                  <a:lnTo>
                    <a:pt x="497" y="329"/>
                  </a:lnTo>
                  <a:lnTo>
                    <a:pt x="450" y="365"/>
                  </a:lnTo>
                  <a:lnTo>
                    <a:pt x="406" y="405"/>
                  </a:lnTo>
                  <a:lnTo>
                    <a:pt x="366" y="449"/>
                  </a:lnTo>
                  <a:lnTo>
                    <a:pt x="330" y="497"/>
                  </a:lnTo>
                  <a:lnTo>
                    <a:pt x="298" y="547"/>
                  </a:lnTo>
                  <a:lnTo>
                    <a:pt x="466" y="547"/>
                  </a:lnTo>
                  <a:lnTo>
                    <a:pt x="485" y="494"/>
                  </a:lnTo>
                  <a:lnTo>
                    <a:pt x="505" y="442"/>
                  </a:lnTo>
                  <a:lnTo>
                    <a:pt x="527" y="395"/>
                  </a:lnTo>
                  <a:lnTo>
                    <a:pt x="552" y="349"/>
                  </a:lnTo>
                  <a:lnTo>
                    <a:pt x="576" y="308"/>
                  </a:lnTo>
                  <a:lnTo>
                    <a:pt x="602" y="271"/>
                  </a:lnTo>
                  <a:close/>
                  <a:moveTo>
                    <a:pt x="919" y="246"/>
                  </a:moveTo>
                  <a:lnTo>
                    <a:pt x="919" y="547"/>
                  </a:lnTo>
                  <a:lnTo>
                    <a:pt x="1108" y="547"/>
                  </a:lnTo>
                  <a:lnTo>
                    <a:pt x="1087" y="497"/>
                  </a:lnTo>
                  <a:lnTo>
                    <a:pt x="1066" y="450"/>
                  </a:lnTo>
                  <a:lnTo>
                    <a:pt x="1042" y="407"/>
                  </a:lnTo>
                  <a:lnTo>
                    <a:pt x="1017" y="368"/>
                  </a:lnTo>
                  <a:lnTo>
                    <a:pt x="993" y="333"/>
                  </a:lnTo>
                  <a:lnTo>
                    <a:pt x="967" y="300"/>
                  </a:lnTo>
                  <a:lnTo>
                    <a:pt x="942" y="271"/>
                  </a:lnTo>
                  <a:lnTo>
                    <a:pt x="919" y="246"/>
                  </a:lnTo>
                  <a:close/>
                  <a:moveTo>
                    <a:pt x="790" y="245"/>
                  </a:moveTo>
                  <a:lnTo>
                    <a:pt x="766" y="271"/>
                  </a:lnTo>
                  <a:lnTo>
                    <a:pt x="742" y="299"/>
                  </a:lnTo>
                  <a:lnTo>
                    <a:pt x="716" y="331"/>
                  </a:lnTo>
                  <a:lnTo>
                    <a:pt x="690" y="367"/>
                  </a:lnTo>
                  <a:lnTo>
                    <a:pt x="666" y="406"/>
                  </a:lnTo>
                  <a:lnTo>
                    <a:pt x="642" y="449"/>
                  </a:lnTo>
                  <a:lnTo>
                    <a:pt x="621" y="497"/>
                  </a:lnTo>
                  <a:lnTo>
                    <a:pt x="600" y="547"/>
                  </a:lnTo>
                  <a:lnTo>
                    <a:pt x="790" y="547"/>
                  </a:lnTo>
                  <a:lnTo>
                    <a:pt x="790" y="245"/>
                  </a:lnTo>
                  <a:close/>
                  <a:moveTo>
                    <a:pt x="854" y="0"/>
                  </a:moveTo>
                  <a:lnTo>
                    <a:pt x="928" y="3"/>
                  </a:lnTo>
                  <a:lnTo>
                    <a:pt x="1000" y="13"/>
                  </a:lnTo>
                  <a:lnTo>
                    <a:pt x="1070" y="27"/>
                  </a:lnTo>
                  <a:lnTo>
                    <a:pt x="1138" y="49"/>
                  </a:lnTo>
                  <a:lnTo>
                    <a:pt x="1202" y="75"/>
                  </a:lnTo>
                  <a:lnTo>
                    <a:pt x="1265" y="106"/>
                  </a:lnTo>
                  <a:lnTo>
                    <a:pt x="1325" y="142"/>
                  </a:lnTo>
                  <a:lnTo>
                    <a:pt x="1380" y="182"/>
                  </a:lnTo>
                  <a:lnTo>
                    <a:pt x="1434" y="227"/>
                  </a:lnTo>
                  <a:lnTo>
                    <a:pt x="1482" y="276"/>
                  </a:lnTo>
                  <a:lnTo>
                    <a:pt x="1527" y="329"/>
                  </a:lnTo>
                  <a:lnTo>
                    <a:pt x="1567" y="385"/>
                  </a:lnTo>
                  <a:lnTo>
                    <a:pt x="1603" y="445"/>
                  </a:lnTo>
                  <a:lnTo>
                    <a:pt x="1634" y="508"/>
                  </a:lnTo>
                  <a:lnTo>
                    <a:pt x="1661" y="573"/>
                  </a:lnTo>
                  <a:lnTo>
                    <a:pt x="1682" y="641"/>
                  </a:lnTo>
                  <a:lnTo>
                    <a:pt x="1697" y="711"/>
                  </a:lnTo>
                  <a:lnTo>
                    <a:pt x="1706" y="784"/>
                  </a:lnTo>
                  <a:lnTo>
                    <a:pt x="1709" y="857"/>
                  </a:lnTo>
                  <a:lnTo>
                    <a:pt x="1706" y="931"/>
                  </a:lnTo>
                  <a:lnTo>
                    <a:pt x="1697" y="1004"/>
                  </a:lnTo>
                  <a:lnTo>
                    <a:pt x="1682" y="1074"/>
                  </a:lnTo>
                  <a:lnTo>
                    <a:pt x="1661" y="1142"/>
                  </a:lnTo>
                  <a:lnTo>
                    <a:pt x="1634" y="1207"/>
                  </a:lnTo>
                  <a:lnTo>
                    <a:pt x="1603" y="1270"/>
                  </a:lnTo>
                  <a:lnTo>
                    <a:pt x="1567" y="1330"/>
                  </a:lnTo>
                  <a:lnTo>
                    <a:pt x="1527" y="1385"/>
                  </a:lnTo>
                  <a:lnTo>
                    <a:pt x="1482" y="1439"/>
                  </a:lnTo>
                  <a:lnTo>
                    <a:pt x="1434" y="1488"/>
                  </a:lnTo>
                  <a:lnTo>
                    <a:pt x="1380" y="1533"/>
                  </a:lnTo>
                  <a:lnTo>
                    <a:pt x="1325" y="1573"/>
                  </a:lnTo>
                  <a:lnTo>
                    <a:pt x="1265" y="1609"/>
                  </a:lnTo>
                  <a:lnTo>
                    <a:pt x="1202" y="1640"/>
                  </a:lnTo>
                  <a:lnTo>
                    <a:pt x="1138" y="1667"/>
                  </a:lnTo>
                  <a:lnTo>
                    <a:pt x="1070" y="1688"/>
                  </a:lnTo>
                  <a:lnTo>
                    <a:pt x="1000" y="1702"/>
                  </a:lnTo>
                  <a:lnTo>
                    <a:pt x="928" y="1712"/>
                  </a:lnTo>
                  <a:lnTo>
                    <a:pt x="854" y="1716"/>
                  </a:lnTo>
                  <a:lnTo>
                    <a:pt x="781" y="1712"/>
                  </a:lnTo>
                  <a:lnTo>
                    <a:pt x="709" y="1703"/>
                  </a:lnTo>
                  <a:lnTo>
                    <a:pt x="639" y="1688"/>
                  </a:lnTo>
                  <a:lnTo>
                    <a:pt x="571" y="1667"/>
                  </a:lnTo>
                  <a:lnTo>
                    <a:pt x="506" y="1640"/>
                  </a:lnTo>
                  <a:lnTo>
                    <a:pt x="444" y="1609"/>
                  </a:lnTo>
                  <a:lnTo>
                    <a:pt x="384" y="1573"/>
                  </a:lnTo>
                  <a:lnTo>
                    <a:pt x="327" y="1533"/>
                  </a:lnTo>
                  <a:lnTo>
                    <a:pt x="275" y="1488"/>
                  </a:lnTo>
                  <a:lnTo>
                    <a:pt x="227" y="1439"/>
                  </a:lnTo>
                  <a:lnTo>
                    <a:pt x="181" y="1386"/>
                  </a:lnTo>
                  <a:lnTo>
                    <a:pt x="141" y="1330"/>
                  </a:lnTo>
                  <a:lnTo>
                    <a:pt x="105" y="1270"/>
                  </a:lnTo>
                  <a:lnTo>
                    <a:pt x="74" y="1208"/>
                  </a:lnTo>
                  <a:lnTo>
                    <a:pt x="48" y="1142"/>
                  </a:lnTo>
                  <a:lnTo>
                    <a:pt x="27" y="1074"/>
                  </a:lnTo>
                  <a:lnTo>
                    <a:pt x="12" y="1004"/>
                  </a:lnTo>
                  <a:lnTo>
                    <a:pt x="3" y="932"/>
                  </a:lnTo>
                  <a:lnTo>
                    <a:pt x="0" y="858"/>
                  </a:lnTo>
                  <a:lnTo>
                    <a:pt x="3" y="784"/>
                  </a:lnTo>
                  <a:lnTo>
                    <a:pt x="12" y="711"/>
                  </a:lnTo>
                  <a:lnTo>
                    <a:pt x="27" y="641"/>
                  </a:lnTo>
                  <a:lnTo>
                    <a:pt x="48" y="574"/>
                  </a:lnTo>
                  <a:lnTo>
                    <a:pt x="74" y="508"/>
                  </a:lnTo>
                  <a:lnTo>
                    <a:pt x="105" y="445"/>
                  </a:lnTo>
                  <a:lnTo>
                    <a:pt x="141" y="386"/>
                  </a:lnTo>
                  <a:lnTo>
                    <a:pt x="181" y="330"/>
                  </a:lnTo>
                  <a:lnTo>
                    <a:pt x="227" y="277"/>
                  </a:lnTo>
                  <a:lnTo>
                    <a:pt x="275" y="227"/>
                  </a:lnTo>
                  <a:lnTo>
                    <a:pt x="327" y="183"/>
                  </a:lnTo>
                  <a:lnTo>
                    <a:pt x="384" y="142"/>
                  </a:lnTo>
                  <a:lnTo>
                    <a:pt x="444" y="106"/>
                  </a:lnTo>
                  <a:lnTo>
                    <a:pt x="506" y="75"/>
                  </a:lnTo>
                  <a:lnTo>
                    <a:pt x="571" y="49"/>
                  </a:lnTo>
                  <a:lnTo>
                    <a:pt x="639" y="27"/>
                  </a:lnTo>
                  <a:lnTo>
                    <a:pt x="709" y="13"/>
                  </a:lnTo>
                  <a:lnTo>
                    <a:pt x="781" y="3"/>
                  </a:lnTo>
                  <a:lnTo>
                    <a:pt x="8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0421694-2E1E-45C0-A532-714364D7A600}"/>
              </a:ext>
            </a:extLst>
          </p:cNvPr>
          <p:cNvGrpSpPr/>
          <p:nvPr/>
        </p:nvGrpSpPr>
        <p:grpSpPr>
          <a:xfrm>
            <a:off x="1521290" y="4349112"/>
            <a:ext cx="208076" cy="275702"/>
            <a:chOff x="6705601" y="2825751"/>
            <a:chExt cx="31750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" name="Freeform 173">
              <a:extLst>
                <a:ext uri="{FF2B5EF4-FFF2-40B4-BE49-F238E27FC236}">
                  <a16:creationId xmlns:a16="http://schemas.microsoft.com/office/drawing/2014/main" id="{CAF0B0BC-20AF-4591-B663-64223125A0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5601" y="2825751"/>
              <a:ext cx="317500" cy="420688"/>
            </a:xfrm>
            <a:custGeom>
              <a:avLst/>
              <a:gdLst>
                <a:gd name="T0" fmla="*/ 550 w 871"/>
                <a:gd name="T1" fmla="*/ 825 h 1156"/>
                <a:gd name="T2" fmla="*/ 871 w 871"/>
                <a:gd name="T3" fmla="*/ 683 h 1156"/>
                <a:gd name="T4" fmla="*/ 823 w 871"/>
                <a:gd name="T5" fmla="*/ 635 h 1156"/>
                <a:gd name="T6" fmla="*/ 530 w 871"/>
                <a:gd name="T7" fmla="*/ 757 h 1156"/>
                <a:gd name="T8" fmla="*/ 236 w 871"/>
                <a:gd name="T9" fmla="*/ 635 h 1156"/>
                <a:gd name="T10" fmla="*/ 236 w 871"/>
                <a:gd name="T11" fmla="*/ 49 h 1156"/>
                <a:gd name="T12" fmla="*/ 188 w 871"/>
                <a:gd name="T13" fmla="*/ 0 h 1156"/>
                <a:gd name="T14" fmla="*/ 188 w 871"/>
                <a:gd name="T15" fmla="*/ 683 h 1156"/>
                <a:gd name="T16" fmla="*/ 482 w 871"/>
                <a:gd name="T17" fmla="*/ 823 h 1156"/>
                <a:gd name="T18" fmla="*/ 482 w 871"/>
                <a:gd name="T19" fmla="*/ 917 h 1156"/>
                <a:gd name="T20" fmla="*/ 270 w 871"/>
                <a:gd name="T21" fmla="*/ 917 h 1156"/>
                <a:gd name="T22" fmla="*/ 270 w 871"/>
                <a:gd name="T23" fmla="*/ 1156 h 1156"/>
                <a:gd name="T24" fmla="*/ 772 w 871"/>
                <a:gd name="T25" fmla="*/ 1156 h 1156"/>
                <a:gd name="T26" fmla="*/ 772 w 871"/>
                <a:gd name="T27" fmla="*/ 917 h 1156"/>
                <a:gd name="T28" fmla="*/ 550 w 871"/>
                <a:gd name="T29" fmla="*/ 917 h 1156"/>
                <a:gd name="T30" fmla="*/ 550 w 871"/>
                <a:gd name="T31" fmla="*/ 825 h 1156"/>
                <a:gd name="T32" fmla="*/ 550 w 871"/>
                <a:gd name="T33" fmla="*/ 825 h 1156"/>
                <a:gd name="T34" fmla="*/ 550 w 871"/>
                <a:gd name="T35" fmla="*/ 825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1" h="1156">
                  <a:moveTo>
                    <a:pt x="550" y="825"/>
                  </a:moveTo>
                  <a:cubicBezTo>
                    <a:pt x="672" y="820"/>
                    <a:pt x="785" y="770"/>
                    <a:pt x="871" y="683"/>
                  </a:cubicBezTo>
                  <a:cubicBezTo>
                    <a:pt x="823" y="635"/>
                    <a:pt x="823" y="635"/>
                    <a:pt x="823" y="635"/>
                  </a:cubicBezTo>
                  <a:cubicBezTo>
                    <a:pt x="745" y="714"/>
                    <a:pt x="641" y="757"/>
                    <a:pt x="530" y="757"/>
                  </a:cubicBezTo>
                  <a:cubicBezTo>
                    <a:pt x="419" y="757"/>
                    <a:pt x="315" y="714"/>
                    <a:pt x="236" y="635"/>
                  </a:cubicBezTo>
                  <a:cubicBezTo>
                    <a:pt x="75" y="473"/>
                    <a:pt x="75" y="210"/>
                    <a:pt x="236" y="49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0" y="189"/>
                    <a:pt x="0" y="495"/>
                    <a:pt x="188" y="683"/>
                  </a:cubicBezTo>
                  <a:cubicBezTo>
                    <a:pt x="268" y="763"/>
                    <a:pt x="371" y="812"/>
                    <a:pt x="482" y="823"/>
                  </a:cubicBezTo>
                  <a:cubicBezTo>
                    <a:pt x="482" y="917"/>
                    <a:pt x="482" y="917"/>
                    <a:pt x="482" y="917"/>
                  </a:cubicBezTo>
                  <a:cubicBezTo>
                    <a:pt x="270" y="917"/>
                    <a:pt x="270" y="917"/>
                    <a:pt x="270" y="917"/>
                  </a:cubicBezTo>
                  <a:cubicBezTo>
                    <a:pt x="270" y="1156"/>
                    <a:pt x="270" y="1156"/>
                    <a:pt x="270" y="1156"/>
                  </a:cubicBezTo>
                  <a:cubicBezTo>
                    <a:pt x="772" y="1156"/>
                    <a:pt x="772" y="1156"/>
                    <a:pt x="772" y="1156"/>
                  </a:cubicBezTo>
                  <a:cubicBezTo>
                    <a:pt x="772" y="917"/>
                    <a:pt x="772" y="917"/>
                    <a:pt x="772" y="917"/>
                  </a:cubicBezTo>
                  <a:cubicBezTo>
                    <a:pt x="550" y="917"/>
                    <a:pt x="550" y="917"/>
                    <a:pt x="550" y="917"/>
                  </a:cubicBezTo>
                  <a:lnTo>
                    <a:pt x="550" y="825"/>
                  </a:lnTo>
                  <a:close/>
                  <a:moveTo>
                    <a:pt x="550" y="825"/>
                  </a:moveTo>
                  <a:cubicBezTo>
                    <a:pt x="550" y="825"/>
                    <a:pt x="550" y="825"/>
                    <a:pt x="550" y="8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4">
              <a:extLst>
                <a:ext uri="{FF2B5EF4-FFF2-40B4-BE49-F238E27FC236}">
                  <a16:creationId xmlns:a16="http://schemas.microsoft.com/office/drawing/2014/main" id="{882D1427-28D1-488B-AA7E-7AD9DA5A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1" y="2828926"/>
              <a:ext cx="98425" cy="109538"/>
            </a:xfrm>
            <a:custGeom>
              <a:avLst/>
              <a:gdLst>
                <a:gd name="T0" fmla="*/ 170 w 269"/>
                <a:gd name="T1" fmla="*/ 299 h 299"/>
                <a:gd name="T2" fmla="*/ 269 w 269"/>
                <a:gd name="T3" fmla="*/ 0 h 299"/>
                <a:gd name="T4" fmla="*/ 0 w 269"/>
                <a:gd name="T5" fmla="*/ 299 h 299"/>
                <a:gd name="T6" fmla="*/ 170 w 269"/>
                <a:gd name="T7" fmla="*/ 299 h 299"/>
                <a:gd name="T8" fmla="*/ 170 w 269"/>
                <a:gd name="T9" fmla="*/ 299 h 299"/>
                <a:gd name="T10" fmla="*/ 170 w 269"/>
                <a:gd name="T11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299">
                  <a:moveTo>
                    <a:pt x="170" y="299"/>
                  </a:moveTo>
                  <a:cubicBezTo>
                    <a:pt x="177" y="148"/>
                    <a:pt x="227" y="53"/>
                    <a:pt x="269" y="0"/>
                  </a:cubicBezTo>
                  <a:cubicBezTo>
                    <a:pt x="126" y="30"/>
                    <a:pt x="15" y="150"/>
                    <a:pt x="0" y="299"/>
                  </a:cubicBezTo>
                  <a:lnTo>
                    <a:pt x="170" y="299"/>
                  </a:lnTo>
                  <a:close/>
                  <a:moveTo>
                    <a:pt x="170" y="299"/>
                  </a:moveTo>
                  <a:cubicBezTo>
                    <a:pt x="170" y="299"/>
                    <a:pt x="170" y="299"/>
                    <a:pt x="170" y="2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5">
              <a:extLst>
                <a:ext uri="{FF2B5EF4-FFF2-40B4-BE49-F238E27FC236}">
                  <a16:creationId xmlns:a16="http://schemas.microsoft.com/office/drawing/2014/main" id="{160A16C7-D312-48BB-B8B0-00081D05AA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763" y="2835276"/>
              <a:ext cx="74613" cy="103188"/>
            </a:xfrm>
            <a:custGeom>
              <a:avLst/>
              <a:gdLst>
                <a:gd name="T0" fmla="*/ 206 w 206"/>
                <a:gd name="T1" fmla="*/ 282 h 282"/>
                <a:gd name="T2" fmla="*/ 141 w 206"/>
                <a:gd name="T3" fmla="*/ 46 h 282"/>
                <a:gd name="T4" fmla="*/ 107 w 206"/>
                <a:gd name="T5" fmla="*/ 0 h 282"/>
                <a:gd name="T6" fmla="*/ 63 w 206"/>
                <a:gd name="T7" fmla="*/ 56 h 282"/>
                <a:gd name="T8" fmla="*/ 0 w 206"/>
                <a:gd name="T9" fmla="*/ 282 h 282"/>
                <a:gd name="T10" fmla="*/ 206 w 206"/>
                <a:gd name="T11" fmla="*/ 282 h 282"/>
                <a:gd name="T12" fmla="*/ 206 w 206"/>
                <a:gd name="T13" fmla="*/ 282 h 282"/>
                <a:gd name="T14" fmla="*/ 206 w 206"/>
                <a:gd name="T15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282">
                  <a:moveTo>
                    <a:pt x="206" y="282"/>
                  </a:moveTo>
                  <a:cubicBezTo>
                    <a:pt x="201" y="168"/>
                    <a:pt x="168" y="91"/>
                    <a:pt x="141" y="46"/>
                  </a:cubicBezTo>
                  <a:cubicBezTo>
                    <a:pt x="129" y="27"/>
                    <a:pt x="117" y="12"/>
                    <a:pt x="107" y="0"/>
                  </a:cubicBezTo>
                  <a:cubicBezTo>
                    <a:pt x="95" y="12"/>
                    <a:pt x="79" y="31"/>
                    <a:pt x="63" y="56"/>
                  </a:cubicBezTo>
                  <a:cubicBezTo>
                    <a:pt x="37" y="100"/>
                    <a:pt x="6" y="173"/>
                    <a:pt x="0" y="282"/>
                  </a:cubicBezTo>
                  <a:lnTo>
                    <a:pt x="206" y="282"/>
                  </a:lnTo>
                  <a:close/>
                  <a:moveTo>
                    <a:pt x="206" y="282"/>
                  </a:moveTo>
                  <a:cubicBezTo>
                    <a:pt x="206" y="282"/>
                    <a:pt x="206" y="282"/>
                    <a:pt x="206" y="2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6">
              <a:extLst>
                <a:ext uri="{FF2B5EF4-FFF2-40B4-BE49-F238E27FC236}">
                  <a16:creationId xmlns:a16="http://schemas.microsoft.com/office/drawing/2014/main" id="{114EF75A-F5C2-4E38-8112-236D5CA75E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763" y="2962276"/>
              <a:ext cx="74613" cy="103188"/>
            </a:xfrm>
            <a:custGeom>
              <a:avLst/>
              <a:gdLst>
                <a:gd name="T0" fmla="*/ 107 w 206"/>
                <a:gd name="T1" fmla="*/ 281 h 281"/>
                <a:gd name="T2" fmla="*/ 141 w 206"/>
                <a:gd name="T3" fmla="*/ 235 h 281"/>
                <a:gd name="T4" fmla="*/ 206 w 206"/>
                <a:gd name="T5" fmla="*/ 0 h 281"/>
                <a:gd name="T6" fmla="*/ 0 w 206"/>
                <a:gd name="T7" fmla="*/ 0 h 281"/>
                <a:gd name="T8" fmla="*/ 63 w 206"/>
                <a:gd name="T9" fmla="*/ 225 h 281"/>
                <a:gd name="T10" fmla="*/ 107 w 206"/>
                <a:gd name="T11" fmla="*/ 281 h 281"/>
                <a:gd name="T12" fmla="*/ 107 w 206"/>
                <a:gd name="T13" fmla="*/ 281 h 281"/>
                <a:gd name="T14" fmla="*/ 107 w 206"/>
                <a:gd name="T1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281">
                  <a:moveTo>
                    <a:pt x="107" y="281"/>
                  </a:moveTo>
                  <a:cubicBezTo>
                    <a:pt x="117" y="270"/>
                    <a:pt x="129" y="255"/>
                    <a:pt x="141" y="235"/>
                  </a:cubicBezTo>
                  <a:cubicBezTo>
                    <a:pt x="168" y="190"/>
                    <a:pt x="201" y="114"/>
                    <a:pt x="2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09"/>
                    <a:pt x="37" y="182"/>
                    <a:pt x="63" y="225"/>
                  </a:cubicBezTo>
                  <a:cubicBezTo>
                    <a:pt x="79" y="251"/>
                    <a:pt x="95" y="269"/>
                    <a:pt x="107" y="281"/>
                  </a:cubicBezTo>
                  <a:close/>
                  <a:moveTo>
                    <a:pt x="107" y="281"/>
                  </a:moveTo>
                  <a:cubicBezTo>
                    <a:pt x="107" y="281"/>
                    <a:pt x="107" y="281"/>
                    <a:pt x="107" y="2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77">
              <a:extLst>
                <a:ext uri="{FF2B5EF4-FFF2-40B4-BE49-F238E27FC236}">
                  <a16:creationId xmlns:a16="http://schemas.microsoft.com/office/drawing/2014/main" id="{2500EFE4-1559-4815-9673-7EB4E82BD0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1" y="2962276"/>
              <a:ext cx="98425" cy="109538"/>
            </a:xfrm>
            <a:custGeom>
              <a:avLst/>
              <a:gdLst>
                <a:gd name="T0" fmla="*/ 0 w 269"/>
                <a:gd name="T1" fmla="*/ 0 h 299"/>
                <a:gd name="T2" fmla="*/ 269 w 269"/>
                <a:gd name="T3" fmla="*/ 299 h 299"/>
                <a:gd name="T4" fmla="*/ 170 w 269"/>
                <a:gd name="T5" fmla="*/ 0 h 299"/>
                <a:gd name="T6" fmla="*/ 0 w 269"/>
                <a:gd name="T7" fmla="*/ 0 h 299"/>
                <a:gd name="T8" fmla="*/ 0 w 269"/>
                <a:gd name="T9" fmla="*/ 0 h 299"/>
                <a:gd name="T10" fmla="*/ 0 w 269"/>
                <a:gd name="T11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299">
                  <a:moveTo>
                    <a:pt x="0" y="0"/>
                  </a:moveTo>
                  <a:cubicBezTo>
                    <a:pt x="15" y="148"/>
                    <a:pt x="126" y="269"/>
                    <a:pt x="269" y="299"/>
                  </a:cubicBezTo>
                  <a:cubicBezTo>
                    <a:pt x="227" y="245"/>
                    <a:pt x="177" y="151"/>
                    <a:pt x="170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8">
              <a:extLst>
                <a:ext uri="{FF2B5EF4-FFF2-40B4-BE49-F238E27FC236}">
                  <a16:creationId xmlns:a16="http://schemas.microsoft.com/office/drawing/2014/main" id="{9388EC0D-2CEA-4DAE-9DC0-53F4C11569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7851" y="2830513"/>
              <a:ext cx="93663" cy="107950"/>
            </a:xfrm>
            <a:custGeom>
              <a:avLst/>
              <a:gdLst>
                <a:gd name="T0" fmla="*/ 257 w 257"/>
                <a:gd name="T1" fmla="*/ 296 h 296"/>
                <a:gd name="T2" fmla="*/ 0 w 257"/>
                <a:gd name="T3" fmla="*/ 0 h 296"/>
                <a:gd name="T4" fmla="*/ 93 w 257"/>
                <a:gd name="T5" fmla="*/ 296 h 296"/>
                <a:gd name="T6" fmla="*/ 257 w 257"/>
                <a:gd name="T7" fmla="*/ 296 h 296"/>
                <a:gd name="T8" fmla="*/ 257 w 257"/>
                <a:gd name="T9" fmla="*/ 296 h 296"/>
                <a:gd name="T10" fmla="*/ 257 w 257"/>
                <a:gd name="T11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296">
                  <a:moveTo>
                    <a:pt x="257" y="296"/>
                  </a:moveTo>
                  <a:cubicBezTo>
                    <a:pt x="243" y="151"/>
                    <a:pt x="138" y="34"/>
                    <a:pt x="0" y="0"/>
                  </a:cubicBezTo>
                  <a:cubicBezTo>
                    <a:pt x="42" y="57"/>
                    <a:pt x="86" y="152"/>
                    <a:pt x="93" y="296"/>
                  </a:cubicBezTo>
                  <a:lnTo>
                    <a:pt x="257" y="296"/>
                  </a:lnTo>
                  <a:close/>
                  <a:moveTo>
                    <a:pt x="257" y="296"/>
                  </a:moveTo>
                  <a:cubicBezTo>
                    <a:pt x="257" y="296"/>
                    <a:pt x="257" y="296"/>
                    <a:pt x="257" y="2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9">
              <a:extLst>
                <a:ext uri="{FF2B5EF4-FFF2-40B4-BE49-F238E27FC236}">
                  <a16:creationId xmlns:a16="http://schemas.microsoft.com/office/drawing/2014/main" id="{90ED2D0A-F04E-4E4D-A520-2DBA4070A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7851" y="2962276"/>
              <a:ext cx="93663" cy="107950"/>
            </a:xfrm>
            <a:custGeom>
              <a:avLst/>
              <a:gdLst>
                <a:gd name="T0" fmla="*/ 257 w 257"/>
                <a:gd name="T1" fmla="*/ 0 h 296"/>
                <a:gd name="T2" fmla="*/ 93 w 257"/>
                <a:gd name="T3" fmla="*/ 0 h 296"/>
                <a:gd name="T4" fmla="*/ 0 w 257"/>
                <a:gd name="T5" fmla="*/ 296 h 296"/>
                <a:gd name="T6" fmla="*/ 257 w 257"/>
                <a:gd name="T7" fmla="*/ 0 h 296"/>
                <a:gd name="T8" fmla="*/ 257 w 257"/>
                <a:gd name="T9" fmla="*/ 0 h 296"/>
                <a:gd name="T10" fmla="*/ 257 w 257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296">
                  <a:moveTo>
                    <a:pt x="257" y="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86" y="144"/>
                    <a:pt x="42" y="239"/>
                    <a:pt x="0" y="296"/>
                  </a:cubicBezTo>
                  <a:cubicBezTo>
                    <a:pt x="138" y="262"/>
                    <a:pt x="243" y="144"/>
                    <a:pt x="257" y="0"/>
                  </a:cubicBezTo>
                  <a:close/>
                  <a:moveTo>
                    <a:pt x="257" y="0"/>
                  </a:moveTo>
                  <a:cubicBezTo>
                    <a:pt x="257" y="0"/>
                    <a:pt x="257" y="0"/>
                    <a:pt x="2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1AD984B7-1D6B-4DBA-A3AF-85EC223F3AA9}"/>
              </a:ext>
            </a:extLst>
          </p:cNvPr>
          <p:cNvSpPr txBox="1"/>
          <p:nvPr/>
        </p:nvSpPr>
        <p:spPr>
          <a:xfrm>
            <a:off x="1952894" y="3122375"/>
            <a:ext cx="3487093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990B30-9DD8-4C82-8973-944BC1FDD32E}"/>
              </a:ext>
            </a:extLst>
          </p:cNvPr>
          <p:cNvSpPr txBox="1"/>
          <p:nvPr/>
        </p:nvSpPr>
        <p:spPr>
          <a:xfrm>
            <a:off x="1952895" y="2631183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Best Graduate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EFD3EA-0E7F-4811-9176-CD73F8101A14}"/>
              </a:ext>
            </a:extLst>
          </p:cNvPr>
          <p:cNvSpPr txBox="1"/>
          <p:nvPr/>
        </p:nvSpPr>
        <p:spPr>
          <a:xfrm>
            <a:off x="1952894" y="4807953"/>
            <a:ext cx="3487093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FCA5C1C-EF41-4251-A948-E71FA3B5A13E}"/>
              </a:ext>
            </a:extLst>
          </p:cNvPr>
          <p:cNvSpPr txBox="1"/>
          <p:nvPr/>
        </p:nvSpPr>
        <p:spPr>
          <a:xfrm>
            <a:off x="1952895" y="4316761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Best High School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792894F5-B1C1-444D-87AB-B143B596769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1" r="301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598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25" grpId="0"/>
      <p:bldP spid="26" grpId="0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59D5EAF1-DA72-4110-91C9-E5ABDBBE93D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7" r="18217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D5768B56-407B-4E4E-BCE5-703123AC4BC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4" r="18234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71996AB-0EBA-4136-BE22-58C89749826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7" r="18217"/>
          <a:stretch>
            <a:fillRect/>
          </a:stretch>
        </p:blipFill>
        <p:spPr/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CF3FD02-F860-48AD-803F-5FCD349E0B2B}"/>
              </a:ext>
            </a:extLst>
          </p:cNvPr>
          <p:cNvSpPr/>
          <p:nvPr/>
        </p:nvSpPr>
        <p:spPr>
          <a:xfrm>
            <a:off x="1249921" y="2707450"/>
            <a:ext cx="2826328" cy="250065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CD9F56A-61A5-4F29-B303-C6D92FFC82B2}"/>
              </a:ext>
            </a:extLst>
          </p:cNvPr>
          <p:cNvSpPr/>
          <p:nvPr/>
        </p:nvSpPr>
        <p:spPr>
          <a:xfrm>
            <a:off x="4682836" y="2707450"/>
            <a:ext cx="2826328" cy="250065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F4D3E46-74EC-4A0B-AD27-03C709C19EB4}"/>
              </a:ext>
            </a:extLst>
          </p:cNvPr>
          <p:cNvSpPr/>
          <p:nvPr/>
        </p:nvSpPr>
        <p:spPr>
          <a:xfrm>
            <a:off x="8113066" y="2707450"/>
            <a:ext cx="2826328" cy="250065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5C9DFB-56E7-4519-9415-C52FC68951CC}"/>
              </a:ext>
            </a:extLst>
          </p:cNvPr>
          <p:cNvSpPr txBox="1"/>
          <p:nvPr/>
        </p:nvSpPr>
        <p:spPr>
          <a:xfrm>
            <a:off x="4681993" y="1159829"/>
            <a:ext cx="2828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Mission</a:t>
            </a: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02E2E65D-D182-4074-8341-532B243108EB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F054EB-894C-4298-8CCB-0D2360605845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4FE058E-CE0D-4CBC-9EB6-6A3FAB82152A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F7734EC-B519-4BCE-9F43-172CD742B11D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186F2C3-1FE3-4E28-B396-4752CB8BE580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9A846D1-756A-4FE0-A7DE-5F8B65F694F4}"/>
              </a:ext>
            </a:extLst>
          </p:cNvPr>
          <p:cNvSpPr txBox="1"/>
          <p:nvPr/>
        </p:nvSpPr>
        <p:spPr>
          <a:xfrm>
            <a:off x="1467941" y="3960537"/>
            <a:ext cx="2442878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make.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1F98DB-06BA-4E75-8580-27034825F13D}"/>
              </a:ext>
            </a:extLst>
          </p:cNvPr>
          <p:cNvSpPr txBox="1"/>
          <p:nvPr/>
        </p:nvSpPr>
        <p:spPr>
          <a:xfrm>
            <a:off x="1249921" y="3469345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Mission First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8A4E40-985E-4F8A-9EBE-275DA6DCB545}"/>
              </a:ext>
            </a:extLst>
          </p:cNvPr>
          <p:cNvSpPr txBox="1"/>
          <p:nvPr/>
        </p:nvSpPr>
        <p:spPr>
          <a:xfrm>
            <a:off x="4871877" y="3960537"/>
            <a:ext cx="2442878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make.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D5EDB9-0B8B-4094-9AC4-2F8B7E2E14F4}"/>
              </a:ext>
            </a:extLst>
          </p:cNvPr>
          <p:cNvSpPr txBox="1"/>
          <p:nvPr/>
        </p:nvSpPr>
        <p:spPr>
          <a:xfrm>
            <a:off x="4653857" y="3469345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Mission Second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8D5FFF-EA36-46C1-859B-E18524924190}"/>
              </a:ext>
            </a:extLst>
          </p:cNvPr>
          <p:cNvSpPr txBox="1"/>
          <p:nvPr/>
        </p:nvSpPr>
        <p:spPr>
          <a:xfrm>
            <a:off x="8304791" y="3960537"/>
            <a:ext cx="2442878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make.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440853-F107-4A0D-9D01-56D302B9D2D0}"/>
              </a:ext>
            </a:extLst>
          </p:cNvPr>
          <p:cNvSpPr txBox="1"/>
          <p:nvPr/>
        </p:nvSpPr>
        <p:spPr>
          <a:xfrm>
            <a:off x="8086772" y="3469345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Mission Third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95CBB52-CE76-438C-9C36-F9163AD6817E}"/>
              </a:ext>
            </a:extLst>
          </p:cNvPr>
          <p:cNvGrpSpPr/>
          <p:nvPr/>
        </p:nvGrpSpPr>
        <p:grpSpPr>
          <a:xfrm>
            <a:off x="2552048" y="3061705"/>
            <a:ext cx="274661" cy="274661"/>
            <a:chOff x="4346576" y="4748213"/>
            <a:chExt cx="41910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B50AE6C3-8096-4DD7-8527-3FE6D04679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8176" y="4908551"/>
              <a:ext cx="217488" cy="217488"/>
            </a:xfrm>
            <a:custGeom>
              <a:avLst/>
              <a:gdLst>
                <a:gd name="T0" fmla="*/ 0 w 137"/>
                <a:gd name="T1" fmla="*/ 111 h 137"/>
                <a:gd name="T2" fmla="*/ 110 w 137"/>
                <a:gd name="T3" fmla="*/ 0 h 137"/>
                <a:gd name="T4" fmla="*/ 137 w 137"/>
                <a:gd name="T5" fmla="*/ 27 h 137"/>
                <a:gd name="T6" fmla="*/ 27 w 137"/>
                <a:gd name="T7" fmla="*/ 137 h 137"/>
                <a:gd name="T8" fmla="*/ 0 w 137"/>
                <a:gd name="T9" fmla="*/ 111 h 137"/>
                <a:gd name="T10" fmla="*/ 0 w 137"/>
                <a:gd name="T11" fmla="*/ 111 h 137"/>
                <a:gd name="T12" fmla="*/ 0 w 137"/>
                <a:gd name="T13" fmla="*/ 11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37">
                  <a:moveTo>
                    <a:pt x="0" y="111"/>
                  </a:moveTo>
                  <a:lnTo>
                    <a:pt x="110" y="0"/>
                  </a:lnTo>
                  <a:lnTo>
                    <a:pt x="137" y="27"/>
                  </a:lnTo>
                  <a:lnTo>
                    <a:pt x="27" y="137"/>
                  </a:lnTo>
                  <a:lnTo>
                    <a:pt x="0" y="111"/>
                  </a:lnTo>
                  <a:close/>
                  <a:moveTo>
                    <a:pt x="0" y="111"/>
                  </a:moveTo>
                  <a:lnTo>
                    <a:pt x="0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7C2A3E18-BA55-4B83-A7F7-D78356654F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8176" y="4908551"/>
              <a:ext cx="217488" cy="217488"/>
            </a:xfrm>
            <a:custGeom>
              <a:avLst/>
              <a:gdLst>
                <a:gd name="T0" fmla="*/ 0 w 137"/>
                <a:gd name="T1" fmla="*/ 111 h 137"/>
                <a:gd name="T2" fmla="*/ 110 w 137"/>
                <a:gd name="T3" fmla="*/ 0 h 137"/>
                <a:gd name="T4" fmla="*/ 137 w 137"/>
                <a:gd name="T5" fmla="*/ 27 h 137"/>
                <a:gd name="T6" fmla="*/ 27 w 137"/>
                <a:gd name="T7" fmla="*/ 137 h 137"/>
                <a:gd name="T8" fmla="*/ 0 w 137"/>
                <a:gd name="T9" fmla="*/ 111 h 137"/>
                <a:gd name="T10" fmla="*/ 0 w 137"/>
                <a:gd name="T11" fmla="*/ 111 h 137"/>
                <a:gd name="T12" fmla="*/ 0 w 137"/>
                <a:gd name="T13" fmla="*/ 11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37">
                  <a:moveTo>
                    <a:pt x="0" y="111"/>
                  </a:moveTo>
                  <a:lnTo>
                    <a:pt x="110" y="0"/>
                  </a:lnTo>
                  <a:lnTo>
                    <a:pt x="137" y="27"/>
                  </a:lnTo>
                  <a:lnTo>
                    <a:pt x="27" y="137"/>
                  </a:lnTo>
                  <a:lnTo>
                    <a:pt x="0" y="111"/>
                  </a:lnTo>
                  <a:moveTo>
                    <a:pt x="0" y="111"/>
                  </a:moveTo>
                  <a:lnTo>
                    <a:pt x="0" y="11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8">
              <a:extLst>
                <a:ext uri="{FF2B5EF4-FFF2-40B4-BE49-F238E27FC236}">
                  <a16:creationId xmlns:a16="http://schemas.microsoft.com/office/drawing/2014/main" id="{F73986F0-4F69-49BC-8BE1-B610C479EE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6451" y="4748213"/>
              <a:ext cx="149225" cy="149225"/>
            </a:xfrm>
            <a:custGeom>
              <a:avLst/>
              <a:gdLst>
                <a:gd name="T0" fmla="*/ 0 w 94"/>
                <a:gd name="T1" fmla="*/ 30 h 94"/>
                <a:gd name="T2" fmla="*/ 29 w 94"/>
                <a:gd name="T3" fmla="*/ 0 h 94"/>
                <a:gd name="T4" fmla="*/ 94 w 94"/>
                <a:gd name="T5" fmla="*/ 65 h 94"/>
                <a:gd name="T6" fmla="*/ 65 w 94"/>
                <a:gd name="T7" fmla="*/ 94 h 94"/>
                <a:gd name="T8" fmla="*/ 0 w 94"/>
                <a:gd name="T9" fmla="*/ 30 h 94"/>
                <a:gd name="T10" fmla="*/ 0 w 94"/>
                <a:gd name="T11" fmla="*/ 30 h 94"/>
                <a:gd name="T12" fmla="*/ 0 w 94"/>
                <a:gd name="T13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4">
                  <a:moveTo>
                    <a:pt x="0" y="30"/>
                  </a:moveTo>
                  <a:lnTo>
                    <a:pt x="29" y="0"/>
                  </a:lnTo>
                  <a:lnTo>
                    <a:pt x="94" y="65"/>
                  </a:lnTo>
                  <a:lnTo>
                    <a:pt x="65" y="94"/>
                  </a:lnTo>
                  <a:lnTo>
                    <a:pt x="0" y="30"/>
                  </a:lnTo>
                  <a:close/>
                  <a:moveTo>
                    <a:pt x="0" y="30"/>
                  </a:move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13536564-4C93-487A-B6B8-838922F476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6451" y="4748213"/>
              <a:ext cx="149225" cy="149225"/>
            </a:xfrm>
            <a:custGeom>
              <a:avLst/>
              <a:gdLst>
                <a:gd name="T0" fmla="*/ 0 w 94"/>
                <a:gd name="T1" fmla="*/ 30 h 94"/>
                <a:gd name="T2" fmla="*/ 29 w 94"/>
                <a:gd name="T3" fmla="*/ 0 h 94"/>
                <a:gd name="T4" fmla="*/ 94 w 94"/>
                <a:gd name="T5" fmla="*/ 65 h 94"/>
                <a:gd name="T6" fmla="*/ 65 w 94"/>
                <a:gd name="T7" fmla="*/ 94 h 94"/>
                <a:gd name="T8" fmla="*/ 0 w 94"/>
                <a:gd name="T9" fmla="*/ 30 h 94"/>
                <a:gd name="T10" fmla="*/ 0 w 94"/>
                <a:gd name="T11" fmla="*/ 30 h 94"/>
                <a:gd name="T12" fmla="*/ 0 w 94"/>
                <a:gd name="T13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4">
                  <a:moveTo>
                    <a:pt x="0" y="30"/>
                  </a:moveTo>
                  <a:lnTo>
                    <a:pt x="29" y="0"/>
                  </a:lnTo>
                  <a:lnTo>
                    <a:pt x="94" y="65"/>
                  </a:lnTo>
                  <a:lnTo>
                    <a:pt x="65" y="94"/>
                  </a:lnTo>
                  <a:lnTo>
                    <a:pt x="0" y="30"/>
                  </a:lnTo>
                  <a:moveTo>
                    <a:pt x="0" y="30"/>
                  </a:moveTo>
                  <a:lnTo>
                    <a:pt x="0" y="3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10">
              <a:extLst>
                <a:ext uri="{FF2B5EF4-FFF2-40B4-BE49-F238E27FC236}">
                  <a16:creationId xmlns:a16="http://schemas.microsoft.com/office/drawing/2014/main" id="{D72F4AEC-5A8C-447F-A796-7DA5E0156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9938" y="4813301"/>
              <a:ext cx="122238" cy="120650"/>
            </a:xfrm>
            <a:custGeom>
              <a:avLst/>
              <a:gdLst>
                <a:gd name="T0" fmla="*/ 0 w 77"/>
                <a:gd name="T1" fmla="*/ 12 h 76"/>
                <a:gd name="T2" fmla="*/ 12 w 77"/>
                <a:gd name="T3" fmla="*/ 0 h 76"/>
                <a:gd name="T4" fmla="*/ 77 w 77"/>
                <a:gd name="T5" fmla="*/ 64 h 76"/>
                <a:gd name="T6" fmla="*/ 65 w 77"/>
                <a:gd name="T7" fmla="*/ 76 h 76"/>
                <a:gd name="T8" fmla="*/ 0 w 77"/>
                <a:gd name="T9" fmla="*/ 12 h 76"/>
                <a:gd name="T10" fmla="*/ 0 w 77"/>
                <a:gd name="T11" fmla="*/ 12 h 76"/>
                <a:gd name="T12" fmla="*/ 0 w 77"/>
                <a:gd name="T13" fmla="*/ 1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6">
                  <a:moveTo>
                    <a:pt x="0" y="12"/>
                  </a:moveTo>
                  <a:lnTo>
                    <a:pt x="12" y="0"/>
                  </a:lnTo>
                  <a:lnTo>
                    <a:pt x="77" y="64"/>
                  </a:lnTo>
                  <a:lnTo>
                    <a:pt x="65" y="76"/>
                  </a:lnTo>
                  <a:lnTo>
                    <a:pt x="0" y="12"/>
                  </a:lnTo>
                  <a:close/>
                  <a:moveTo>
                    <a:pt x="0" y="12"/>
                  </a:move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11">
              <a:extLst>
                <a:ext uri="{FF2B5EF4-FFF2-40B4-BE49-F238E27FC236}">
                  <a16:creationId xmlns:a16="http://schemas.microsoft.com/office/drawing/2014/main" id="{33F5FA5C-0045-41F8-85D7-64B51A069E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9938" y="4813301"/>
              <a:ext cx="122238" cy="120650"/>
            </a:xfrm>
            <a:custGeom>
              <a:avLst/>
              <a:gdLst>
                <a:gd name="T0" fmla="*/ 0 w 77"/>
                <a:gd name="T1" fmla="*/ 12 h 76"/>
                <a:gd name="T2" fmla="*/ 12 w 77"/>
                <a:gd name="T3" fmla="*/ 0 h 76"/>
                <a:gd name="T4" fmla="*/ 77 w 77"/>
                <a:gd name="T5" fmla="*/ 64 h 76"/>
                <a:gd name="T6" fmla="*/ 65 w 77"/>
                <a:gd name="T7" fmla="*/ 76 h 76"/>
                <a:gd name="T8" fmla="*/ 0 w 77"/>
                <a:gd name="T9" fmla="*/ 12 h 76"/>
                <a:gd name="T10" fmla="*/ 0 w 77"/>
                <a:gd name="T11" fmla="*/ 12 h 76"/>
                <a:gd name="T12" fmla="*/ 0 w 77"/>
                <a:gd name="T13" fmla="*/ 1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6">
                  <a:moveTo>
                    <a:pt x="0" y="12"/>
                  </a:moveTo>
                  <a:lnTo>
                    <a:pt x="12" y="0"/>
                  </a:lnTo>
                  <a:lnTo>
                    <a:pt x="77" y="64"/>
                  </a:lnTo>
                  <a:lnTo>
                    <a:pt x="65" y="76"/>
                  </a:lnTo>
                  <a:lnTo>
                    <a:pt x="0" y="12"/>
                  </a:lnTo>
                  <a:moveTo>
                    <a:pt x="0" y="12"/>
                  </a:moveTo>
                  <a:lnTo>
                    <a:pt x="0" y="1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12">
              <a:extLst>
                <a:ext uri="{FF2B5EF4-FFF2-40B4-BE49-F238E27FC236}">
                  <a16:creationId xmlns:a16="http://schemas.microsoft.com/office/drawing/2014/main" id="{EF02F127-38FC-440A-A01F-3021FCF8EA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3" y="4849813"/>
              <a:ext cx="219075" cy="217488"/>
            </a:xfrm>
            <a:custGeom>
              <a:avLst/>
              <a:gdLst>
                <a:gd name="T0" fmla="*/ 0 w 138"/>
                <a:gd name="T1" fmla="*/ 110 h 137"/>
                <a:gd name="T2" fmla="*/ 111 w 138"/>
                <a:gd name="T3" fmla="*/ 0 h 137"/>
                <a:gd name="T4" fmla="*/ 138 w 138"/>
                <a:gd name="T5" fmla="*/ 27 h 137"/>
                <a:gd name="T6" fmla="*/ 28 w 138"/>
                <a:gd name="T7" fmla="*/ 137 h 137"/>
                <a:gd name="T8" fmla="*/ 0 w 138"/>
                <a:gd name="T9" fmla="*/ 110 h 137"/>
                <a:gd name="T10" fmla="*/ 0 w 138"/>
                <a:gd name="T11" fmla="*/ 110 h 137"/>
                <a:gd name="T12" fmla="*/ 0 w 138"/>
                <a:gd name="T13" fmla="*/ 11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0" y="110"/>
                  </a:moveTo>
                  <a:lnTo>
                    <a:pt x="111" y="0"/>
                  </a:lnTo>
                  <a:lnTo>
                    <a:pt x="138" y="27"/>
                  </a:lnTo>
                  <a:lnTo>
                    <a:pt x="28" y="137"/>
                  </a:lnTo>
                  <a:lnTo>
                    <a:pt x="0" y="110"/>
                  </a:lnTo>
                  <a:close/>
                  <a:moveTo>
                    <a:pt x="0" y="110"/>
                  </a:moveTo>
                  <a:lnTo>
                    <a:pt x="0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13">
              <a:extLst>
                <a:ext uri="{FF2B5EF4-FFF2-40B4-BE49-F238E27FC236}">
                  <a16:creationId xmlns:a16="http://schemas.microsoft.com/office/drawing/2014/main" id="{1B083132-943D-47D9-A933-B13B5C2412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3" y="4849813"/>
              <a:ext cx="219075" cy="217488"/>
            </a:xfrm>
            <a:custGeom>
              <a:avLst/>
              <a:gdLst>
                <a:gd name="T0" fmla="*/ 0 w 138"/>
                <a:gd name="T1" fmla="*/ 110 h 137"/>
                <a:gd name="T2" fmla="*/ 111 w 138"/>
                <a:gd name="T3" fmla="*/ 0 h 137"/>
                <a:gd name="T4" fmla="*/ 138 w 138"/>
                <a:gd name="T5" fmla="*/ 27 h 137"/>
                <a:gd name="T6" fmla="*/ 28 w 138"/>
                <a:gd name="T7" fmla="*/ 137 h 137"/>
                <a:gd name="T8" fmla="*/ 0 w 138"/>
                <a:gd name="T9" fmla="*/ 110 h 137"/>
                <a:gd name="T10" fmla="*/ 0 w 138"/>
                <a:gd name="T11" fmla="*/ 110 h 137"/>
                <a:gd name="T12" fmla="*/ 0 w 138"/>
                <a:gd name="T13" fmla="*/ 11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0" y="110"/>
                  </a:moveTo>
                  <a:lnTo>
                    <a:pt x="111" y="0"/>
                  </a:lnTo>
                  <a:lnTo>
                    <a:pt x="138" y="27"/>
                  </a:lnTo>
                  <a:lnTo>
                    <a:pt x="28" y="137"/>
                  </a:lnTo>
                  <a:lnTo>
                    <a:pt x="0" y="110"/>
                  </a:lnTo>
                  <a:moveTo>
                    <a:pt x="0" y="110"/>
                  </a:moveTo>
                  <a:lnTo>
                    <a:pt x="0" y="1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9FB43738-1F6F-4399-A591-51039C8ADD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6576" y="5043488"/>
              <a:ext cx="123825" cy="123825"/>
            </a:xfrm>
            <a:custGeom>
              <a:avLst/>
              <a:gdLst>
                <a:gd name="T0" fmla="*/ 16 w 78"/>
                <a:gd name="T1" fmla="*/ 0 h 78"/>
                <a:gd name="T2" fmla="*/ 0 w 78"/>
                <a:gd name="T3" fmla="*/ 78 h 78"/>
                <a:gd name="T4" fmla="*/ 78 w 78"/>
                <a:gd name="T5" fmla="*/ 62 h 78"/>
                <a:gd name="T6" fmla="*/ 16 w 78"/>
                <a:gd name="T7" fmla="*/ 0 h 78"/>
                <a:gd name="T8" fmla="*/ 16 w 78"/>
                <a:gd name="T9" fmla="*/ 0 h 78"/>
                <a:gd name="T10" fmla="*/ 16 w 78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78">
                  <a:moveTo>
                    <a:pt x="16" y="0"/>
                  </a:moveTo>
                  <a:lnTo>
                    <a:pt x="0" y="78"/>
                  </a:lnTo>
                  <a:lnTo>
                    <a:pt x="78" y="62"/>
                  </a:lnTo>
                  <a:lnTo>
                    <a:pt x="16" y="0"/>
                  </a:lnTo>
                  <a:close/>
                  <a:moveTo>
                    <a:pt x="16" y="0"/>
                  </a:move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B15982-5CD4-4F3A-90CE-95926E6F0A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6576" y="5043488"/>
              <a:ext cx="123825" cy="123825"/>
            </a:xfrm>
            <a:custGeom>
              <a:avLst/>
              <a:gdLst>
                <a:gd name="T0" fmla="*/ 16 w 78"/>
                <a:gd name="T1" fmla="*/ 0 h 78"/>
                <a:gd name="T2" fmla="*/ 0 w 78"/>
                <a:gd name="T3" fmla="*/ 78 h 78"/>
                <a:gd name="T4" fmla="*/ 78 w 78"/>
                <a:gd name="T5" fmla="*/ 62 h 78"/>
                <a:gd name="T6" fmla="*/ 16 w 78"/>
                <a:gd name="T7" fmla="*/ 0 h 78"/>
                <a:gd name="T8" fmla="*/ 16 w 78"/>
                <a:gd name="T9" fmla="*/ 0 h 78"/>
                <a:gd name="T10" fmla="*/ 16 w 78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78">
                  <a:moveTo>
                    <a:pt x="16" y="0"/>
                  </a:moveTo>
                  <a:lnTo>
                    <a:pt x="0" y="78"/>
                  </a:lnTo>
                  <a:lnTo>
                    <a:pt x="78" y="62"/>
                  </a:lnTo>
                  <a:lnTo>
                    <a:pt x="16" y="0"/>
                  </a:lnTo>
                  <a:moveTo>
                    <a:pt x="16" y="0"/>
                  </a:move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3BEADD2-6210-444A-BF66-7D29D0CBEF8B}"/>
              </a:ext>
            </a:extLst>
          </p:cNvPr>
          <p:cNvGrpSpPr/>
          <p:nvPr/>
        </p:nvGrpSpPr>
        <p:grpSpPr>
          <a:xfrm>
            <a:off x="5978352" y="3061184"/>
            <a:ext cx="229925" cy="275702"/>
            <a:chOff x="6697663" y="3821113"/>
            <a:chExt cx="35083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7" name="Freeform 167">
              <a:extLst>
                <a:ext uri="{FF2B5EF4-FFF2-40B4-BE49-F238E27FC236}">
                  <a16:creationId xmlns:a16="http://schemas.microsoft.com/office/drawing/2014/main" id="{92B91EDA-605F-4830-9FB1-2A33F95E4C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6563" y="3908426"/>
              <a:ext cx="192088" cy="207963"/>
            </a:xfrm>
            <a:custGeom>
              <a:avLst/>
              <a:gdLst>
                <a:gd name="T0" fmla="*/ 255 w 529"/>
                <a:gd name="T1" fmla="*/ 499 h 572"/>
                <a:gd name="T2" fmla="*/ 453 w 529"/>
                <a:gd name="T3" fmla="*/ 550 h 572"/>
                <a:gd name="T4" fmla="*/ 529 w 529"/>
                <a:gd name="T5" fmla="*/ 504 h 572"/>
                <a:gd name="T6" fmla="*/ 391 w 529"/>
                <a:gd name="T7" fmla="*/ 301 h 572"/>
                <a:gd name="T8" fmla="*/ 391 w 529"/>
                <a:gd name="T9" fmla="*/ 0 h 572"/>
                <a:gd name="T10" fmla="*/ 88 w 529"/>
                <a:gd name="T11" fmla="*/ 0 h 572"/>
                <a:gd name="T12" fmla="*/ 88 w 529"/>
                <a:gd name="T13" fmla="*/ 301 h 572"/>
                <a:gd name="T14" fmla="*/ 0 w 529"/>
                <a:gd name="T15" fmla="*/ 431 h 572"/>
                <a:gd name="T16" fmla="*/ 255 w 529"/>
                <a:gd name="T17" fmla="*/ 499 h 572"/>
                <a:gd name="T18" fmla="*/ 255 w 529"/>
                <a:gd name="T19" fmla="*/ 499 h 572"/>
                <a:gd name="T20" fmla="*/ 255 w 529"/>
                <a:gd name="T21" fmla="*/ 499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9" h="572">
                  <a:moveTo>
                    <a:pt x="255" y="499"/>
                  </a:moveTo>
                  <a:cubicBezTo>
                    <a:pt x="322" y="555"/>
                    <a:pt x="388" y="572"/>
                    <a:pt x="453" y="550"/>
                  </a:cubicBezTo>
                  <a:cubicBezTo>
                    <a:pt x="494" y="537"/>
                    <a:pt x="522" y="512"/>
                    <a:pt x="529" y="504"/>
                  </a:cubicBezTo>
                  <a:cubicBezTo>
                    <a:pt x="391" y="301"/>
                    <a:pt x="391" y="301"/>
                    <a:pt x="391" y="301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01"/>
                    <a:pt x="88" y="301"/>
                    <a:pt x="88" y="30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64" y="415"/>
                    <a:pt x="156" y="417"/>
                    <a:pt x="255" y="499"/>
                  </a:cubicBezTo>
                  <a:close/>
                  <a:moveTo>
                    <a:pt x="255" y="499"/>
                  </a:moveTo>
                  <a:cubicBezTo>
                    <a:pt x="255" y="499"/>
                    <a:pt x="255" y="499"/>
                    <a:pt x="255" y="4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168">
              <a:extLst>
                <a:ext uri="{FF2B5EF4-FFF2-40B4-BE49-F238E27FC236}">
                  <a16:creationId xmlns:a16="http://schemas.microsoft.com/office/drawing/2014/main" id="{C16BDF08-4142-4B28-BF2F-133A44EE1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2438" y="3821113"/>
              <a:ext cx="14287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9">
              <a:extLst>
                <a:ext uri="{FF2B5EF4-FFF2-40B4-BE49-F238E27FC236}">
                  <a16:creationId xmlns:a16="http://schemas.microsoft.com/office/drawing/2014/main" id="{C84B8C6C-6E6C-45D4-AD8C-5BB27F63A9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7663" y="4062413"/>
              <a:ext cx="350838" cy="179388"/>
            </a:xfrm>
            <a:custGeom>
              <a:avLst/>
              <a:gdLst>
                <a:gd name="T0" fmla="*/ 937 w 961"/>
                <a:gd name="T1" fmla="*/ 329 h 495"/>
                <a:gd name="T2" fmla="*/ 809 w 961"/>
                <a:gd name="T3" fmla="*/ 140 h 495"/>
                <a:gd name="T4" fmla="*/ 716 w 961"/>
                <a:gd name="T5" fmla="*/ 194 h 495"/>
                <a:gd name="T6" fmla="*/ 640 w 961"/>
                <a:gd name="T7" fmla="*/ 206 h 495"/>
                <a:gd name="T8" fmla="*/ 453 w 961"/>
                <a:gd name="T9" fmla="*/ 130 h 495"/>
                <a:gd name="T10" fmla="*/ 161 w 961"/>
                <a:gd name="T11" fmla="*/ 128 h 495"/>
                <a:gd name="T12" fmla="*/ 24 w 961"/>
                <a:gd name="T13" fmla="*/ 329 h 495"/>
                <a:gd name="T14" fmla="*/ 18 w 961"/>
                <a:gd name="T15" fmla="*/ 438 h 495"/>
                <a:gd name="T16" fmla="*/ 112 w 961"/>
                <a:gd name="T17" fmla="*/ 495 h 495"/>
                <a:gd name="T18" fmla="*/ 849 w 961"/>
                <a:gd name="T19" fmla="*/ 495 h 495"/>
                <a:gd name="T20" fmla="*/ 943 w 961"/>
                <a:gd name="T21" fmla="*/ 438 h 495"/>
                <a:gd name="T22" fmla="*/ 937 w 961"/>
                <a:gd name="T23" fmla="*/ 329 h 495"/>
                <a:gd name="T24" fmla="*/ 235 w 961"/>
                <a:gd name="T25" fmla="*/ 386 h 495"/>
                <a:gd name="T26" fmla="*/ 167 w 961"/>
                <a:gd name="T27" fmla="*/ 386 h 495"/>
                <a:gd name="T28" fmla="*/ 167 w 961"/>
                <a:gd name="T29" fmla="*/ 318 h 495"/>
                <a:gd name="T30" fmla="*/ 235 w 961"/>
                <a:gd name="T31" fmla="*/ 318 h 495"/>
                <a:gd name="T32" fmla="*/ 235 w 961"/>
                <a:gd name="T33" fmla="*/ 386 h 495"/>
                <a:gd name="T34" fmla="*/ 244 w 961"/>
                <a:gd name="T35" fmla="*/ 207 h 495"/>
                <a:gd name="T36" fmla="*/ 311 w 961"/>
                <a:gd name="T37" fmla="*/ 207 h 495"/>
                <a:gd name="T38" fmla="*/ 311 w 961"/>
                <a:gd name="T39" fmla="*/ 275 h 495"/>
                <a:gd name="T40" fmla="*/ 244 w 961"/>
                <a:gd name="T41" fmla="*/ 275 h 495"/>
                <a:gd name="T42" fmla="*/ 244 w 961"/>
                <a:gd name="T43" fmla="*/ 207 h 495"/>
                <a:gd name="T44" fmla="*/ 358 w 961"/>
                <a:gd name="T45" fmla="*/ 396 h 495"/>
                <a:gd name="T46" fmla="*/ 291 w 961"/>
                <a:gd name="T47" fmla="*/ 396 h 495"/>
                <a:gd name="T48" fmla="*/ 291 w 961"/>
                <a:gd name="T49" fmla="*/ 329 h 495"/>
                <a:gd name="T50" fmla="*/ 358 w 961"/>
                <a:gd name="T51" fmla="*/ 329 h 495"/>
                <a:gd name="T52" fmla="*/ 358 w 961"/>
                <a:gd name="T53" fmla="*/ 396 h 495"/>
                <a:gd name="T54" fmla="*/ 358 w 961"/>
                <a:gd name="T55" fmla="*/ 396 h 495"/>
                <a:gd name="T56" fmla="*/ 358 w 961"/>
                <a:gd name="T57" fmla="*/ 396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1" h="495">
                  <a:moveTo>
                    <a:pt x="937" y="329"/>
                  </a:moveTo>
                  <a:cubicBezTo>
                    <a:pt x="809" y="140"/>
                    <a:pt x="809" y="140"/>
                    <a:pt x="809" y="140"/>
                  </a:cubicBezTo>
                  <a:cubicBezTo>
                    <a:pt x="792" y="155"/>
                    <a:pt x="759" y="179"/>
                    <a:pt x="716" y="194"/>
                  </a:cubicBezTo>
                  <a:cubicBezTo>
                    <a:pt x="694" y="201"/>
                    <a:pt x="669" y="206"/>
                    <a:pt x="640" y="206"/>
                  </a:cubicBezTo>
                  <a:cubicBezTo>
                    <a:pt x="587" y="206"/>
                    <a:pt x="522" y="188"/>
                    <a:pt x="453" y="130"/>
                  </a:cubicBezTo>
                  <a:cubicBezTo>
                    <a:pt x="297" y="0"/>
                    <a:pt x="168" y="120"/>
                    <a:pt x="161" y="128"/>
                  </a:cubicBezTo>
                  <a:cubicBezTo>
                    <a:pt x="24" y="329"/>
                    <a:pt x="24" y="329"/>
                    <a:pt x="24" y="329"/>
                  </a:cubicBezTo>
                  <a:cubicBezTo>
                    <a:pt x="2" y="362"/>
                    <a:pt x="0" y="403"/>
                    <a:pt x="18" y="438"/>
                  </a:cubicBezTo>
                  <a:cubicBezTo>
                    <a:pt x="37" y="473"/>
                    <a:pt x="73" y="495"/>
                    <a:pt x="112" y="495"/>
                  </a:cubicBezTo>
                  <a:cubicBezTo>
                    <a:pt x="849" y="495"/>
                    <a:pt x="849" y="495"/>
                    <a:pt x="849" y="495"/>
                  </a:cubicBezTo>
                  <a:cubicBezTo>
                    <a:pt x="889" y="495"/>
                    <a:pt x="925" y="473"/>
                    <a:pt x="943" y="438"/>
                  </a:cubicBezTo>
                  <a:cubicBezTo>
                    <a:pt x="961" y="403"/>
                    <a:pt x="959" y="361"/>
                    <a:pt x="937" y="329"/>
                  </a:cubicBezTo>
                  <a:close/>
                  <a:moveTo>
                    <a:pt x="235" y="386"/>
                  </a:moveTo>
                  <a:cubicBezTo>
                    <a:pt x="167" y="386"/>
                    <a:pt x="167" y="386"/>
                    <a:pt x="167" y="386"/>
                  </a:cubicBezTo>
                  <a:cubicBezTo>
                    <a:pt x="167" y="318"/>
                    <a:pt x="167" y="318"/>
                    <a:pt x="167" y="318"/>
                  </a:cubicBezTo>
                  <a:cubicBezTo>
                    <a:pt x="235" y="318"/>
                    <a:pt x="235" y="318"/>
                    <a:pt x="235" y="318"/>
                  </a:cubicBezTo>
                  <a:lnTo>
                    <a:pt x="235" y="386"/>
                  </a:lnTo>
                  <a:close/>
                  <a:moveTo>
                    <a:pt x="244" y="207"/>
                  </a:moveTo>
                  <a:cubicBezTo>
                    <a:pt x="311" y="207"/>
                    <a:pt x="311" y="207"/>
                    <a:pt x="311" y="207"/>
                  </a:cubicBezTo>
                  <a:cubicBezTo>
                    <a:pt x="311" y="275"/>
                    <a:pt x="311" y="275"/>
                    <a:pt x="311" y="275"/>
                  </a:cubicBezTo>
                  <a:cubicBezTo>
                    <a:pt x="244" y="275"/>
                    <a:pt x="244" y="275"/>
                    <a:pt x="244" y="275"/>
                  </a:cubicBezTo>
                  <a:lnTo>
                    <a:pt x="244" y="207"/>
                  </a:lnTo>
                  <a:close/>
                  <a:moveTo>
                    <a:pt x="358" y="396"/>
                  </a:moveTo>
                  <a:cubicBezTo>
                    <a:pt x="291" y="396"/>
                    <a:pt x="291" y="396"/>
                    <a:pt x="291" y="396"/>
                  </a:cubicBezTo>
                  <a:cubicBezTo>
                    <a:pt x="291" y="329"/>
                    <a:pt x="291" y="329"/>
                    <a:pt x="291" y="329"/>
                  </a:cubicBezTo>
                  <a:cubicBezTo>
                    <a:pt x="358" y="329"/>
                    <a:pt x="358" y="329"/>
                    <a:pt x="358" y="329"/>
                  </a:cubicBezTo>
                  <a:lnTo>
                    <a:pt x="358" y="396"/>
                  </a:lnTo>
                  <a:close/>
                  <a:moveTo>
                    <a:pt x="358" y="396"/>
                  </a:moveTo>
                  <a:cubicBezTo>
                    <a:pt x="358" y="396"/>
                    <a:pt x="358" y="396"/>
                    <a:pt x="358" y="3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79E8895-B561-4304-AB35-29AE9D18447C}"/>
              </a:ext>
            </a:extLst>
          </p:cNvPr>
          <p:cNvGrpSpPr/>
          <p:nvPr/>
        </p:nvGrpSpPr>
        <p:grpSpPr>
          <a:xfrm>
            <a:off x="9404826" y="3061184"/>
            <a:ext cx="235126" cy="275702"/>
            <a:chOff x="5924551" y="1814513"/>
            <a:chExt cx="358775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1" name="Freeform 210">
              <a:extLst>
                <a:ext uri="{FF2B5EF4-FFF2-40B4-BE49-F238E27FC236}">
                  <a16:creationId xmlns:a16="http://schemas.microsoft.com/office/drawing/2014/main" id="{521C40F6-4CE7-4258-B51B-E4EF8926F7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251" y="1814513"/>
              <a:ext cx="333375" cy="106363"/>
            </a:xfrm>
            <a:custGeom>
              <a:avLst/>
              <a:gdLst>
                <a:gd name="T0" fmla="*/ 42 w 210"/>
                <a:gd name="T1" fmla="*/ 67 h 67"/>
                <a:gd name="T2" fmla="*/ 168 w 210"/>
                <a:gd name="T3" fmla="*/ 67 h 67"/>
                <a:gd name="T4" fmla="*/ 168 w 210"/>
                <a:gd name="T5" fmla="*/ 16 h 67"/>
                <a:gd name="T6" fmla="*/ 181 w 210"/>
                <a:gd name="T7" fmla="*/ 16 h 67"/>
                <a:gd name="T8" fmla="*/ 181 w 210"/>
                <a:gd name="T9" fmla="*/ 60 h 67"/>
                <a:gd name="T10" fmla="*/ 196 w 210"/>
                <a:gd name="T11" fmla="*/ 60 h 67"/>
                <a:gd name="T12" fmla="*/ 196 w 210"/>
                <a:gd name="T13" fmla="*/ 16 h 67"/>
                <a:gd name="T14" fmla="*/ 210 w 210"/>
                <a:gd name="T15" fmla="*/ 16 h 67"/>
                <a:gd name="T16" fmla="*/ 210 w 210"/>
                <a:gd name="T17" fmla="*/ 0 h 67"/>
                <a:gd name="T18" fmla="*/ 0 w 210"/>
                <a:gd name="T19" fmla="*/ 0 h 67"/>
                <a:gd name="T20" fmla="*/ 0 w 210"/>
                <a:gd name="T21" fmla="*/ 16 h 67"/>
                <a:gd name="T22" fmla="*/ 42 w 210"/>
                <a:gd name="T23" fmla="*/ 16 h 67"/>
                <a:gd name="T24" fmla="*/ 42 w 210"/>
                <a:gd name="T25" fmla="*/ 67 h 67"/>
                <a:gd name="T26" fmla="*/ 42 w 210"/>
                <a:gd name="T27" fmla="*/ 67 h 67"/>
                <a:gd name="T28" fmla="*/ 42 w 210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67">
                  <a:moveTo>
                    <a:pt x="42" y="67"/>
                  </a:moveTo>
                  <a:lnTo>
                    <a:pt x="168" y="67"/>
                  </a:lnTo>
                  <a:lnTo>
                    <a:pt x="168" y="16"/>
                  </a:lnTo>
                  <a:lnTo>
                    <a:pt x="181" y="16"/>
                  </a:lnTo>
                  <a:lnTo>
                    <a:pt x="181" y="60"/>
                  </a:lnTo>
                  <a:lnTo>
                    <a:pt x="196" y="60"/>
                  </a:lnTo>
                  <a:lnTo>
                    <a:pt x="196" y="16"/>
                  </a:lnTo>
                  <a:lnTo>
                    <a:pt x="210" y="16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2" y="16"/>
                  </a:lnTo>
                  <a:lnTo>
                    <a:pt x="42" y="67"/>
                  </a:lnTo>
                  <a:close/>
                  <a:moveTo>
                    <a:pt x="42" y="67"/>
                  </a:moveTo>
                  <a:lnTo>
                    <a:pt x="42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1">
              <a:extLst>
                <a:ext uri="{FF2B5EF4-FFF2-40B4-BE49-F238E27FC236}">
                  <a16:creationId xmlns:a16="http://schemas.microsoft.com/office/drawing/2014/main" id="{E5A0AF29-E78B-40B8-8FC2-6D2B5B4A19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251" y="1814513"/>
              <a:ext cx="333375" cy="106363"/>
            </a:xfrm>
            <a:custGeom>
              <a:avLst/>
              <a:gdLst>
                <a:gd name="T0" fmla="*/ 42 w 210"/>
                <a:gd name="T1" fmla="*/ 67 h 67"/>
                <a:gd name="T2" fmla="*/ 168 w 210"/>
                <a:gd name="T3" fmla="*/ 67 h 67"/>
                <a:gd name="T4" fmla="*/ 168 w 210"/>
                <a:gd name="T5" fmla="*/ 16 h 67"/>
                <a:gd name="T6" fmla="*/ 181 w 210"/>
                <a:gd name="T7" fmla="*/ 16 h 67"/>
                <a:gd name="T8" fmla="*/ 181 w 210"/>
                <a:gd name="T9" fmla="*/ 60 h 67"/>
                <a:gd name="T10" fmla="*/ 196 w 210"/>
                <a:gd name="T11" fmla="*/ 60 h 67"/>
                <a:gd name="T12" fmla="*/ 196 w 210"/>
                <a:gd name="T13" fmla="*/ 16 h 67"/>
                <a:gd name="T14" fmla="*/ 210 w 210"/>
                <a:gd name="T15" fmla="*/ 16 h 67"/>
                <a:gd name="T16" fmla="*/ 210 w 210"/>
                <a:gd name="T17" fmla="*/ 0 h 67"/>
                <a:gd name="T18" fmla="*/ 0 w 210"/>
                <a:gd name="T19" fmla="*/ 0 h 67"/>
                <a:gd name="T20" fmla="*/ 0 w 210"/>
                <a:gd name="T21" fmla="*/ 16 h 67"/>
                <a:gd name="T22" fmla="*/ 42 w 210"/>
                <a:gd name="T23" fmla="*/ 16 h 67"/>
                <a:gd name="T24" fmla="*/ 42 w 210"/>
                <a:gd name="T25" fmla="*/ 67 h 67"/>
                <a:gd name="T26" fmla="*/ 42 w 210"/>
                <a:gd name="T27" fmla="*/ 67 h 67"/>
                <a:gd name="T28" fmla="*/ 42 w 210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67">
                  <a:moveTo>
                    <a:pt x="42" y="67"/>
                  </a:moveTo>
                  <a:lnTo>
                    <a:pt x="168" y="67"/>
                  </a:lnTo>
                  <a:lnTo>
                    <a:pt x="168" y="16"/>
                  </a:lnTo>
                  <a:lnTo>
                    <a:pt x="181" y="16"/>
                  </a:lnTo>
                  <a:lnTo>
                    <a:pt x="181" y="60"/>
                  </a:lnTo>
                  <a:lnTo>
                    <a:pt x="196" y="60"/>
                  </a:lnTo>
                  <a:lnTo>
                    <a:pt x="196" y="16"/>
                  </a:lnTo>
                  <a:lnTo>
                    <a:pt x="210" y="16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2" y="16"/>
                  </a:lnTo>
                  <a:lnTo>
                    <a:pt x="42" y="67"/>
                  </a:lnTo>
                  <a:moveTo>
                    <a:pt x="42" y="67"/>
                  </a:moveTo>
                  <a:lnTo>
                    <a:pt x="42" y="6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2">
              <a:extLst>
                <a:ext uri="{FF2B5EF4-FFF2-40B4-BE49-F238E27FC236}">
                  <a16:creationId xmlns:a16="http://schemas.microsoft.com/office/drawing/2014/main" id="{280934E4-867B-4D1E-9226-8ECD0B2D5A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6" y="1944688"/>
              <a:ext cx="149225" cy="100013"/>
            </a:xfrm>
            <a:custGeom>
              <a:avLst/>
              <a:gdLst>
                <a:gd name="T0" fmla="*/ 0 w 413"/>
                <a:gd name="T1" fmla="*/ 69 h 276"/>
                <a:gd name="T2" fmla="*/ 207 w 413"/>
                <a:gd name="T3" fmla="*/ 276 h 276"/>
                <a:gd name="T4" fmla="*/ 413 w 413"/>
                <a:gd name="T5" fmla="*/ 69 h 276"/>
                <a:gd name="T6" fmla="*/ 413 w 413"/>
                <a:gd name="T7" fmla="*/ 0 h 276"/>
                <a:gd name="T8" fmla="*/ 0 w 413"/>
                <a:gd name="T9" fmla="*/ 0 h 276"/>
                <a:gd name="T10" fmla="*/ 0 w 413"/>
                <a:gd name="T11" fmla="*/ 69 h 276"/>
                <a:gd name="T12" fmla="*/ 0 w 413"/>
                <a:gd name="T13" fmla="*/ 69 h 276"/>
                <a:gd name="T14" fmla="*/ 0 w 413"/>
                <a:gd name="T15" fmla="*/ 69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3" h="276">
                  <a:moveTo>
                    <a:pt x="0" y="69"/>
                  </a:moveTo>
                  <a:cubicBezTo>
                    <a:pt x="0" y="183"/>
                    <a:pt x="93" y="276"/>
                    <a:pt x="207" y="276"/>
                  </a:cubicBezTo>
                  <a:cubicBezTo>
                    <a:pt x="320" y="276"/>
                    <a:pt x="413" y="183"/>
                    <a:pt x="413" y="69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9"/>
                  </a:lnTo>
                  <a:close/>
                  <a:moveTo>
                    <a:pt x="0" y="69"/>
                  </a:moveTo>
                  <a:cubicBezTo>
                    <a:pt x="0" y="69"/>
                    <a:pt x="0" y="69"/>
                    <a:pt x="0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3">
              <a:extLst>
                <a:ext uri="{FF2B5EF4-FFF2-40B4-BE49-F238E27FC236}">
                  <a16:creationId xmlns:a16="http://schemas.microsoft.com/office/drawing/2014/main" id="{E13D35F4-A175-450C-AA2D-0EF4ED2982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4551" y="2049463"/>
              <a:ext cx="358775" cy="185738"/>
            </a:xfrm>
            <a:custGeom>
              <a:avLst/>
              <a:gdLst>
                <a:gd name="T0" fmla="*/ 765 w 989"/>
                <a:gd name="T1" fmla="*/ 0 h 512"/>
                <a:gd name="T2" fmla="*/ 495 w 989"/>
                <a:gd name="T3" fmla="*/ 366 h 512"/>
                <a:gd name="T4" fmla="*/ 224 w 989"/>
                <a:gd name="T5" fmla="*/ 0 h 512"/>
                <a:gd name="T6" fmla="*/ 0 w 989"/>
                <a:gd name="T7" fmla="*/ 289 h 512"/>
                <a:gd name="T8" fmla="*/ 0 w 989"/>
                <a:gd name="T9" fmla="*/ 512 h 512"/>
                <a:gd name="T10" fmla="*/ 989 w 989"/>
                <a:gd name="T11" fmla="*/ 512 h 512"/>
                <a:gd name="T12" fmla="*/ 989 w 989"/>
                <a:gd name="T13" fmla="*/ 289 h 512"/>
                <a:gd name="T14" fmla="*/ 765 w 989"/>
                <a:gd name="T15" fmla="*/ 0 h 512"/>
                <a:gd name="T16" fmla="*/ 765 w 989"/>
                <a:gd name="T17" fmla="*/ 0 h 512"/>
                <a:gd name="T18" fmla="*/ 765 w 989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9" h="512">
                  <a:moveTo>
                    <a:pt x="765" y="0"/>
                  </a:moveTo>
                  <a:cubicBezTo>
                    <a:pt x="495" y="366"/>
                    <a:pt x="495" y="366"/>
                    <a:pt x="495" y="366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95" y="33"/>
                    <a:pt x="0" y="150"/>
                    <a:pt x="0" y="28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989" y="512"/>
                    <a:pt x="989" y="512"/>
                    <a:pt x="989" y="512"/>
                  </a:cubicBezTo>
                  <a:cubicBezTo>
                    <a:pt x="989" y="289"/>
                    <a:pt x="989" y="289"/>
                    <a:pt x="989" y="289"/>
                  </a:cubicBezTo>
                  <a:cubicBezTo>
                    <a:pt x="989" y="150"/>
                    <a:pt x="894" y="33"/>
                    <a:pt x="765" y="0"/>
                  </a:cubicBezTo>
                  <a:close/>
                  <a:moveTo>
                    <a:pt x="765" y="0"/>
                  </a:moveTo>
                  <a:cubicBezTo>
                    <a:pt x="765" y="0"/>
                    <a:pt x="765" y="0"/>
                    <a:pt x="7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4">
              <a:extLst>
                <a:ext uri="{FF2B5EF4-FFF2-40B4-BE49-F238E27FC236}">
                  <a16:creationId xmlns:a16="http://schemas.microsoft.com/office/drawing/2014/main" id="{CD51F2C0-06C6-4525-9B01-4DBCC453AC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4088" y="2044700"/>
              <a:ext cx="139700" cy="95250"/>
            </a:xfrm>
            <a:custGeom>
              <a:avLst/>
              <a:gdLst>
                <a:gd name="T0" fmla="*/ 387 w 387"/>
                <a:gd name="T1" fmla="*/ 0 h 261"/>
                <a:gd name="T2" fmla="*/ 374 w 387"/>
                <a:gd name="T3" fmla="*/ 0 h 261"/>
                <a:gd name="T4" fmla="*/ 194 w 387"/>
                <a:gd name="T5" fmla="*/ 68 h 261"/>
                <a:gd name="T6" fmla="*/ 13 w 387"/>
                <a:gd name="T7" fmla="*/ 0 h 261"/>
                <a:gd name="T8" fmla="*/ 0 w 387"/>
                <a:gd name="T9" fmla="*/ 0 h 261"/>
                <a:gd name="T10" fmla="*/ 194 w 387"/>
                <a:gd name="T11" fmla="*/ 261 h 261"/>
                <a:gd name="T12" fmla="*/ 387 w 387"/>
                <a:gd name="T13" fmla="*/ 0 h 261"/>
                <a:gd name="T14" fmla="*/ 387 w 387"/>
                <a:gd name="T15" fmla="*/ 0 h 261"/>
                <a:gd name="T16" fmla="*/ 387 w 387"/>
                <a:gd name="T1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7" h="261">
                  <a:moveTo>
                    <a:pt x="387" y="0"/>
                  </a:moveTo>
                  <a:cubicBezTo>
                    <a:pt x="374" y="0"/>
                    <a:pt x="374" y="0"/>
                    <a:pt x="374" y="0"/>
                  </a:cubicBezTo>
                  <a:cubicBezTo>
                    <a:pt x="326" y="42"/>
                    <a:pt x="262" y="68"/>
                    <a:pt x="194" y="68"/>
                  </a:cubicBezTo>
                  <a:cubicBezTo>
                    <a:pt x="125" y="68"/>
                    <a:pt x="62" y="42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" y="261"/>
                    <a:pt x="194" y="261"/>
                    <a:pt x="194" y="261"/>
                  </a:cubicBezTo>
                  <a:lnTo>
                    <a:pt x="387" y="0"/>
                  </a:lnTo>
                  <a:close/>
                  <a:moveTo>
                    <a:pt x="387" y="0"/>
                  </a:moveTo>
                  <a:cubicBezTo>
                    <a:pt x="387" y="0"/>
                    <a:pt x="387" y="0"/>
                    <a:pt x="38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6523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5" grpId="0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84E6A75E-09A8-4E39-BC31-3FBC1378D33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57" b="27257"/>
          <a:stretch>
            <a:fillRect/>
          </a:stretch>
        </p:blipFill>
        <p:spPr/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EA6E2E19-18E8-470D-BE96-EE52A91FA4C3}"/>
              </a:ext>
            </a:extLst>
          </p:cNvPr>
          <p:cNvSpPr/>
          <p:nvPr/>
        </p:nvSpPr>
        <p:spPr>
          <a:xfrm>
            <a:off x="1" y="3751879"/>
            <a:ext cx="12192000" cy="3133467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CEEDF7-451F-4F62-B99E-834AC9B85E8F}"/>
              </a:ext>
            </a:extLst>
          </p:cNvPr>
          <p:cNvSpPr txBox="1"/>
          <p:nvPr/>
        </p:nvSpPr>
        <p:spPr>
          <a:xfrm>
            <a:off x="4858322" y="2567226"/>
            <a:ext cx="2475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Break Time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2B2EC5-0999-43DB-85AC-4F66883331F4}"/>
              </a:ext>
            </a:extLst>
          </p:cNvPr>
          <p:cNvSpPr txBox="1"/>
          <p:nvPr/>
        </p:nvSpPr>
        <p:spPr>
          <a:xfrm>
            <a:off x="4329765" y="3152001"/>
            <a:ext cx="3558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2020 </a:t>
            </a:r>
            <a:r>
              <a:rPr lang="en-US" sz="1200" dirty="0" err="1">
                <a:solidFill>
                  <a:schemeClr val="bg2">
                    <a:lumMod val="75000"/>
                  </a:schemeClr>
                </a:solidFill>
              </a:rPr>
              <a:t>Formatika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 Wonderful Year Book </a:t>
            </a:r>
            <a:r>
              <a:rPr lang="en-US" sz="1200" dirty="0" err="1">
                <a:solidFill>
                  <a:schemeClr val="bg2">
                    <a:lumMod val="75000"/>
                  </a:schemeClr>
                </a:solidFill>
              </a:rPr>
              <a:t>Powerpoint</a:t>
            </a:r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8619D62-CBF6-4731-845E-3B4809455033}"/>
              </a:ext>
            </a:extLst>
          </p:cNvPr>
          <p:cNvGrpSpPr/>
          <p:nvPr/>
        </p:nvGrpSpPr>
        <p:grpSpPr>
          <a:xfrm>
            <a:off x="929762" y="614362"/>
            <a:ext cx="9734482" cy="1797150"/>
            <a:chOff x="929762" y="614362"/>
            <a:chExt cx="9734482" cy="179715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249A03B-8DAF-4F6E-9FD7-B92791C3BA54}"/>
                </a:ext>
              </a:extLst>
            </p:cNvPr>
            <p:cNvGrpSpPr/>
            <p:nvPr/>
          </p:nvGrpSpPr>
          <p:grpSpPr>
            <a:xfrm>
              <a:off x="7814140" y="1012825"/>
              <a:ext cx="486315" cy="511184"/>
              <a:chOff x="6653213" y="1012825"/>
              <a:chExt cx="558800" cy="587376"/>
            </a:xfrm>
          </p:grpSpPr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id="{B03906FE-A299-4FA9-8E32-F6548C872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5600" y="1384300"/>
                <a:ext cx="203200" cy="150813"/>
              </a:xfrm>
              <a:custGeom>
                <a:avLst/>
                <a:gdLst>
                  <a:gd name="T0" fmla="*/ 92 w 122"/>
                  <a:gd name="T1" fmla="*/ 85 h 90"/>
                  <a:gd name="T2" fmla="*/ 12 w 122"/>
                  <a:gd name="T3" fmla="*/ 36 h 90"/>
                  <a:gd name="T4" fmla="*/ 6 w 122"/>
                  <a:gd name="T5" fmla="*/ 12 h 90"/>
                  <a:gd name="T6" fmla="*/ 6 w 122"/>
                  <a:gd name="T7" fmla="*/ 12 h 90"/>
                  <a:gd name="T8" fmla="*/ 30 w 122"/>
                  <a:gd name="T9" fmla="*/ 6 h 90"/>
                  <a:gd name="T10" fmla="*/ 111 w 122"/>
                  <a:gd name="T11" fmla="*/ 54 h 90"/>
                  <a:gd name="T12" fmla="*/ 117 w 122"/>
                  <a:gd name="T13" fmla="*/ 79 h 90"/>
                  <a:gd name="T14" fmla="*/ 117 w 122"/>
                  <a:gd name="T15" fmla="*/ 79 h 90"/>
                  <a:gd name="T16" fmla="*/ 92 w 122"/>
                  <a:gd name="T17" fmla="*/ 8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" h="90">
                    <a:moveTo>
                      <a:pt x="92" y="85"/>
                    </a:moveTo>
                    <a:cubicBezTo>
                      <a:pt x="12" y="36"/>
                      <a:pt x="12" y="36"/>
                      <a:pt x="12" y="36"/>
                    </a:cubicBezTo>
                    <a:cubicBezTo>
                      <a:pt x="3" y="31"/>
                      <a:pt x="0" y="20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11" y="3"/>
                      <a:pt x="22" y="0"/>
                      <a:pt x="30" y="6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20" y="59"/>
                      <a:pt x="122" y="70"/>
                      <a:pt x="117" y="79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2" y="87"/>
                      <a:pt x="101" y="90"/>
                      <a:pt x="92" y="85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6">
                <a:extLst>
                  <a:ext uri="{FF2B5EF4-FFF2-40B4-BE49-F238E27FC236}">
                    <a16:creationId xmlns:a16="http://schemas.microsoft.com/office/drawing/2014/main" id="{F863F26A-36CA-425C-85C0-5802B59D74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438275"/>
                <a:ext cx="203200" cy="149225"/>
              </a:xfrm>
              <a:custGeom>
                <a:avLst/>
                <a:gdLst>
                  <a:gd name="T0" fmla="*/ 92 w 122"/>
                  <a:gd name="T1" fmla="*/ 84 h 89"/>
                  <a:gd name="T2" fmla="*/ 11 w 122"/>
                  <a:gd name="T3" fmla="*/ 36 h 89"/>
                  <a:gd name="T4" fmla="*/ 5 w 122"/>
                  <a:gd name="T5" fmla="*/ 11 h 89"/>
                  <a:gd name="T6" fmla="*/ 5 w 122"/>
                  <a:gd name="T7" fmla="*/ 11 h 89"/>
                  <a:gd name="T8" fmla="*/ 30 w 122"/>
                  <a:gd name="T9" fmla="*/ 5 h 89"/>
                  <a:gd name="T10" fmla="*/ 110 w 122"/>
                  <a:gd name="T11" fmla="*/ 53 h 89"/>
                  <a:gd name="T12" fmla="*/ 116 w 122"/>
                  <a:gd name="T13" fmla="*/ 78 h 89"/>
                  <a:gd name="T14" fmla="*/ 116 w 122"/>
                  <a:gd name="T15" fmla="*/ 78 h 89"/>
                  <a:gd name="T16" fmla="*/ 92 w 12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" h="89">
                    <a:moveTo>
                      <a:pt x="92" y="84"/>
                    </a:move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1"/>
                      <a:pt x="0" y="19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0" y="2"/>
                      <a:pt x="21" y="0"/>
                      <a:pt x="30" y="5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19" y="59"/>
                      <a:pt x="122" y="70"/>
                      <a:pt x="116" y="78"/>
                    </a:cubicBezTo>
                    <a:cubicBezTo>
                      <a:pt x="116" y="78"/>
                      <a:pt x="116" y="78"/>
                      <a:pt x="116" y="78"/>
                    </a:cubicBezTo>
                    <a:cubicBezTo>
                      <a:pt x="111" y="87"/>
                      <a:pt x="100" y="89"/>
                      <a:pt x="92" y="84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A236C3E8-8F8D-4156-8D28-C1B19F741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8463" y="1012825"/>
                <a:ext cx="407988" cy="463550"/>
              </a:xfrm>
              <a:custGeom>
                <a:avLst/>
                <a:gdLst>
                  <a:gd name="T0" fmla="*/ 11 w 244"/>
                  <a:gd name="T1" fmla="*/ 135 h 278"/>
                  <a:gd name="T2" fmla="*/ 11 w 244"/>
                  <a:gd name="T3" fmla="*/ 135 h 278"/>
                  <a:gd name="T4" fmla="*/ 11 w 244"/>
                  <a:gd name="T5" fmla="*/ 135 h 278"/>
                  <a:gd name="T6" fmla="*/ 11 w 244"/>
                  <a:gd name="T7" fmla="*/ 135 h 278"/>
                  <a:gd name="T8" fmla="*/ 0 w 244"/>
                  <a:gd name="T9" fmla="*/ 227 h 278"/>
                  <a:gd name="T10" fmla="*/ 87 w 244"/>
                  <a:gd name="T11" fmla="*/ 278 h 278"/>
                  <a:gd name="T12" fmla="*/ 162 w 244"/>
                  <a:gd name="T13" fmla="*/ 224 h 278"/>
                  <a:gd name="T14" fmla="*/ 163 w 244"/>
                  <a:gd name="T15" fmla="*/ 224 h 278"/>
                  <a:gd name="T16" fmla="*/ 163 w 244"/>
                  <a:gd name="T17" fmla="*/ 224 h 278"/>
                  <a:gd name="T18" fmla="*/ 163 w 244"/>
                  <a:gd name="T19" fmla="*/ 224 h 278"/>
                  <a:gd name="T20" fmla="*/ 171 w 244"/>
                  <a:gd name="T21" fmla="*/ 220 h 278"/>
                  <a:gd name="T22" fmla="*/ 213 w 244"/>
                  <a:gd name="T23" fmla="*/ 180 h 278"/>
                  <a:gd name="T24" fmla="*/ 175 w 244"/>
                  <a:gd name="T25" fmla="*/ 31 h 278"/>
                  <a:gd name="T26" fmla="*/ 26 w 244"/>
                  <a:gd name="T27" fmla="*/ 69 h 278"/>
                  <a:gd name="T28" fmla="*/ 11 w 244"/>
                  <a:gd name="T29" fmla="*/ 125 h 278"/>
                  <a:gd name="T30" fmla="*/ 11 w 244"/>
                  <a:gd name="T31" fmla="*/ 135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4" h="278">
                    <a:moveTo>
                      <a:pt x="11" y="135"/>
                    </a:moveTo>
                    <a:cubicBezTo>
                      <a:pt x="11" y="135"/>
                      <a:pt x="11" y="135"/>
                      <a:pt x="11" y="135"/>
                    </a:cubicBezTo>
                    <a:cubicBezTo>
                      <a:pt x="11" y="135"/>
                      <a:pt x="11" y="135"/>
                      <a:pt x="11" y="135"/>
                    </a:cubicBezTo>
                    <a:cubicBezTo>
                      <a:pt x="11" y="135"/>
                      <a:pt x="11" y="135"/>
                      <a:pt x="11" y="135"/>
                    </a:cubicBezTo>
                    <a:cubicBezTo>
                      <a:pt x="12" y="142"/>
                      <a:pt x="15" y="184"/>
                      <a:pt x="0" y="227"/>
                    </a:cubicBezTo>
                    <a:cubicBezTo>
                      <a:pt x="87" y="278"/>
                      <a:pt x="87" y="278"/>
                      <a:pt x="87" y="278"/>
                    </a:cubicBezTo>
                    <a:cubicBezTo>
                      <a:pt x="118" y="245"/>
                      <a:pt x="156" y="227"/>
                      <a:pt x="162" y="224"/>
                    </a:cubicBezTo>
                    <a:cubicBezTo>
                      <a:pt x="162" y="224"/>
                      <a:pt x="162" y="224"/>
                      <a:pt x="163" y="224"/>
                    </a:cubicBezTo>
                    <a:cubicBezTo>
                      <a:pt x="163" y="224"/>
                      <a:pt x="163" y="224"/>
                      <a:pt x="163" y="224"/>
                    </a:cubicBezTo>
                    <a:cubicBezTo>
                      <a:pt x="163" y="224"/>
                      <a:pt x="163" y="224"/>
                      <a:pt x="163" y="224"/>
                    </a:cubicBezTo>
                    <a:cubicBezTo>
                      <a:pt x="166" y="223"/>
                      <a:pt x="169" y="221"/>
                      <a:pt x="171" y="220"/>
                    </a:cubicBezTo>
                    <a:cubicBezTo>
                      <a:pt x="188" y="211"/>
                      <a:pt x="203" y="197"/>
                      <a:pt x="213" y="180"/>
                    </a:cubicBezTo>
                    <a:cubicBezTo>
                      <a:pt x="244" y="128"/>
                      <a:pt x="226" y="61"/>
                      <a:pt x="175" y="31"/>
                    </a:cubicBezTo>
                    <a:cubicBezTo>
                      <a:pt x="123" y="0"/>
                      <a:pt x="56" y="17"/>
                      <a:pt x="26" y="69"/>
                    </a:cubicBezTo>
                    <a:cubicBezTo>
                      <a:pt x="15" y="87"/>
                      <a:pt x="10" y="106"/>
                      <a:pt x="11" y="125"/>
                    </a:cubicBezTo>
                    <a:cubicBezTo>
                      <a:pt x="11" y="128"/>
                      <a:pt x="11" y="131"/>
                      <a:pt x="11" y="135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>
                <a:extLst>
                  <a:ext uri="{FF2B5EF4-FFF2-40B4-BE49-F238E27FC236}">
                    <a16:creationId xmlns:a16="http://schemas.microsoft.com/office/drawing/2014/main" id="{F154B8BF-FF7F-45C9-A061-D9CB7B0F5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313" y="1503363"/>
                <a:ext cx="127000" cy="96838"/>
              </a:xfrm>
              <a:custGeom>
                <a:avLst/>
                <a:gdLst>
                  <a:gd name="T0" fmla="*/ 5 w 76"/>
                  <a:gd name="T1" fmla="*/ 0 h 58"/>
                  <a:gd name="T2" fmla="*/ 25 w 76"/>
                  <a:gd name="T3" fmla="*/ 48 h 58"/>
                  <a:gd name="T4" fmla="*/ 76 w 76"/>
                  <a:gd name="T5" fmla="*/ 42 h 58"/>
                  <a:gd name="T6" fmla="*/ 5 w 76"/>
                  <a:gd name="T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8">
                    <a:moveTo>
                      <a:pt x="5" y="0"/>
                    </a:moveTo>
                    <a:cubicBezTo>
                      <a:pt x="0" y="18"/>
                      <a:pt x="8" y="38"/>
                      <a:pt x="25" y="48"/>
                    </a:cubicBezTo>
                    <a:cubicBezTo>
                      <a:pt x="42" y="58"/>
                      <a:pt x="63" y="55"/>
                      <a:pt x="76" y="42"/>
                    </a:cubicBezTo>
                    <a:lnTo>
                      <a:pt x="5" y="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>
                <a:extLst>
                  <a:ext uri="{FF2B5EF4-FFF2-40B4-BE49-F238E27FC236}">
                    <a16:creationId xmlns:a16="http://schemas.microsoft.com/office/drawing/2014/main" id="{05630A79-046A-4179-89FA-D090769A0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241425"/>
                <a:ext cx="90488" cy="174625"/>
              </a:xfrm>
              <a:custGeom>
                <a:avLst/>
                <a:gdLst>
                  <a:gd name="T0" fmla="*/ 0 w 55"/>
                  <a:gd name="T1" fmla="*/ 105 h 105"/>
                  <a:gd name="T2" fmla="*/ 46 w 55"/>
                  <a:gd name="T3" fmla="*/ 27 h 105"/>
                  <a:gd name="T4" fmla="*/ 40 w 55"/>
                  <a:gd name="T5" fmla="*/ 5 h 105"/>
                  <a:gd name="T6" fmla="*/ 18 w 55"/>
                  <a:gd name="T7" fmla="*/ 11 h 105"/>
                  <a:gd name="T8" fmla="*/ 24 w 55"/>
                  <a:gd name="T9" fmla="*/ 33 h 105"/>
                  <a:gd name="T10" fmla="*/ 55 w 55"/>
                  <a:gd name="T11" fmla="*/ 5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05">
                    <a:moveTo>
                      <a:pt x="0" y="105"/>
                    </a:moveTo>
                    <a:cubicBezTo>
                      <a:pt x="46" y="27"/>
                      <a:pt x="46" y="27"/>
                      <a:pt x="46" y="27"/>
                    </a:cubicBezTo>
                    <a:cubicBezTo>
                      <a:pt x="50" y="19"/>
                      <a:pt x="48" y="9"/>
                      <a:pt x="40" y="5"/>
                    </a:cubicBezTo>
                    <a:cubicBezTo>
                      <a:pt x="32" y="0"/>
                      <a:pt x="22" y="3"/>
                      <a:pt x="18" y="11"/>
                    </a:cubicBezTo>
                    <a:cubicBezTo>
                      <a:pt x="13" y="18"/>
                      <a:pt x="16" y="28"/>
                      <a:pt x="24" y="33"/>
                    </a:cubicBezTo>
                    <a:cubicBezTo>
                      <a:pt x="55" y="51"/>
                      <a:pt x="55" y="51"/>
                      <a:pt x="55" y="51"/>
                    </a:cubicBezTo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>
                <a:extLst>
                  <a:ext uri="{FF2B5EF4-FFF2-40B4-BE49-F238E27FC236}">
                    <a16:creationId xmlns:a16="http://schemas.microsoft.com/office/drawing/2014/main" id="{843B1982-316B-4BFE-B818-B40857A84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650" y="1303338"/>
                <a:ext cx="130175" cy="146050"/>
              </a:xfrm>
              <a:custGeom>
                <a:avLst/>
                <a:gdLst>
                  <a:gd name="T0" fmla="*/ 0 w 78"/>
                  <a:gd name="T1" fmla="*/ 88 h 88"/>
                  <a:gd name="T2" fmla="*/ 46 w 78"/>
                  <a:gd name="T3" fmla="*/ 10 h 88"/>
                  <a:gd name="T4" fmla="*/ 68 w 78"/>
                  <a:gd name="T5" fmla="*/ 4 h 88"/>
                  <a:gd name="T6" fmla="*/ 74 w 78"/>
                  <a:gd name="T7" fmla="*/ 27 h 88"/>
                  <a:gd name="T8" fmla="*/ 52 w 78"/>
                  <a:gd name="T9" fmla="*/ 32 h 88"/>
                  <a:gd name="T10" fmla="*/ 21 w 78"/>
                  <a:gd name="T11" fmla="*/ 1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88">
                    <a:moveTo>
                      <a:pt x="0" y="88"/>
                    </a:moveTo>
                    <a:cubicBezTo>
                      <a:pt x="46" y="10"/>
                      <a:pt x="46" y="10"/>
                      <a:pt x="46" y="10"/>
                    </a:cubicBezTo>
                    <a:cubicBezTo>
                      <a:pt x="50" y="2"/>
                      <a:pt x="60" y="0"/>
                      <a:pt x="68" y="4"/>
                    </a:cubicBezTo>
                    <a:cubicBezTo>
                      <a:pt x="76" y="9"/>
                      <a:pt x="78" y="19"/>
                      <a:pt x="74" y="27"/>
                    </a:cubicBezTo>
                    <a:cubicBezTo>
                      <a:pt x="69" y="34"/>
                      <a:pt x="59" y="37"/>
                      <a:pt x="52" y="32"/>
                    </a:cubicBezTo>
                    <a:cubicBezTo>
                      <a:pt x="21" y="14"/>
                      <a:pt x="21" y="14"/>
                      <a:pt x="21" y="14"/>
                    </a:cubicBezTo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Line 11">
                <a:extLst>
                  <a:ext uri="{FF2B5EF4-FFF2-40B4-BE49-F238E27FC236}">
                    <a16:creationId xmlns:a16="http://schemas.microsoft.com/office/drawing/2014/main" id="{5AF86A13-BD61-4418-9294-BA58AE7ECB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6288" y="1368425"/>
                <a:ext cx="44450" cy="254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Line 12">
                <a:extLst>
                  <a:ext uri="{FF2B5EF4-FFF2-40B4-BE49-F238E27FC236}">
                    <a16:creationId xmlns:a16="http://schemas.microsoft.com/office/drawing/2014/main" id="{64EB755C-611F-4302-9C9F-0354E3CC1B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1213" y="1312863"/>
                <a:ext cx="50800" cy="317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13">
                <a:extLst>
                  <a:ext uri="{FF2B5EF4-FFF2-40B4-BE49-F238E27FC236}">
                    <a16:creationId xmlns:a16="http://schemas.microsoft.com/office/drawing/2014/main" id="{46C5E6D8-3F93-4F20-B5C9-E5E4AC0025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3425" y="1411288"/>
                <a:ext cx="25400" cy="444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Line 14">
                <a:extLst>
                  <a:ext uri="{FF2B5EF4-FFF2-40B4-BE49-F238E27FC236}">
                    <a16:creationId xmlns:a16="http://schemas.microsoft.com/office/drawing/2014/main" id="{2CEED94E-B42B-415A-85B9-EDDBCCD98F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77025" y="1103313"/>
                <a:ext cx="44450" cy="254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Line 15">
                <a:extLst>
                  <a:ext uri="{FF2B5EF4-FFF2-40B4-BE49-F238E27FC236}">
                    <a16:creationId xmlns:a16="http://schemas.microsoft.com/office/drawing/2014/main" id="{C3DE55D2-3502-4D3E-8FFA-7926829739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724650" y="1028700"/>
                <a:ext cx="26988" cy="444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16">
                <a:extLst>
                  <a:ext uri="{FF2B5EF4-FFF2-40B4-BE49-F238E27FC236}">
                    <a16:creationId xmlns:a16="http://schemas.microsoft.com/office/drawing/2014/main" id="{562FFCCE-F829-4684-8AF3-0455660AE2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53213" y="1184275"/>
                <a:ext cx="50800" cy="317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269B05C-E925-4259-A2B7-97CE41404141}"/>
                </a:ext>
              </a:extLst>
            </p:cNvPr>
            <p:cNvGrpSpPr/>
            <p:nvPr/>
          </p:nvGrpSpPr>
          <p:grpSpPr>
            <a:xfrm>
              <a:off x="3453887" y="882650"/>
              <a:ext cx="567588" cy="447675"/>
              <a:chOff x="4521200" y="1316038"/>
              <a:chExt cx="676275" cy="533400"/>
            </a:xfrm>
          </p:grpSpPr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79056E-FDA3-41C3-8345-5D3983EBB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2338" y="1524000"/>
                <a:ext cx="138113" cy="196850"/>
              </a:xfrm>
              <a:custGeom>
                <a:avLst/>
                <a:gdLst>
                  <a:gd name="T0" fmla="*/ 79 w 82"/>
                  <a:gd name="T1" fmla="*/ 103 h 118"/>
                  <a:gd name="T2" fmla="*/ 45 w 82"/>
                  <a:gd name="T3" fmla="*/ 117 h 118"/>
                  <a:gd name="T4" fmla="*/ 40 w 82"/>
                  <a:gd name="T5" fmla="*/ 115 h 118"/>
                  <a:gd name="T6" fmla="*/ 1 w 82"/>
                  <a:gd name="T7" fmla="*/ 20 h 118"/>
                  <a:gd name="T8" fmla="*/ 3 w 82"/>
                  <a:gd name="T9" fmla="*/ 15 h 118"/>
                  <a:gd name="T10" fmla="*/ 37 w 82"/>
                  <a:gd name="T11" fmla="*/ 1 h 118"/>
                  <a:gd name="T12" fmla="*/ 42 w 82"/>
                  <a:gd name="T13" fmla="*/ 3 h 118"/>
                  <a:gd name="T14" fmla="*/ 81 w 82"/>
                  <a:gd name="T15" fmla="*/ 98 h 118"/>
                  <a:gd name="T16" fmla="*/ 79 w 82"/>
                  <a:gd name="T17" fmla="*/ 10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" h="118">
                    <a:moveTo>
                      <a:pt x="79" y="103"/>
                    </a:moveTo>
                    <a:cubicBezTo>
                      <a:pt x="45" y="117"/>
                      <a:pt x="45" y="117"/>
                      <a:pt x="45" y="117"/>
                    </a:cubicBezTo>
                    <a:cubicBezTo>
                      <a:pt x="43" y="118"/>
                      <a:pt x="41" y="117"/>
                      <a:pt x="40" y="115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18"/>
                      <a:pt x="1" y="16"/>
                      <a:pt x="3" y="15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9" y="0"/>
                      <a:pt x="41" y="1"/>
                      <a:pt x="42" y="3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2" y="100"/>
                      <a:pt x="81" y="102"/>
                      <a:pt x="79" y="103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1E94F44-7B0D-44AC-A1BC-6C07CA461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1420813"/>
                <a:ext cx="158750" cy="252413"/>
              </a:xfrm>
              <a:custGeom>
                <a:avLst/>
                <a:gdLst>
                  <a:gd name="T0" fmla="*/ 92 w 95"/>
                  <a:gd name="T1" fmla="*/ 137 h 152"/>
                  <a:gd name="T2" fmla="*/ 59 w 95"/>
                  <a:gd name="T3" fmla="*/ 151 h 152"/>
                  <a:gd name="T4" fmla="*/ 54 w 95"/>
                  <a:gd name="T5" fmla="*/ 149 h 152"/>
                  <a:gd name="T6" fmla="*/ 1 w 95"/>
                  <a:gd name="T7" fmla="*/ 20 h 152"/>
                  <a:gd name="T8" fmla="*/ 3 w 95"/>
                  <a:gd name="T9" fmla="*/ 15 h 152"/>
                  <a:gd name="T10" fmla="*/ 36 w 95"/>
                  <a:gd name="T11" fmla="*/ 1 h 152"/>
                  <a:gd name="T12" fmla="*/ 42 w 95"/>
                  <a:gd name="T13" fmla="*/ 3 h 152"/>
                  <a:gd name="T14" fmla="*/ 94 w 95"/>
                  <a:gd name="T15" fmla="*/ 132 h 152"/>
                  <a:gd name="T16" fmla="*/ 92 w 95"/>
                  <a:gd name="T17" fmla="*/ 137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" h="152">
                    <a:moveTo>
                      <a:pt x="92" y="137"/>
                    </a:moveTo>
                    <a:cubicBezTo>
                      <a:pt x="59" y="151"/>
                      <a:pt x="59" y="151"/>
                      <a:pt x="59" y="151"/>
                    </a:cubicBezTo>
                    <a:cubicBezTo>
                      <a:pt x="57" y="152"/>
                      <a:pt x="54" y="151"/>
                      <a:pt x="54" y="149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18"/>
                      <a:pt x="1" y="15"/>
                      <a:pt x="3" y="15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8" y="0"/>
                      <a:pt x="41" y="1"/>
                      <a:pt x="42" y="3"/>
                    </a:cubicBezTo>
                    <a:cubicBezTo>
                      <a:pt x="94" y="132"/>
                      <a:pt x="94" y="132"/>
                      <a:pt x="94" y="132"/>
                    </a:cubicBezTo>
                    <a:cubicBezTo>
                      <a:pt x="95" y="134"/>
                      <a:pt x="94" y="136"/>
                      <a:pt x="92" y="137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A05016D5-1E73-4FF2-9C93-0CDCBD11C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8" y="1316038"/>
                <a:ext cx="182563" cy="311150"/>
              </a:xfrm>
              <a:custGeom>
                <a:avLst/>
                <a:gdLst>
                  <a:gd name="T0" fmla="*/ 106 w 109"/>
                  <a:gd name="T1" fmla="*/ 171 h 186"/>
                  <a:gd name="T2" fmla="*/ 72 w 109"/>
                  <a:gd name="T3" fmla="*/ 185 h 186"/>
                  <a:gd name="T4" fmla="*/ 67 w 109"/>
                  <a:gd name="T5" fmla="*/ 182 h 186"/>
                  <a:gd name="T6" fmla="*/ 0 w 109"/>
                  <a:gd name="T7" fmla="*/ 20 h 186"/>
                  <a:gd name="T8" fmla="*/ 3 w 109"/>
                  <a:gd name="T9" fmla="*/ 14 h 186"/>
                  <a:gd name="T10" fmla="*/ 36 w 109"/>
                  <a:gd name="T11" fmla="*/ 1 h 186"/>
                  <a:gd name="T12" fmla="*/ 41 w 109"/>
                  <a:gd name="T13" fmla="*/ 3 h 186"/>
                  <a:gd name="T14" fmla="*/ 108 w 109"/>
                  <a:gd name="T15" fmla="*/ 166 h 186"/>
                  <a:gd name="T16" fmla="*/ 106 w 109"/>
                  <a:gd name="T17" fmla="*/ 17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9" h="186">
                    <a:moveTo>
                      <a:pt x="106" y="171"/>
                    </a:moveTo>
                    <a:cubicBezTo>
                      <a:pt x="72" y="185"/>
                      <a:pt x="72" y="185"/>
                      <a:pt x="72" y="185"/>
                    </a:cubicBezTo>
                    <a:cubicBezTo>
                      <a:pt x="70" y="186"/>
                      <a:pt x="68" y="185"/>
                      <a:pt x="67" y="18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18"/>
                      <a:pt x="1" y="15"/>
                      <a:pt x="3" y="14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8" y="0"/>
                      <a:pt x="40" y="1"/>
                      <a:pt x="41" y="3"/>
                    </a:cubicBezTo>
                    <a:cubicBezTo>
                      <a:pt x="108" y="166"/>
                      <a:pt x="108" y="166"/>
                      <a:pt x="108" y="166"/>
                    </a:cubicBezTo>
                    <a:cubicBezTo>
                      <a:pt x="109" y="168"/>
                      <a:pt x="108" y="170"/>
                      <a:pt x="106" y="171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20">
                <a:extLst>
                  <a:ext uri="{FF2B5EF4-FFF2-40B4-BE49-F238E27FC236}">
                    <a16:creationId xmlns:a16="http://schemas.microsoft.com/office/drawing/2014/main" id="{24CE6F16-499D-4A25-8E67-76AC31B3F7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200" y="1357313"/>
                <a:ext cx="201613" cy="49212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21">
                <a:extLst>
                  <a:ext uri="{FF2B5EF4-FFF2-40B4-BE49-F238E27FC236}">
                    <a16:creationId xmlns:a16="http://schemas.microsoft.com/office/drawing/2014/main" id="{50825A9F-FD49-485A-BA50-4631627B25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06925" y="1558925"/>
                <a:ext cx="590550" cy="242888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8B46CF9-8A27-4540-953A-B98E4A699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4573" y="1873250"/>
              <a:ext cx="219671" cy="219671"/>
            </a:xfrm>
            <a:custGeom>
              <a:avLst/>
              <a:gdLst>
                <a:gd name="T0" fmla="*/ 151 w 151"/>
                <a:gd name="T1" fmla="*/ 75 h 151"/>
                <a:gd name="T2" fmla="*/ 76 w 151"/>
                <a:gd name="T3" fmla="*/ 0 h 151"/>
                <a:gd name="T4" fmla="*/ 0 w 151"/>
                <a:gd name="T5" fmla="*/ 75 h 151"/>
                <a:gd name="T6" fmla="*/ 76 w 151"/>
                <a:gd name="T7" fmla="*/ 151 h 151"/>
                <a:gd name="T8" fmla="*/ 151 w 151"/>
                <a:gd name="T9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5"/>
                  </a:moveTo>
                  <a:cubicBezTo>
                    <a:pt x="110" y="75"/>
                    <a:pt x="76" y="41"/>
                    <a:pt x="76" y="0"/>
                  </a:cubicBezTo>
                  <a:cubicBezTo>
                    <a:pt x="76" y="41"/>
                    <a:pt x="42" y="75"/>
                    <a:pt x="0" y="75"/>
                  </a:cubicBezTo>
                  <a:cubicBezTo>
                    <a:pt x="42" y="75"/>
                    <a:pt x="76" y="109"/>
                    <a:pt x="76" y="151"/>
                  </a:cubicBezTo>
                  <a:cubicBezTo>
                    <a:pt x="76" y="109"/>
                    <a:pt x="110" y="75"/>
                    <a:pt x="151" y="75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8DDDBB2D-B0C6-44AA-A0B0-FFEB4492B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3188" y="2191841"/>
              <a:ext cx="219671" cy="219671"/>
            </a:xfrm>
            <a:custGeom>
              <a:avLst/>
              <a:gdLst>
                <a:gd name="T0" fmla="*/ 151 w 151"/>
                <a:gd name="T1" fmla="*/ 76 h 151"/>
                <a:gd name="T2" fmla="*/ 75 w 151"/>
                <a:gd name="T3" fmla="*/ 0 h 151"/>
                <a:gd name="T4" fmla="*/ 0 w 151"/>
                <a:gd name="T5" fmla="*/ 76 h 151"/>
                <a:gd name="T6" fmla="*/ 75 w 151"/>
                <a:gd name="T7" fmla="*/ 151 h 151"/>
                <a:gd name="T8" fmla="*/ 151 w 151"/>
                <a:gd name="T9" fmla="*/ 7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6"/>
                  </a:moveTo>
                  <a:cubicBezTo>
                    <a:pt x="109" y="76"/>
                    <a:pt x="75" y="42"/>
                    <a:pt x="75" y="0"/>
                  </a:cubicBezTo>
                  <a:cubicBezTo>
                    <a:pt x="75" y="42"/>
                    <a:pt x="42" y="76"/>
                    <a:pt x="0" y="76"/>
                  </a:cubicBezTo>
                  <a:cubicBezTo>
                    <a:pt x="42" y="76"/>
                    <a:pt x="75" y="109"/>
                    <a:pt x="75" y="151"/>
                  </a:cubicBezTo>
                  <a:cubicBezTo>
                    <a:pt x="75" y="109"/>
                    <a:pt x="109" y="76"/>
                    <a:pt x="151" y="76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6D71815C-D254-491D-891F-4A2DF1281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624" y="2189162"/>
              <a:ext cx="211847" cy="211847"/>
            </a:xfrm>
            <a:custGeom>
              <a:avLst/>
              <a:gdLst>
                <a:gd name="T0" fmla="*/ 151 w 151"/>
                <a:gd name="T1" fmla="*/ 75 h 151"/>
                <a:gd name="T2" fmla="*/ 76 w 151"/>
                <a:gd name="T3" fmla="*/ 0 h 151"/>
                <a:gd name="T4" fmla="*/ 0 w 151"/>
                <a:gd name="T5" fmla="*/ 75 h 151"/>
                <a:gd name="T6" fmla="*/ 76 w 151"/>
                <a:gd name="T7" fmla="*/ 151 h 151"/>
                <a:gd name="T8" fmla="*/ 151 w 151"/>
                <a:gd name="T9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5"/>
                  </a:moveTo>
                  <a:cubicBezTo>
                    <a:pt x="110" y="75"/>
                    <a:pt x="76" y="41"/>
                    <a:pt x="76" y="0"/>
                  </a:cubicBezTo>
                  <a:cubicBezTo>
                    <a:pt x="76" y="41"/>
                    <a:pt x="42" y="75"/>
                    <a:pt x="0" y="75"/>
                  </a:cubicBezTo>
                  <a:cubicBezTo>
                    <a:pt x="42" y="75"/>
                    <a:pt x="76" y="109"/>
                    <a:pt x="76" y="151"/>
                  </a:cubicBezTo>
                  <a:cubicBezTo>
                    <a:pt x="76" y="109"/>
                    <a:pt x="110" y="75"/>
                    <a:pt x="151" y="75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>
              <a:extLst>
                <a:ext uri="{FF2B5EF4-FFF2-40B4-BE49-F238E27FC236}">
                  <a16:creationId xmlns:a16="http://schemas.microsoft.com/office/drawing/2014/main" id="{CD500F91-E35F-484A-AB93-35EE8F2E1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886" y="1279525"/>
              <a:ext cx="171876" cy="171876"/>
            </a:xfrm>
            <a:custGeom>
              <a:avLst/>
              <a:gdLst>
                <a:gd name="T0" fmla="*/ 123 w 123"/>
                <a:gd name="T1" fmla="*/ 62 h 123"/>
                <a:gd name="T2" fmla="*/ 61 w 123"/>
                <a:gd name="T3" fmla="*/ 0 h 123"/>
                <a:gd name="T4" fmla="*/ 0 w 123"/>
                <a:gd name="T5" fmla="*/ 62 h 123"/>
                <a:gd name="T6" fmla="*/ 61 w 123"/>
                <a:gd name="T7" fmla="*/ 123 h 123"/>
                <a:gd name="T8" fmla="*/ 123 w 123"/>
                <a:gd name="T9" fmla="*/ 6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123" y="62"/>
                  </a:moveTo>
                  <a:cubicBezTo>
                    <a:pt x="89" y="62"/>
                    <a:pt x="61" y="34"/>
                    <a:pt x="61" y="0"/>
                  </a:cubicBezTo>
                  <a:cubicBezTo>
                    <a:pt x="61" y="34"/>
                    <a:pt x="34" y="62"/>
                    <a:pt x="0" y="62"/>
                  </a:cubicBezTo>
                  <a:cubicBezTo>
                    <a:pt x="34" y="62"/>
                    <a:pt x="61" y="89"/>
                    <a:pt x="61" y="123"/>
                  </a:cubicBezTo>
                  <a:cubicBezTo>
                    <a:pt x="61" y="89"/>
                    <a:pt x="89" y="62"/>
                    <a:pt x="123" y="62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85820D9-FACB-4D0E-B61B-ECC0028F49E9}"/>
                </a:ext>
              </a:extLst>
            </p:cNvPr>
            <p:cNvGrpSpPr/>
            <p:nvPr/>
          </p:nvGrpSpPr>
          <p:grpSpPr>
            <a:xfrm>
              <a:off x="2177536" y="614362"/>
              <a:ext cx="522287" cy="516958"/>
              <a:chOff x="3244850" y="1047750"/>
              <a:chExt cx="622300" cy="615950"/>
            </a:xfrm>
          </p:grpSpPr>
          <p:sp>
            <p:nvSpPr>
              <p:cNvPr id="28" name="Freeform 30">
                <a:extLst>
                  <a:ext uri="{FF2B5EF4-FFF2-40B4-BE49-F238E27FC236}">
                    <a16:creationId xmlns:a16="http://schemas.microsoft.com/office/drawing/2014/main" id="{D97B229D-553D-4595-AA58-3B13745B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1047750"/>
                <a:ext cx="409575" cy="615950"/>
              </a:xfrm>
              <a:custGeom>
                <a:avLst/>
                <a:gdLst>
                  <a:gd name="T0" fmla="*/ 45 w 245"/>
                  <a:gd name="T1" fmla="*/ 222 h 369"/>
                  <a:gd name="T2" fmla="*/ 43 w 245"/>
                  <a:gd name="T3" fmla="*/ 20 h 369"/>
                  <a:gd name="T4" fmla="*/ 200 w 245"/>
                  <a:gd name="T5" fmla="*/ 147 h 369"/>
                  <a:gd name="T6" fmla="*/ 202 w 245"/>
                  <a:gd name="T7" fmla="*/ 348 h 369"/>
                  <a:gd name="T8" fmla="*/ 45 w 245"/>
                  <a:gd name="T9" fmla="*/ 22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369">
                    <a:moveTo>
                      <a:pt x="45" y="222"/>
                    </a:moveTo>
                    <a:cubicBezTo>
                      <a:pt x="1" y="131"/>
                      <a:pt x="0" y="41"/>
                      <a:pt x="43" y="20"/>
                    </a:cubicBezTo>
                    <a:cubicBezTo>
                      <a:pt x="86" y="0"/>
                      <a:pt x="157" y="56"/>
                      <a:pt x="200" y="147"/>
                    </a:cubicBezTo>
                    <a:cubicBezTo>
                      <a:pt x="244" y="237"/>
                      <a:pt x="245" y="328"/>
                      <a:pt x="202" y="348"/>
                    </a:cubicBezTo>
                    <a:cubicBezTo>
                      <a:pt x="159" y="369"/>
                      <a:pt x="89" y="313"/>
                      <a:pt x="45" y="222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31">
                <a:extLst>
                  <a:ext uri="{FF2B5EF4-FFF2-40B4-BE49-F238E27FC236}">
                    <a16:creationId xmlns:a16="http://schemas.microsoft.com/office/drawing/2014/main" id="{7B8AFF33-693C-40FE-994B-27D8B24CB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4850" y="1196975"/>
                <a:ext cx="622300" cy="319088"/>
              </a:xfrm>
              <a:custGeom>
                <a:avLst/>
                <a:gdLst>
                  <a:gd name="T0" fmla="*/ 177 w 372"/>
                  <a:gd name="T1" fmla="*/ 181 h 191"/>
                  <a:gd name="T2" fmla="*/ 4 w 372"/>
                  <a:gd name="T3" fmla="*/ 78 h 191"/>
                  <a:gd name="T4" fmla="*/ 194 w 372"/>
                  <a:gd name="T5" fmla="*/ 9 h 191"/>
                  <a:gd name="T6" fmla="*/ 367 w 372"/>
                  <a:gd name="T7" fmla="*/ 113 h 191"/>
                  <a:gd name="T8" fmla="*/ 177 w 372"/>
                  <a:gd name="T9" fmla="*/ 18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2" h="191">
                    <a:moveTo>
                      <a:pt x="177" y="181"/>
                    </a:moveTo>
                    <a:cubicBezTo>
                      <a:pt x="77" y="172"/>
                      <a:pt x="0" y="125"/>
                      <a:pt x="4" y="78"/>
                    </a:cubicBezTo>
                    <a:cubicBezTo>
                      <a:pt x="9" y="30"/>
                      <a:pt x="94" y="0"/>
                      <a:pt x="194" y="9"/>
                    </a:cubicBezTo>
                    <a:cubicBezTo>
                      <a:pt x="294" y="19"/>
                      <a:pt x="372" y="65"/>
                      <a:pt x="367" y="113"/>
                    </a:cubicBezTo>
                    <a:cubicBezTo>
                      <a:pt x="362" y="160"/>
                      <a:pt x="277" y="191"/>
                      <a:pt x="177" y="181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2">
                <a:extLst>
                  <a:ext uri="{FF2B5EF4-FFF2-40B4-BE49-F238E27FC236}">
                    <a16:creationId xmlns:a16="http://schemas.microsoft.com/office/drawing/2014/main" id="{FBE616B6-350A-43BF-8980-01B49022BD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225" y="1055688"/>
                <a:ext cx="463550" cy="598488"/>
              </a:xfrm>
              <a:custGeom>
                <a:avLst/>
                <a:gdLst>
                  <a:gd name="T0" fmla="*/ 66 w 278"/>
                  <a:gd name="T1" fmla="*/ 133 h 358"/>
                  <a:gd name="T2" fmla="*/ 40 w 278"/>
                  <a:gd name="T3" fmla="*/ 332 h 358"/>
                  <a:gd name="T4" fmla="*/ 211 w 278"/>
                  <a:gd name="T5" fmla="*/ 226 h 358"/>
                  <a:gd name="T6" fmla="*/ 237 w 278"/>
                  <a:gd name="T7" fmla="*/ 26 h 358"/>
                  <a:gd name="T8" fmla="*/ 66 w 278"/>
                  <a:gd name="T9" fmla="*/ 13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358">
                    <a:moveTo>
                      <a:pt x="66" y="133"/>
                    </a:moveTo>
                    <a:cubicBezTo>
                      <a:pt x="11" y="217"/>
                      <a:pt x="0" y="307"/>
                      <a:pt x="40" y="332"/>
                    </a:cubicBezTo>
                    <a:cubicBezTo>
                      <a:pt x="80" y="358"/>
                      <a:pt x="157" y="311"/>
                      <a:pt x="211" y="226"/>
                    </a:cubicBezTo>
                    <a:cubicBezTo>
                      <a:pt x="266" y="142"/>
                      <a:pt x="278" y="52"/>
                      <a:pt x="237" y="26"/>
                    </a:cubicBezTo>
                    <a:cubicBezTo>
                      <a:pt x="197" y="0"/>
                      <a:pt x="121" y="48"/>
                      <a:pt x="66" y="133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3">
                <a:extLst>
                  <a:ext uri="{FF2B5EF4-FFF2-40B4-BE49-F238E27FC236}">
                    <a16:creationId xmlns:a16="http://schemas.microsoft.com/office/drawing/2014/main" id="{479F3381-C68C-4047-AC21-EBF8FF9AA0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3138" y="1311275"/>
                <a:ext cx="85725" cy="87313"/>
              </a:xfrm>
              <a:custGeom>
                <a:avLst/>
                <a:gdLst>
                  <a:gd name="T0" fmla="*/ 36 w 52"/>
                  <a:gd name="T1" fmla="*/ 47 h 52"/>
                  <a:gd name="T2" fmla="*/ 5 w 52"/>
                  <a:gd name="T3" fmla="*/ 36 h 52"/>
                  <a:gd name="T4" fmla="*/ 16 w 52"/>
                  <a:gd name="T5" fmla="*/ 6 h 52"/>
                  <a:gd name="T6" fmla="*/ 46 w 52"/>
                  <a:gd name="T7" fmla="*/ 16 h 52"/>
                  <a:gd name="T8" fmla="*/ 36 w 52"/>
                  <a:gd name="T9" fmla="*/ 4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52">
                    <a:moveTo>
                      <a:pt x="36" y="47"/>
                    </a:moveTo>
                    <a:cubicBezTo>
                      <a:pt x="24" y="52"/>
                      <a:pt x="11" y="48"/>
                      <a:pt x="5" y="36"/>
                    </a:cubicBezTo>
                    <a:cubicBezTo>
                      <a:pt x="0" y="25"/>
                      <a:pt x="4" y="11"/>
                      <a:pt x="16" y="6"/>
                    </a:cubicBezTo>
                    <a:cubicBezTo>
                      <a:pt x="27" y="0"/>
                      <a:pt x="41" y="5"/>
                      <a:pt x="46" y="16"/>
                    </a:cubicBezTo>
                    <a:cubicBezTo>
                      <a:pt x="52" y="28"/>
                      <a:pt x="47" y="42"/>
                      <a:pt x="36" y="47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DE82CCB-1052-433F-9E44-6B92C53D4C4A}"/>
                </a:ext>
              </a:extLst>
            </p:cNvPr>
            <p:cNvGrpSpPr/>
            <p:nvPr/>
          </p:nvGrpSpPr>
          <p:grpSpPr>
            <a:xfrm>
              <a:off x="9448835" y="1081088"/>
              <a:ext cx="589934" cy="563684"/>
              <a:chOff x="8272463" y="1081088"/>
              <a:chExt cx="677863" cy="647700"/>
            </a:xfrm>
          </p:grpSpPr>
          <p:sp>
            <p:nvSpPr>
              <p:cNvPr id="33" name="Freeform 40">
                <a:extLst>
                  <a:ext uri="{FF2B5EF4-FFF2-40B4-BE49-F238E27FC236}">
                    <a16:creationId xmlns:a16="http://schemas.microsoft.com/office/drawing/2014/main" id="{C20A1E42-D59F-4709-967F-F2B4A5322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5688" y="1081088"/>
                <a:ext cx="274638" cy="260350"/>
              </a:xfrm>
              <a:custGeom>
                <a:avLst/>
                <a:gdLst>
                  <a:gd name="T0" fmla="*/ 11 w 164"/>
                  <a:gd name="T1" fmla="*/ 106 h 156"/>
                  <a:gd name="T2" fmla="*/ 115 w 164"/>
                  <a:gd name="T3" fmla="*/ 10 h 156"/>
                  <a:gd name="T4" fmla="*/ 154 w 164"/>
                  <a:gd name="T5" fmla="*/ 11 h 156"/>
                  <a:gd name="T6" fmla="*/ 154 w 164"/>
                  <a:gd name="T7" fmla="*/ 11 h 156"/>
                  <a:gd name="T8" fmla="*/ 152 w 164"/>
                  <a:gd name="T9" fmla="*/ 50 h 156"/>
                  <a:gd name="T10" fmla="*/ 48 w 164"/>
                  <a:gd name="T11" fmla="*/ 145 h 156"/>
                  <a:gd name="T12" fmla="*/ 10 w 164"/>
                  <a:gd name="T13" fmla="*/ 144 h 156"/>
                  <a:gd name="T14" fmla="*/ 10 w 164"/>
                  <a:gd name="T15" fmla="*/ 144 h 156"/>
                  <a:gd name="T16" fmla="*/ 11 w 164"/>
                  <a:gd name="T17" fmla="*/ 10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" h="156">
                    <a:moveTo>
                      <a:pt x="11" y="106"/>
                    </a:moveTo>
                    <a:cubicBezTo>
                      <a:pt x="115" y="10"/>
                      <a:pt x="115" y="10"/>
                      <a:pt x="115" y="10"/>
                    </a:cubicBezTo>
                    <a:cubicBezTo>
                      <a:pt x="126" y="0"/>
                      <a:pt x="143" y="0"/>
                      <a:pt x="154" y="11"/>
                    </a:cubicBezTo>
                    <a:cubicBezTo>
                      <a:pt x="154" y="11"/>
                      <a:pt x="154" y="11"/>
                      <a:pt x="154" y="11"/>
                    </a:cubicBezTo>
                    <a:cubicBezTo>
                      <a:pt x="164" y="22"/>
                      <a:pt x="163" y="40"/>
                      <a:pt x="152" y="50"/>
                    </a:cubicBezTo>
                    <a:cubicBezTo>
                      <a:pt x="48" y="145"/>
                      <a:pt x="48" y="145"/>
                      <a:pt x="48" y="145"/>
                    </a:cubicBezTo>
                    <a:cubicBezTo>
                      <a:pt x="37" y="156"/>
                      <a:pt x="20" y="155"/>
                      <a:pt x="10" y="144"/>
                    </a:cubicBezTo>
                    <a:cubicBezTo>
                      <a:pt x="10" y="144"/>
                      <a:pt x="10" y="144"/>
                      <a:pt x="10" y="144"/>
                    </a:cubicBezTo>
                    <a:cubicBezTo>
                      <a:pt x="0" y="133"/>
                      <a:pt x="0" y="116"/>
                      <a:pt x="11" y="1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41">
                <a:extLst>
                  <a:ext uri="{FF2B5EF4-FFF2-40B4-BE49-F238E27FC236}">
                    <a16:creationId xmlns:a16="http://schemas.microsoft.com/office/drawing/2014/main" id="{46DEF024-9E1C-4CD1-AC27-C02CD0340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2463" y="1300163"/>
                <a:ext cx="430213" cy="428625"/>
              </a:xfrm>
              <a:custGeom>
                <a:avLst/>
                <a:gdLst>
                  <a:gd name="T0" fmla="*/ 50 w 258"/>
                  <a:gd name="T1" fmla="*/ 44 h 257"/>
                  <a:gd name="T2" fmla="*/ 214 w 258"/>
                  <a:gd name="T3" fmla="*/ 49 h 257"/>
                  <a:gd name="T4" fmla="*/ 209 w 258"/>
                  <a:gd name="T5" fmla="*/ 213 h 257"/>
                  <a:gd name="T6" fmla="*/ 44 w 258"/>
                  <a:gd name="T7" fmla="*/ 208 h 257"/>
                  <a:gd name="T8" fmla="*/ 50 w 258"/>
                  <a:gd name="T9" fmla="*/ 44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257">
                    <a:moveTo>
                      <a:pt x="50" y="44"/>
                    </a:moveTo>
                    <a:cubicBezTo>
                      <a:pt x="97" y="0"/>
                      <a:pt x="170" y="2"/>
                      <a:pt x="214" y="49"/>
                    </a:cubicBezTo>
                    <a:cubicBezTo>
                      <a:pt x="258" y="96"/>
                      <a:pt x="255" y="170"/>
                      <a:pt x="209" y="213"/>
                    </a:cubicBezTo>
                    <a:cubicBezTo>
                      <a:pt x="162" y="257"/>
                      <a:pt x="88" y="255"/>
                      <a:pt x="44" y="208"/>
                    </a:cubicBezTo>
                    <a:cubicBezTo>
                      <a:pt x="0" y="161"/>
                      <a:pt x="3" y="88"/>
                      <a:pt x="50" y="44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42">
                <a:extLst>
                  <a:ext uri="{FF2B5EF4-FFF2-40B4-BE49-F238E27FC236}">
                    <a16:creationId xmlns:a16="http://schemas.microsoft.com/office/drawing/2014/main" id="{1CCD646C-649A-429B-BEDD-4FB97908D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1200" y="1360488"/>
                <a:ext cx="311150" cy="307975"/>
              </a:xfrm>
              <a:custGeom>
                <a:avLst/>
                <a:gdLst>
                  <a:gd name="T0" fmla="*/ 36 w 186"/>
                  <a:gd name="T1" fmla="*/ 31 h 185"/>
                  <a:gd name="T2" fmla="*/ 154 w 186"/>
                  <a:gd name="T3" fmla="*/ 35 h 185"/>
                  <a:gd name="T4" fmla="*/ 150 w 186"/>
                  <a:gd name="T5" fmla="*/ 154 h 185"/>
                  <a:gd name="T6" fmla="*/ 32 w 186"/>
                  <a:gd name="T7" fmla="*/ 150 h 185"/>
                  <a:gd name="T8" fmla="*/ 36 w 186"/>
                  <a:gd name="T9" fmla="*/ 3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185">
                    <a:moveTo>
                      <a:pt x="36" y="31"/>
                    </a:moveTo>
                    <a:cubicBezTo>
                      <a:pt x="70" y="0"/>
                      <a:pt x="123" y="1"/>
                      <a:pt x="154" y="35"/>
                    </a:cubicBezTo>
                    <a:cubicBezTo>
                      <a:pt x="186" y="69"/>
                      <a:pt x="184" y="122"/>
                      <a:pt x="150" y="154"/>
                    </a:cubicBezTo>
                    <a:cubicBezTo>
                      <a:pt x="117" y="185"/>
                      <a:pt x="64" y="184"/>
                      <a:pt x="32" y="150"/>
                    </a:cubicBezTo>
                    <a:cubicBezTo>
                      <a:pt x="0" y="116"/>
                      <a:pt x="2" y="63"/>
                      <a:pt x="36" y="31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43">
                <a:extLst>
                  <a:ext uri="{FF2B5EF4-FFF2-40B4-BE49-F238E27FC236}">
                    <a16:creationId xmlns:a16="http://schemas.microsoft.com/office/drawing/2014/main" id="{DD65A952-5069-4F20-BEC1-D8ADE91269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629650" y="1330325"/>
                <a:ext cx="55563" cy="508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493DB1D-DA43-4813-8783-D21C34BCF14F}"/>
                </a:ext>
              </a:extLst>
            </p:cNvPr>
            <p:cNvGrpSpPr/>
            <p:nvPr/>
          </p:nvGrpSpPr>
          <p:grpSpPr>
            <a:xfrm>
              <a:off x="929762" y="1117600"/>
              <a:ext cx="590238" cy="683503"/>
              <a:chOff x="1997075" y="1550988"/>
              <a:chExt cx="703263" cy="814387"/>
            </a:xfrm>
          </p:grpSpPr>
          <p:sp>
            <p:nvSpPr>
              <p:cNvPr id="38" name="Freeform 44">
                <a:extLst>
                  <a:ext uri="{FF2B5EF4-FFF2-40B4-BE49-F238E27FC236}">
                    <a16:creationId xmlns:a16="http://schemas.microsoft.com/office/drawing/2014/main" id="{87B330DE-4AD2-4ED7-8B1C-F63EC8A988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3475" y="2197100"/>
                <a:ext cx="258763" cy="155575"/>
              </a:xfrm>
              <a:custGeom>
                <a:avLst/>
                <a:gdLst>
                  <a:gd name="T0" fmla="*/ 155 w 155"/>
                  <a:gd name="T1" fmla="*/ 37 h 93"/>
                  <a:gd name="T2" fmla="*/ 13 w 155"/>
                  <a:gd name="T3" fmla="*/ 93 h 93"/>
                  <a:gd name="T4" fmla="*/ 3 w 155"/>
                  <a:gd name="T5" fmla="*/ 68 h 93"/>
                  <a:gd name="T6" fmla="*/ 12 w 155"/>
                  <a:gd name="T7" fmla="*/ 48 h 93"/>
                  <a:gd name="T8" fmla="*/ 126 w 155"/>
                  <a:gd name="T9" fmla="*/ 4 h 93"/>
                  <a:gd name="T10" fmla="*/ 146 w 155"/>
                  <a:gd name="T11" fmla="*/ 12 h 93"/>
                  <a:gd name="T12" fmla="*/ 155 w 155"/>
                  <a:gd name="T13" fmla="*/ 37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93">
                    <a:moveTo>
                      <a:pt x="155" y="37"/>
                    </a:moveTo>
                    <a:cubicBezTo>
                      <a:pt x="13" y="93"/>
                      <a:pt x="13" y="93"/>
                      <a:pt x="13" y="93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0" y="60"/>
                      <a:pt x="4" y="51"/>
                      <a:pt x="12" y="48"/>
                    </a:cubicBezTo>
                    <a:cubicBezTo>
                      <a:pt x="126" y="4"/>
                      <a:pt x="126" y="4"/>
                      <a:pt x="126" y="4"/>
                    </a:cubicBezTo>
                    <a:cubicBezTo>
                      <a:pt x="134" y="0"/>
                      <a:pt x="143" y="4"/>
                      <a:pt x="146" y="12"/>
                    </a:cubicBezTo>
                    <a:lnTo>
                      <a:pt x="155" y="37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45">
                <a:extLst>
                  <a:ext uri="{FF2B5EF4-FFF2-40B4-BE49-F238E27FC236}">
                    <a16:creationId xmlns:a16="http://schemas.microsoft.com/office/drawing/2014/main" id="{E5E2231A-7C3B-4180-B981-D4092628A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513" y="1550988"/>
                <a:ext cx="579438" cy="577850"/>
              </a:xfrm>
              <a:custGeom>
                <a:avLst/>
                <a:gdLst>
                  <a:gd name="T0" fmla="*/ 297 w 347"/>
                  <a:gd name="T1" fmla="*/ 83 h 346"/>
                  <a:gd name="T2" fmla="*/ 263 w 347"/>
                  <a:gd name="T3" fmla="*/ 297 h 346"/>
                  <a:gd name="T4" fmla="*/ 50 w 347"/>
                  <a:gd name="T5" fmla="*/ 263 h 346"/>
                  <a:gd name="T6" fmla="*/ 84 w 347"/>
                  <a:gd name="T7" fmla="*/ 50 h 346"/>
                  <a:gd name="T8" fmla="*/ 297 w 347"/>
                  <a:gd name="T9" fmla="*/ 8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346">
                    <a:moveTo>
                      <a:pt x="297" y="83"/>
                    </a:moveTo>
                    <a:cubicBezTo>
                      <a:pt x="347" y="151"/>
                      <a:pt x="332" y="247"/>
                      <a:pt x="263" y="297"/>
                    </a:cubicBezTo>
                    <a:cubicBezTo>
                      <a:pt x="195" y="346"/>
                      <a:pt x="100" y="331"/>
                      <a:pt x="50" y="263"/>
                    </a:cubicBezTo>
                    <a:cubicBezTo>
                      <a:pt x="0" y="195"/>
                      <a:pt x="16" y="99"/>
                      <a:pt x="84" y="50"/>
                    </a:cubicBezTo>
                    <a:cubicBezTo>
                      <a:pt x="152" y="0"/>
                      <a:pt x="247" y="15"/>
                      <a:pt x="297" y="83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46">
                <a:extLst>
                  <a:ext uri="{FF2B5EF4-FFF2-40B4-BE49-F238E27FC236}">
                    <a16:creationId xmlns:a16="http://schemas.microsoft.com/office/drawing/2014/main" id="{BB7080EE-EC90-453F-B6CB-49D571CCB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7075" y="1584325"/>
                <a:ext cx="546100" cy="615950"/>
              </a:xfrm>
              <a:custGeom>
                <a:avLst/>
                <a:gdLst>
                  <a:gd name="T0" fmla="*/ 305 w 327"/>
                  <a:gd name="T1" fmla="*/ 277 h 369"/>
                  <a:gd name="T2" fmla="*/ 126 w 327"/>
                  <a:gd name="T3" fmla="*/ 30 h 369"/>
                  <a:gd name="T4" fmla="*/ 103 w 327"/>
                  <a:gd name="T5" fmla="*/ 0 h 369"/>
                  <a:gd name="T6" fmla="*/ 62 w 327"/>
                  <a:gd name="T7" fmla="*/ 265 h 369"/>
                  <a:gd name="T8" fmla="*/ 327 w 327"/>
                  <a:gd name="T9" fmla="*/ 307 h 369"/>
                  <a:gd name="T10" fmla="*/ 305 w 327"/>
                  <a:gd name="T11" fmla="*/ 27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7" h="369">
                    <a:moveTo>
                      <a:pt x="305" y="277"/>
                    </a:moveTo>
                    <a:cubicBezTo>
                      <a:pt x="126" y="30"/>
                      <a:pt x="126" y="30"/>
                      <a:pt x="126" y="3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9" y="62"/>
                      <a:pt x="0" y="180"/>
                      <a:pt x="62" y="265"/>
                    </a:cubicBezTo>
                    <a:cubicBezTo>
                      <a:pt x="123" y="350"/>
                      <a:pt x="242" y="369"/>
                      <a:pt x="327" y="307"/>
                    </a:cubicBezTo>
                    <a:cubicBezTo>
                      <a:pt x="305" y="277"/>
                      <a:pt x="305" y="277"/>
                      <a:pt x="305" y="277"/>
                    </a:cubicBezTo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47">
                <a:extLst>
                  <a:ext uri="{FF2B5EF4-FFF2-40B4-BE49-F238E27FC236}">
                    <a16:creationId xmlns:a16="http://schemas.microsoft.com/office/drawing/2014/main" id="{823BC52A-7606-4FB8-928A-A3C03FE81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1375" y="1582738"/>
                <a:ext cx="258763" cy="193675"/>
              </a:xfrm>
              <a:custGeom>
                <a:avLst/>
                <a:gdLst>
                  <a:gd name="T0" fmla="*/ 0 w 155"/>
                  <a:gd name="T1" fmla="*/ 114 h 116"/>
                  <a:gd name="T2" fmla="*/ 97 w 155"/>
                  <a:gd name="T3" fmla="*/ 85 h 116"/>
                  <a:gd name="T4" fmla="*/ 155 w 155"/>
                  <a:gd name="T5" fmla="*/ 2 h 116"/>
                  <a:gd name="T6" fmla="*/ 58 w 155"/>
                  <a:gd name="T7" fmla="*/ 31 h 116"/>
                  <a:gd name="T8" fmla="*/ 0 w 155"/>
                  <a:gd name="T9" fmla="*/ 11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116">
                    <a:moveTo>
                      <a:pt x="0" y="114"/>
                    </a:moveTo>
                    <a:cubicBezTo>
                      <a:pt x="34" y="116"/>
                      <a:pt x="68" y="106"/>
                      <a:pt x="97" y="85"/>
                    </a:cubicBezTo>
                    <a:cubicBezTo>
                      <a:pt x="126" y="64"/>
                      <a:pt x="146" y="34"/>
                      <a:pt x="155" y="2"/>
                    </a:cubicBezTo>
                    <a:cubicBezTo>
                      <a:pt x="121" y="0"/>
                      <a:pt x="87" y="10"/>
                      <a:pt x="58" y="31"/>
                    </a:cubicBezTo>
                    <a:cubicBezTo>
                      <a:pt x="28" y="52"/>
                      <a:pt x="9" y="82"/>
                      <a:pt x="0" y="114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8">
                <a:extLst>
                  <a:ext uri="{FF2B5EF4-FFF2-40B4-BE49-F238E27FC236}">
                    <a16:creationId xmlns:a16="http://schemas.microsoft.com/office/drawing/2014/main" id="{478A6E3A-E3C0-4176-8B3A-246A45074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6325" y="1905000"/>
                <a:ext cx="257175" cy="192088"/>
              </a:xfrm>
              <a:custGeom>
                <a:avLst/>
                <a:gdLst>
                  <a:gd name="T0" fmla="*/ 0 w 154"/>
                  <a:gd name="T1" fmla="*/ 114 h 115"/>
                  <a:gd name="T2" fmla="*/ 96 w 154"/>
                  <a:gd name="T3" fmla="*/ 85 h 115"/>
                  <a:gd name="T4" fmla="*/ 154 w 154"/>
                  <a:gd name="T5" fmla="*/ 1 h 115"/>
                  <a:gd name="T6" fmla="*/ 57 w 154"/>
                  <a:gd name="T7" fmla="*/ 30 h 115"/>
                  <a:gd name="T8" fmla="*/ 0 w 154"/>
                  <a:gd name="T9" fmla="*/ 11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115">
                    <a:moveTo>
                      <a:pt x="0" y="114"/>
                    </a:moveTo>
                    <a:cubicBezTo>
                      <a:pt x="33" y="115"/>
                      <a:pt x="67" y="106"/>
                      <a:pt x="96" y="85"/>
                    </a:cubicBezTo>
                    <a:cubicBezTo>
                      <a:pt x="126" y="63"/>
                      <a:pt x="145" y="34"/>
                      <a:pt x="154" y="1"/>
                    </a:cubicBezTo>
                    <a:cubicBezTo>
                      <a:pt x="120" y="0"/>
                      <a:pt x="86" y="9"/>
                      <a:pt x="57" y="30"/>
                    </a:cubicBezTo>
                    <a:cubicBezTo>
                      <a:pt x="28" y="52"/>
                      <a:pt x="8" y="81"/>
                      <a:pt x="0" y="114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9">
                <a:extLst>
                  <a:ext uri="{FF2B5EF4-FFF2-40B4-BE49-F238E27FC236}">
                    <a16:creationId xmlns:a16="http://schemas.microsoft.com/office/drawing/2014/main" id="{D28A87FE-1390-4A4E-B0AD-7D21F85BF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1063" y="1592263"/>
                <a:ext cx="412750" cy="493713"/>
              </a:xfrm>
              <a:custGeom>
                <a:avLst/>
                <a:gdLst>
                  <a:gd name="T0" fmla="*/ 185 w 247"/>
                  <a:gd name="T1" fmla="*/ 103 h 296"/>
                  <a:gd name="T2" fmla="*/ 213 w 247"/>
                  <a:gd name="T3" fmla="*/ 272 h 296"/>
                  <a:gd name="T4" fmla="*/ 62 w 247"/>
                  <a:gd name="T5" fmla="*/ 193 h 296"/>
                  <a:gd name="T6" fmla="*/ 34 w 247"/>
                  <a:gd name="T7" fmla="*/ 25 h 296"/>
                  <a:gd name="T8" fmla="*/ 185 w 247"/>
                  <a:gd name="T9" fmla="*/ 103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296">
                    <a:moveTo>
                      <a:pt x="185" y="103"/>
                    </a:moveTo>
                    <a:cubicBezTo>
                      <a:pt x="235" y="171"/>
                      <a:pt x="247" y="247"/>
                      <a:pt x="213" y="272"/>
                    </a:cubicBezTo>
                    <a:cubicBezTo>
                      <a:pt x="179" y="296"/>
                      <a:pt x="111" y="261"/>
                      <a:pt x="62" y="193"/>
                    </a:cubicBezTo>
                    <a:cubicBezTo>
                      <a:pt x="12" y="125"/>
                      <a:pt x="0" y="50"/>
                      <a:pt x="34" y="25"/>
                    </a:cubicBezTo>
                    <a:cubicBezTo>
                      <a:pt x="68" y="0"/>
                      <a:pt x="136" y="35"/>
                      <a:pt x="185" y="103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50">
                <a:extLst>
                  <a:ext uri="{FF2B5EF4-FFF2-40B4-BE49-F238E27FC236}">
                    <a16:creationId xmlns:a16="http://schemas.microsoft.com/office/drawing/2014/main" id="{D5E42B99-BD5C-464D-AC83-1765D92FD0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51063" y="1689100"/>
                <a:ext cx="412750" cy="300038"/>
              </a:xfrm>
              <a:prstGeom prst="line">
                <a:avLst/>
              </a:pr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Line 51">
                <a:extLst>
                  <a:ext uri="{FF2B5EF4-FFF2-40B4-BE49-F238E27FC236}">
                    <a16:creationId xmlns:a16="http://schemas.microsoft.com/office/drawing/2014/main" id="{BFAF2A75-9EBB-4F0E-90A8-3699C49F2E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74913" y="2135188"/>
                <a:ext cx="42863" cy="104775"/>
              </a:xfrm>
              <a:prstGeom prst="line">
                <a:avLst/>
              </a:pr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Line 52">
                <a:extLst>
                  <a:ext uri="{FF2B5EF4-FFF2-40B4-BE49-F238E27FC236}">
                    <a16:creationId xmlns:a16="http://schemas.microsoft.com/office/drawing/2014/main" id="{AB2F7524-03D4-4A59-951C-0BF01CA72A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97125" y="2244725"/>
                <a:ext cx="303213" cy="1206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0897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BD320D5-05C2-4483-B79D-8A61FE0E1B83}"/>
              </a:ext>
            </a:extLst>
          </p:cNvPr>
          <p:cNvSpPr/>
          <p:nvPr/>
        </p:nvSpPr>
        <p:spPr>
          <a:xfrm>
            <a:off x="9990612" y="6652593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199FFC-2170-4743-9533-79D0C4B38AE0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AF5329-E4B4-47FC-B0A8-F04C5646F9AF}"/>
              </a:ext>
            </a:extLst>
          </p:cNvPr>
          <p:cNvSpPr txBox="1"/>
          <p:nvPr/>
        </p:nvSpPr>
        <p:spPr>
          <a:xfrm>
            <a:off x="6922363" y="1483385"/>
            <a:ext cx="27863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Partner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C01A15-B951-42D5-9E9B-34DF999FBEB0}"/>
              </a:ext>
            </a:extLst>
          </p:cNvPr>
          <p:cNvSpPr txBox="1"/>
          <p:nvPr/>
        </p:nvSpPr>
        <p:spPr>
          <a:xfrm>
            <a:off x="6940945" y="2954691"/>
            <a:ext cx="372236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86E96C-BB7D-47B2-BDC7-A3E2A267EA6B}"/>
              </a:ext>
            </a:extLst>
          </p:cNvPr>
          <p:cNvSpPr txBox="1"/>
          <p:nvPr/>
        </p:nvSpPr>
        <p:spPr>
          <a:xfrm>
            <a:off x="6940946" y="2575100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Partner First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942872-0E46-4296-8B60-3777686619B6}"/>
              </a:ext>
            </a:extLst>
          </p:cNvPr>
          <p:cNvSpPr txBox="1"/>
          <p:nvPr/>
        </p:nvSpPr>
        <p:spPr>
          <a:xfrm>
            <a:off x="6940945" y="4607707"/>
            <a:ext cx="372236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D48102-D40C-45D8-A886-88FCFCA113C3}"/>
              </a:ext>
            </a:extLst>
          </p:cNvPr>
          <p:cNvSpPr txBox="1"/>
          <p:nvPr/>
        </p:nvSpPr>
        <p:spPr>
          <a:xfrm>
            <a:off x="6940946" y="4228116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Partner Second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75CDC91-1B54-43D7-A098-973FCD7B05D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9" r="286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8031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DD8A78-3C1A-48CF-8A2D-2A83649DADF7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58FC00-05C2-4337-B46C-1B1FB8BF2235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85E528-D6D5-41D6-92F5-091944DD94FB}"/>
              </a:ext>
            </a:extLst>
          </p:cNvPr>
          <p:cNvSpPr txBox="1"/>
          <p:nvPr/>
        </p:nvSpPr>
        <p:spPr>
          <a:xfrm>
            <a:off x="6922363" y="1469317"/>
            <a:ext cx="3288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Popular Major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195B69-5C8A-4AAC-9193-0E6133F52461}"/>
              </a:ext>
            </a:extLst>
          </p:cNvPr>
          <p:cNvSpPr txBox="1"/>
          <p:nvPr/>
        </p:nvSpPr>
        <p:spPr>
          <a:xfrm>
            <a:off x="6921859" y="2830011"/>
            <a:ext cx="35084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CBF1D0-DA29-4579-9D0F-EF06FDF7118F}"/>
              </a:ext>
            </a:extLst>
          </p:cNvPr>
          <p:cNvSpPr txBox="1"/>
          <p:nvPr/>
        </p:nvSpPr>
        <p:spPr>
          <a:xfrm>
            <a:off x="6940945" y="4807185"/>
            <a:ext cx="372236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A05021-009E-48C0-BC85-CFAE5CEB3D3E}"/>
              </a:ext>
            </a:extLst>
          </p:cNvPr>
          <p:cNvSpPr txBox="1"/>
          <p:nvPr/>
        </p:nvSpPr>
        <p:spPr>
          <a:xfrm>
            <a:off x="6940946" y="4427594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Major First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E8B748E-3785-475B-833C-A0631151F125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08" r="3160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085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D23FD66-DEB3-411A-8BAA-20CF35ACEE21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81C732-7940-428A-8D39-8DEF82DC6A42}"/>
              </a:ext>
            </a:extLst>
          </p:cNvPr>
          <p:cNvSpPr txBox="1"/>
          <p:nvPr/>
        </p:nvSpPr>
        <p:spPr>
          <a:xfrm>
            <a:off x="1450030" y="3971831"/>
            <a:ext cx="2816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Facilities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BBF55914-0590-4DBA-990F-11FE8E87AA09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F4392C-41BF-4143-A68C-2CC4734C74F8}"/>
              </a:ext>
            </a:extLst>
          </p:cNvPr>
          <p:cNvSpPr txBox="1"/>
          <p:nvPr/>
        </p:nvSpPr>
        <p:spPr>
          <a:xfrm>
            <a:off x="1450030" y="5098775"/>
            <a:ext cx="4345859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do. 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72E190-1577-4535-96BF-10242E81FEC9}"/>
              </a:ext>
            </a:extLst>
          </p:cNvPr>
          <p:cNvSpPr txBox="1"/>
          <p:nvPr/>
        </p:nvSpPr>
        <p:spPr>
          <a:xfrm>
            <a:off x="1450031" y="4719184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Facilities First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5006B4-7A82-4512-84BF-3C46CF30C418}"/>
              </a:ext>
            </a:extLst>
          </p:cNvPr>
          <p:cNvSpPr txBox="1"/>
          <p:nvPr/>
        </p:nvSpPr>
        <p:spPr>
          <a:xfrm>
            <a:off x="6911410" y="5098775"/>
            <a:ext cx="4345859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do. 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3E7419-1422-439F-99AB-5F1283009FE2}"/>
              </a:ext>
            </a:extLst>
          </p:cNvPr>
          <p:cNvSpPr txBox="1"/>
          <p:nvPr/>
        </p:nvSpPr>
        <p:spPr>
          <a:xfrm>
            <a:off x="6911411" y="4719184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Facilities Second</a:t>
            </a:r>
          </a:p>
        </p:txBody>
      </p:sp>
      <p:sp>
        <p:nvSpPr>
          <p:cNvPr id="16" name="Freeform 284">
            <a:extLst>
              <a:ext uri="{FF2B5EF4-FFF2-40B4-BE49-F238E27FC236}">
                <a16:creationId xmlns:a16="http://schemas.microsoft.com/office/drawing/2014/main" id="{4C50493A-8302-4CA9-88BA-F5FCD0C55EEB}"/>
              </a:ext>
            </a:extLst>
          </p:cNvPr>
          <p:cNvSpPr>
            <a:spLocks/>
          </p:cNvSpPr>
          <p:nvPr/>
        </p:nvSpPr>
        <p:spPr bwMode="auto">
          <a:xfrm>
            <a:off x="7854288" y="1869790"/>
            <a:ext cx="993162" cy="619193"/>
          </a:xfrm>
          <a:custGeom>
            <a:avLst/>
            <a:gdLst>
              <a:gd name="T0" fmla="*/ 1700 w 3400"/>
              <a:gd name="T1" fmla="*/ 0 h 2117"/>
              <a:gd name="T2" fmla="*/ 3166 w 3400"/>
              <a:gd name="T3" fmla="*/ 951 h 2117"/>
              <a:gd name="T4" fmla="*/ 3184 w 3400"/>
              <a:gd name="T5" fmla="*/ 1458 h 2117"/>
              <a:gd name="T6" fmla="*/ 3210 w 3400"/>
              <a:gd name="T7" fmla="*/ 1494 h 2117"/>
              <a:gd name="T8" fmla="*/ 3221 w 3400"/>
              <a:gd name="T9" fmla="*/ 1539 h 2117"/>
              <a:gd name="T10" fmla="*/ 3213 w 3400"/>
              <a:gd name="T11" fmla="*/ 1579 h 2117"/>
              <a:gd name="T12" fmla="*/ 3191 w 3400"/>
              <a:gd name="T13" fmla="*/ 1612 h 2117"/>
              <a:gd name="T14" fmla="*/ 3238 w 3400"/>
              <a:gd name="T15" fmla="*/ 1969 h 2117"/>
              <a:gd name="T16" fmla="*/ 3046 w 3400"/>
              <a:gd name="T17" fmla="*/ 1625 h 2117"/>
              <a:gd name="T18" fmla="*/ 3013 w 3400"/>
              <a:gd name="T19" fmla="*/ 1588 h 2117"/>
              <a:gd name="T20" fmla="*/ 3000 w 3400"/>
              <a:gd name="T21" fmla="*/ 1539 h 2117"/>
              <a:gd name="T22" fmla="*/ 3011 w 3400"/>
              <a:gd name="T23" fmla="*/ 1494 h 2117"/>
              <a:gd name="T24" fmla="*/ 3038 w 3400"/>
              <a:gd name="T25" fmla="*/ 1458 h 2117"/>
              <a:gd name="T26" fmla="*/ 3057 w 3400"/>
              <a:gd name="T27" fmla="*/ 1005 h 2117"/>
              <a:gd name="T28" fmla="*/ 2637 w 3400"/>
              <a:gd name="T29" fmla="*/ 1800 h 2117"/>
              <a:gd name="T30" fmla="*/ 2629 w 3400"/>
              <a:gd name="T31" fmla="*/ 1808 h 2117"/>
              <a:gd name="T32" fmla="*/ 2605 w 3400"/>
              <a:gd name="T33" fmla="*/ 1828 h 2117"/>
              <a:gd name="T34" fmla="*/ 2567 w 3400"/>
              <a:gd name="T35" fmla="*/ 1858 h 2117"/>
              <a:gd name="T36" fmla="*/ 2513 w 3400"/>
              <a:gd name="T37" fmla="*/ 1895 h 2117"/>
              <a:gd name="T38" fmla="*/ 2443 w 3400"/>
              <a:gd name="T39" fmla="*/ 1937 h 2117"/>
              <a:gd name="T40" fmla="*/ 2358 w 3400"/>
              <a:gd name="T41" fmla="*/ 1981 h 2117"/>
              <a:gd name="T42" fmla="*/ 2258 w 3400"/>
              <a:gd name="T43" fmla="*/ 2022 h 2117"/>
              <a:gd name="T44" fmla="*/ 2143 w 3400"/>
              <a:gd name="T45" fmla="*/ 2060 h 2117"/>
              <a:gd name="T46" fmla="*/ 2015 w 3400"/>
              <a:gd name="T47" fmla="*/ 2090 h 2117"/>
              <a:gd name="T48" fmla="*/ 1871 w 3400"/>
              <a:gd name="T49" fmla="*/ 2110 h 2117"/>
              <a:gd name="T50" fmla="*/ 1713 w 3400"/>
              <a:gd name="T51" fmla="*/ 2117 h 2117"/>
              <a:gd name="T52" fmla="*/ 1554 w 3400"/>
              <a:gd name="T53" fmla="*/ 2110 h 2117"/>
              <a:gd name="T54" fmla="*/ 1408 w 3400"/>
              <a:gd name="T55" fmla="*/ 2090 h 2117"/>
              <a:gd name="T56" fmla="*/ 1277 w 3400"/>
              <a:gd name="T57" fmla="*/ 2060 h 2117"/>
              <a:gd name="T58" fmla="*/ 1159 w 3400"/>
              <a:gd name="T59" fmla="*/ 2022 h 2117"/>
              <a:gd name="T60" fmla="*/ 1056 w 3400"/>
              <a:gd name="T61" fmla="*/ 1981 h 2117"/>
              <a:gd name="T62" fmla="*/ 968 w 3400"/>
              <a:gd name="T63" fmla="*/ 1937 h 2117"/>
              <a:gd name="T64" fmla="*/ 895 w 3400"/>
              <a:gd name="T65" fmla="*/ 1895 h 2117"/>
              <a:gd name="T66" fmla="*/ 838 w 3400"/>
              <a:gd name="T67" fmla="*/ 1858 h 2117"/>
              <a:gd name="T68" fmla="*/ 797 w 3400"/>
              <a:gd name="T69" fmla="*/ 1828 h 2117"/>
              <a:gd name="T70" fmla="*/ 771 w 3400"/>
              <a:gd name="T71" fmla="*/ 1808 h 2117"/>
              <a:gd name="T72" fmla="*/ 763 w 3400"/>
              <a:gd name="T73" fmla="*/ 1800 h 2117"/>
              <a:gd name="T74" fmla="*/ 0 w 3400"/>
              <a:gd name="T75" fmla="*/ 836 h 2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00" h="2117">
                <a:moveTo>
                  <a:pt x="1700" y="0"/>
                </a:moveTo>
                <a:lnTo>
                  <a:pt x="1700" y="0"/>
                </a:lnTo>
                <a:lnTo>
                  <a:pt x="3400" y="836"/>
                </a:lnTo>
                <a:lnTo>
                  <a:pt x="3166" y="951"/>
                </a:lnTo>
                <a:lnTo>
                  <a:pt x="3166" y="1445"/>
                </a:lnTo>
                <a:lnTo>
                  <a:pt x="3184" y="1458"/>
                </a:lnTo>
                <a:lnTo>
                  <a:pt x="3199" y="1475"/>
                </a:lnTo>
                <a:lnTo>
                  <a:pt x="3210" y="1494"/>
                </a:lnTo>
                <a:lnTo>
                  <a:pt x="3218" y="1515"/>
                </a:lnTo>
                <a:lnTo>
                  <a:pt x="3221" y="1539"/>
                </a:lnTo>
                <a:lnTo>
                  <a:pt x="3219" y="1559"/>
                </a:lnTo>
                <a:lnTo>
                  <a:pt x="3213" y="1579"/>
                </a:lnTo>
                <a:lnTo>
                  <a:pt x="3203" y="1596"/>
                </a:lnTo>
                <a:lnTo>
                  <a:pt x="3191" y="1612"/>
                </a:lnTo>
                <a:lnTo>
                  <a:pt x="3177" y="1625"/>
                </a:lnTo>
                <a:lnTo>
                  <a:pt x="3238" y="1969"/>
                </a:lnTo>
                <a:lnTo>
                  <a:pt x="2983" y="1969"/>
                </a:lnTo>
                <a:lnTo>
                  <a:pt x="3046" y="1625"/>
                </a:lnTo>
                <a:lnTo>
                  <a:pt x="3027" y="1608"/>
                </a:lnTo>
                <a:lnTo>
                  <a:pt x="3013" y="1588"/>
                </a:lnTo>
                <a:lnTo>
                  <a:pt x="3005" y="1564"/>
                </a:lnTo>
                <a:lnTo>
                  <a:pt x="3000" y="1539"/>
                </a:lnTo>
                <a:lnTo>
                  <a:pt x="3004" y="1515"/>
                </a:lnTo>
                <a:lnTo>
                  <a:pt x="3011" y="1494"/>
                </a:lnTo>
                <a:lnTo>
                  <a:pt x="3023" y="1475"/>
                </a:lnTo>
                <a:lnTo>
                  <a:pt x="3038" y="1458"/>
                </a:lnTo>
                <a:lnTo>
                  <a:pt x="3057" y="1445"/>
                </a:lnTo>
                <a:lnTo>
                  <a:pt x="3057" y="1005"/>
                </a:lnTo>
                <a:lnTo>
                  <a:pt x="2637" y="1212"/>
                </a:lnTo>
                <a:lnTo>
                  <a:pt x="2637" y="1800"/>
                </a:lnTo>
                <a:lnTo>
                  <a:pt x="2635" y="1802"/>
                </a:lnTo>
                <a:lnTo>
                  <a:pt x="2629" y="1808"/>
                </a:lnTo>
                <a:lnTo>
                  <a:pt x="2619" y="1816"/>
                </a:lnTo>
                <a:lnTo>
                  <a:pt x="2605" y="1828"/>
                </a:lnTo>
                <a:lnTo>
                  <a:pt x="2588" y="1842"/>
                </a:lnTo>
                <a:lnTo>
                  <a:pt x="2567" y="1858"/>
                </a:lnTo>
                <a:lnTo>
                  <a:pt x="2541" y="1876"/>
                </a:lnTo>
                <a:lnTo>
                  <a:pt x="2513" y="1895"/>
                </a:lnTo>
                <a:lnTo>
                  <a:pt x="2480" y="1916"/>
                </a:lnTo>
                <a:lnTo>
                  <a:pt x="2443" y="1937"/>
                </a:lnTo>
                <a:lnTo>
                  <a:pt x="2402" y="1959"/>
                </a:lnTo>
                <a:lnTo>
                  <a:pt x="2358" y="1981"/>
                </a:lnTo>
                <a:lnTo>
                  <a:pt x="2310" y="2002"/>
                </a:lnTo>
                <a:lnTo>
                  <a:pt x="2258" y="2022"/>
                </a:lnTo>
                <a:lnTo>
                  <a:pt x="2203" y="2042"/>
                </a:lnTo>
                <a:lnTo>
                  <a:pt x="2143" y="2060"/>
                </a:lnTo>
                <a:lnTo>
                  <a:pt x="2081" y="2076"/>
                </a:lnTo>
                <a:lnTo>
                  <a:pt x="2015" y="2090"/>
                </a:lnTo>
                <a:lnTo>
                  <a:pt x="1945" y="2101"/>
                </a:lnTo>
                <a:lnTo>
                  <a:pt x="1871" y="2110"/>
                </a:lnTo>
                <a:lnTo>
                  <a:pt x="1793" y="2115"/>
                </a:lnTo>
                <a:lnTo>
                  <a:pt x="1713" y="2117"/>
                </a:lnTo>
                <a:lnTo>
                  <a:pt x="1631" y="2115"/>
                </a:lnTo>
                <a:lnTo>
                  <a:pt x="1554" y="2110"/>
                </a:lnTo>
                <a:lnTo>
                  <a:pt x="1480" y="2101"/>
                </a:lnTo>
                <a:lnTo>
                  <a:pt x="1408" y="2090"/>
                </a:lnTo>
                <a:lnTo>
                  <a:pt x="1341" y="2076"/>
                </a:lnTo>
                <a:lnTo>
                  <a:pt x="1277" y="2060"/>
                </a:lnTo>
                <a:lnTo>
                  <a:pt x="1215" y="2042"/>
                </a:lnTo>
                <a:lnTo>
                  <a:pt x="1159" y="2022"/>
                </a:lnTo>
                <a:lnTo>
                  <a:pt x="1105" y="2002"/>
                </a:lnTo>
                <a:lnTo>
                  <a:pt x="1056" y="1981"/>
                </a:lnTo>
                <a:lnTo>
                  <a:pt x="1010" y="1959"/>
                </a:lnTo>
                <a:lnTo>
                  <a:pt x="968" y="1937"/>
                </a:lnTo>
                <a:lnTo>
                  <a:pt x="929" y="1916"/>
                </a:lnTo>
                <a:lnTo>
                  <a:pt x="895" y="1895"/>
                </a:lnTo>
                <a:lnTo>
                  <a:pt x="864" y="1876"/>
                </a:lnTo>
                <a:lnTo>
                  <a:pt x="838" y="1858"/>
                </a:lnTo>
                <a:lnTo>
                  <a:pt x="816" y="1842"/>
                </a:lnTo>
                <a:lnTo>
                  <a:pt x="797" y="1828"/>
                </a:lnTo>
                <a:lnTo>
                  <a:pt x="782" y="1816"/>
                </a:lnTo>
                <a:lnTo>
                  <a:pt x="771" y="1808"/>
                </a:lnTo>
                <a:lnTo>
                  <a:pt x="765" y="1802"/>
                </a:lnTo>
                <a:lnTo>
                  <a:pt x="763" y="1800"/>
                </a:lnTo>
                <a:lnTo>
                  <a:pt x="763" y="1212"/>
                </a:lnTo>
                <a:lnTo>
                  <a:pt x="0" y="836"/>
                </a:lnTo>
                <a:lnTo>
                  <a:pt x="170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B70F40F7-37C5-45C0-BEF7-81CFDB816A2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84" b="19084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57C7135-30F5-4787-999B-BEE57181496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3" r="203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0775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/>
      <p:bldP spid="10" grpId="0"/>
      <p:bldP spid="13" grpId="0"/>
      <p:bldP spid="14" grpId="0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81ACE-C958-42C6-8EEF-D2A5DD1DECCF}"/>
              </a:ext>
            </a:extLst>
          </p:cNvPr>
          <p:cNvSpPr txBox="1"/>
          <p:nvPr/>
        </p:nvSpPr>
        <p:spPr>
          <a:xfrm>
            <a:off x="6922363" y="1469317"/>
            <a:ext cx="27366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History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8F2EEB-A853-4D0D-ABBC-A45A52F269A6}"/>
              </a:ext>
            </a:extLst>
          </p:cNvPr>
          <p:cNvSpPr txBox="1"/>
          <p:nvPr/>
        </p:nvSpPr>
        <p:spPr>
          <a:xfrm>
            <a:off x="6922363" y="2978385"/>
            <a:ext cx="372236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238D80-C39F-46C3-906D-419BC63D9F1A}"/>
              </a:ext>
            </a:extLst>
          </p:cNvPr>
          <p:cNvSpPr txBox="1"/>
          <p:nvPr/>
        </p:nvSpPr>
        <p:spPr>
          <a:xfrm>
            <a:off x="6922364" y="2598794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History First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C75A3F-677B-4E8E-A592-A9759EDDEE99}"/>
              </a:ext>
            </a:extLst>
          </p:cNvPr>
          <p:cNvSpPr txBox="1"/>
          <p:nvPr/>
        </p:nvSpPr>
        <p:spPr>
          <a:xfrm>
            <a:off x="6922363" y="4796512"/>
            <a:ext cx="372236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C7D11B-698E-4B50-A8BF-0737786AB200}"/>
              </a:ext>
            </a:extLst>
          </p:cNvPr>
          <p:cNvSpPr txBox="1"/>
          <p:nvPr/>
        </p:nvSpPr>
        <p:spPr>
          <a:xfrm>
            <a:off x="6922364" y="4416921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History Second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104CCD-4C55-40F1-B131-9FF1035BDBCA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C7EFEB-B2ED-4648-A13A-514674E3C434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A6C3216-4F5E-44EE-9336-926D75B65FB1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A4830DF-E5A0-42EA-9415-85A2A96492B1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92AEE1E-9FCA-4914-B2AD-2D7A87D3F435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25C2561E-0678-4889-AA87-1E1580A5CB57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FA86224-7463-46B9-A58B-53EE7E8C9F8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0" r="13760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B0B42F65-53E5-48EC-8DBA-AB2E8653F59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0" r="137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51008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1" grpId="0"/>
      <p:bldP spid="12" grpId="0" animBg="1"/>
      <p:bldP spid="13" grpId="0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062CF06-CC66-4F6D-8136-AE0D1EAD01C7}"/>
              </a:ext>
            </a:extLst>
          </p:cNvPr>
          <p:cNvSpPr txBox="1"/>
          <p:nvPr/>
        </p:nvSpPr>
        <p:spPr>
          <a:xfrm>
            <a:off x="6922363" y="1469317"/>
            <a:ext cx="26260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Study Tour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936B11-16F0-4A8D-A6B9-3A774E92542E}"/>
              </a:ext>
            </a:extLst>
          </p:cNvPr>
          <p:cNvSpPr txBox="1"/>
          <p:nvPr/>
        </p:nvSpPr>
        <p:spPr>
          <a:xfrm>
            <a:off x="6921858" y="2472842"/>
            <a:ext cx="37223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424B73-57C5-482B-85AC-57DE646FC79B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C8672D-2B6A-43AA-B23D-2056E704DC9B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74B230C-7A57-4B6A-A679-C288FE75C0FF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387DAB7-8DF6-4E96-B8D5-657ED3E55194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0FB3B6E-F60C-4A5C-BE41-853BE4B46E82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B213DDE8-AC0E-4C64-8D94-C9F7CD53909F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65F65A-F08B-4B57-A115-2A35775C2E87}"/>
              </a:ext>
            </a:extLst>
          </p:cNvPr>
          <p:cNvSpPr txBox="1"/>
          <p:nvPr/>
        </p:nvSpPr>
        <p:spPr>
          <a:xfrm>
            <a:off x="6922363" y="4649280"/>
            <a:ext cx="372236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27C128-C02C-4DE2-BE31-9173CB9EA3B8}"/>
              </a:ext>
            </a:extLst>
          </p:cNvPr>
          <p:cNvSpPr txBox="1"/>
          <p:nvPr/>
        </p:nvSpPr>
        <p:spPr>
          <a:xfrm>
            <a:off x="6922364" y="4269689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Location First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9CF9B0B-F4D2-4958-B456-57551C4A6FA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0" r="13760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0323B950-E7ED-4907-AE9C-B23ABC1AF89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5" r="137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3027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8" grpId="0"/>
      <p:bldP spid="12" grpId="0" animBg="1"/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869171A2-43E6-45EE-A43C-6D403508D1F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2" b="1852"/>
          <a:stretch>
            <a:fillRect/>
          </a:stretch>
        </p:blipFill>
        <p:spPr/>
      </p:pic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7A48327-43EC-44D3-9338-CC9C35429A2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" b="230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1783FD1-602A-48FB-A5AE-07A5E0B18B2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7" b="2407"/>
          <a:stretch>
            <a:fillRect/>
          </a:stretch>
        </p:blipFill>
        <p:spPr/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2CA125A-A959-4F6F-8698-1D7739C5FB68}"/>
              </a:ext>
            </a:extLst>
          </p:cNvPr>
          <p:cNvSpPr/>
          <p:nvPr/>
        </p:nvSpPr>
        <p:spPr>
          <a:xfrm>
            <a:off x="1" y="0"/>
            <a:ext cx="5829299" cy="32639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917349-89DD-45C3-AE55-695D650FA07B}"/>
              </a:ext>
            </a:extLst>
          </p:cNvPr>
          <p:cNvSpPr/>
          <p:nvPr/>
        </p:nvSpPr>
        <p:spPr>
          <a:xfrm>
            <a:off x="6096000" y="0"/>
            <a:ext cx="6095999" cy="3302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77D8EF-0A2D-44E9-90E6-7FED1EC6C51A}"/>
              </a:ext>
            </a:extLst>
          </p:cNvPr>
          <p:cNvSpPr/>
          <p:nvPr/>
        </p:nvSpPr>
        <p:spPr>
          <a:xfrm>
            <a:off x="6096000" y="3594100"/>
            <a:ext cx="6095999" cy="32639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F055F8-98D2-4B39-9A8C-B4E4380A7F18}"/>
              </a:ext>
            </a:extLst>
          </p:cNvPr>
          <p:cNvSpPr txBox="1"/>
          <p:nvPr/>
        </p:nvSpPr>
        <p:spPr>
          <a:xfrm>
            <a:off x="1450030" y="4240653"/>
            <a:ext cx="37000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Student Goal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BA6B1B-F22E-4BAE-80C1-75C9E82FAD2E}"/>
              </a:ext>
            </a:extLst>
          </p:cNvPr>
          <p:cNvSpPr txBox="1"/>
          <p:nvPr/>
        </p:nvSpPr>
        <p:spPr>
          <a:xfrm>
            <a:off x="1449525" y="4976892"/>
            <a:ext cx="372236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34E8DD64-F799-4E09-BF7E-8159D2A4D092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630567A-DF2D-4995-B880-4B975C4CACB6}"/>
              </a:ext>
            </a:extLst>
          </p:cNvPr>
          <p:cNvGrpSpPr/>
          <p:nvPr/>
        </p:nvGrpSpPr>
        <p:grpSpPr>
          <a:xfrm>
            <a:off x="2256696" y="1219438"/>
            <a:ext cx="1318460" cy="272998"/>
            <a:chOff x="2271194" y="1455543"/>
            <a:chExt cx="1554292" cy="32182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9" name="Freeform 143">
              <a:extLst>
                <a:ext uri="{FF2B5EF4-FFF2-40B4-BE49-F238E27FC236}">
                  <a16:creationId xmlns:a16="http://schemas.microsoft.com/office/drawing/2014/main" id="{8B24CF74-8CC6-4321-9891-A5476F628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194" y="1504320"/>
              <a:ext cx="292024" cy="268818"/>
            </a:xfrm>
            <a:custGeom>
              <a:avLst/>
              <a:gdLst>
                <a:gd name="T0" fmla="*/ 318 w 609"/>
                <a:gd name="T1" fmla="*/ 459 h 559"/>
                <a:gd name="T2" fmla="*/ 318 w 609"/>
                <a:gd name="T3" fmla="*/ 459 h 559"/>
                <a:gd name="T4" fmla="*/ 254 w 609"/>
                <a:gd name="T5" fmla="*/ 452 h 559"/>
                <a:gd name="T6" fmla="*/ 43 w 609"/>
                <a:gd name="T7" fmla="*/ 537 h 559"/>
                <a:gd name="T8" fmla="*/ 120 w 609"/>
                <a:gd name="T9" fmla="*/ 410 h 559"/>
                <a:gd name="T10" fmla="*/ 0 w 609"/>
                <a:gd name="T11" fmla="*/ 233 h 559"/>
                <a:gd name="T12" fmla="*/ 318 w 609"/>
                <a:gd name="T13" fmla="*/ 0 h 559"/>
                <a:gd name="T14" fmla="*/ 608 w 609"/>
                <a:gd name="T15" fmla="*/ 233 h 559"/>
                <a:gd name="T16" fmla="*/ 318 w 609"/>
                <a:gd name="T17" fmla="*/ 459 h 559"/>
                <a:gd name="T18" fmla="*/ 163 w 609"/>
                <a:gd name="T19" fmla="*/ 176 h 559"/>
                <a:gd name="T20" fmla="*/ 163 w 609"/>
                <a:gd name="T21" fmla="*/ 176 h 559"/>
                <a:gd name="T22" fmla="*/ 106 w 609"/>
                <a:gd name="T23" fmla="*/ 233 h 559"/>
                <a:gd name="T24" fmla="*/ 163 w 609"/>
                <a:gd name="T25" fmla="*/ 289 h 559"/>
                <a:gd name="T26" fmla="*/ 219 w 609"/>
                <a:gd name="T27" fmla="*/ 233 h 559"/>
                <a:gd name="T28" fmla="*/ 163 w 609"/>
                <a:gd name="T29" fmla="*/ 176 h 559"/>
                <a:gd name="T30" fmla="*/ 304 w 609"/>
                <a:gd name="T31" fmla="*/ 176 h 559"/>
                <a:gd name="T32" fmla="*/ 304 w 609"/>
                <a:gd name="T33" fmla="*/ 176 h 559"/>
                <a:gd name="T34" fmla="*/ 247 w 609"/>
                <a:gd name="T35" fmla="*/ 233 h 559"/>
                <a:gd name="T36" fmla="*/ 304 w 609"/>
                <a:gd name="T37" fmla="*/ 289 h 559"/>
                <a:gd name="T38" fmla="*/ 361 w 609"/>
                <a:gd name="T39" fmla="*/ 233 h 559"/>
                <a:gd name="T40" fmla="*/ 304 w 609"/>
                <a:gd name="T41" fmla="*/ 176 h 559"/>
                <a:gd name="T42" fmla="*/ 445 w 609"/>
                <a:gd name="T43" fmla="*/ 176 h 559"/>
                <a:gd name="T44" fmla="*/ 445 w 609"/>
                <a:gd name="T45" fmla="*/ 176 h 559"/>
                <a:gd name="T46" fmla="*/ 389 w 609"/>
                <a:gd name="T47" fmla="*/ 233 h 559"/>
                <a:gd name="T48" fmla="*/ 445 w 609"/>
                <a:gd name="T49" fmla="*/ 289 h 559"/>
                <a:gd name="T50" fmla="*/ 502 w 609"/>
                <a:gd name="T51" fmla="*/ 233 h 559"/>
                <a:gd name="T52" fmla="*/ 445 w 609"/>
                <a:gd name="T53" fmla="*/ 176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9" h="559">
                  <a:moveTo>
                    <a:pt x="318" y="459"/>
                  </a:moveTo>
                  <a:lnTo>
                    <a:pt x="318" y="459"/>
                  </a:lnTo>
                  <a:cubicBezTo>
                    <a:pt x="297" y="459"/>
                    <a:pt x="276" y="452"/>
                    <a:pt x="254" y="452"/>
                  </a:cubicBezTo>
                  <a:cubicBezTo>
                    <a:pt x="177" y="558"/>
                    <a:pt x="43" y="537"/>
                    <a:pt x="43" y="537"/>
                  </a:cubicBezTo>
                  <a:cubicBezTo>
                    <a:pt x="134" y="494"/>
                    <a:pt x="134" y="417"/>
                    <a:pt x="120" y="410"/>
                  </a:cubicBezTo>
                  <a:cubicBezTo>
                    <a:pt x="43" y="367"/>
                    <a:pt x="0" y="303"/>
                    <a:pt x="0" y="233"/>
                  </a:cubicBezTo>
                  <a:cubicBezTo>
                    <a:pt x="0" y="106"/>
                    <a:pt x="141" y="0"/>
                    <a:pt x="318" y="0"/>
                  </a:cubicBezTo>
                  <a:cubicBezTo>
                    <a:pt x="495" y="0"/>
                    <a:pt x="608" y="106"/>
                    <a:pt x="608" y="233"/>
                  </a:cubicBezTo>
                  <a:cubicBezTo>
                    <a:pt x="608" y="360"/>
                    <a:pt x="495" y="459"/>
                    <a:pt x="318" y="459"/>
                  </a:cubicBezTo>
                  <a:close/>
                  <a:moveTo>
                    <a:pt x="163" y="176"/>
                  </a:moveTo>
                  <a:lnTo>
                    <a:pt x="163" y="176"/>
                  </a:lnTo>
                  <a:cubicBezTo>
                    <a:pt x="134" y="176"/>
                    <a:pt x="106" y="204"/>
                    <a:pt x="106" y="233"/>
                  </a:cubicBezTo>
                  <a:cubicBezTo>
                    <a:pt x="106" y="268"/>
                    <a:pt x="134" y="289"/>
                    <a:pt x="163" y="289"/>
                  </a:cubicBezTo>
                  <a:cubicBezTo>
                    <a:pt x="191" y="289"/>
                    <a:pt x="219" y="268"/>
                    <a:pt x="219" y="233"/>
                  </a:cubicBezTo>
                  <a:cubicBezTo>
                    <a:pt x="219" y="204"/>
                    <a:pt x="191" y="176"/>
                    <a:pt x="163" y="176"/>
                  </a:cubicBezTo>
                  <a:close/>
                  <a:moveTo>
                    <a:pt x="304" y="176"/>
                  </a:moveTo>
                  <a:lnTo>
                    <a:pt x="304" y="176"/>
                  </a:lnTo>
                  <a:cubicBezTo>
                    <a:pt x="276" y="176"/>
                    <a:pt x="247" y="204"/>
                    <a:pt x="247" y="233"/>
                  </a:cubicBezTo>
                  <a:cubicBezTo>
                    <a:pt x="247" y="268"/>
                    <a:pt x="276" y="289"/>
                    <a:pt x="304" y="289"/>
                  </a:cubicBezTo>
                  <a:cubicBezTo>
                    <a:pt x="332" y="289"/>
                    <a:pt x="361" y="268"/>
                    <a:pt x="361" y="233"/>
                  </a:cubicBezTo>
                  <a:cubicBezTo>
                    <a:pt x="361" y="204"/>
                    <a:pt x="332" y="176"/>
                    <a:pt x="304" y="176"/>
                  </a:cubicBezTo>
                  <a:close/>
                  <a:moveTo>
                    <a:pt x="445" y="176"/>
                  </a:moveTo>
                  <a:lnTo>
                    <a:pt x="445" y="176"/>
                  </a:lnTo>
                  <a:cubicBezTo>
                    <a:pt x="417" y="176"/>
                    <a:pt x="389" y="204"/>
                    <a:pt x="389" y="233"/>
                  </a:cubicBezTo>
                  <a:cubicBezTo>
                    <a:pt x="389" y="268"/>
                    <a:pt x="417" y="289"/>
                    <a:pt x="445" y="289"/>
                  </a:cubicBezTo>
                  <a:cubicBezTo>
                    <a:pt x="474" y="289"/>
                    <a:pt x="502" y="268"/>
                    <a:pt x="502" y="233"/>
                  </a:cubicBezTo>
                  <a:cubicBezTo>
                    <a:pt x="502" y="204"/>
                    <a:pt x="474" y="176"/>
                    <a:pt x="445" y="17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20" name="Freeform 65">
              <a:extLst>
                <a:ext uri="{FF2B5EF4-FFF2-40B4-BE49-F238E27FC236}">
                  <a16:creationId xmlns:a16="http://schemas.microsoft.com/office/drawing/2014/main" id="{AE01C8FC-6AC0-429E-9EFA-ABF17B7F7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5024" y="1504320"/>
              <a:ext cx="292024" cy="273052"/>
            </a:xfrm>
            <a:custGeom>
              <a:avLst/>
              <a:gdLst>
                <a:gd name="T0" fmla="*/ 579 w 608"/>
                <a:gd name="T1" fmla="*/ 566 h 567"/>
                <a:gd name="T2" fmla="*/ 579 w 608"/>
                <a:gd name="T3" fmla="*/ 566 h 567"/>
                <a:gd name="T4" fmla="*/ 28 w 608"/>
                <a:gd name="T5" fmla="*/ 566 h 567"/>
                <a:gd name="T6" fmla="*/ 0 w 608"/>
                <a:gd name="T7" fmla="*/ 537 h 567"/>
                <a:gd name="T8" fmla="*/ 28 w 608"/>
                <a:gd name="T9" fmla="*/ 509 h 567"/>
                <a:gd name="T10" fmla="*/ 579 w 608"/>
                <a:gd name="T11" fmla="*/ 509 h 567"/>
                <a:gd name="T12" fmla="*/ 607 w 608"/>
                <a:gd name="T13" fmla="*/ 537 h 567"/>
                <a:gd name="T14" fmla="*/ 579 w 608"/>
                <a:gd name="T15" fmla="*/ 566 h 567"/>
                <a:gd name="T16" fmla="*/ 459 w 608"/>
                <a:gd name="T17" fmla="*/ 149 h 567"/>
                <a:gd name="T18" fmla="*/ 459 w 608"/>
                <a:gd name="T19" fmla="*/ 149 h 567"/>
                <a:gd name="T20" fmla="*/ 381 w 608"/>
                <a:gd name="T21" fmla="*/ 71 h 567"/>
                <a:gd name="T22" fmla="*/ 445 w 608"/>
                <a:gd name="T23" fmla="*/ 7 h 567"/>
                <a:gd name="T24" fmla="*/ 480 w 608"/>
                <a:gd name="T25" fmla="*/ 7 h 567"/>
                <a:gd name="T26" fmla="*/ 523 w 608"/>
                <a:gd name="T27" fmla="*/ 50 h 567"/>
                <a:gd name="T28" fmla="*/ 523 w 608"/>
                <a:gd name="T29" fmla="*/ 92 h 567"/>
                <a:gd name="T30" fmla="*/ 459 w 608"/>
                <a:gd name="T31" fmla="*/ 149 h 567"/>
                <a:gd name="T32" fmla="*/ 205 w 608"/>
                <a:gd name="T33" fmla="*/ 410 h 567"/>
                <a:gd name="T34" fmla="*/ 205 w 608"/>
                <a:gd name="T35" fmla="*/ 410 h 567"/>
                <a:gd name="T36" fmla="*/ 127 w 608"/>
                <a:gd name="T37" fmla="*/ 325 h 567"/>
                <a:gd name="T38" fmla="*/ 360 w 608"/>
                <a:gd name="T39" fmla="*/ 92 h 567"/>
                <a:gd name="T40" fmla="*/ 445 w 608"/>
                <a:gd name="T41" fmla="*/ 170 h 567"/>
                <a:gd name="T42" fmla="*/ 205 w 608"/>
                <a:gd name="T43" fmla="*/ 410 h 567"/>
                <a:gd name="T44" fmla="*/ 77 w 608"/>
                <a:gd name="T45" fmla="*/ 453 h 567"/>
                <a:gd name="T46" fmla="*/ 77 w 608"/>
                <a:gd name="T47" fmla="*/ 453 h 567"/>
                <a:gd name="T48" fmla="*/ 106 w 608"/>
                <a:gd name="T49" fmla="*/ 347 h 567"/>
                <a:gd name="T50" fmla="*/ 183 w 608"/>
                <a:gd name="T51" fmla="*/ 424 h 567"/>
                <a:gd name="T52" fmla="*/ 77 w 608"/>
                <a:gd name="T53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8" h="567">
                  <a:moveTo>
                    <a:pt x="579" y="566"/>
                  </a:moveTo>
                  <a:lnTo>
                    <a:pt x="579" y="566"/>
                  </a:lnTo>
                  <a:cubicBezTo>
                    <a:pt x="28" y="566"/>
                    <a:pt x="28" y="566"/>
                    <a:pt x="28" y="566"/>
                  </a:cubicBezTo>
                  <a:cubicBezTo>
                    <a:pt x="14" y="566"/>
                    <a:pt x="0" y="559"/>
                    <a:pt x="0" y="537"/>
                  </a:cubicBezTo>
                  <a:cubicBezTo>
                    <a:pt x="0" y="523"/>
                    <a:pt x="14" y="509"/>
                    <a:pt x="28" y="509"/>
                  </a:cubicBezTo>
                  <a:cubicBezTo>
                    <a:pt x="579" y="509"/>
                    <a:pt x="579" y="509"/>
                    <a:pt x="579" y="509"/>
                  </a:cubicBezTo>
                  <a:cubicBezTo>
                    <a:pt x="593" y="509"/>
                    <a:pt x="607" y="523"/>
                    <a:pt x="607" y="537"/>
                  </a:cubicBezTo>
                  <a:cubicBezTo>
                    <a:pt x="607" y="559"/>
                    <a:pt x="593" y="566"/>
                    <a:pt x="579" y="566"/>
                  </a:cubicBezTo>
                  <a:close/>
                  <a:moveTo>
                    <a:pt x="459" y="149"/>
                  </a:moveTo>
                  <a:lnTo>
                    <a:pt x="459" y="149"/>
                  </a:lnTo>
                  <a:cubicBezTo>
                    <a:pt x="381" y="71"/>
                    <a:pt x="381" y="71"/>
                    <a:pt x="381" y="71"/>
                  </a:cubicBezTo>
                  <a:cubicBezTo>
                    <a:pt x="445" y="7"/>
                    <a:pt x="445" y="7"/>
                    <a:pt x="445" y="7"/>
                  </a:cubicBezTo>
                  <a:cubicBezTo>
                    <a:pt x="452" y="0"/>
                    <a:pt x="473" y="0"/>
                    <a:pt x="480" y="7"/>
                  </a:cubicBezTo>
                  <a:cubicBezTo>
                    <a:pt x="523" y="50"/>
                    <a:pt x="523" y="50"/>
                    <a:pt x="523" y="50"/>
                  </a:cubicBezTo>
                  <a:cubicBezTo>
                    <a:pt x="530" y="64"/>
                    <a:pt x="530" y="78"/>
                    <a:pt x="523" y="92"/>
                  </a:cubicBezTo>
                  <a:lnTo>
                    <a:pt x="459" y="149"/>
                  </a:lnTo>
                  <a:close/>
                  <a:moveTo>
                    <a:pt x="205" y="410"/>
                  </a:moveTo>
                  <a:lnTo>
                    <a:pt x="205" y="410"/>
                  </a:lnTo>
                  <a:cubicBezTo>
                    <a:pt x="127" y="325"/>
                    <a:pt x="127" y="325"/>
                    <a:pt x="127" y="325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445" y="170"/>
                    <a:pt x="445" y="170"/>
                    <a:pt x="445" y="170"/>
                  </a:cubicBezTo>
                  <a:lnTo>
                    <a:pt x="205" y="410"/>
                  </a:lnTo>
                  <a:close/>
                  <a:moveTo>
                    <a:pt x="77" y="453"/>
                  </a:moveTo>
                  <a:lnTo>
                    <a:pt x="77" y="453"/>
                  </a:lnTo>
                  <a:cubicBezTo>
                    <a:pt x="106" y="347"/>
                    <a:pt x="106" y="347"/>
                    <a:pt x="106" y="347"/>
                  </a:cubicBezTo>
                  <a:cubicBezTo>
                    <a:pt x="183" y="424"/>
                    <a:pt x="183" y="424"/>
                    <a:pt x="183" y="424"/>
                  </a:cubicBezTo>
                  <a:lnTo>
                    <a:pt x="77" y="45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21" name="Freeform 39">
              <a:extLst>
                <a:ext uri="{FF2B5EF4-FFF2-40B4-BE49-F238E27FC236}">
                  <a16:creationId xmlns:a16="http://schemas.microsoft.com/office/drawing/2014/main" id="{AD4C3A76-91D8-4FEE-8886-B6F1313A5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8854" y="1455543"/>
              <a:ext cx="266632" cy="266700"/>
            </a:xfrm>
            <a:custGeom>
              <a:avLst/>
              <a:gdLst>
                <a:gd name="T0" fmla="*/ 399 w 444"/>
                <a:gd name="T1" fmla="*/ 53 h 444"/>
                <a:gd name="T2" fmla="*/ 399 w 444"/>
                <a:gd name="T3" fmla="*/ 53 h 444"/>
                <a:gd name="T4" fmla="*/ 372 w 444"/>
                <a:gd name="T5" fmla="*/ 53 h 444"/>
                <a:gd name="T6" fmla="*/ 372 w 444"/>
                <a:gd name="T7" fmla="*/ 98 h 444"/>
                <a:gd name="T8" fmla="*/ 293 w 444"/>
                <a:gd name="T9" fmla="*/ 98 h 444"/>
                <a:gd name="T10" fmla="*/ 293 w 444"/>
                <a:gd name="T11" fmla="*/ 53 h 444"/>
                <a:gd name="T12" fmla="*/ 151 w 444"/>
                <a:gd name="T13" fmla="*/ 53 h 444"/>
                <a:gd name="T14" fmla="*/ 151 w 444"/>
                <a:gd name="T15" fmla="*/ 98 h 444"/>
                <a:gd name="T16" fmla="*/ 71 w 444"/>
                <a:gd name="T17" fmla="*/ 98 h 444"/>
                <a:gd name="T18" fmla="*/ 71 w 444"/>
                <a:gd name="T19" fmla="*/ 53 h 444"/>
                <a:gd name="T20" fmla="*/ 45 w 444"/>
                <a:gd name="T21" fmla="*/ 53 h 444"/>
                <a:gd name="T22" fmla="*/ 0 w 444"/>
                <a:gd name="T23" fmla="*/ 98 h 444"/>
                <a:gd name="T24" fmla="*/ 0 w 444"/>
                <a:gd name="T25" fmla="*/ 399 h 444"/>
                <a:gd name="T26" fmla="*/ 45 w 444"/>
                <a:gd name="T27" fmla="*/ 443 h 444"/>
                <a:gd name="T28" fmla="*/ 399 w 444"/>
                <a:gd name="T29" fmla="*/ 443 h 444"/>
                <a:gd name="T30" fmla="*/ 443 w 444"/>
                <a:gd name="T31" fmla="*/ 399 h 444"/>
                <a:gd name="T32" fmla="*/ 443 w 444"/>
                <a:gd name="T33" fmla="*/ 98 h 444"/>
                <a:gd name="T34" fmla="*/ 399 w 444"/>
                <a:gd name="T35" fmla="*/ 53 h 444"/>
                <a:gd name="T36" fmla="*/ 399 w 444"/>
                <a:gd name="T37" fmla="*/ 399 h 444"/>
                <a:gd name="T38" fmla="*/ 399 w 444"/>
                <a:gd name="T39" fmla="*/ 399 h 444"/>
                <a:gd name="T40" fmla="*/ 45 w 444"/>
                <a:gd name="T41" fmla="*/ 399 h 444"/>
                <a:gd name="T42" fmla="*/ 45 w 444"/>
                <a:gd name="T43" fmla="*/ 196 h 444"/>
                <a:gd name="T44" fmla="*/ 399 w 444"/>
                <a:gd name="T45" fmla="*/ 196 h 444"/>
                <a:gd name="T46" fmla="*/ 399 w 444"/>
                <a:gd name="T47" fmla="*/ 399 h 444"/>
                <a:gd name="T48" fmla="*/ 124 w 444"/>
                <a:gd name="T49" fmla="*/ 0 h 444"/>
                <a:gd name="T50" fmla="*/ 124 w 444"/>
                <a:gd name="T51" fmla="*/ 0 h 444"/>
                <a:gd name="T52" fmla="*/ 89 w 444"/>
                <a:gd name="T53" fmla="*/ 0 h 444"/>
                <a:gd name="T54" fmla="*/ 89 w 444"/>
                <a:gd name="T55" fmla="*/ 89 h 444"/>
                <a:gd name="T56" fmla="*/ 124 w 444"/>
                <a:gd name="T57" fmla="*/ 89 h 444"/>
                <a:gd name="T58" fmla="*/ 124 w 444"/>
                <a:gd name="T59" fmla="*/ 0 h 444"/>
                <a:gd name="T60" fmla="*/ 354 w 444"/>
                <a:gd name="T61" fmla="*/ 0 h 444"/>
                <a:gd name="T62" fmla="*/ 354 w 444"/>
                <a:gd name="T63" fmla="*/ 0 h 444"/>
                <a:gd name="T64" fmla="*/ 319 w 444"/>
                <a:gd name="T65" fmla="*/ 0 h 444"/>
                <a:gd name="T66" fmla="*/ 319 w 444"/>
                <a:gd name="T67" fmla="*/ 89 h 444"/>
                <a:gd name="T68" fmla="*/ 354 w 444"/>
                <a:gd name="T69" fmla="*/ 89 h 444"/>
                <a:gd name="T70" fmla="*/ 354 w 444"/>
                <a:gd name="T7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45712" tIns="22856" rIns="45712" bIns="22856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6E68B5CA-1155-4F6F-978D-2DA0504FFFDF}"/>
              </a:ext>
            </a:extLst>
          </p:cNvPr>
          <p:cNvSpPr txBox="1"/>
          <p:nvPr/>
        </p:nvSpPr>
        <p:spPr>
          <a:xfrm>
            <a:off x="1053468" y="1665081"/>
            <a:ext cx="372236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53291F-E576-4CD3-AC2F-A6C0DDEF32E0}"/>
              </a:ext>
            </a:extLst>
          </p:cNvPr>
          <p:cNvSpPr txBox="1"/>
          <p:nvPr/>
        </p:nvSpPr>
        <p:spPr>
          <a:xfrm>
            <a:off x="1475192" y="704986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Goal First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3AE469F-0713-4CF4-B180-44D555C27A0D}"/>
              </a:ext>
            </a:extLst>
          </p:cNvPr>
          <p:cNvGrpSpPr/>
          <p:nvPr/>
        </p:nvGrpSpPr>
        <p:grpSpPr>
          <a:xfrm>
            <a:off x="8436096" y="1238488"/>
            <a:ext cx="1318460" cy="272998"/>
            <a:chOff x="2271194" y="1455543"/>
            <a:chExt cx="1554292" cy="32182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3" name="Freeform 143">
              <a:extLst>
                <a:ext uri="{FF2B5EF4-FFF2-40B4-BE49-F238E27FC236}">
                  <a16:creationId xmlns:a16="http://schemas.microsoft.com/office/drawing/2014/main" id="{F7591592-0C94-4003-81E1-467BB9674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194" y="1504320"/>
              <a:ext cx="292024" cy="268818"/>
            </a:xfrm>
            <a:custGeom>
              <a:avLst/>
              <a:gdLst>
                <a:gd name="T0" fmla="*/ 318 w 609"/>
                <a:gd name="T1" fmla="*/ 459 h 559"/>
                <a:gd name="T2" fmla="*/ 318 w 609"/>
                <a:gd name="T3" fmla="*/ 459 h 559"/>
                <a:gd name="T4" fmla="*/ 254 w 609"/>
                <a:gd name="T5" fmla="*/ 452 h 559"/>
                <a:gd name="T6" fmla="*/ 43 w 609"/>
                <a:gd name="T7" fmla="*/ 537 h 559"/>
                <a:gd name="T8" fmla="*/ 120 w 609"/>
                <a:gd name="T9" fmla="*/ 410 h 559"/>
                <a:gd name="T10" fmla="*/ 0 w 609"/>
                <a:gd name="T11" fmla="*/ 233 h 559"/>
                <a:gd name="T12" fmla="*/ 318 w 609"/>
                <a:gd name="T13" fmla="*/ 0 h 559"/>
                <a:gd name="T14" fmla="*/ 608 w 609"/>
                <a:gd name="T15" fmla="*/ 233 h 559"/>
                <a:gd name="T16" fmla="*/ 318 w 609"/>
                <a:gd name="T17" fmla="*/ 459 h 559"/>
                <a:gd name="T18" fmla="*/ 163 w 609"/>
                <a:gd name="T19" fmla="*/ 176 h 559"/>
                <a:gd name="T20" fmla="*/ 163 w 609"/>
                <a:gd name="T21" fmla="*/ 176 h 559"/>
                <a:gd name="T22" fmla="*/ 106 w 609"/>
                <a:gd name="T23" fmla="*/ 233 h 559"/>
                <a:gd name="T24" fmla="*/ 163 w 609"/>
                <a:gd name="T25" fmla="*/ 289 h 559"/>
                <a:gd name="T26" fmla="*/ 219 w 609"/>
                <a:gd name="T27" fmla="*/ 233 h 559"/>
                <a:gd name="T28" fmla="*/ 163 w 609"/>
                <a:gd name="T29" fmla="*/ 176 h 559"/>
                <a:gd name="T30" fmla="*/ 304 w 609"/>
                <a:gd name="T31" fmla="*/ 176 h 559"/>
                <a:gd name="T32" fmla="*/ 304 w 609"/>
                <a:gd name="T33" fmla="*/ 176 h 559"/>
                <a:gd name="T34" fmla="*/ 247 w 609"/>
                <a:gd name="T35" fmla="*/ 233 h 559"/>
                <a:gd name="T36" fmla="*/ 304 w 609"/>
                <a:gd name="T37" fmla="*/ 289 h 559"/>
                <a:gd name="T38" fmla="*/ 361 w 609"/>
                <a:gd name="T39" fmla="*/ 233 h 559"/>
                <a:gd name="T40" fmla="*/ 304 w 609"/>
                <a:gd name="T41" fmla="*/ 176 h 559"/>
                <a:gd name="T42" fmla="*/ 445 w 609"/>
                <a:gd name="T43" fmla="*/ 176 h 559"/>
                <a:gd name="T44" fmla="*/ 445 w 609"/>
                <a:gd name="T45" fmla="*/ 176 h 559"/>
                <a:gd name="T46" fmla="*/ 389 w 609"/>
                <a:gd name="T47" fmla="*/ 233 h 559"/>
                <a:gd name="T48" fmla="*/ 445 w 609"/>
                <a:gd name="T49" fmla="*/ 289 h 559"/>
                <a:gd name="T50" fmla="*/ 502 w 609"/>
                <a:gd name="T51" fmla="*/ 233 h 559"/>
                <a:gd name="T52" fmla="*/ 445 w 609"/>
                <a:gd name="T53" fmla="*/ 176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9" h="559">
                  <a:moveTo>
                    <a:pt x="318" y="459"/>
                  </a:moveTo>
                  <a:lnTo>
                    <a:pt x="318" y="459"/>
                  </a:lnTo>
                  <a:cubicBezTo>
                    <a:pt x="297" y="459"/>
                    <a:pt x="276" y="452"/>
                    <a:pt x="254" y="452"/>
                  </a:cubicBezTo>
                  <a:cubicBezTo>
                    <a:pt x="177" y="558"/>
                    <a:pt x="43" y="537"/>
                    <a:pt x="43" y="537"/>
                  </a:cubicBezTo>
                  <a:cubicBezTo>
                    <a:pt x="134" y="494"/>
                    <a:pt x="134" y="417"/>
                    <a:pt x="120" y="410"/>
                  </a:cubicBezTo>
                  <a:cubicBezTo>
                    <a:pt x="43" y="367"/>
                    <a:pt x="0" y="303"/>
                    <a:pt x="0" y="233"/>
                  </a:cubicBezTo>
                  <a:cubicBezTo>
                    <a:pt x="0" y="106"/>
                    <a:pt x="141" y="0"/>
                    <a:pt x="318" y="0"/>
                  </a:cubicBezTo>
                  <a:cubicBezTo>
                    <a:pt x="495" y="0"/>
                    <a:pt x="608" y="106"/>
                    <a:pt x="608" y="233"/>
                  </a:cubicBezTo>
                  <a:cubicBezTo>
                    <a:pt x="608" y="360"/>
                    <a:pt x="495" y="459"/>
                    <a:pt x="318" y="459"/>
                  </a:cubicBezTo>
                  <a:close/>
                  <a:moveTo>
                    <a:pt x="163" y="176"/>
                  </a:moveTo>
                  <a:lnTo>
                    <a:pt x="163" y="176"/>
                  </a:lnTo>
                  <a:cubicBezTo>
                    <a:pt x="134" y="176"/>
                    <a:pt x="106" y="204"/>
                    <a:pt x="106" y="233"/>
                  </a:cubicBezTo>
                  <a:cubicBezTo>
                    <a:pt x="106" y="268"/>
                    <a:pt x="134" y="289"/>
                    <a:pt x="163" y="289"/>
                  </a:cubicBezTo>
                  <a:cubicBezTo>
                    <a:pt x="191" y="289"/>
                    <a:pt x="219" y="268"/>
                    <a:pt x="219" y="233"/>
                  </a:cubicBezTo>
                  <a:cubicBezTo>
                    <a:pt x="219" y="204"/>
                    <a:pt x="191" y="176"/>
                    <a:pt x="163" y="176"/>
                  </a:cubicBezTo>
                  <a:close/>
                  <a:moveTo>
                    <a:pt x="304" y="176"/>
                  </a:moveTo>
                  <a:lnTo>
                    <a:pt x="304" y="176"/>
                  </a:lnTo>
                  <a:cubicBezTo>
                    <a:pt x="276" y="176"/>
                    <a:pt x="247" y="204"/>
                    <a:pt x="247" y="233"/>
                  </a:cubicBezTo>
                  <a:cubicBezTo>
                    <a:pt x="247" y="268"/>
                    <a:pt x="276" y="289"/>
                    <a:pt x="304" y="289"/>
                  </a:cubicBezTo>
                  <a:cubicBezTo>
                    <a:pt x="332" y="289"/>
                    <a:pt x="361" y="268"/>
                    <a:pt x="361" y="233"/>
                  </a:cubicBezTo>
                  <a:cubicBezTo>
                    <a:pt x="361" y="204"/>
                    <a:pt x="332" y="176"/>
                    <a:pt x="304" y="176"/>
                  </a:cubicBezTo>
                  <a:close/>
                  <a:moveTo>
                    <a:pt x="445" y="176"/>
                  </a:moveTo>
                  <a:lnTo>
                    <a:pt x="445" y="176"/>
                  </a:lnTo>
                  <a:cubicBezTo>
                    <a:pt x="417" y="176"/>
                    <a:pt x="389" y="204"/>
                    <a:pt x="389" y="233"/>
                  </a:cubicBezTo>
                  <a:cubicBezTo>
                    <a:pt x="389" y="268"/>
                    <a:pt x="417" y="289"/>
                    <a:pt x="445" y="289"/>
                  </a:cubicBezTo>
                  <a:cubicBezTo>
                    <a:pt x="474" y="289"/>
                    <a:pt x="502" y="268"/>
                    <a:pt x="502" y="233"/>
                  </a:cubicBezTo>
                  <a:cubicBezTo>
                    <a:pt x="502" y="204"/>
                    <a:pt x="474" y="176"/>
                    <a:pt x="445" y="17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24" name="Freeform 65">
              <a:extLst>
                <a:ext uri="{FF2B5EF4-FFF2-40B4-BE49-F238E27FC236}">
                  <a16:creationId xmlns:a16="http://schemas.microsoft.com/office/drawing/2014/main" id="{02E1F6EB-A4E4-40AA-B80E-97C5FDF64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5024" y="1504320"/>
              <a:ext cx="292024" cy="273052"/>
            </a:xfrm>
            <a:custGeom>
              <a:avLst/>
              <a:gdLst>
                <a:gd name="T0" fmla="*/ 579 w 608"/>
                <a:gd name="T1" fmla="*/ 566 h 567"/>
                <a:gd name="T2" fmla="*/ 579 w 608"/>
                <a:gd name="T3" fmla="*/ 566 h 567"/>
                <a:gd name="T4" fmla="*/ 28 w 608"/>
                <a:gd name="T5" fmla="*/ 566 h 567"/>
                <a:gd name="T6" fmla="*/ 0 w 608"/>
                <a:gd name="T7" fmla="*/ 537 h 567"/>
                <a:gd name="T8" fmla="*/ 28 w 608"/>
                <a:gd name="T9" fmla="*/ 509 h 567"/>
                <a:gd name="T10" fmla="*/ 579 w 608"/>
                <a:gd name="T11" fmla="*/ 509 h 567"/>
                <a:gd name="T12" fmla="*/ 607 w 608"/>
                <a:gd name="T13" fmla="*/ 537 h 567"/>
                <a:gd name="T14" fmla="*/ 579 w 608"/>
                <a:gd name="T15" fmla="*/ 566 h 567"/>
                <a:gd name="T16" fmla="*/ 459 w 608"/>
                <a:gd name="T17" fmla="*/ 149 h 567"/>
                <a:gd name="T18" fmla="*/ 459 w 608"/>
                <a:gd name="T19" fmla="*/ 149 h 567"/>
                <a:gd name="T20" fmla="*/ 381 w 608"/>
                <a:gd name="T21" fmla="*/ 71 h 567"/>
                <a:gd name="T22" fmla="*/ 445 w 608"/>
                <a:gd name="T23" fmla="*/ 7 h 567"/>
                <a:gd name="T24" fmla="*/ 480 w 608"/>
                <a:gd name="T25" fmla="*/ 7 h 567"/>
                <a:gd name="T26" fmla="*/ 523 w 608"/>
                <a:gd name="T27" fmla="*/ 50 h 567"/>
                <a:gd name="T28" fmla="*/ 523 w 608"/>
                <a:gd name="T29" fmla="*/ 92 h 567"/>
                <a:gd name="T30" fmla="*/ 459 w 608"/>
                <a:gd name="T31" fmla="*/ 149 h 567"/>
                <a:gd name="T32" fmla="*/ 205 w 608"/>
                <a:gd name="T33" fmla="*/ 410 h 567"/>
                <a:gd name="T34" fmla="*/ 205 w 608"/>
                <a:gd name="T35" fmla="*/ 410 h 567"/>
                <a:gd name="T36" fmla="*/ 127 w 608"/>
                <a:gd name="T37" fmla="*/ 325 h 567"/>
                <a:gd name="T38" fmla="*/ 360 w 608"/>
                <a:gd name="T39" fmla="*/ 92 h 567"/>
                <a:gd name="T40" fmla="*/ 445 w 608"/>
                <a:gd name="T41" fmla="*/ 170 h 567"/>
                <a:gd name="T42" fmla="*/ 205 w 608"/>
                <a:gd name="T43" fmla="*/ 410 h 567"/>
                <a:gd name="T44" fmla="*/ 77 w 608"/>
                <a:gd name="T45" fmla="*/ 453 h 567"/>
                <a:gd name="T46" fmla="*/ 77 w 608"/>
                <a:gd name="T47" fmla="*/ 453 h 567"/>
                <a:gd name="T48" fmla="*/ 106 w 608"/>
                <a:gd name="T49" fmla="*/ 347 h 567"/>
                <a:gd name="T50" fmla="*/ 183 w 608"/>
                <a:gd name="T51" fmla="*/ 424 h 567"/>
                <a:gd name="T52" fmla="*/ 77 w 608"/>
                <a:gd name="T53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8" h="567">
                  <a:moveTo>
                    <a:pt x="579" y="566"/>
                  </a:moveTo>
                  <a:lnTo>
                    <a:pt x="579" y="566"/>
                  </a:lnTo>
                  <a:cubicBezTo>
                    <a:pt x="28" y="566"/>
                    <a:pt x="28" y="566"/>
                    <a:pt x="28" y="566"/>
                  </a:cubicBezTo>
                  <a:cubicBezTo>
                    <a:pt x="14" y="566"/>
                    <a:pt x="0" y="559"/>
                    <a:pt x="0" y="537"/>
                  </a:cubicBezTo>
                  <a:cubicBezTo>
                    <a:pt x="0" y="523"/>
                    <a:pt x="14" y="509"/>
                    <a:pt x="28" y="509"/>
                  </a:cubicBezTo>
                  <a:cubicBezTo>
                    <a:pt x="579" y="509"/>
                    <a:pt x="579" y="509"/>
                    <a:pt x="579" y="509"/>
                  </a:cubicBezTo>
                  <a:cubicBezTo>
                    <a:pt x="593" y="509"/>
                    <a:pt x="607" y="523"/>
                    <a:pt x="607" y="537"/>
                  </a:cubicBezTo>
                  <a:cubicBezTo>
                    <a:pt x="607" y="559"/>
                    <a:pt x="593" y="566"/>
                    <a:pt x="579" y="566"/>
                  </a:cubicBezTo>
                  <a:close/>
                  <a:moveTo>
                    <a:pt x="459" y="149"/>
                  </a:moveTo>
                  <a:lnTo>
                    <a:pt x="459" y="149"/>
                  </a:lnTo>
                  <a:cubicBezTo>
                    <a:pt x="381" y="71"/>
                    <a:pt x="381" y="71"/>
                    <a:pt x="381" y="71"/>
                  </a:cubicBezTo>
                  <a:cubicBezTo>
                    <a:pt x="445" y="7"/>
                    <a:pt x="445" y="7"/>
                    <a:pt x="445" y="7"/>
                  </a:cubicBezTo>
                  <a:cubicBezTo>
                    <a:pt x="452" y="0"/>
                    <a:pt x="473" y="0"/>
                    <a:pt x="480" y="7"/>
                  </a:cubicBezTo>
                  <a:cubicBezTo>
                    <a:pt x="523" y="50"/>
                    <a:pt x="523" y="50"/>
                    <a:pt x="523" y="50"/>
                  </a:cubicBezTo>
                  <a:cubicBezTo>
                    <a:pt x="530" y="64"/>
                    <a:pt x="530" y="78"/>
                    <a:pt x="523" y="92"/>
                  </a:cubicBezTo>
                  <a:lnTo>
                    <a:pt x="459" y="149"/>
                  </a:lnTo>
                  <a:close/>
                  <a:moveTo>
                    <a:pt x="205" y="410"/>
                  </a:moveTo>
                  <a:lnTo>
                    <a:pt x="205" y="410"/>
                  </a:lnTo>
                  <a:cubicBezTo>
                    <a:pt x="127" y="325"/>
                    <a:pt x="127" y="325"/>
                    <a:pt x="127" y="325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445" y="170"/>
                    <a:pt x="445" y="170"/>
                    <a:pt x="445" y="170"/>
                  </a:cubicBezTo>
                  <a:lnTo>
                    <a:pt x="205" y="410"/>
                  </a:lnTo>
                  <a:close/>
                  <a:moveTo>
                    <a:pt x="77" y="453"/>
                  </a:moveTo>
                  <a:lnTo>
                    <a:pt x="77" y="453"/>
                  </a:lnTo>
                  <a:cubicBezTo>
                    <a:pt x="106" y="347"/>
                    <a:pt x="106" y="347"/>
                    <a:pt x="106" y="347"/>
                  </a:cubicBezTo>
                  <a:cubicBezTo>
                    <a:pt x="183" y="424"/>
                    <a:pt x="183" y="424"/>
                    <a:pt x="183" y="424"/>
                  </a:cubicBezTo>
                  <a:lnTo>
                    <a:pt x="77" y="45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25" name="Freeform 39">
              <a:extLst>
                <a:ext uri="{FF2B5EF4-FFF2-40B4-BE49-F238E27FC236}">
                  <a16:creationId xmlns:a16="http://schemas.microsoft.com/office/drawing/2014/main" id="{788A3E80-7938-4375-B775-000C53B4C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8854" y="1455543"/>
              <a:ext cx="266632" cy="266700"/>
            </a:xfrm>
            <a:custGeom>
              <a:avLst/>
              <a:gdLst>
                <a:gd name="T0" fmla="*/ 399 w 444"/>
                <a:gd name="T1" fmla="*/ 53 h 444"/>
                <a:gd name="T2" fmla="*/ 399 w 444"/>
                <a:gd name="T3" fmla="*/ 53 h 444"/>
                <a:gd name="T4" fmla="*/ 372 w 444"/>
                <a:gd name="T5" fmla="*/ 53 h 444"/>
                <a:gd name="T6" fmla="*/ 372 w 444"/>
                <a:gd name="T7" fmla="*/ 98 h 444"/>
                <a:gd name="T8" fmla="*/ 293 w 444"/>
                <a:gd name="T9" fmla="*/ 98 h 444"/>
                <a:gd name="T10" fmla="*/ 293 w 444"/>
                <a:gd name="T11" fmla="*/ 53 h 444"/>
                <a:gd name="T12" fmla="*/ 151 w 444"/>
                <a:gd name="T13" fmla="*/ 53 h 444"/>
                <a:gd name="T14" fmla="*/ 151 w 444"/>
                <a:gd name="T15" fmla="*/ 98 h 444"/>
                <a:gd name="T16" fmla="*/ 71 w 444"/>
                <a:gd name="T17" fmla="*/ 98 h 444"/>
                <a:gd name="T18" fmla="*/ 71 w 444"/>
                <a:gd name="T19" fmla="*/ 53 h 444"/>
                <a:gd name="T20" fmla="*/ 45 w 444"/>
                <a:gd name="T21" fmla="*/ 53 h 444"/>
                <a:gd name="T22" fmla="*/ 0 w 444"/>
                <a:gd name="T23" fmla="*/ 98 h 444"/>
                <a:gd name="T24" fmla="*/ 0 w 444"/>
                <a:gd name="T25" fmla="*/ 399 h 444"/>
                <a:gd name="T26" fmla="*/ 45 w 444"/>
                <a:gd name="T27" fmla="*/ 443 h 444"/>
                <a:gd name="T28" fmla="*/ 399 w 444"/>
                <a:gd name="T29" fmla="*/ 443 h 444"/>
                <a:gd name="T30" fmla="*/ 443 w 444"/>
                <a:gd name="T31" fmla="*/ 399 h 444"/>
                <a:gd name="T32" fmla="*/ 443 w 444"/>
                <a:gd name="T33" fmla="*/ 98 h 444"/>
                <a:gd name="T34" fmla="*/ 399 w 444"/>
                <a:gd name="T35" fmla="*/ 53 h 444"/>
                <a:gd name="T36" fmla="*/ 399 w 444"/>
                <a:gd name="T37" fmla="*/ 399 h 444"/>
                <a:gd name="T38" fmla="*/ 399 w 444"/>
                <a:gd name="T39" fmla="*/ 399 h 444"/>
                <a:gd name="T40" fmla="*/ 45 w 444"/>
                <a:gd name="T41" fmla="*/ 399 h 444"/>
                <a:gd name="T42" fmla="*/ 45 w 444"/>
                <a:gd name="T43" fmla="*/ 196 h 444"/>
                <a:gd name="T44" fmla="*/ 399 w 444"/>
                <a:gd name="T45" fmla="*/ 196 h 444"/>
                <a:gd name="T46" fmla="*/ 399 w 444"/>
                <a:gd name="T47" fmla="*/ 399 h 444"/>
                <a:gd name="T48" fmla="*/ 124 w 444"/>
                <a:gd name="T49" fmla="*/ 0 h 444"/>
                <a:gd name="T50" fmla="*/ 124 w 444"/>
                <a:gd name="T51" fmla="*/ 0 h 444"/>
                <a:gd name="T52" fmla="*/ 89 w 444"/>
                <a:gd name="T53" fmla="*/ 0 h 444"/>
                <a:gd name="T54" fmla="*/ 89 w 444"/>
                <a:gd name="T55" fmla="*/ 89 h 444"/>
                <a:gd name="T56" fmla="*/ 124 w 444"/>
                <a:gd name="T57" fmla="*/ 89 h 444"/>
                <a:gd name="T58" fmla="*/ 124 w 444"/>
                <a:gd name="T59" fmla="*/ 0 h 444"/>
                <a:gd name="T60" fmla="*/ 354 w 444"/>
                <a:gd name="T61" fmla="*/ 0 h 444"/>
                <a:gd name="T62" fmla="*/ 354 w 444"/>
                <a:gd name="T63" fmla="*/ 0 h 444"/>
                <a:gd name="T64" fmla="*/ 319 w 444"/>
                <a:gd name="T65" fmla="*/ 0 h 444"/>
                <a:gd name="T66" fmla="*/ 319 w 444"/>
                <a:gd name="T67" fmla="*/ 89 h 444"/>
                <a:gd name="T68" fmla="*/ 354 w 444"/>
                <a:gd name="T69" fmla="*/ 89 h 444"/>
                <a:gd name="T70" fmla="*/ 354 w 444"/>
                <a:gd name="T7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45712" tIns="22856" rIns="45712" bIns="22856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C1C6D3A3-2F6B-4B7C-8101-4531FB4C1EF8}"/>
              </a:ext>
            </a:extLst>
          </p:cNvPr>
          <p:cNvSpPr txBox="1"/>
          <p:nvPr/>
        </p:nvSpPr>
        <p:spPr>
          <a:xfrm>
            <a:off x="7282817" y="1684131"/>
            <a:ext cx="372236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A586C3C-EB74-46C2-B293-CDDBD23D2442}"/>
              </a:ext>
            </a:extLst>
          </p:cNvPr>
          <p:cNvSpPr txBox="1"/>
          <p:nvPr/>
        </p:nvSpPr>
        <p:spPr>
          <a:xfrm>
            <a:off x="7704541" y="724036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Goal Second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E07AF5F-1121-4544-8297-1B474CF03AB3}"/>
              </a:ext>
            </a:extLst>
          </p:cNvPr>
          <p:cNvGrpSpPr/>
          <p:nvPr/>
        </p:nvGrpSpPr>
        <p:grpSpPr>
          <a:xfrm>
            <a:off x="8484769" y="4774916"/>
            <a:ext cx="1318460" cy="272998"/>
            <a:chOff x="2271194" y="1455543"/>
            <a:chExt cx="1554292" cy="32182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7" name="Freeform 143">
              <a:extLst>
                <a:ext uri="{FF2B5EF4-FFF2-40B4-BE49-F238E27FC236}">
                  <a16:creationId xmlns:a16="http://schemas.microsoft.com/office/drawing/2014/main" id="{2FC466C6-0200-4DA7-BE26-24EB9751C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194" y="1504320"/>
              <a:ext cx="292024" cy="268818"/>
            </a:xfrm>
            <a:custGeom>
              <a:avLst/>
              <a:gdLst>
                <a:gd name="T0" fmla="*/ 318 w 609"/>
                <a:gd name="T1" fmla="*/ 459 h 559"/>
                <a:gd name="T2" fmla="*/ 318 w 609"/>
                <a:gd name="T3" fmla="*/ 459 h 559"/>
                <a:gd name="T4" fmla="*/ 254 w 609"/>
                <a:gd name="T5" fmla="*/ 452 h 559"/>
                <a:gd name="T6" fmla="*/ 43 w 609"/>
                <a:gd name="T7" fmla="*/ 537 h 559"/>
                <a:gd name="T8" fmla="*/ 120 w 609"/>
                <a:gd name="T9" fmla="*/ 410 h 559"/>
                <a:gd name="T10" fmla="*/ 0 w 609"/>
                <a:gd name="T11" fmla="*/ 233 h 559"/>
                <a:gd name="T12" fmla="*/ 318 w 609"/>
                <a:gd name="T13" fmla="*/ 0 h 559"/>
                <a:gd name="T14" fmla="*/ 608 w 609"/>
                <a:gd name="T15" fmla="*/ 233 h 559"/>
                <a:gd name="T16" fmla="*/ 318 w 609"/>
                <a:gd name="T17" fmla="*/ 459 h 559"/>
                <a:gd name="T18" fmla="*/ 163 w 609"/>
                <a:gd name="T19" fmla="*/ 176 h 559"/>
                <a:gd name="T20" fmla="*/ 163 w 609"/>
                <a:gd name="T21" fmla="*/ 176 h 559"/>
                <a:gd name="T22" fmla="*/ 106 w 609"/>
                <a:gd name="T23" fmla="*/ 233 h 559"/>
                <a:gd name="T24" fmla="*/ 163 w 609"/>
                <a:gd name="T25" fmla="*/ 289 h 559"/>
                <a:gd name="T26" fmla="*/ 219 w 609"/>
                <a:gd name="T27" fmla="*/ 233 h 559"/>
                <a:gd name="T28" fmla="*/ 163 w 609"/>
                <a:gd name="T29" fmla="*/ 176 h 559"/>
                <a:gd name="T30" fmla="*/ 304 w 609"/>
                <a:gd name="T31" fmla="*/ 176 h 559"/>
                <a:gd name="T32" fmla="*/ 304 w 609"/>
                <a:gd name="T33" fmla="*/ 176 h 559"/>
                <a:gd name="T34" fmla="*/ 247 w 609"/>
                <a:gd name="T35" fmla="*/ 233 h 559"/>
                <a:gd name="T36" fmla="*/ 304 w 609"/>
                <a:gd name="T37" fmla="*/ 289 h 559"/>
                <a:gd name="T38" fmla="*/ 361 w 609"/>
                <a:gd name="T39" fmla="*/ 233 h 559"/>
                <a:gd name="T40" fmla="*/ 304 w 609"/>
                <a:gd name="T41" fmla="*/ 176 h 559"/>
                <a:gd name="T42" fmla="*/ 445 w 609"/>
                <a:gd name="T43" fmla="*/ 176 h 559"/>
                <a:gd name="T44" fmla="*/ 445 w 609"/>
                <a:gd name="T45" fmla="*/ 176 h 559"/>
                <a:gd name="T46" fmla="*/ 389 w 609"/>
                <a:gd name="T47" fmla="*/ 233 h 559"/>
                <a:gd name="T48" fmla="*/ 445 w 609"/>
                <a:gd name="T49" fmla="*/ 289 h 559"/>
                <a:gd name="T50" fmla="*/ 502 w 609"/>
                <a:gd name="T51" fmla="*/ 233 h 559"/>
                <a:gd name="T52" fmla="*/ 445 w 609"/>
                <a:gd name="T53" fmla="*/ 176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9" h="559">
                  <a:moveTo>
                    <a:pt x="318" y="459"/>
                  </a:moveTo>
                  <a:lnTo>
                    <a:pt x="318" y="459"/>
                  </a:lnTo>
                  <a:cubicBezTo>
                    <a:pt x="297" y="459"/>
                    <a:pt x="276" y="452"/>
                    <a:pt x="254" y="452"/>
                  </a:cubicBezTo>
                  <a:cubicBezTo>
                    <a:pt x="177" y="558"/>
                    <a:pt x="43" y="537"/>
                    <a:pt x="43" y="537"/>
                  </a:cubicBezTo>
                  <a:cubicBezTo>
                    <a:pt x="134" y="494"/>
                    <a:pt x="134" y="417"/>
                    <a:pt x="120" y="410"/>
                  </a:cubicBezTo>
                  <a:cubicBezTo>
                    <a:pt x="43" y="367"/>
                    <a:pt x="0" y="303"/>
                    <a:pt x="0" y="233"/>
                  </a:cubicBezTo>
                  <a:cubicBezTo>
                    <a:pt x="0" y="106"/>
                    <a:pt x="141" y="0"/>
                    <a:pt x="318" y="0"/>
                  </a:cubicBezTo>
                  <a:cubicBezTo>
                    <a:pt x="495" y="0"/>
                    <a:pt x="608" y="106"/>
                    <a:pt x="608" y="233"/>
                  </a:cubicBezTo>
                  <a:cubicBezTo>
                    <a:pt x="608" y="360"/>
                    <a:pt x="495" y="459"/>
                    <a:pt x="318" y="459"/>
                  </a:cubicBezTo>
                  <a:close/>
                  <a:moveTo>
                    <a:pt x="163" y="176"/>
                  </a:moveTo>
                  <a:lnTo>
                    <a:pt x="163" y="176"/>
                  </a:lnTo>
                  <a:cubicBezTo>
                    <a:pt x="134" y="176"/>
                    <a:pt x="106" y="204"/>
                    <a:pt x="106" y="233"/>
                  </a:cubicBezTo>
                  <a:cubicBezTo>
                    <a:pt x="106" y="268"/>
                    <a:pt x="134" y="289"/>
                    <a:pt x="163" y="289"/>
                  </a:cubicBezTo>
                  <a:cubicBezTo>
                    <a:pt x="191" y="289"/>
                    <a:pt x="219" y="268"/>
                    <a:pt x="219" y="233"/>
                  </a:cubicBezTo>
                  <a:cubicBezTo>
                    <a:pt x="219" y="204"/>
                    <a:pt x="191" y="176"/>
                    <a:pt x="163" y="176"/>
                  </a:cubicBezTo>
                  <a:close/>
                  <a:moveTo>
                    <a:pt x="304" y="176"/>
                  </a:moveTo>
                  <a:lnTo>
                    <a:pt x="304" y="176"/>
                  </a:lnTo>
                  <a:cubicBezTo>
                    <a:pt x="276" y="176"/>
                    <a:pt x="247" y="204"/>
                    <a:pt x="247" y="233"/>
                  </a:cubicBezTo>
                  <a:cubicBezTo>
                    <a:pt x="247" y="268"/>
                    <a:pt x="276" y="289"/>
                    <a:pt x="304" y="289"/>
                  </a:cubicBezTo>
                  <a:cubicBezTo>
                    <a:pt x="332" y="289"/>
                    <a:pt x="361" y="268"/>
                    <a:pt x="361" y="233"/>
                  </a:cubicBezTo>
                  <a:cubicBezTo>
                    <a:pt x="361" y="204"/>
                    <a:pt x="332" y="176"/>
                    <a:pt x="304" y="176"/>
                  </a:cubicBezTo>
                  <a:close/>
                  <a:moveTo>
                    <a:pt x="445" y="176"/>
                  </a:moveTo>
                  <a:lnTo>
                    <a:pt x="445" y="176"/>
                  </a:lnTo>
                  <a:cubicBezTo>
                    <a:pt x="417" y="176"/>
                    <a:pt x="389" y="204"/>
                    <a:pt x="389" y="233"/>
                  </a:cubicBezTo>
                  <a:cubicBezTo>
                    <a:pt x="389" y="268"/>
                    <a:pt x="417" y="289"/>
                    <a:pt x="445" y="289"/>
                  </a:cubicBezTo>
                  <a:cubicBezTo>
                    <a:pt x="474" y="289"/>
                    <a:pt x="502" y="268"/>
                    <a:pt x="502" y="233"/>
                  </a:cubicBezTo>
                  <a:cubicBezTo>
                    <a:pt x="502" y="204"/>
                    <a:pt x="474" y="176"/>
                    <a:pt x="445" y="17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28" name="Freeform 65">
              <a:extLst>
                <a:ext uri="{FF2B5EF4-FFF2-40B4-BE49-F238E27FC236}">
                  <a16:creationId xmlns:a16="http://schemas.microsoft.com/office/drawing/2014/main" id="{A4958AB3-0B7B-441D-BCF9-CE385309C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5024" y="1504320"/>
              <a:ext cx="292024" cy="273052"/>
            </a:xfrm>
            <a:custGeom>
              <a:avLst/>
              <a:gdLst>
                <a:gd name="T0" fmla="*/ 579 w 608"/>
                <a:gd name="T1" fmla="*/ 566 h 567"/>
                <a:gd name="T2" fmla="*/ 579 w 608"/>
                <a:gd name="T3" fmla="*/ 566 h 567"/>
                <a:gd name="T4" fmla="*/ 28 w 608"/>
                <a:gd name="T5" fmla="*/ 566 h 567"/>
                <a:gd name="T6" fmla="*/ 0 w 608"/>
                <a:gd name="T7" fmla="*/ 537 h 567"/>
                <a:gd name="T8" fmla="*/ 28 w 608"/>
                <a:gd name="T9" fmla="*/ 509 h 567"/>
                <a:gd name="T10" fmla="*/ 579 w 608"/>
                <a:gd name="T11" fmla="*/ 509 h 567"/>
                <a:gd name="T12" fmla="*/ 607 w 608"/>
                <a:gd name="T13" fmla="*/ 537 h 567"/>
                <a:gd name="T14" fmla="*/ 579 w 608"/>
                <a:gd name="T15" fmla="*/ 566 h 567"/>
                <a:gd name="T16" fmla="*/ 459 w 608"/>
                <a:gd name="T17" fmla="*/ 149 h 567"/>
                <a:gd name="T18" fmla="*/ 459 w 608"/>
                <a:gd name="T19" fmla="*/ 149 h 567"/>
                <a:gd name="T20" fmla="*/ 381 w 608"/>
                <a:gd name="T21" fmla="*/ 71 h 567"/>
                <a:gd name="T22" fmla="*/ 445 w 608"/>
                <a:gd name="T23" fmla="*/ 7 h 567"/>
                <a:gd name="T24" fmla="*/ 480 w 608"/>
                <a:gd name="T25" fmla="*/ 7 h 567"/>
                <a:gd name="T26" fmla="*/ 523 w 608"/>
                <a:gd name="T27" fmla="*/ 50 h 567"/>
                <a:gd name="T28" fmla="*/ 523 w 608"/>
                <a:gd name="T29" fmla="*/ 92 h 567"/>
                <a:gd name="T30" fmla="*/ 459 w 608"/>
                <a:gd name="T31" fmla="*/ 149 h 567"/>
                <a:gd name="T32" fmla="*/ 205 w 608"/>
                <a:gd name="T33" fmla="*/ 410 h 567"/>
                <a:gd name="T34" fmla="*/ 205 w 608"/>
                <a:gd name="T35" fmla="*/ 410 h 567"/>
                <a:gd name="T36" fmla="*/ 127 w 608"/>
                <a:gd name="T37" fmla="*/ 325 h 567"/>
                <a:gd name="T38" fmla="*/ 360 w 608"/>
                <a:gd name="T39" fmla="*/ 92 h 567"/>
                <a:gd name="T40" fmla="*/ 445 w 608"/>
                <a:gd name="T41" fmla="*/ 170 h 567"/>
                <a:gd name="T42" fmla="*/ 205 w 608"/>
                <a:gd name="T43" fmla="*/ 410 h 567"/>
                <a:gd name="T44" fmla="*/ 77 w 608"/>
                <a:gd name="T45" fmla="*/ 453 h 567"/>
                <a:gd name="T46" fmla="*/ 77 w 608"/>
                <a:gd name="T47" fmla="*/ 453 h 567"/>
                <a:gd name="T48" fmla="*/ 106 w 608"/>
                <a:gd name="T49" fmla="*/ 347 h 567"/>
                <a:gd name="T50" fmla="*/ 183 w 608"/>
                <a:gd name="T51" fmla="*/ 424 h 567"/>
                <a:gd name="T52" fmla="*/ 77 w 608"/>
                <a:gd name="T53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8" h="567">
                  <a:moveTo>
                    <a:pt x="579" y="566"/>
                  </a:moveTo>
                  <a:lnTo>
                    <a:pt x="579" y="566"/>
                  </a:lnTo>
                  <a:cubicBezTo>
                    <a:pt x="28" y="566"/>
                    <a:pt x="28" y="566"/>
                    <a:pt x="28" y="566"/>
                  </a:cubicBezTo>
                  <a:cubicBezTo>
                    <a:pt x="14" y="566"/>
                    <a:pt x="0" y="559"/>
                    <a:pt x="0" y="537"/>
                  </a:cubicBezTo>
                  <a:cubicBezTo>
                    <a:pt x="0" y="523"/>
                    <a:pt x="14" y="509"/>
                    <a:pt x="28" y="509"/>
                  </a:cubicBezTo>
                  <a:cubicBezTo>
                    <a:pt x="579" y="509"/>
                    <a:pt x="579" y="509"/>
                    <a:pt x="579" y="509"/>
                  </a:cubicBezTo>
                  <a:cubicBezTo>
                    <a:pt x="593" y="509"/>
                    <a:pt x="607" y="523"/>
                    <a:pt x="607" y="537"/>
                  </a:cubicBezTo>
                  <a:cubicBezTo>
                    <a:pt x="607" y="559"/>
                    <a:pt x="593" y="566"/>
                    <a:pt x="579" y="566"/>
                  </a:cubicBezTo>
                  <a:close/>
                  <a:moveTo>
                    <a:pt x="459" y="149"/>
                  </a:moveTo>
                  <a:lnTo>
                    <a:pt x="459" y="149"/>
                  </a:lnTo>
                  <a:cubicBezTo>
                    <a:pt x="381" y="71"/>
                    <a:pt x="381" y="71"/>
                    <a:pt x="381" y="71"/>
                  </a:cubicBezTo>
                  <a:cubicBezTo>
                    <a:pt x="445" y="7"/>
                    <a:pt x="445" y="7"/>
                    <a:pt x="445" y="7"/>
                  </a:cubicBezTo>
                  <a:cubicBezTo>
                    <a:pt x="452" y="0"/>
                    <a:pt x="473" y="0"/>
                    <a:pt x="480" y="7"/>
                  </a:cubicBezTo>
                  <a:cubicBezTo>
                    <a:pt x="523" y="50"/>
                    <a:pt x="523" y="50"/>
                    <a:pt x="523" y="50"/>
                  </a:cubicBezTo>
                  <a:cubicBezTo>
                    <a:pt x="530" y="64"/>
                    <a:pt x="530" y="78"/>
                    <a:pt x="523" y="92"/>
                  </a:cubicBezTo>
                  <a:lnTo>
                    <a:pt x="459" y="149"/>
                  </a:lnTo>
                  <a:close/>
                  <a:moveTo>
                    <a:pt x="205" y="410"/>
                  </a:moveTo>
                  <a:lnTo>
                    <a:pt x="205" y="410"/>
                  </a:lnTo>
                  <a:cubicBezTo>
                    <a:pt x="127" y="325"/>
                    <a:pt x="127" y="325"/>
                    <a:pt x="127" y="325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445" y="170"/>
                    <a:pt x="445" y="170"/>
                    <a:pt x="445" y="170"/>
                  </a:cubicBezTo>
                  <a:lnTo>
                    <a:pt x="205" y="410"/>
                  </a:lnTo>
                  <a:close/>
                  <a:moveTo>
                    <a:pt x="77" y="453"/>
                  </a:moveTo>
                  <a:lnTo>
                    <a:pt x="77" y="453"/>
                  </a:lnTo>
                  <a:cubicBezTo>
                    <a:pt x="106" y="347"/>
                    <a:pt x="106" y="347"/>
                    <a:pt x="106" y="347"/>
                  </a:cubicBezTo>
                  <a:cubicBezTo>
                    <a:pt x="183" y="424"/>
                    <a:pt x="183" y="424"/>
                    <a:pt x="183" y="424"/>
                  </a:cubicBezTo>
                  <a:lnTo>
                    <a:pt x="77" y="45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BB4FC6CB-6E02-4934-9234-2FFD08F5F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8854" y="1455543"/>
              <a:ext cx="266632" cy="266700"/>
            </a:xfrm>
            <a:custGeom>
              <a:avLst/>
              <a:gdLst>
                <a:gd name="T0" fmla="*/ 399 w 444"/>
                <a:gd name="T1" fmla="*/ 53 h 444"/>
                <a:gd name="T2" fmla="*/ 399 w 444"/>
                <a:gd name="T3" fmla="*/ 53 h 444"/>
                <a:gd name="T4" fmla="*/ 372 w 444"/>
                <a:gd name="T5" fmla="*/ 53 h 444"/>
                <a:gd name="T6" fmla="*/ 372 w 444"/>
                <a:gd name="T7" fmla="*/ 98 h 444"/>
                <a:gd name="T8" fmla="*/ 293 w 444"/>
                <a:gd name="T9" fmla="*/ 98 h 444"/>
                <a:gd name="T10" fmla="*/ 293 w 444"/>
                <a:gd name="T11" fmla="*/ 53 h 444"/>
                <a:gd name="T12" fmla="*/ 151 w 444"/>
                <a:gd name="T13" fmla="*/ 53 h 444"/>
                <a:gd name="T14" fmla="*/ 151 w 444"/>
                <a:gd name="T15" fmla="*/ 98 h 444"/>
                <a:gd name="T16" fmla="*/ 71 w 444"/>
                <a:gd name="T17" fmla="*/ 98 h 444"/>
                <a:gd name="T18" fmla="*/ 71 w 444"/>
                <a:gd name="T19" fmla="*/ 53 h 444"/>
                <a:gd name="T20" fmla="*/ 45 w 444"/>
                <a:gd name="T21" fmla="*/ 53 h 444"/>
                <a:gd name="T22" fmla="*/ 0 w 444"/>
                <a:gd name="T23" fmla="*/ 98 h 444"/>
                <a:gd name="T24" fmla="*/ 0 w 444"/>
                <a:gd name="T25" fmla="*/ 399 h 444"/>
                <a:gd name="T26" fmla="*/ 45 w 444"/>
                <a:gd name="T27" fmla="*/ 443 h 444"/>
                <a:gd name="T28" fmla="*/ 399 w 444"/>
                <a:gd name="T29" fmla="*/ 443 h 444"/>
                <a:gd name="T30" fmla="*/ 443 w 444"/>
                <a:gd name="T31" fmla="*/ 399 h 444"/>
                <a:gd name="T32" fmla="*/ 443 w 444"/>
                <a:gd name="T33" fmla="*/ 98 h 444"/>
                <a:gd name="T34" fmla="*/ 399 w 444"/>
                <a:gd name="T35" fmla="*/ 53 h 444"/>
                <a:gd name="T36" fmla="*/ 399 w 444"/>
                <a:gd name="T37" fmla="*/ 399 h 444"/>
                <a:gd name="T38" fmla="*/ 399 w 444"/>
                <a:gd name="T39" fmla="*/ 399 h 444"/>
                <a:gd name="T40" fmla="*/ 45 w 444"/>
                <a:gd name="T41" fmla="*/ 399 h 444"/>
                <a:gd name="T42" fmla="*/ 45 w 444"/>
                <a:gd name="T43" fmla="*/ 196 h 444"/>
                <a:gd name="T44" fmla="*/ 399 w 444"/>
                <a:gd name="T45" fmla="*/ 196 h 444"/>
                <a:gd name="T46" fmla="*/ 399 w 444"/>
                <a:gd name="T47" fmla="*/ 399 h 444"/>
                <a:gd name="T48" fmla="*/ 124 w 444"/>
                <a:gd name="T49" fmla="*/ 0 h 444"/>
                <a:gd name="T50" fmla="*/ 124 w 444"/>
                <a:gd name="T51" fmla="*/ 0 h 444"/>
                <a:gd name="T52" fmla="*/ 89 w 444"/>
                <a:gd name="T53" fmla="*/ 0 h 444"/>
                <a:gd name="T54" fmla="*/ 89 w 444"/>
                <a:gd name="T55" fmla="*/ 89 h 444"/>
                <a:gd name="T56" fmla="*/ 124 w 444"/>
                <a:gd name="T57" fmla="*/ 89 h 444"/>
                <a:gd name="T58" fmla="*/ 124 w 444"/>
                <a:gd name="T59" fmla="*/ 0 h 444"/>
                <a:gd name="T60" fmla="*/ 354 w 444"/>
                <a:gd name="T61" fmla="*/ 0 h 444"/>
                <a:gd name="T62" fmla="*/ 354 w 444"/>
                <a:gd name="T63" fmla="*/ 0 h 444"/>
                <a:gd name="T64" fmla="*/ 319 w 444"/>
                <a:gd name="T65" fmla="*/ 0 h 444"/>
                <a:gd name="T66" fmla="*/ 319 w 444"/>
                <a:gd name="T67" fmla="*/ 89 h 444"/>
                <a:gd name="T68" fmla="*/ 354 w 444"/>
                <a:gd name="T69" fmla="*/ 89 h 444"/>
                <a:gd name="T70" fmla="*/ 354 w 444"/>
                <a:gd name="T7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45712" tIns="22856" rIns="45712" bIns="22856" anchor="ctr"/>
            <a:lstStyle/>
            <a:p>
              <a:pPr>
                <a:defRPr/>
              </a:pPr>
              <a:endParaRPr lang="en-US" sz="900" dirty="0">
                <a:latin typeface="Lato Light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ED791937-354D-4BD5-9DCD-931E2B7BC660}"/>
              </a:ext>
            </a:extLst>
          </p:cNvPr>
          <p:cNvSpPr txBox="1"/>
          <p:nvPr/>
        </p:nvSpPr>
        <p:spPr>
          <a:xfrm>
            <a:off x="7331490" y="5259181"/>
            <a:ext cx="372236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B51600A-2271-4AB2-8AF6-A7DE69F76FD9}"/>
              </a:ext>
            </a:extLst>
          </p:cNvPr>
          <p:cNvSpPr txBox="1"/>
          <p:nvPr/>
        </p:nvSpPr>
        <p:spPr>
          <a:xfrm>
            <a:off x="7753214" y="4299086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Goal Third</a:t>
            </a:r>
          </a:p>
        </p:txBody>
      </p:sp>
    </p:spTree>
    <p:extLst>
      <p:ext uri="{BB962C8B-B14F-4D97-AF65-F5344CB8AC3E}">
        <p14:creationId xmlns:p14="http://schemas.microsoft.com/office/powerpoint/2010/main" val="335067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6" grpId="0"/>
      <p:bldP spid="7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4C0C22-1CDA-4631-9A0D-8C789BDBFFAD}"/>
              </a:ext>
            </a:extLst>
          </p:cNvPr>
          <p:cNvSpPr txBox="1"/>
          <p:nvPr/>
        </p:nvSpPr>
        <p:spPr>
          <a:xfrm>
            <a:off x="1450030" y="3429000"/>
            <a:ext cx="24064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Contact Us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3F9C21-C95A-460D-AED2-6CB5EA0983F0}"/>
              </a:ext>
            </a:extLst>
          </p:cNvPr>
          <p:cNvSpPr txBox="1"/>
          <p:nvPr/>
        </p:nvSpPr>
        <p:spPr>
          <a:xfrm>
            <a:off x="1449525" y="4304379"/>
            <a:ext cx="372236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C7CB8046-769A-4F16-86D2-60CC11A5C95E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40D810E-E636-45F4-9EB0-17D019A42E33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36139A-A273-46C9-A36B-443BAC7230DE}"/>
              </a:ext>
            </a:extLst>
          </p:cNvPr>
          <p:cNvSpPr txBox="1"/>
          <p:nvPr/>
        </p:nvSpPr>
        <p:spPr>
          <a:xfrm>
            <a:off x="6096000" y="4304379"/>
            <a:ext cx="1141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Address  : 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688A06-89D6-4929-8173-1EFF9B4B3F0E}"/>
              </a:ext>
            </a:extLst>
          </p:cNvPr>
          <p:cNvSpPr txBox="1"/>
          <p:nvPr/>
        </p:nvSpPr>
        <p:spPr>
          <a:xfrm>
            <a:off x="7130143" y="4321082"/>
            <a:ext cx="1141938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Ocean Avenue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E27DB0-0D4D-49C8-A642-2DC135D2D57E}"/>
              </a:ext>
            </a:extLst>
          </p:cNvPr>
          <p:cNvSpPr txBox="1"/>
          <p:nvPr/>
        </p:nvSpPr>
        <p:spPr>
          <a:xfrm>
            <a:off x="6096000" y="4962785"/>
            <a:ext cx="1141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City           : 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956562-8B8C-4A90-9E1D-5E3ECC879528}"/>
              </a:ext>
            </a:extLst>
          </p:cNvPr>
          <p:cNvSpPr txBox="1"/>
          <p:nvPr/>
        </p:nvSpPr>
        <p:spPr>
          <a:xfrm>
            <a:off x="7130143" y="4979488"/>
            <a:ext cx="1141938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1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New york - 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C36C52-6A1A-4E07-8A5D-07730FC479DD}"/>
              </a:ext>
            </a:extLst>
          </p:cNvPr>
          <p:cNvSpPr txBox="1"/>
          <p:nvPr/>
        </p:nvSpPr>
        <p:spPr>
          <a:xfrm>
            <a:off x="8521125" y="4316289"/>
            <a:ext cx="1317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Phone        :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A36EB0-4ECE-4558-90B3-F58906A4D0AA}"/>
              </a:ext>
            </a:extLst>
          </p:cNvPr>
          <p:cNvSpPr txBox="1"/>
          <p:nvPr/>
        </p:nvSpPr>
        <p:spPr>
          <a:xfrm>
            <a:off x="9555268" y="4312730"/>
            <a:ext cx="1141938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+123-456-789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49224-F276-4EB5-8CAB-A6CE798267B0}"/>
              </a:ext>
            </a:extLst>
          </p:cNvPr>
          <p:cNvSpPr txBox="1"/>
          <p:nvPr/>
        </p:nvSpPr>
        <p:spPr>
          <a:xfrm>
            <a:off x="8521125" y="4990372"/>
            <a:ext cx="1317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Email          :  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B4E7C2-8E76-4FD7-9C5D-09246AF067BC}"/>
              </a:ext>
            </a:extLst>
          </p:cNvPr>
          <p:cNvSpPr txBox="1"/>
          <p:nvPr/>
        </p:nvSpPr>
        <p:spPr>
          <a:xfrm>
            <a:off x="9555268" y="4971136"/>
            <a:ext cx="1794550" cy="31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info@school</a:t>
            </a:r>
            <a:r>
              <a:rPr lang="id-ID" sz="1100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.com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56A99ED-88BA-4A79-BACE-169444A0863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19" b="299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50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67323B-7C22-4665-98FC-99D913856EAD}"/>
              </a:ext>
            </a:extLst>
          </p:cNvPr>
          <p:cNvSpPr txBox="1"/>
          <p:nvPr/>
        </p:nvSpPr>
        <p:spPr>
          <a:xfrm>
            <a:off x="6926878" y="2088925"/>
            <a:ext cx="1665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Arrival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32E01A-A42B-424B-84AC-91DE724DE8E6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E1F129-85EA-4D3B-8E03-C8B326566203}"/>
              </a:ext>
            </a:extLst>
          </p:cNvPr>
          <p:cNvSpPr txBox="1"/>
          <p:nvPr/>
        </p:nvSpPr>
        <p:spPr>
          <a:xfrm>
            <a:off x="6940946" y="3540601"/>
            <a:ext cx="304966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A6E0D7-A567-4A51-B802-108850D0CC18}"/>
              </a:ext>
            </a:extLst>
          </p:cNvPr>
          <p:cNvSpPr txBox="1"/>
          <p:nvPr/>
        </p:nvSpPr>
        <p:spPr>
          <a:xfrm>
            <a:off x="6940946" y="3049409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Welcome High School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235E0B-7E45-4EF1-A7B8-C1FF9438A4B4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60655C0A-E86A-4DA7-9816-D19290EEEE82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39DCAA2C-9312-4405-B270-A39163783FC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1" r="174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8614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9" grpId="0"/>
      <p:bldP spid="10" grpId="0"/>
      <p:bldP spid="11" grpId="0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027311-945D-4E78-A56E-36E4A19E17E6}"/>
              </a:ext>
            </a:extLst>
          </p:cNvPr>
          <p:cNvSpPr txBox="1"/>
          <p:nvPr/>
        </p:nvSpPr>
        <p:spPr>
          <a:xfrm>
            <a:off x="2574848" y="3044279"/>
            <a:ext cx="7042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chemeClr val="tx2"/>
                </a:solidFill>
                <a:latin typeface="+mj-lt"/>
              </a:rPr>
              <a:t>THANKS FOR WATCHING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F141A1-587E-46AF-A44F-36DBF1057475}"/>
              </a:ext>
            </a:extLst>
          </p:cNvPr>
          <p:cNvSpPr txBox="1"/>
          <p:nvPr/>
        </p:nvSpPr>
        <p:spPr>
          <a:xfrm>
            <a:off x="4329765" y="3688472"/>
            <a:ext cx="3558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2020 </a:t>
            </a:r>
            <a:r>
              <a:rPr lang="en-US" sz="1200" dirty="0" err="1">
                <a:solidFill>
                  <a:schemeClr val="bg2">
                    <a:lumMod val="75000"/>
                  </a:schemeClr>
                </a:solidFill>
              </a:rPr>
              <a:t>Formatika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 Wonderful Year Book </a:t>
            </a:r>
            <a:r>
              <a:rPr lang="en-US" sz="1200" dirty="0" err="1">
                <a:solidFill>
                  <a:schemeClr val="bg2">
                    <a:lumMod val="75000"/>
                  </a:schemeClr>
                </a:solidFill>
              </a:rPr>
              <a:t>Powerpoint</a:t>
            </a:r>
            <a:endParaRPr 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02DCF8-C07F-448F-A6DE-B73489DA000E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4A9170-3411-4716-B1A9-5271AE1321CC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FCF8B-D0C7-4D2E-8DB3-88081CBB1ADD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0C217FA-B978-455B-B541-8F46DCF1AC9C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60385B2-5B39-4E28-A214-DD26C4413A53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09E1A7E8-9E6F-4CF0-AAEB-25D281210CC9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83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57">
            <a:extLst>
              <a:ext uri="{FF2B5EF4-FFF2-40B4-BE49-F238E27FC236}">
                <a16:creationId xmlns:a16="http://schemas.microsoft.com/office/drawing/2014/main" id="{3355CC1F-42C8-4AD9-8D6C-64E0AD30B42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36015" y="670714"/>
            <a:ext cx="388362" cy="297151"/>
            <a:chOff x="2889" y="1431"/>
            <a:chExt cx="1899" cy="145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" name="Freeform 1059">
              <a:extLst>
                <a:ext uri="{FF2B5EF4-FFF2-40B4-BE49-F238E27FC236}">
                  <a16:creationId xmlns:a16="http://schemas.microsoft.com/office/drawing/2014/main" id="{06C8D32A-9463-42B7-B2A0-2BABDBB30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" y="1431"/>
              <a:ext cx="675" cy="1381"/>
            </a:xfrm>
            <a:custGeom>
              <a:avLst/>
              <a:gdLst>
                <a:gd name="T0" fmla="*/ 136 w 1349"/>
                <a:gd name="T1" fmla="*/ 0 h 2762"/>
                <a:gd name="T2" fmla="*/ 136 w 1349"/>
                <a:gd name="T3" fmla="*/ 0 h 2762"/>
                <a:gd name="T4" fmla="*/ 181 w 1349"/>
                <a:gd name="T5" fmla="*/ 0 h 2762"/>
                <a:gd name="T6" fmla="*/ 228 w 1349"/>
                <a:gd name="T7" fmla="*/ 2 h 2762"/>
                <a:gd name="T8" fmla="*/ 279 w 1349"/>
                <a:gd name="T9" fmla="*/ 5 h 2762"/>
                <a:gd name="T10" fmla="*/ 331 w 1349"/>
                <a:gd name="T11" fmla="*/ 9 h 2762"/>
                <a:gd name="T12" fmla="*/ 386 w 1349"/>
                <a:gd name="T13" fmla="*/ 16 h 2762"/>
                <a:gd name="T14" fmla="*/ 443 w 1349"/>
                <a:gd name="T15" fmla="*/ 23 h 2762"/>
                <a:gd name="T16" fmla="*/ 500 w 1349"/>
                <a:gd name="T17" fmla="*/ 33 h 2762"/>
                <a:gd name="T18" fmla="*/ 559 w 1349"/>
                <a:gd name="T19" fmla="*/ 46 h 2762"/>
                <a:gd name="T20" fmla="*/ 619 w 1349"/>
                <a:gd name="T21" fmla="*/ 60 h 2762"/>
                <a:gd name="T22" fmla="*/ 679 w 1349"/>
                <a:gd name="T23" fmla="*/ 77 h 2762"/>
                <a:gd name="T24" fmla="*/ 739 w 1349"/>
                <a:gd name="T25" fmla="*/ 98 h 2762"/>
                <a:gd name="T26" fmla="*/ 800 w 1349"/>
                <a:gd name="T27" fmla="*/ 121 h 2762"/>
                <a:gd name="T28" fmla="*/ 859 w 1349"/>
                <a:gd name="T29" fmla="*/ 146 h 2762"/>
                <a:gd name="T30" fmla="*/ 919 w 1349"/>
                <a:gd name="T31" fmla="*/ 177 h 2762"/>
                <a:gd name="T32" fmla="*/ 976 w 1349"/>
                <a:gd name="T33" fmla="*/ 210 h 2762"/>
                <a:gd name="T34" fmla="*/ 1033 w 1349"/>
                <a:gd name="T35" fmla="*/ 247 h 2762"/>
                <a:gd name="T36" fmla="*/ 1088 w 1349"/>
                <a:gd name="T37" fmla="*/ 287 h 2762"/>
                <a:gd name="T38" fmla="*/ 1142 w 1349"/>
                <a:gd name="T39" fmla="*/ 332 h 2762"/>
                <a:gd name="T40" fmla="*/ 1193 w 1349"/>
                <a:gd name="T41" fmla="*/ 382 h 2762"/>
                <a:gd name="T42" fmla="*/ 1241 w 1349"/>
                <a:gd name="T43" fmla="*/ 436 h 2762"/>
                <a:gd name="T44" fmla="*/ 1288 w 1349"/>
                <a:gd name="T45" fmla="*/ 494 h 2762"/>
                <a:gd name="T46" fmla="*/ 1330 w 1349"/>
                <a:gd name="T47" fmla="*/ 557 h 2762"/>
                <a:gd name="T48" fmla="*/ 1339 w 1349"/>
                <a:gd name="T49" fmla="*/ 579 h 2762"/>
                <a:gd name="T50" fmla="*/ 1346 w 1349"/>
                <a:gd name="T51" fmla="*/ 602 h 2762"/>
                <a:gd name="T52" fmla="*/ 1349 w 1349"/>
                <a:gd name="T53" fmla="*/ 627 h 2762"/>
                <a:gd name="T54" fmla="*/ 1349 w 1349"/>
                <a:gd name="T55" fmla="*/ 2762 h 2762"/>
                <a:gd name="T56" fmla="*/ 1286 w 1349"/>
                <a:gd name="T57" fmla="*/ 2701 h 2762"/>
                <a:gd name="T58" fmla="*/ 1221 w 1349"/>
                <a:gd name="T59" fmla="*/ 2645 h 2762"/>
                <a:gd name="T60" fmla="*/ 1154 w 1349"/>
                <a:gd name="T61" fmla="*/ 2596 h 2762"/>
                <a:gd name="T62" fmla="*/ 1085 w 1349"/>
                <a:gd name="T63" fmla="*/ 2551 h 2762"/>
                <a:gd name="T64" fmla="*/ 1013 w 1349"/>
                <a:gd name="T65" fmla="*/ 2511 h 2762"/>
                <a:gd name="T66" fmla="*/ 942 w 1349"/>
                <a:gd name="T67" fmla="*/ 2476 h 2762"/>
                <a:gd name="T68" fmla="*/ 869 w 1349"/>
                <a:gd name="T69" fmla="*/ 2444 h 2762"/>
                <a:gd name="T70" fmla="*/ 796 w 1349"/>
                <a:gd name="T71" fmla="*/ 2417 h 2762"/>
                <a:gd name="T72" fmla="*/ 724 w 1349"/>
                <a:gd name="T73" fmla="*/ 2394 h 2762"/>
                <a:gd name="T74" fmla="*/ 651 w 1349"/>
                <a:gd name="T75" fmla="*/ 2374 h 2762"/>
                <a:gd name="T76" fmla="*/ 580 w 1349"/>
                <a:gd name="T77" fmla="*/ 2358 h 2762"/>
                <a:gd name="T78" fmla="*/ 509 w 1349"/>
                <a:gd name="T79" fmla="*/ 2344 h 2762"/>
                <a:gd name="T80" fmla="*/ 441 w 1349"/>
                <a:gd name="T81" fmla="*/ 2334 h 2762"/>
                <a:gd name="T82" fmla="*/ 375 w 1349"/>
                <a:gd name="T83" fmla="*/ 2325 h 2762"/>
                <a:gd name="T84" fmla="*/ 311 w 1349"/>
                <a:gd name="T85" fmla="*/ 2319 h 2762"/>
                <a:gd name="T86" fmla="*/ 249 w 1349"/>
                <a:gd name="T87" fmla="*/ 2315 h 2762"/>
                <a:gd name="T88" fmla="*/ 191 w 1349"/>
                <a:gd name="T89" fmla="*/ 2313 h 2762"/>
                <a:gd name="T90" fmla="*/ 136 w 1349"/>
                <a:gd name="T91" fmla="*/ 2312 h 2762"/>
                <a:gd name="T92" fmla="*/ 105 w 1349"/>
                <a:gd name="T93" fmla="*/ 2308 h 2762"/>
                <a:gd name="T94" fmla="*/ 77 w 1349"/>
                <a:gd name="T95" fmla="*/ 2298 h 2762"/>
                <a:gd name="T96" fmla="*/ 52 w 1349"/>
                <a:gd name="T97" fmla="*/ 2282 h 2762"/>
                <a:gd name="T98" fmla="*/ 30 w 1349"/>
                <a:gd name="T99" fmla="*/ 2261 h 2762"/>
                <a:gd name="T100" fmla="*/ 14 w 1349"/>
                <a:gd name="T101" fmla="*/ 2235 h 2762"/>
                <a:gd name="T102" fmla="*/ 5 w 1349"/>
                <a:gd name="T103" fmla="*/ 2208 h 2762"/>
                <a:gd name="T104" fmla="*/ 0 w 1349"/>
                <a:gd name="T105" fmla="*/ 2177 h 2762"/>
                <a:gd name="T106" fmla="*/ 0 w 1349"/>
                <a:gd name="T107" fmla="*/ 136 h 2762"/>
                <a:gd name="T108" fmla="*/ 3 w 1349"/>
                <a:gd name="T109" fmla="*/ 110 h 2762"/>
                <a:gd name="T110" fmla="*/ 10 w 1349"/>
                <a:gd name="T111" fmla="*/ 83 h 2762"/>
                <a:gd name="T112" fmla="*/ 23 w 1349"/>
                <a:gd name="T113" fmla="*/ 60 h 2762"/>
                <a:gd name="T114" fmla="*/ 40 w 1349"/>
                <a:gd name="T115" fmla="*/ 39 h 2762"/>
                <a:gd name="T116" fmla="*/ 61 w 1349"/>
                <a:gd name="T117" fmla="*/ 22 h 2762"/>
                <a:gd name="T118" fmla="*/ 84 w 1349"/>
                <a:gd name="T119" fmla="*/ 10 h 2762"/>
                <a:gd name="T120" fmla="*/ 109 w 1349"/>
                <a:gd name="T121" fmla="*/ 2 h 2762"/>
                <a:gd name="T122" fmla="*/ 136 w 1349"/>
                <a:gd name="T123" fmla="*/ 0 h 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49" h="2762">
                  <a:moveTo>
                    <a:pt x="136" y="0"/>
                  </a:moveTo>
                  <a:lnTo>
                    <a:pt x="136" y="0"/>
                  </a:lnTo>
                  <a:lnTo>
                    <a:pt x="181" y="0"/>
                  </a:lnTo>
                  <a:lnTo>
                    <a:pt x="228" y="2"/>
                  </a:lnTo>
                  <a:lnTo>
                    <a:pt x="279" y="5"/>
                  </a:lnTo>
                  <a:lnTo>
                    <a:pt x="331" y="9"/>
                  </a:lnTo>
                  <a:lnTo>
                    <a:pt x="386" y="16"/>
                  </a:lnTo>
                  <a:lnTo>
                    <a:pt x="443" y="23"/>
                  </a:lnTo>
                  <a:lnTo>
                    <a:pt x="500" y="33"/>
                  </a:lnTo>
                  <a:lnTo>
                    <a:pt x="559" y="46"/>
                  </a:lnTo>
                  <a:lnTo>
                    <a:pt x="619" y="60"/>
                  </a:lnTo>
                  <a:lnTo>
                    <a:pt x="679" y="77"/>
                  </a:lnTo>
                  <a:lnTo>
                    <a:pt x="739" y="98"/>
                  </a:lnTo>
                  <a:lnTo>
                    <a:pt x="800" y="121"/>
                  </a:lnTo>
                  <a:lnTo>
                    <a:pt x="859" y="146"/>
                  </a:lnTo>
                  <a:lnTo>
                    <a:pt x="919" y="177"/>
                  </a:lnTo>
                  <a:lnTo>
                    <a:pt x="976" y="210"/>
                  </a:lnTo>
                  <a:lnTo>
                    <a:pt x="1033" y="247"/>
                  </a:lnTo>
                  <a:lnTo>
                    <a:pt x="1088" y="287"/>
                  </a:lnTo>
                  <a:lnTo>
                    <a:pt x="1142" y="332"/>
                  </a:lnTo>
                  <a:lnTo>
                    <a:pt x="1193" y="382"/>
                  </a:lnTo>
                  <a:lnTo>
                    <a:pt x="1241" y="436"/>
                  </a:lnTo>
                  <a:lnTo>
                    <a:pt x="1288" y="494"/>
                  </a:lnTo>
                  <a:lnTo>
                    <a:pt x="1330" y="557"/>
                  </a:lnTo>
                  <a:lnTo>
                    <a:pt x="1339" y="579"/>
                  </a:lnTo>
                  <a:lnTo>
                    <a:pt x="1346" y="602"/>
                  </a:lnTo>
                  <a:lnTo>
                    <a:pt x="1349" y="627"/>
                  </a:lnTo>
                  <a:lnTo>
                    <a:pt x="1349" y="2762"/>
                  </a:lnTo>
                  <a:lnTo>
                    <a:pt x="1286" y="2701"/>
                  </a:lnTo>
                  <a:lnTo>
                    <a:pt x="1221" y="2645"/>
                  </a:lnTo>
                  <a:lnTo>
                    <a:pt x="1154" y="2596"/>
                  </a:lnTo>
                  <a:lnTo>
                    <a:pt x="1085" y="2551"/>
                  </a:lnTo>
                  <a:lnTo>
                    <a:pt x="1013" y="2511"/>
                  </a:lnTo>
                  <a:lnTo>
                    <a:pt x="942" y="2476"/>
                  </a:lnTo>
                  <a:lnTo>
                    <a:pt x="869" y="2444"/>
                  </a:lnTo>
                  <a:lnTo>
                    <a:pt x="796" y="2417"/>
                  </a:lnTo>
                  <a:lnTo>
                    <a:pt x="724" y="2394"/>
                  </a:lnTo>
                  <a:lnTo>
                    <a:pt x="651" y="2374"/>
                  </a:lnTo>
                  <a:lnTo>
                    <a:pt x="580" y="2358"/>
                  </a:lnTo>
                  <a:lnTo>
                    <a:pt x="509" y="2344"/>
                  </a:lnTo>
                  <a:lnTo>
                    <a:pt x="441" y="2334"/>
                  </a:lnTo>
                  <a:lnTo>
                    <a:pt x="375" y="2325"/>
                  </a:lnTo>
                  <a:lnTo>
                    <a:pt x="311" y="2319"/>
                  </a:lnTo>
                  <a:lnTo>
                    <a:pt x="249" y="2315"/>
                  </a:lnTo>
                  <a:lnTo>
                    <a:pt x="191" y="2313"/>
                  </a:lnTo>
                  <a:lnTo>
                    <a:pt x="136" y="2312"/>
                  </a:lnTo>
                  <a:lnTo>
                    <a:pt x="105" y="2308"/>
                  </a:lnTo>
                  <a:lnTo>
                    <a:pt x="77" y="2298"/>
                  </a:lnTo>
                  <a:lnTo>
                    <a:pt x="52" y="2282"/>
                  </a:lnTo>
                  <a:lnTo>
                    <a:pt x="30" y="2261"/>
                  </a:lnTo>
                  <a:lnTo>
                    <a:pt x="14" y="2235"/>
                  </a:lnTo>
                  <a:lnTo>
                    <a:pt x="5" y="2208"/>
                  </a:lnTo>
                  <a:lnTo>
                    <a:pt x="0" y="2177"/>
                  </a:lnTo>
                  <a:lnTo>
                    <a:pt x="0" y="136"/>
                  </a:lnTo>
                  <a:lnTo>
                    <a:pt x="3" y="110"/>
                  </a:lnTo>
                  <a:lnTo>
                    <a:pt x="10" y="83"/>
                  </a:lnTo>
                  <a:lnTo>
                    <a:pt x="23" y="60"/>
                  </a:lnTo>
                  <a:lnTo>
                    <a:pt x="40" y="39"/>
                  </a:lnTo>
                  <a:lnTo>
                    <a:pt x="61" y="22"/>
                  </a:lnTo>
                  <a:lnTo>
                    <a:pt x="84" y="10"/>
                  </a:lnTo>
                  <a:lnTo>
                    <a:pt x="109" y="2"/>
                  </a:lnTo>
                  <a:lnTo>
                    <a:pt x="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1060">
              <a:extLst>
                <a:ext uri="{FF2B5EF4-FFF2-40B4-BE49-F238E27FC236}">
                  <a16:creationId xmlns:a16="http://schemas.microsoft.com/office/drawing/2014/main" id="{7136DD83-6C7A-461C-A910-EDF973542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1431"/>
              <a:ext cx="674" cy="1381"/>
            </a:xfrm>
            <a:custGeom>
              <a:avLst/>
              <a:gdLst>
                <a:gd name="T0" fmla="*/ 1211 w 1347"/>
                <a:gd name="T1" fmla="*/ 0 h 2762"/>
                <a:gd name="T2" fmla="*/ 1212 w 1347"/>
                <a:gd name="T3" fmla="*/ 0 h 2762"/>
                <a:gd name="T4" fmla="*/ 1239 w 1347"/>
                <a:gd name="T5" fmla="*/ 2 h 2762"/>
                <a:gd name="T6" fmla="*/ 1263 w 1347"/>
                <a:gd name="T7" fmla="*/ 10 h 2762"/>
                <a:gd name="T8" fmla="*/ 1287 w 1347"/>
                <a:gd name="T9" fmla="*/ 22 h 2762"/>
                <a:gd name="T10" fmla="*/ 1307 w 1347"/>
                <a:gd name="T11" fmla="*/ 39 h 2762"/>
                <a:gd name="T12" fmla="*/ 1324 w 1347"/>
                <a:gd name="T13" fmla="*/ 60 h 2762"/>
                <a:gd name="T14" fmla="*/ 1337 w 1347"/>
                <a:gd name="T15" fmla="*/ 83 h 2762"/>
                <a:gd name="T16" fmla="*/ 1345 w 1347"/>
                <a:gd name="T17" fmla="*/ 110 h 2762"/>
                <a:gd name="T18" fmla="*/ 1347 w 1347"/>
                <a:gd name="T19" fmla="*/ 136 h 2762"/>
                <a:gd name="T20" fmla="*/ 1347 w 1347"/>
                <a:gd name="T21" fmla="*/ 2177 h 2762"/>
                <a:gd name="T22" fmla="*/ 1344 w 1347"/>
                <a:gd name="T23" fmla="*/ 2207 h 2762"/>
                <a:gd name="T24" fmla="*/ 1333 w 1347"/>
                <a:gd name="T25" fmla="*/ 2235 h 2762"/>
                <a:gd name="T26" fmla="*/ 1317 w 1347"/>
                <a:gd name="T27" fmla="*/ 2261 h 2762"/>
                <a:gd name="T28" fmla="*/ 1296 w 1347"/>
                <a:gd name="T29" fmla="*/ 2282 h 2762"/>
                <a:gd name="T30" fmla="*/ 1271 w 1347"/>
                <a:gd name="T31" fmla="*/ 2298 h 2762"/>
                <a:gd name="T32" fmla="*/ 1242 w 1347"/>
                <a:gd name="T33" fmla="*/ 2308 h 2762"/>
                <a:gd name="T34" fmla="*/ 1211 w 1347"/>
                <a:gd name="T35" fmla="*/ 2312 h 2762"/>
                <a:gd name="T36" fmla="*/ 1157 w 1347"/>
                <a:gd name="T37" fmla="*/ 2313 h 2762"/>
                <a:gd name="T38" fmla="*/ 1098 w 1347"/>
                <a:gd name="T39" fmla="*/ 2315 h 2762"/>
                <a:gd name="T40" fmla="*/ 1037 w 1347"/>
                <a:gd name="T41" fmla="*/ 2319 h 2762"/>
                <a:gd name="T42" fmla="*/ 972 w 1347"/>
                <a:gd name="T43" fmla="*/ 2325 h 2762"/>
                <a:gd name="T44" fmla="*/ 907 w 1347"/>
                <a:gd name="T45" fmla="*/ 2334 h 2762"/>
                <a:gd name="T46" fmla="*/ 838 w 1347"/>
                <a:gd name="T47" fmla="*/ 2344 h 2762"/>
                <a:gd name="T48" fmla="*/ 767 w 1347"/>
                <a:gd name="T49" fmla="*/ 2358 h 2762"/>
                <a:gd name="T50" fmla="*/ 696 w 1347"/>
                <a:gd name="T51" fmla="*/ 2374 h 2762"/>
                <a:gd name="T52" fmla="*/ 623 w 1347"/>
                <a:gd name="T53" fmla="*/ 2394 h 2762"/>
                <a:gd name="T54" fmla="*/ 551 w 1347"/>
                <a:gd name="T55" fmla="*/ 2417 h 2762"/>
                <a:gd name="T56" fmla="*/ 478 w 1347"/>
                <a:gd name="T57" fmla="*/ 2444 h 2762"/>
                <a:gd name="T58" fmla="*/ 405 w 1347"/>
                <a:gd name="T59" fmla="*/ 2476 h 2762"/>
                <a:gd name="T60" fmla="*/ 334 w 1347"/>
                <a:gd name="T61" fmla="*/ 2510 h 2762"/>
                <a:gd name="T62" fmla="*/ 264 w 1347"/>
                <a:gd name="T63" fmla="*/ 2551 h 2762"/>
                <a:gd name="T64" fmla="*/ 194 w 1347"/>
                <a:gd name="T65" fmla="*/ 2596 h 2762"/>
                <a:gd name="T66" fmla="*/ 126 w 1347"/>
                <a:gd name="T67" fmla="*/ 2645 h 2762"/>
                <a:gd name="T68" fmla="*/ 62 w 1347"/>
                <a:gd name="T69" fmla="*/ 2701 h 2762"/>
                <a:gd name="T70" fmla="*/ 0 w 1347"/>
                <a:gd name="T71" fmla="*/ 2762 h 2762"/>
                <a:gd name="T72" fmla="*/ 0 w 1347"/>
                <a:gd name="T73" fmla="*/ 627 h 2762"/>
                <a:gd name="T74" fmla="*/ 2 w 1347"/>
                <a:gd name="T75" fmla="*/ 602 h 2762"/>
                <a:gd name="T76" fmla="*/ 8 w 1347"/>
                <a:gd name="T77" fmla="*/ 579 h 2762"/>
                <a:gd name="T78" fmla="*/ 18 w 1347"/>
                <a:gd name="T79" fmla="*/ 557 h 2762"/>
                <a:gd name="T80" fmla="*/ 61 w 1347"/>
                <a:gd name="T81" fmla="*/ 494 h 2762"/>
                <a:gd name="T82" fmla="*/ 107 w 1347"/>
                <a:gd name="T83" fmla="*/ 436 h 2762"/>
                <a:gd name="T84" fmla="*/ 155 w 1347"/>
                <a:gd name="T85" fmla="*/ 382 h 2762"/>
                <a:gd name="T86" fmla="*/ 206 w 1347"/>
                <a:gd name="T87" fmla="*/ 332 h 2762"/>
                <a:gd name="T88" fmla="*/ 259 w 1347"/>
                <a:gd name="T89" fmla="*/ 287 h 2762"/>
                <a:gd name="T90" fmla="*/ 314 w 1347"/>
                <a:gd name="T91" fmla="*/ 247 h 2762"/>
                <a:gd name="T92" fmla="*/ 371 w 1347"/>
                <a:gd name="T93" fmla="*/ 210 h 2762"/>
                <a:gd name="T94" fmla="*/ 430 w 1347"/>
                <a:gd name="T95" fmla="*/ 177 h 2762"/>
                <a:gd name="T96" fmla="*/ 488 w 1347"/>
                <a:gd name="T97" fmla="*/ 146 h 2762"/>
                <a:gd name="T98" fmla="*/ 548 w 1347"/>
                <a:gd name="T99" fmla="*/ 121 h 2762"/>
                <a:gd name="T100" fmla="*/ 608 w 1347"/>
                <a:gd name="T101" fmla="*/ 98 h 2762"/>
                <a:gd name="T102" fmla="*/ 669 w 1347"/>
                <a:gd name="T103" fmla="*/ 77 h 2762"/>
                <a:gd name="T104" fmla="*/ 729 w 1347"/>
                <a:gd name="T105" fmla="*/ 60 h 2762"/>
                <a:gd name="T106" fmla="*/ 789 w 1347"/>
                <a:gd name="T107" fmla="*/ 46 h 2762"/>
                <a:gd name="T108" fmla="*/ 848 w 1347"/>
                <a:gd name="T109" fmla="*/ 33 h 2762"/>
                <a:gd name="T110" fmla="*/ 906 w 1347"/>
                <a:gd name="T111" fmla="*/ 23 h 2762"/>
                <a:gd name="T112" fmla="*/ 962 w 1347"/>
                <a:gd name="T113" fmla="*/ 16 h 2762"/>
                <a:gd name="T114" fmla="*/ 1016 w 1347"/>
                <a:gd name="T115" fmla="*/ 9 h 2762"/>
                <a:gd name="T116" fmla="*/ 1069 w 1347"/>
                <a:gd name="T117" fmla="*/ 5 h 2762"/>
                <a:gd name="T118" fmla="*/ 1119 w 1347"/>
                <a:gd name="T119" fmla="*/ 2 h 2762"/>
                <a:gd name="T120" fmla="*/ 1167 w 1347"/>
                <a:gd name="T121" fmla="*/ 0 h 2762"/>
                <a:gd name="T122" fmla="*/ 1211 w 1347"/>
                <a:gd name="T123" fmla="*/ 0 h 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47" h="2762">
                  <a:moveTo>
                    <a:pt x="1211" y="0"/>
                  </a:moveTo>
                  <a:lnTo>
                    <a:pt x="1212" y="0"/>
                  </a:lnTo>
                  <a:lnTo>
                    <a:pt x="1239" y="2"/>
                  </a:lnTo>
                  <a:lnTo>
                    <a:pt x="1263" y="10"/>
                  </a:lnTo>
                  <a:lnTo>
                    <a:pt x="1287" y="22"/>
                  </a:lnTo>
                  <a:lnTo>
                    <a:pt x="1307" y="39"/>
                  </a:lnTo>
                  <a:lnTo>
                    <a:pt x="1324" y="60"/>
                  </a:lnTo>
                  <a:lnTo>
                    <a:pt x="1337" y="83"/>
                  </a:lnTo>
                  <a:lnTo>
                    <a:pt x="1345" y="110"/>
                  </a:lnTo>
                  <a:lnTo>
                    <a:pt x="1347" y="136"/>
                  </a:lnTo>
                  <a:lnTo>
                    <a:pt x="1347" y="2177"/>
                  </a:lnTo>
                  <a:lnTo>
                    <a:pt x="1344" y="2207"/>
                  </a:lnTo>
                  <a:lnTo>
                    <a:pt x="1333" y="2235"/>
                  </a:lnTo>
                  <a:lnTo>
                    <a:pt x="1317" y="2261"/>
                  </a:lnTo>
                  <a:lnTo>
                    <a:pt x="1296" y="2282"/>
                  </a:lnTo>
                  <a:lnTo>
                    <a:pt x="1271" y="2298"/>
                  </a:lnTo>
                  <a:lnTo>
                    <a:pt x="1242" y="2308"/>
                  </a:lnTo>
                  <a:lnTo>
                    <a:pt x="1211" y="2312"/>
                  </a:lnTo>
                  <a:lnTo>
                    <a:pt x="1157" y="2313"/>
                  </a:lnTo>
                  <a:lnTo>
                    <a:pt x="1098" y="2315"/>
                  </a:lnTo>
                  <a:lnTo>
                    <a:pt x="1037" y="2319"/>
                  </a:lnTo>
                  <a:lnTo>
                    <a:pt x="972" y="2325"/>
                  </a:lnTo>
                  <a:lnTo>
                    <a:pt x="907" y="2334"/>
                  </a:lnTo>
                  <a:lnTo>
                    <a:pt x="838" y="2344"/>
                  </a:lnTo>
                  <a:lnTo>
                    <a:pt x="767" y="2358"/>
                  </a:lnTo>
                  <a:lnTo>
                    <a:pt x="696" y="2374"/>
                  </a:lnTo>
                  <a:lnTo>
                    <a:pt x="623" y="2394"/>
                  </a:lnTo>
                  <a:lnTo>
                    <a:pt x="551" y="2417"/>
                  </a:lnTo>
                  <a:lnTo>
                    <a:pt x="478" y="2444"/>
                  </a:lnTo>
                  <a:lnTo>
                    <a:pt x="405" y="2476"/>
                  </a:lnTo>
                  <a:lnTo>
                    <a:pt x="334" y="2510"/>
                  </a:lnTo>
                  <a:lnTo>
                    <a:pt x="264" y="2551"/>
                  </a:lnTo>
                  <a:lnTo>
                    <a:pt x="194" y="2596"/>
                  </a:lnTo>
                  <a:lnTo>
                    <a:pt x="126" y="2645"/>
                  </a:lnTo>
                  <a:lnTo>
                    <a:pt x="62" y="2701"/>
                  </a:lnTo>
                  <a:lnTo>
                    <a:pt x="0" y="2762"/>
                  </a:lnTo>
                  <a:lnTo>
                    <a:pt x="0" y="627"/>
                  </a:lnTo>
                  <a:lnTo>
                    <a:pt x="2" y="602"/>
                  </a:lnTo>
                  <a:lnTo>
                    <a:pt x="8" y="579"/>
                  </a:lnTo>
                  <a:lnTo>
                    <a:pt x="18" y="557"/>
                  </a:lnTo>
                  <a:lnTo>
                    <a:pt x="61" y="494"/>
                  </a:lnTo>
                  <a:lnTo>
                    <a:pt x="107" y="436"/>
                  </a:lnTo>
                  <a:lnTo>
                    <a:pt x="155" y="382"/>
                  </a:lnTo>
                  <a:lnTo>
                    <a:pt x="206" y="332"/>
                  </a:lnTo>
                  <a:lnTo>
                    <a:pt x="259" y="287"/>
                  </a:lnTo>
                  <a:lnTo>
                    <a:pt x="314" y="247"/>
                  </a:lnTo>
                  <a:lnTo>
                    <a:pt x="371" y="210"/>
                  </a:lnTo>
                  <a:lnTo>
                    <a:pt x="430" y="177"/>
                  </a:lnTo>
                  <a:lnTo>
                    <a:pt x="488" y="146"/>
                  </a:lnTo>
                  <a:lnTo>
                    <a:pt x="548" y="121"/>
                  </a:lnTo>
                  <a:lnTo>
                    <a:pt x="608" y="98"/>
                  </a:lnTo>
                  <a:lnTo>
                    <a:pt x="669" y="77"/>
                  </a:lnTo>
                  <a:lnTo>
                    <a:pt x="729" y="60"/>
                  </a:lnTo>
                  <a:lnTo>
                    <a:pt x="789" y="46"/>
                  </a:lnTo>
                  <a:lnTo>
                    <a:pt x="848" y="33"/>
                  </a:lnTo>
                  <a:lnTo>
                    <a:pt x="906" y="23"/>
                  </a:lnTo>
                  <a:lnTo>
                    <a:pt x="962" y="16"/>
                  </a:lnTo>
                  <a:lnTo>
                    <a:pt x="1016" y="9"/>
                  </a:lnTo>
                  <a:lnTo>
                    <a:pt x="1069" y="5"/>
                  </a:lnTo>
                  <a:lnTo>
                    <a:pt x="1119" y="2"/>
                  </a:lnTo>
                  <a:lnTo>
                    <a:pt x="1167" y="0"/>
                  </a:lnTo>
                  <a:lnTo>
                    <a:pt x="1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061">
              <a:extLst>
                <a:ext uri="{FF2B5EF4-FFF2-40B4-BE49-F238E27FC236}">
                  <a16:creationId xmlns:a16="http://schemas.microsoft.com/office/drawing/2014/main" id="{4E4EFBC6-1394-452C-B1F4-C52834C56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5" y="1667"/>
              <a:ext cx="803" cy="1217"/>
            </a:xfrm>
            <a:custGeom>
              <a:avLst/>
              <a:gdLst>
                <a:gd name="T0" fmla="*/ 1371 w 1605"/>
                <a:gd name="T1" fmla="*/ 0 h 2434"/>
                <a:gd name="T2" fmla="*/ 1470 w 1605"/>
                <a:gd name="T3" fmla="*/ 0 h 2434"/>
                <a:gd name="T4" fmla="*/ 1501 w 1605"/>
                <a:gd name="T5" fmla="*/ 3 h 2434"/>
                <a:gd name="T6" fmla="*/ 1529 w 1605"/>
                <a:gd name="T7" fmla="*/ 14 h 2434"/>
                <a:gd name="T8" fmla="*/ 1554 w 1605"/>
                <a:gd name="T9" fmla="*/ 30 h 2434"/>
                <a:gd name="T10" fmla="*/ 1576 w 1605"/>
                <a:gd name="T11" fmla="*/ 51 h 2434"/>
                <a:gd name="T12" fmla="*/ 1591 w 1605"/>
                <a:gd name="T13" fmla="*/ 76 h 2434"/>
                <a:gd name="T14" fmla="*/ 1602 w 1605"/>
                <a:gd name="T15" fmla="*/ 104 h 2434"/>
                <a:gd name="T16" fmla="*/ 1605 w 1605"/>
                <a:gd name="T17" fmla="*/ 135 h 2434"/>
                <a:gd name="T18" fmla="*/ 1605 w 1605"/>
                <a:gd name="T19" fmla="*/ 2298 h 2434"/>
                <a:gd name="T20" fmla="*/ 1604 w 1605"/>
                <a:gd name="T21" fmla="*/ 2322 h 2434"/>
                <a:gd name="T22" fmla="*/ 1597 w 1605"/>
                <a:gd name="T23" fmla="*/ 2345 h 2434"/>
                <a:gd name="T24" fmla="*/ 1587 w 1605"/>
                <a:gd name="T25" fmla="*/ 2367 h 2434"/>
                <a:gd name="T26" fmla="*/ 1573 w 1605"/>
                <a:gd name="T27" fmla="*/ 2387 h 2434"/>
                <a:gd name="T28" fmla="*/ 1554 w 1605"/>
                <a:gd name="T29" fmla="*/ 2404 h 2434"/>
                <a:gd name="T30" fmla="*/ 1534 w 1605"/>
                <a:gd name="T31" fmla="*/ 2418 h 2434"/>
                <a:gd name="T32" fmla="*/ 1512 w 1605"/>
                <a:gd name="T33" fmla="*/ 2427 h 2434"/>
                <a:gd name="T34" fmla="*/ 1488 w 1605"/>
                <a:gd name="T35" fmla="*/ 2433 h 2434"/>
                <a:gd name="T36" fmla="*/ 1463 w 1605"/>
                <a:gd name="T37" fmla="*/ 2434 h 2434"/>
                <a:gd name="T38" fmla="*/ 1439 w 1605"/>
                <a:gd name="T39" fmla="*/ 2430 h 2434"/>
                <a:gd name="T40" fmla="*/ 1360 w 1605"/>
                <a:gd name="T41" fmla="*/ 2413 h 2434"/>
                <a:gd name="T42" fmla="*/ 1273 w 1605"/>
                <a:gd name="T43" fmla="*/ 2396 h 2434"/>
                <a:gd name="T44" fmla="*/ 1179 w 1605"/>
                <a:gd name="T45" fmla="*/ 2380 h 2434"/>
                <a:gd name="T46" fmla="*/ 1077 w 1605"/>
                <a:gd name="T47" fmla="*/ 2365 h 2434"/>
                <a:gd name="T48" fmla="*/ 970 w 1605"/>
                <a:gd name="T49" fmla="*/ 2352 h 2434"/>
                <a:gd name="T50" fmla="*/ 858 w 1605"/>
                <a:gd name="T51" fmla="*/ 2343 h 2434"/>
                <a:gd name="T52" fmla="*/ 743 w 1605"/>
                <a:gd name="T53" fmla="*/ 2336 h 2434"/>
                <a:gd name="T54" fmla="*/ 623 w 1605"/>
                <a:gd name="T55" fmla="*/ 2333 h 2434"/>
                <a:gd name="T56" fmla="*/ 501 w 1605"/>
                <a:gd name="T57" fmla="*/ 2336 h 2434"/>
                <a:gd name="T58" fmla="*/ 377 w 1605"/>
                <a:gd name="T59" fmla="*/ 2343 h 2434"/>
                <a:gd name="T60" fmla="*/ 252 w 1605"/>
                <a:gd name="T61" fmla="*/ 2355 h 2434"/>
                <a:gd name="T62" fmla="*/ 126 w 1605"/>
                <a:gd name="T63" fmla="*/ 2375 h 2434"/>
                <a:gd name="T64" fmla="*/ 0 w 1605"/>
                <a:gd name="T65" fmla="*/ 2403 h 2434"/>
                <a:gd name="T66" fmla="*/ 60 w 1605"/>
                <a:gd name="T67" fmla="*/ 2350 h 2434"/>
                <a:gd name="T68" fmla="*/ 124 w 1605"/>
                <a:gd name="T69" fmla="*/ 2302 h 2434"/>
                <a:gd name="T70" fmla="*/ 188 w 1605"/>
                <a:gd name="T71" fmla="*/ 2260 h 2434"/>
                <a:gd name="T72" fmla="*/ 255 w 1605"/>
                <a:gd name="T73" fmla="*/ 2223 h 2434"/>
                <a:gd name="T74" fmla="*/ 323 w 1605"/>
                <a:gd name="T75" fmla="*/ 2190 h 2434"/>
                <a:gd name="T76" fmla="*/ 391 w 1605"/>
                <a:gd name="T77" fmla="*/ 2161 h 2434"/>
                <a:gd name="T78" fmla="*/ 460 w 1605"/>
                <a:gd name="T79" fmla="*/ 2137 h 2434"/>
                <a:gd name="T80" fmla="*/ 530 w 1605"/>
                <a:gd name="T81" fmla="*/ 2116 h 2434"/>
                <a:gd name="T82" fmla="*/ 598 w 1605"/>
                <a:gd name="T83" fmla="*/ 2099 h 2434"/>
                <a:gd name="T84" fmla="*/ 666 w 1605"/>
                <a:gd name="T85" fmla="*/ 2085 h 2434"/>
                <a:gd name="T86" fmla="*/ 731 w 1605"/>
                <a:gd name="T87" fmla="*/ 2074 h 2434"/>
                <a:gd name="T88" fmla="*/ 796 w 1605"/>
                <a:gd name="T89" fmla="*/ 2066 h 2434"/>
                <a:gd name="T90" fmla="*/ 857 w 1605"/>
                <a:gd name="T91" fmla="*/ 2060 h 2434"/>
                <a:gd name="T92" fmla="*/ 917 w 1605"/>
                <a:gd name="T93" fmla="*/ 2055 h 2434"/>
                <a:gd name="T94" fmla="*/ 972 w 1605"/>
                <a:gd name="T95" fmla="*/ 2053 h 2434"/>
                <a:gd name="T96" fmla="*/ 1024 w 1605"/>
                <a:gd name="T97" fmla="*/ 2052 h 2434"/>
                <a:gd name="T98" fmla="*/ 1071 w 1605"/>
                <a:gd name="T99" fmla="*/ 2050 h 2434"/>
                <a:gd name="T100" fmla="*/ 1116 w 1605"/>
                <a:gd name="T101" fmla="*/ 2040 h 2434"/>
                <a:gd name="T102" fmla="*/ 1159 w 1605"/>
                <a:gd name="T103" fmla="*/ 2025 h 2434"/>
                <a:gd name="T104" fmla="*/ 1199 w 1605"/>
                <a:gd name="T105" fmla="*/ 2005 h 2434"/>
                <a:gd name="T106" fmla="*/ 1236 w 1605"/>
                <a:gd name="T107" fmla="*/ 1979 h 2434"/>
                <a:gd name="T108" fmla="*/ 1270 w 1605"/>
                <a:gd name="T109" fmla="*/ 1950 h 2434"/>
                <a:gd name="T110" fmla="*/ 1298 w 1605"/>
                <a:gd name="T111" fmla="*/ 1917 h 2434"/>
                <a:gd name="T112" fmla="*/ 1324 w 1605"/>
                <a:gd name="T113" fmla="*/ 1880 h 2434"/>
                <a:gd name="T114" fmla="*/ 1343 w 1605"/>
                <a:gd name="T115" fmla="*/ 1839 h 2434"/>
                <a:gd name="T116" fmla="*/ 1358 w 1605"/>
                <a:gd name="T117" fmla="*/ 1797 h 2434"/>
                <a:gd name="T118" fmla="*/ 1368 w 1605"/>
                <a:gd name="T119" fmla="*/ 1752 h 2434"/>
                <a:gd name="T120" fmla="*/ 1371 w 1605"/>
                <a:gd name="T121" fmla="*/ 1706 h 2434"/>
                <a:gd name="T122" fmla="*/ 1371 w 1605"/>
                <a:gd name="T123" fmla="*/ 0 h 2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05" h="2434">
                  <a:moveTo>
                    <a:pt x="1371" y="0"/>
                  </a:moveTo>
                  <a:lnTo>
                    <a:pt x="1470" y="0"/>
                  </a:lnTo>
                  <a:lnTo>
                    <a:pt x="1501" y="3"/>
                  </a:lnTo>
                  <a:lnTo>
                    <a:pt x="1529" y="14"/>
                  </a:lnTo>
                  <a:lnTo>
                    <a:pt x="1554" y="30"/>
                  </a:lnTo>
                  <a:lnTo>
                    <a:pt x="1576" y="51"/>
                  </a:lnTo>
                  <a:lnTo>
                    <a:pt x="1591" y="76"/>
                  </a:lnTo>
                  <a:lnTo>
                    <a:pt x="1602" y="104"/>
                  </a:lnTo>
                  <a:lnTo>
                    <a:pt x="1605" y="135"/>
                  </a:lnTo>
                  <a:lnTo>
                    <a:pt x="1605" y="2298"/>
                  </a:lnTo>
                  <a:lnTo>
                    <a:pt x="1604" y="2322"/>
                  </a:lnTo>
                  <a:lnTo>
                    <a:pt x="1597" y="2345"/>
                  </a:lnTo>
                  <a:lnTo>
                    <a:pt x="1587" y="2367"/>
                  </a:lnTo>
                  <a:lnTo>
                    <a:pt x="1573" y="2387"/>
                  </a:lnTo>
                  <a:lnTo>
                    <a:pt x="1554" y="2404"/>
                  </a:lnTo>
                  <a:lnTo>
                    <a:pt x="1534" y="2418"/>
                  </a:lnTo>
                  <a:lnTo>
                    <a:pt x="1512" y="2427"/>
                  </a:lnTo>
                  <a:lnTo>
                    <a:pt x="1488" y="2433"/>
                  </a:lnTo>
                  <a:lnTo>
                    <a:pt x="1463" y="2434"/>
                  </a:lnTo>
                  <a:lnTo>
                    <a:pt x="1439" y="2430"/>
                  </a:lnTo>
                  <a:lnTo>
                    <a:pt x="1360" y="2413"/>
                  </a:lnTo>
                  <a:lnTo>
                    <a:pt x="1273" y="2396"/>
                  </a:lnTo>
                  <a:lnTo>
                    <a:pt x="1179" y="2380"/>
                  </a:lnTo>
                  <a:lnTo>
                    <a:pt x="1077" y="2365"/>
                  </a:lnTo>
                  <a:lnTo>
                    <a:pt x="970" y="2352"/>
                  </a:lnTo>
                  <a:lnTo>
                    <a:pt x="858" y="2343"/>
                  </a:lnTo>
                  <a:lnTo>
                    <a:pt x="743" y="2336"/>
                  </a:lnTo>
                  <a:lnTo>
                    <a:pt x="623" y="2333"/>
                  </a:lnTo>
                  <a:lnTo>
                    <a:pt x="501" y="2336"/>
                  </a:lnTo>
                  <a:lnTo>
                    <a:pt x="377" y="2343"/>
                  </a:lnTo>
                  <a:lnTo>
                    <a:pt x="252" y="2355"/>
                  </a:lnTo>
                  <a:lnTo>
                    <a:pt x="126" y="2375"/>
                  </a:lnTo>
                  <a:lnTo>
                    <a:pt x="0" y="2403"/>
                  </a:lnTo>
                  <a:lnTo>
                    <a:pt x="60" y="2350"/>
                  </a:lnTo>
                  <a:lnTo>
                    <a:pt x="124" y="2302"/>
                  </a:lnTo>
                  <a:lnTo>
                    <a:pt x="188" y="2260"/>
                  </a:lnTo>
                  <a:lnTo>
                    <a:pt x="255" y="2223"/>
                  </a:lnTo>
                  <a:lnTo>
                    <a:pt x="323" y="2190"/>
                  </a:lnTo>
                  <a:lnTo>
                    <a:pt x="391" y="2161"/>
                  </a:lnTo>
                  <a:lnTo>
                    <a:pt x="460" y="2137"/>
                  </a:lnTo>
                  <a:lnTo>
                    <a:pt x="530" y="2116"/>
                  </a:lnTo>
                  <a:lnTo>
                    <a:pt x="598" y="2099"/>
                  </a:lnTo>
                  <a:lnTo>
                    <a:pt x="666" y="2085"/>
                  </a:lnTo>
                  <a:lnTo>
                    <a:pt x="731" y="2074"/>
                  </a:lnTo>
                  <a:lnTo>
                    <a:pt x="796" y="2066"/>
                  </a:lnTo>
                  <a:lnTo>
                    <a:pt x="857" y="2060"/>
                  </a:lnTo>
                  <a:lnTo>
                    <a:pt x="917" y="2055"/>
                  </a:lnTo>
                  <a:lnTo>
                    <a:pt x="972" y="2053"/>
                  </a:lnTo>
                  <a:lnTo>
                    <a:pt x="1024" y="2052"/>
                  </a:lnTo>
                  <a:lnTo>
                    <a:pt x="1071" y="2050"/>
                  </a:lnTo>
                  <a:lnTo>
                    <a:pt x="1116" y="2040"/>
                  </a:lnTo>
                  <a:lnTo>
                    <a:pt x="1159" y="2025"/>
                  </a:lnTo>
                  <a:lnTo>
                    <a:pt x="1199" y="2005"/>
                  </a:lnTo>
                  <a:lnTo>
                    <a:pt x="1236" y="1979"/>
                  </a:lnTo>
                  <a:lnTo>
                    <a:pt x="1270" y="1950"/>
                  </a:lnTo>
                  <a:lnTo>
                    <a:pt x="1298" y="1917"/>
                  </a:lnTo>
                  <a:lnTo>
                    <a:pt x="1324" y="1880"/>
                  </a:lnTo>
                  <a:lnTo>
                    <a:pt x="1343" y="1839"/>
                  </a:lnTo>
                  <a:lnTo>
                    <a:pt x="1358" y="1797"/>
                  </a:lnTo>
                  <a:lnTo>
                    <a:pt x="1368" y="1752"/>
                  </a:lnTo>
                  <a:lnTo>
                    <a:pt x="1371" y="1706"/>
                  </a:lnTo>
                  <a:lnTo>
                    <a:pt x="1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62">
              <a:extLst>
                <a:ext uri="{FF2B5EF4-FFF2-40B4-BE49-F238E27FC236}">
                  <a16:creationId xmlns:a16="http://schemas.microsoft.com/office/drawing/2014/main" id="{C6AD125D-0A70-4FBD-82F6-DCF329BA3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" y="1667"/>
              <a:ext cx="802" cy="1217"/>
            </a:xfrm>
            <a:custGeom>
              <a:avLst/>
              <a:gdLst>
                <a:gd name="T0" fmla="*/ 136 w 1605"/>
                <a:gd name="T1" fmla="*/ 0 h 2434"/>
                <a:gd name="T2" fmla="*/ 234 w 1605"/>
                <a:gd name="T3" fmla="*/ 0 h 2434"/>
                <a:gd name="T4" fmla="*/ 234 w 1605"/>
                <a:gd name="T5" fmla="*/ 1706 h 2434"/>
                <a:gd name="T6" fmla="*/ 237 w 1605"/>
                <a:gd name="T7" fmla="*/ 1752 h 2434"/>
                <a:gd name="T8" fmla="*/ 247 w 1605"/>
                <a:gd name="T9" fmla="*/ 1797 h 2434"/>
                <a:gd name="T10" fmla="*/ 262 w 1605"/>
                <a:gd name="T11" fmla="*/ 1839 h 2434"/>
                <a:gd name="T12" fmla="*/ 281 w 1605"/>
                <a:gd name="T13" fmla="*/ 1880 h 2434"/>
                <a:gd name="T14" fmla="*/ 307 w 1605"/>
                <a:gd name="T15" fmla="*/ 1917 h 2434"/>
                <a:gd name="T16" fmla="*/ 335 w 1605"/>
                <a:gd name="T17" fmla="*/ 1950 h 2434"/>
                <a:gd name="T18" fmla="*/ 369 w 1605"/>
                <a:gd name="T19" fmla="*/ 1979 h 2434"/>
                <a:gd name="T20" fmla="*/ 406 w 1605"/>
                <a:gd name="T21" fmla="*/ 2005 h 2434"/>
                <a:gd name="T22" fmla="*/ 446 w 1605"/>
                <a:gd name="T23" fmla="*/ 2025 h 2434"/>
                <a:gd name="T24" fmla="*/ 489 w 1605"/>
                <a:gd name="T25" fmla="*/ 2040 h 2434"/>
                <a:gd name="T26" fmla="*/ 534 w 1605"/>
                <a:gd name="T27" fmla="*/ 2050 h 2434"/>
                <a:gd name="T28" fmla="*/ 581 w 1605"/>
                <a:gd name="T29" fmla="*/ 2052 h 2434"/>
                <a:gd name="T30" fmla="*/ 633 w 1605"/>
                <a:gd name="T31" fmla="*/ 2053 h 2434"/>
                <a:gd name="T32" fmla="*/ 689 w 1605"/>
                <a:gd name="T33" fmla="*/ 2055 h 2434"/>
                <a:gd name="T34" fmla="*/ 748 w 1605"/>
                <a:gd name="T35" fmla="*/ 2060 h 2434"/>
                <a:gd name="T36" fmla="*/ 810 w 1605"/>
                <a:gd name="T37" fmla="*/ 2066 h 2434"/>
                <a:gd name="T38" fmla="*/ 874 w 1605"/>
                <a:gd name="T39" fmla="*/ 2074 h 2434"/>
                <a:gd name="T40" fmla="*/ 941 w 1605"/>
                <a:gd name="T41" fmla="*/ 2085 h 2434"/>
                <a:gd name="T42" fmla="*/ 1007 w 1605"/>
                <a:gd name="T43" fmla="*/ 2099 h 2434"/>
                <a:gd name="T44" fmla="*/ 1075 w 1605"/>
                <a:gd name="T45" fmla="*/ 2116 h 2434"/>
                <a:gd name="T46" fmla="*/ 1145 w 1605"/>
                <a:gd name="T47" fmla="*/ 2137 h 2434"/>
                <a:gd name="T48" fmla="*/ 1214 w 1605"/>
                <a:gd name="T49" fmla="*/ 2161 h 2434"/>
                <a:gd name="T50" fmla="*/ 1283 w 1605"/>
                <a:gd name="T51" fmla="*/ 2189 h 2434"/>
                <a:gd name="T52" fmla="*/ 1351 w 1605"/>
                <a:gd name="T53" fmla="*/ 2223 h 2434"/>
                <a:gd name="T54" fmla="*/ 1417 w 1605"/>
                <a:gd name="T55" fmla="*/ 2260 h 2434"/>
                <a:gd name="T56" fmla="*/ 1482 w 1605"/>
                <a:gd name="T57" fmla="*/ 2302 h 2434"/>
                <a:gd name="T58" fmla="*/ 1545 w 1605"/>
                <a:gd name="T59" fmla="*/ 2350 h 2434"/>
                <a:gd name="T60" fmla="*/ 1605 w 1605"/>
                <a:gd name="T61" fmla="*/ 2403 h 2434"/>
                <a:gd name="T62" fmla="*/ 1479 w 1605"/>
                <a:gd name="T63" fmla="*/ 2375 h 2434"/>
                <a:gd name="T64" fmla="*/ 1353 w 1605"/>
                <a:gd name="T65" fmla="*/ 2355 h 2434"/>
                <a:gd name="T66" fmla="*/ 1229 w 1605"/>
                <a:gd name="T67" fmla="*/ 2343 h 2434"/>
                <a:gd name="T68" fmla="*/ 1104 w 1605"/>
                <a:gd name="T69" fmla="*/ 2336 h 2434"/>
                <a:gd name="T70" fmla="*/ 982 w 1605"/>
                <a:gd name="T71" fmla="*/ 2333 h 2434"/>
                <a:gd name="T72" fmla="*/ 863 w 1605"/>
                <a:gd name="T73" fmla="*/ 2336 h 2434"/>
                <a:gd name="T74" fmla="*/ 747 w 1605"/>
                <a:gd name="T75" fmla="*/ 2343 h 2434"/>
                <a:gd name="T76" fmla="*/ 635 w 1605"/>
                <a:gd name="T77" fmla="*/ 2352 h 2434"/>
                <a:gd name="T78" fmla="*/ 529 w 1605"/>
                <a:gd name="T79" fmla="*/ 2365 h 2434"/>
                <a:gd name="T80" fmla="*/ 428 w 1605"/>
                <a:gd name="T81" fmla="*/ 2380 h 2434"/>
                <a:gd name="T82" fmla="*/ 333 w 1605"/>
                <a:gd name="T83" fmla="*/ 2396 h 2434"/>
                <a:gd name="T84" fmla="*/ 246 w 1605"/>
                <a:gd name="T85" fmla="*/ 2413 h 2434"/>
                <a:gd name="T86" fmla="*/ 166 w 1605"/>
                <a:gd name="T87" fmla="*/ 2430 h 2434"/>
                <a:gd name="T88" fmla="*/ 142 w 1605"/>
                <a:gd name="T89" fmla="*/ 2434 h 2434"/>
                <a:gd name="T90" fmla="*/ 118 w 1605"/>
                <a:gd name="T91" fmla="*/ 2433 h 2434"/>
                <a:gd name="T92" fmla="*/ 93 w 1605"/>
                <a:gd name="T93" fmla="*/ 2427 h 2434"/>
                <a:gd name="T94" fmla="*/ 71 w 1605"/>
                <a:gd name="T95" fmla="*/ 2418 h 2434"/>
                <a:gd name="T96" fmla="*/ 51 w 1605"/>
                <a:gd name="T97" fmla="*/ 2404 h 2434"/>
                <a:gd name="T98" fmla="*/ 33 w 1605"/>
                <a:gd name="T99" fmla="*/ 2387 h 2434"/>
                <a:gd name="T100" fmla="*/ 20 w 1605"/>
                <a:gd name="T101" fmla="*/ 2367 h 2434"/>
                <a:gd name="T102" fmla="*/ 8 w 1605"/>
                <a:gd name="T103" fmla="*/ 2345 h 2434"/>
                <a:gd name="T104" fmla="*/ 2 w 1605"/>
                <a:gd name="T105" fmla="*/ 2322 h 2434"/>
                <a:gd name="T106" fmla="*/ 0 w 1605"/>
                <a:gd name="T107" fmla="*/ 2298 h 2434"/>
                <a:gd name="T108" fmla="*/ 0 w 1605"/>
                <a:gd name="T109" fmla="*/ 135 h 2434"/>
                <a:gd name="T110" fmla="*/ 3 w 1605"/>
                <a:gd name="T111" fmla="*/ 104 h 2434"/>
                <a:gd name="T112" fmla="*/ 14 w 1605"/>
                <a:gd name="T113" fmla="*/ 76 h 2434"/>
                <a:gd name="T114" fmla="*/ 30 w 1605"/>
                <a:gd name="T115" fmla="*/ 51 h 2434"/>
                <a:gd name="T116" fmla="*/ 51 w 1605"/>
                <a:gd name="T117" fmla="*/ 30 h 2434"/>
                <a:gd name="T118" fmla="*/ 76 w 1605"/>
                <a:gd name="T119" fmla="*/ 14 h 2434"/>
                <a:gd name="T120" fmla="*/ 105 w 1605"/>
                <a:gd name="T121" fmla="*/ 3 h 2434"/>
                <a:gd name="T122" fmla="*/ 136 w 1605"/>
                <a:gd name="T123" fmla="*/ 0 h 2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05" h="2434">
                  <a:moveTo>
                    <a:pt x="136" y="0"/>
                  </a:moveTo>
                  <a:lnTo>
                    <a:pt x="234" y="0"/>
                  </a:lnTo>
                  <a:lnTo>
                    <a:pt x="234" y="1706"/>
                  </a:lnTo>
                  <a:lnTo>
                    <a:pt x="237" y="1752"/>
                  </a:lnTo>
                  <a:lnTo>
                    <a:pt x="247" y="1797"/>
                  </a:lnTo>
                  <a:lnTo>
                    <a:pt x="262" y="1839"/>
                  </a:lnTo>
                  <a:lnTo>
                    <a:pt x="281" y="1880"/>
                  </a:lnTo>
                  <a:lnTo>
                    <a:pt x="307" y="1917"/>
                  </a:lnTo>
                  <a:lnTo>
                    <a:pt x="335" y="1950"/>
                  </a:lnTo>
                  <a:lnTo>
                    <a:pt x="369" y="1979"/>
                  </a:lnTo>
                  <a:lnTo>
                    <a:pt x="406" y="2005"/>
                  </a:lnTo>
                  <a:lnTo>
                    <a:pt x="446" y="2025"/>
                  </a:lnTo>
                  <a:lnTo>
                    <a:pt x="489" y="2040"/>
                  </a:lnTo>
                  <a:lnTo>
                    <a:pt x="534" y="2050"/>
                  </a:lnTo>
                  <a:lnTo>
                    <a:pt x="581" y="2052"/>
                  </a:lnTo>
                  <a:lnTo>
                    <a:pt x="633" y="2053"/>
                  </a:lnTo>
                  <a:lnTo>
                    <a:pt x="689" y="2055"/>
                  </a:lnTo>
                  <a:lnTo>
                    <a:pt x="748" y="2060"/>
                  </a:lnTo>
                  <a:lnTo>
                    <a:pt x="810" y="2066"/>
                  </a:lnTo>
                  <a:lnTo>
                    <a:pt x="874" y="2074"/>
                  </a:lnTo>
                  <a:lnTo>
                    <a:pt x="941" y="2085"/>
                  </a:lnTo>
                  <a:lnTo>
                    <a:pt x="1007" y="2099"/>
                  </a:lnTo>
                  <a:lnTo>
                    <a:pt x="1075" y="2116"/>
                  </a:lnTo>
                  <a:lnTo>
                    <a:pt x="1145" y="2137"/>
                  </a:lnTo>
                  <a:lnTo>
                    <a:pt x="1214" y="2161"/>
                  </a:lnTo>
                  <a:lnTo>
                    <a:pt x="1283" y="2189"/>
                  </a:lnTo>
                  <a:lnTo>
                    <a:pt x="1351" y="2223"/>
                  </a:lnTo>
                  <a:lnTo>
                    <a:pt x="1417" y="2260"/>
                  </a:lnTo>
                  <a:lnTo>
                    <a:pt x="1482" y="2302"/>
                  </a:lnTo>
                  <a:lnTo>
                    <a:pt x="1545" y="2350"/>
                  </a:lnTo>
                  <a:lnTo>
                    <a:pt x="1605" y="2403"/>
                  </a:lnTo>
                  <a:lnTo>
                    <a:pt x="1479" y="2375"/>
                  </a:lnTo>
                  <a:lnTo>
                    <a:pt x="1353" y="2355"/>
                  </a:lnTo>
                  <a:lnTo>
                    <a:pt x="1229" y="2343"/>
                  </a:lnTo>
                  <a:lnTo>
                    <a:pt x="1104" y="2336"/>
                  </a:lnTo>
                  <a:lnTo>
                    <a:pt x="982" y="2333"/>
                  </a:lnTo>
                  <a:lnTo>
                    <a:pt x="863" y="2336"/>
                  </a:lnTo>
                  <a:lnTo>
                    <a:pt x="747" y="2343"/>
                  </a:lnTo>
                  <a:lnTo>
                    <a:pt x="635" y="2352"/>
                  </a:lnTo>
                  <a:lnTo>
                    <a:pt x="529" y="2365"/>
                  </a:lnTo>
                  <a:lnTo>
                    <a:pt x="428" y="2380"/>
                  </a:lnTo>
                  <a:lnTo>
                    <a:pt x="333" y="2396"/>
                  </a:lnTo>
                  <a:lnTo>
                    <a:pt x="246" y="2413"/>
                  </a:lnTo>
                  <a:lnTo>
                    <a:pt x="166" y="2430"/>
                  </a:lnTo>
                  <a:lnTo>
                    <a:pt x="142" y="2434"/>
                  </a:lnTo>
                  <a:lnTo>
                    <a:pt x="118" y="2433"/>
                  </a:lnTo>
                  <a:lnTo>
                    <a:pt x="93" y="2427"/>
                  </a:lnTo>
                  <a:lnTo>
                    <a:pt x="71" y="2418"/>
                  </a:lnTo>
                  <a:lnTo>
                    <a:pt x="51" y="2404"/>
                  </a:lnTo>
                  <a:lnTo>
                    <a:pt x="33" y="2387"/>
                  </a:lnTo>
                  <a:lnTo>
                    <a:pt x="20" y="2367"/>
                  </a:lnTo>
                  <a:lnTo>
                    <a:pt x="8" y="2345"/>
                  </a:lnTo>
                  <a:lnTo>
                    <a:pt x="2" y="2322"/>
                  </a:lnTo>
                  <a:lnTo>
                    <a:pt x="0" y="2298"/>
                  </a:lnTo>
                  <a:lnTo>
                    <a:pt x="0" y="135"/>
                  </a:lnTo>
                  <a:lnTo>
                    <a:pt x="3" y="104"/>
                  </a:lnTo>
                  <a:lnTo>
                    <a:pt x="14" y="76"/>
                  </a:lnTo>
                  <a:lnTo>
                    <a:pt x="30" y="51"/>
                  </a:lnTo>
                  <a:lnTo>
                    <a:pt x="51" y="30"/>
                  </a:lnTo>
                  <a:lnTo>
                    <a:pt x="76" y="14"/>
                  </a:lnTo>
                  <a:lnTo>
                    <a:pt x="105" y="3"/>
                  </a:lnTo>
                  <a:lnTo>
                    <a:pt x="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18">
            <a:extLst>
              <a:ext uri="{FF2B5EF4-FFF2-40B4-BE49-F238E27FC236}">
                <a16:creationId xmlns:a16="http://schemas.microsoft.com/office/drawing/2014/main" id="{C05FE571-C729-43C6-A830-26762E74DA0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18410" y="606465"/>
            <a:ext cx="247857" cy="361400"/>
            <a:chOff x="7234" y="3622"/>
            <a:chExt cx="179" cy="26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D46901A7-7BEC-4D8A-95F4-B8959E980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" y="3622"/>
              <a:ext cx="80" cy="101"/>
            </a:xfrm>
            <a:custGeom>
              <a:avLst/>
              <a:gdLst>
                <a:gd name="T0" fmla="*/ 425 w 1044"/>
                <a:gd name="T1" fmla="*/ 0 h 1319"/>
                <a:gd name="T2" fmla="*/ 1044 w 1044"/>
                <a:gd name="T3" fmla="*/ 0 h 1319"/>
                <a:gd name="T4" fmla="*/ 309 w 1044"/>
                <a:gd name="T5" fmla="*/ 1319 h 1319"/>
                <a:gd name="T6" fmla="*/ 0 w 1044"/>
                <a:gd name="T7" fmla="*/ 765 h 1319"/>
                <a:gd name="T8" fmla="*/ 425 w 1044"/>
                <a:gd name="T9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1319">
                  <a:moveTo>
                    <a:pt x="425" y="0"/>
                  </a:moveTo>
                  <a:lnTo>
                    <a:pt x="1044" y="0"/>
                  </a:lnTo>
                  <a:lnTo>
                    <a:pt x="309" y="1319"/>
                  </a:lnTo>
                  <a:lnTo>
                    <a:pt x="0" y="765"/>
                  </a:lnTo>
                  <a:lnTo>
                    <a:pt x="4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60B5ACBE-E189-40E5-81C1-1A9D2181A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" y="3622"/>
              <a:ext cx="112" cy="117"/>
            </a:xfrm>
            <a:custGeom>
              <a:avLst/>
              <a:gdLst>
                <a:gd name="T0" fmla="*/ 0 w 1457"/>
                <a:gd name="T1" fmla="*/ 0 h 1516"/>
                <a:gd name="T2" fmla="*/ 619 w 1457"/>
                <a:gd name="T3" fmla="*/ 0 h 1516"/>
                <a:gd name="T4" fmla="*/ 1457 w 1457"/>
                <a:gd name="T5" fmla="*/ 1506 h 1516"/>
                <a:gd name="T6" fmla="*/ 1387 w 1457"/>
                <a:gd name="T7" fmla="*/ 1488 h 1516"/>
                <a:gd name="T8" fmla="*/ 1315 w 1457"/>
                <a:gd name="T9" fmla="*/ 1476 h 1516"/>
                <a:gd name="T10" fmla="*/ 1241 w 1457"/>
                <a:gd name="T11" fmla="*/ 1468 h 1516"/>
                <a:gd name="T12" fmla="*/ 1166 w 1457"/>
                <a:gd name="T13" fmla="*/ 1466 h 1516"/>
                <a:gd name="T14" fmla="*/ 1099 w 1457"/>
                <a:gd name="T15" fmla="*/ 1468 h 1516"/>
                <a:gd name="T16" fmla="*/ 1033 w 1457"/>
                <a:gd name="T17" fmla="*/ 1474 h 1516"/>
                <a:gd name="T18" fmla="*/ 970 w 1457"/>
                <a:gd name="T19" fmla="*/ 1484 h 1516"/>
                <a:gd name="T20" fmla="*/ 906 w 1457"/>
                <a:gd name="T21" fmla="*/ 1498 h 1516"/>
                <a:gd name="T22" fmla="*/ 844 w 1457"/>
                <a:gd name="T23" fmla="*/ 1516 h 1516"/>
                <a:gd name="T24" fmla="*/ 0 w 1457"/>
                <a:gd name="T25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7" h="1516">
                  <a:moveTo>
                    <a:pt x="0" y="0"/>
                  </a:moveTo>
                  <a:lnTo>
                    <a:pt x="619" y="0"/>
                  </a:lnTo>
                  <a:lnTo>
                    <a:pt x="1457" y="1506"/>
                  </a:lnTo>
                  <a:lnTo>
                    <a:pt x="1387" y="1488"/>
                  </a:lnTo>
                  <a:lnTo>
                    <a:pt x="1315" y="1476"/>
                  </a:lnTo>
                  <a:lnTo>
                    <a:pt x="1241" y="1468"/>
                  </a:lnTo>
                  <a:lnTo>
                    <a:pt x="1166" y="1466"/>
                  </a:lnTo>
                  <a:lnTo>
                    <a:pt x="1099" y="1468"/>
                  </a:lnTo>
                  <a:lnTo>
                    <a:pt x="1033" y="1474"/>
                  </a:lnTo>
                  <a:lnTo>
                    <a:pt x="970" y="1484"/>
                  </a:lnTo>
                  <a:lnTo>
                    <a:pt x="906" y="1498"/>
                  </a:lnTo>
                  <a:lnTo>
                    <a:pt x="844" y="15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id="{0931B93A-FD0B-406D-9936-6E1503BB21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8" y="3751"/>
              <a:ext cx="131" cy="132"/>
            </a:xfrm>
            <a:custGeom>
              <a:avLst/>
              <a:gdLst>
                <a:gd name="T0" fmla="*/ 1181 w 1709"/>
                <a:gd name="T1" fmla="*/ 1321 h 1716"/>
                <a:gd name="T2" fmla="*/ 1160 w 1709"/>
                <a:gd name="T3" fmla="*/ 1418 h 1716"/>
                <a:gd name="T4" fmla="*/ 1343 w 1709"/>
                <a:gd name="T5" fmla="*/ 1267 h 1716"/>
                <a:gd name="T6" fmla="*/ 919 w 1709"/>
                <a:gd name="T7" fmla="*/ 1168 h 1716"/>
                <a:gd name="T8" fmla="*/ 993 w 1709"/>
                <a:gd name="T9" fmla="*/ 1384 h 1716"/>
                <a:gd name="T10" fmla="*/ 1088 w 1709"/>
                <a:gd name="T11" fmla="*/ 1218 h 1716"/>
                <a:gd name="T12" fmla="*/ 330 w 1709"/>
                <a:gd name="T13" fmla="*/ 1218 h 1716"/>
                <a:gd name="T14" fmla="*/ 497 w 1709"/>
                <a:gd name="T15" fmla="*/ 1386 h 1716"/>
                <a:gd name="T16" fmla="*/ 551 w 1709"/>
                <a:gd name="T17" fmla="*/ 1366 h 1716"/>
                <a:gd name="T18" fmla="*/ 465 w 1709"/>
                <a:gd name="T19" fmla="*/ 1168 h 1716"/>
                <a:gd name="T20" fmla="*/ 643 w 1709"/>
                <a:gd name="T21" fmla="*/ 1264 h 1716"/>
                <a:gd name="T22" fmla="*/ 742 w 1709"/>
                <a:gd name="T23" fmla="*/ 1414 h 1716"/>
                <a:gd name="T24" fmla="*/ 601 w 1709"/>
                <a:gd name="T25" fmla="*/ 1167 h 1716"/>
                <a:gd name="T26" fmla="*/ 1153 w 1709"/>
                <a:gd name="T27" fmla="*/ 982 h 1716"/>
                <a:gd name="T28" fmla="*/ 1153 w 1709"/>
                <a:gd name="T29" fmla="*/ 734 h 1716"/>
                <a:gd name="T30" fmla="*/ 1282 w 1709"/>
                <a:gd name="T31" fmla="*/ 733 h 1716"/>
                <a:gd name="T32" fmla="*/ 1282 w 1709"/>
                <a:gd name="T33" fmla="*/ 981 h 1716"/>
                <a:gd name="T34" fmla="*/ 1488 w 1709"/>
                <a:gd name="T35" fmla="*/ 920 h 1716"/>
                <a:gd name="T36" fmla="*/ 1465 w 1709"/>
                <a:gd name="T37" fmla="*/ 675 h 1716"/>
                <a:gd name="T38" fmla="*/ 551 w 1709"/>
                <a:gd name="T39" fmla="*/ 793 h 1716"/>
                <a:gd name="T40" fmla="*/ 566 w 1709"/>
                <a:gd name="T41" fmla="*/ 1039 h 1716"/>
                <a:gd name="T42" fmla="*/ 244 w 1709"/>
                <a:gd name="T43" fmla="*/ 675 h 1716"/>
                <a:gd name="T44" fmla="*/ 220 w 1709"/>
                <a:gd name="T45" fmla="*/ 904 h 1716"/>
                <a:gd name="T46" fmla="*/ 435 w 1709"/>
                <a:gd name="T47" fmla="*/ 1039 h 1716"/>
                <a:gd name="T48" fmla="*/ 422 w 1709"/>
                <a:gd name="T49" fmla="*/ 794 h 1716"/>
                <a:gd name="T50" fmla="*/ 1107 w 1709"/>
                <a:gd name="T51" fmla="*/ 271 h 1716"/>
                <a:gd name="T52" fmla="*/ 1204 w 1709"/>
                <a:gd name="T53" fmla="*/ 442 h 1716"/>
                <a:gd name="T54" fmla="*/ 1379 w 1709"/>
                <a:gd name="T55" fmla="*/ 497 h 1716"/>
                <a:gd name="T56" fmla="*/ 1212 w 1709"/>
                <a:gd name="T57" fmla="*/ 329 h 1716"/>
                <a:gd name="T58" fmla="*/ 549 w 1709"/>
                <a:gd name="T59" fmla="*/ 298 h 1716"/>
                <a:gd name="T60" fmla="*/ 366 w 1709"/>
                <a:gd name="T61" fmla="*/ 449 h 1716"/>
                <a:gd name="T62" fmla="*/ 485 w 1709"/>
                <a:gd name="T63" fmla="*/ 494 h 1716"/>
                <a:gd name="T64" fmla="*/ 576 w 1709"/>
                <a:gd name="T65" fmla="*/ 308 h 1716"/>
                <a:gd name="T66" fmla="*/ 1108 w 1709"/>
                <a:gd name="T67" fmla="*/ 547 h 1716"/>
                <a:gd name="T68" fmla="*/ 1017 w 1709"/>
                <a:gd name="T69" fmla="*/ 368 h 1716"/>
                <a:gd name="T70" fmla="*/ 919 w 1709"/>
                <a:gd name="T71" fmla="*/ 246 h 1716"/>
                <a:gd name="T72" fmla="*/ 716 w 1709"/>
                <a:gd name="T73" fmla="*/ 331 h 1716"/>
                <a:gd name="T74" fmla="*/ 621 w 1709"/>
                <a:gd name="T75" fmla="*/ 497 h 1716"/>
                <a:gd name="T76" fmla="*/ 854 w 1709"/>
                <a:gd name="T77" fmla="*/ 0 h 1716"/>
                <a:gd name="T78" fmla="*/ 1138 w 1709"/>
                <a:gd name="T79" fmla="*/ 49 h 1716"/>
                <a:gd name="T80" fmla="*/ 1380 w 1709"/>
                <a:gd name="T81" fmla="*/ 182 h 1716"/>
                <a:gd name="T82" fmla="*/ 1567 w 1709"/>
                <a:gd name="T83" fmla="*/ 385 h 1716"/>
                <a:gd name="T84" fmla="*/ 1682 w 1709"/>
                <a:gd name="T85" fmla="*/ 641 h 1716"/>
                <a:gd name="T86" fmla="*/ 1706 w 1709"/>
                <a:gd name="T87" fmla="*/ 931 h 1716"/>
                <a:gd name="T88" fmla="*/ 1634 w 1709"/>
                <a:gd name="T89" fmla="*/ 1207 h 1716"/>
                <a:gd name="T90" fmla="*/ 1482 w 1709"/>
                <a:gd name="T91" fmla="*/ 1439 h 1716"/>
                <a:gd name="T92" fmla="*/ 1265 w 1709"/>
                <a:gd name="T93" fmla="*/ 1609 h 1716"/>
                <a:gd name="T94" fmla="*/ 1000 w 1709"/>
                <a:gd name="T95" fmla="*/ 1702 h 1716"/>
                <a:gd name="T96" fmla="*/ 709 w 1709"/>
                <a:gd name="T97" fmla="*/ 1703 h 1716"/>
                <a:gd name="T98" fmla="*/ 444 w 1709"/>
                <a:gd name="T99" fmla="*/ 1609 h 1716"/>
                <a:gd name="T100" fmla="*/ 227 w 1709"/>
                <a:gd name="T101" fmla="*/ 1439 h 1716"/>
                <a:gd name="T102" fmla="*/ 74 w 1709"/>
                <a:gd name="T103" fmla="*/ 1208 h 1716"/>
                <a:gd name="T104" fmla="*/ 3 w 1709"/>
                <a:gd name="T105" fmla="*/ 932 h 1716"/>
                <a:gd name="T106" fmla="*/ 27 w 1709"/>
                <a:gd name="T107" fmla="*/ 641 h 1716"/>
                <a:gd name="T108" fmla="*/ 141 w 1709"/>
                <a:gd name="T109" fmla="*/ 386 h 1716"/>
                <a:gd name="T110" fmla="*/ 327 w 1709"/>
                <a:gd name="T111" fmla="*/ 183 h 1716"/>
                <a:gd name="T112" fmla="*/ 571 w 1709"/>
                <a:gd name="T113" fmla="*/ 49 h 1716"/>
                <a:gd name="T114" fmla="*/ 854 w 1709"/>
                <a:gd name="T115" fmla="*/ 0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09" h="1716">
                  <a:moveTo>
                    <a:pt x="1243" y="1168"/>
                  </a:moveTo>
                  <a:lnTo>
                    <a:pt x="1224" y="1222"/>
                  </a:lnTo>
                  <a:lnTo>
                    <a:pt x="1203" y="1273"/>
                  </a:lnTo>
                  <a:lnTo>
                    <a:pt x="1181" y="1321"/>
                  </a:lnTo>
                  <a:lnTo>
                    <a:pt x="1157" y="1366"/>
                  </a:lnTo>
                  <a:lnTo>
                    <a:pt x="1133" y="1407"/>
                  </a:lnTo>
                  <a:lnTo>
                    <a:pt x="1106" y="1445"/>
                  </a:lnTo>
                  <a:lnTo>
                    <a:pt x="1160" y="1418"/>
                  </a:lnTo>
                  <a:lnTo>
                    <a:pt x="1212" y="1386"/>
                  </a:lnTo>
                  <a:lnTo>
                    <a:pt x="1259" y="1350"/>
                  </a:lnTo>
                  <a:lnTo>
                    <a:pt x="1303" y="1310"/>
                  </a:lnTo>
                  <a:lnTo>
                    <a:pt x="1343" y="1267"/>
                  </a:lnTo>
                  <a:lnTo>
                    <a:pt x="1379" y="1218"/>
                  </a:lnTo>
                  <a:lnTo>
                    <a:pt x="1411" y="1168"/>
                  </a:lnTo>
                  <a:lnTo>
                    <a:pt x="1243" y="1168"/>
                  </a:lnTo>
                  <a:close/>
                  <a:moveTo>
                    <a:pt x="919" y="1168"/>
                  </a:moveTo>
                  <a:lnTo>
                    <a:pt x="919" y="1470"/>
                  </a:lnTo>
                  <a:lnTo>
                    <a:pt x="942" y="1445"/>
                  </a:lnTo>
                  <a:lnTo>
                    <a:pt x="967" y="1416"/>
                  </a:lnTo>
                  <a:lnTo>
                    <a:pt x="993" y="1384"/>
                  </a:lnTo>
                  <a:lnTo>
                    <a:pt x="1017" y="1348"/>
                  </a:lnTo>
                  <a:lnTo>
                    <a:pt x="1043" y="1309"/>
                  </a:lnTo>
                  <a:lnTo>
                    <a:pt x="1067" y="1266"/>
                  </a:lnTo>
                  <a:lnTo>
                    <a:pt x="1088" y="1218"/>
                  </a:lnTo>
                  <a:lnTo>
                    <a:pt x="1109" y="1168"/>
                  </a:lnTo>
                  <a:lnTo>
                    <a:pt x="919" y="1168"/>
                  </a:lnTo>
                  <a:close/>
                  <a:moveTo>
                    <a:pt x="298" y="1168"/>
                  </a:moveTo>
                  <a:lnTo>
                    <a:pt x="330" y="1218"/>
                  </a:lnTo>
                  <a:lnTo>
                    <a:pt x="366" y="1267"/>
                  </a:lnTo>
                  <a:lnTo>
                    <a:pt x="406" y="1310"/>
                  </a:lnTo>
                  <a:lnTo>
                    <a:pt x="450" y="1350"/>
                  </a:lnTo>
                  <a:lnTo>
                    <a:pt x="497" y="1386"/>
                  </a:lnTo>
                  <a:lnTo>
                    <a:pt x="548" y="1418"/>
                  </a:lnTo>
                  <a:lnTo>
                    <a:pt x="602" y="1445"/>
                  </a:lnTo>
                  <a:lnTo>
                    <a:pt x="576" y="1407"/>
                  </a:lnTo>
                  <a:lnTo>
                    <a:pt x="551" y="1366"/>
                  </a:lnTo>
                  <a:lnTo>
                    <a:pt x="527" y="1321"/>
                  </a:lnTo>
                  <a:lnTo>
                    <a:pt x="504" y="1273"/>
                  </a:lnTo>
                  <a:lnTo>
                    <a:pt x="484" y="1222"/>
                  </a:lnTo>
                  <a:lnTo>
                    <a:pt x="465" y="1168"/>
                  </a:lnTo>
                  <a:lnTo>
                    <a:pt x="298" y="1168"/>
                  </a:lnTo>
                  <a:close/>
                  <a:moveTo>
                    <a:pt x="601" y="1167"/>
                  </a:moveTo>
                  <a:lnTo>
                    <a:pt x="621" y="1217"/>
                  </a:lnTo>
                  <a:lnTo>
                    <a:pt x="643" y="1264"/>
                  </a:lnTo>
                  <a:lnTo>
                    <a:pt x="667" y="1307"/>
                  </a:lnTo>
                  <a:lnTo>
                    <a:pt x="691" y="1346"/>
                  </a:lnTo>
                  <a:lnTo>
                    <a:pt x="716" y="1382"/>
                  </a:lnTo>
                  <a:lnTo>
                    <a:pt x="742" y="1414"/>
                  </a:lnTo>
                  <a:lnTo>
                    <a:pt x="766" y="1443"/>
                  </a:lnTo>
                  <a:lnTo>
                    <a:pt x="790" y="1469"/>
                  </a:lnTo>
                  <a:lnTo>
                    <a:pt x="790" y="1167"/>
                  </a:lnTo>
                  <a:lnTo>
                    <a:pt x="601" y="1167"/>
                  </a:lnTo>
                  <a:close/>
                  <a:moveTo>
                    <a:pt x="919" y="676"/>
                  </a:moveTo>
                  <a:lnTo>
                    <a:pt x="919" y="1040"/>
                  </a:lnTo>
                  <a:lnTo>
                    <a:pt x="1144" y="1040"/>
                  </a:lnTo>
                  <a:lnTo>
                    <a:pt x="1153" y="982"/>
                  </a:lnTo>
                  <a:lnTo>
                    <a:pt x="1158" y="922"/>
                  </a:lnTo>
                  <a:lnTo>
                    <a:pt x="1160" y="858"/>
                  </a:lnTo>
                  <a:lnTo>
                    <a:pt x="1158" y="794"/>
                  </a:lnTo>
                  <a:lnTo>
                    <a:pt x="1153" y="734"/>
                  </a:lnTo>
                  <a:lnTo>
                    <a:pt x="1143" y="676"/>
                  </a:lnTo>
                  <a:lnTo>
                    <a:pt x="919" y="676"/>
                  </a:lnTo>
                  <a:close/>
                  <a:moveTo>
                    <a:pt x="1273" y="675"/>
                  </a:moveTo>
                  <a:lnTo>
                    <a:pt x="1282" y="733"/>
                  </a:lnTo>
                  <a:lnTo>
                    <a:pt x="1286" y="794"/>
                  </a:lnTo>
                  <a:lnTo>
                    <a:pt x="1288" y="857"/>
                  </a:lnTo>
                  <a:lnTo>
                    <a:pt x="1287" y="921"/>
                  </a:lnTo>
                  <a:lnTo>
                    <a:pt x="1282" y="981"/>
                  </a:lnTo>
                  <a:lnTo>
                    <a:pt x="1273" y="1039"/>
                  </a:lnTo>
                  <a:lnTo>
                    <a:pt x="1465" y="1039"/>
                  </a:lnTo>
                  <a:lnTo>
                    <a:pt x="1479" y="980"/>
                  </a:lnTo>
                  <a:lnTo>
                    <a:pt x="1488" y="920"/>
                  </a:lnTo>
                  <a:lnTo>
                    <a:pt x="1491" y="857"/>
                  </a:lnTo>
                  <a:lnTo>
                    <a:pt x="1488" y="795"/>
                  </a:lnTo>
                  <a:lnTo>
                    <a:pt x="1479" y="734"/>
                  </a:lnTo>
                  <a:lnTo>
                    <a:pt x="1465" y="675"/>
                  </a:lnTo>
                  <a:lnTo>
                    <a:pt x="1273" y="675"/>
                  </a:lnTo>
                  <a:close/>
                  <a:moveTo>
                    <a:pt x="565" y="675"/>
                  </a:moveTo>
                  <a:lnTo>
                    <a:pt x="556" y="733"/>
                  </a:lnTo>
                  <a:lnTo>
                    <a:pt x="551" y="793"/>
                  </a:lnTo>
                  <a:lnTo>
                    <a:pt x="549" y="857"/>
                  </a:lnTo>
                  <a:lnTo>
                    <a:pt x="551" y="921"/>
                  </a:lnTo>
                  <a:lnTo>
                    <a:pt x="556" y="982"/>
                  </a:lnTo>
                  <a:lnTo>
                    <a:pt x="566" y="1039"/>
                  </a:lnTo>
                  <a:lnTo>
                    <a:pt x="790" y="1039"/>
                  </a:lnTo>
                  <a:lnTo>
                    <a:pt x="790" y="675"/>
                  </a:lnTo>
                  <a:lnTo>
                    <a:pt x="565" y="675"/>
                  </a:lnTo>
                  <a:close/>
                  <a:moveTo>
                    <a:pt x="244" y="675"/>
                  </a:moveTo>
                  <a:lnTo>
                    <a:pt x="230" y="734"/>
                  </a:lnTo>
                  <a:lnTo>
                    <a:pt x="221" y="795"/>
                  </a:lnTo>
                  <a:lnTo>
                    <a:pt x="217" y="857"/>
                  </a:lnTo>
                  <a:lnTo>
                    <a:pt x="220" y="904"/>
                  </a:lnTo>
                  <a:lnTo>
                    <a:pt x="225" y="951"/>
                  </a:lnTo>
                  <a:lnTo>
                    <a:pt x="233" y="995"/>
                  </a:lnTo>
                  <a:lnTo>
                    <a:pt x="244" y="1039"/>
                  </a:lnTo>
                  <a:lnTo>
                    <a:pt x="435" y="1039"/>
                  </a:lnTo>
                  <a:lnTo>
                    <a:pt x="427" y="981"/>
                  </a:lnTo>
                  <a:lnTo>
                    <a:pt x="422" y="921"/>
                  </a:lnTo>
                  <a:lnTo>
                    <a:pt x="421" y="857"/>
                  </a:lnTo>
                  <a:lnTo>
                    <a:pt x="422" y="794"/>
                  </a:lnTo>
                  <a:lnTo>
                    <a:pt x="427" y="733"/>
                  </a:lnTo>
                  <a:lnTo>
                    <a:pt x="435" y="675"/>
                  </a:lnTo>
                  <a:lnTo>
                    <a:pt x="244" y="675"/>
                  </a:lnTo>
                  <a:close/>
                  <a:moveTo>
                    <a:pt x="1107" y="271"/>
                  </a:moveTo>
                  <a:lnTo>
                    <a:pt x="1133" y="308"/>
                  </a:lnTo>
                  <a:lnTo>
                    <a:pt x="1157" y="349"/>
                  </a:lnTo>
                  <a:lnTo>
                    <a:pt x="1182" y="395"/>
                  </a:lnTo>
                  <a:lnTo>
                    <a:pt x="1204" y="442"/>
                  </a:lnTo>
                  <a:lnTo>
                    <a:pt x="1225" y="494"/>
                  </a:lnTo>
                  <a:lnTo>
                    <a:pt x="1244" y="547"/>
                  </a:lnTo>
                  <a:lnTo>
                    <a:pt x="1411" y="547"/>
                  </a:lnTo>
                  <a:lnTo>
                    <a:pt x="1379" y="497"/>
                  </a:lnTo>
                  <a:lnTo>
                    <a:pt x="1343" y="449"/>
                  </a:lnTo>
                  <a:lnTo>
                    <a:pt x="1303" y="405"/>
                  </a:lnTo>
                  <a:lnTo>
                    <a:pt x="1259" y="365"/>
                  </a:lnTo>
                  <a:lnTo>
                    <a:pt x="1212" y="329"/>
                  </a:lnTo>
                  <a:lnTo>
                    <a:pt x="1161" y="298"/>
                  </a:lnTo>
                  <a:lnTo>
                    <a:pt x="1107" y="271"/>
                  </a:lnTo>
                  <a:close/>
                  <a:moveTo>
                    <a:pt x="602" y="271"/>
                  </a:moveTo>
                  <a:lnTo>
                    <a:pt x="549" y="298"/>
                  </a:lnTo>
                  <a:lnTo>
                    <a:pt x="497" y="329"/>
                  </a:lnTo>
                  <a:lnTo>
                    <a:pt x="450" y="365"/>
                  </a:lnTo>
                  <a:lnTo>
                    <a:pt x="406" y="405"/>
                  </a:lnTo>
                  <a:lnTo>
                    <a:pt x="366" y="449"/>
                  </a:lnTo>
                  <a:lnTo>
                    <a:pt x="330" y="497"/>
                  </a:lnTo>
                  <a:lnTo>
                    <a:pt x="298" y="547"/>
                  </a:lnTo>
                  <a:lnTo>
                    <a:pt x="466" y="547"/>
                  </a:lnTo>
                  <a:lnTo>
                    <a:pt x="485" y="494"/>
                  </a:lnTo>
                  <a:lnTo>
                    <a:pt x="505" y="442"/>
                  </a:lnTo>
                  <a:lnTo>
                    <a:pt x="527" y="395"/>
                  </a:lnTo>
                  <a:lnTo>
                    <a:pt x="552" y="349"/>
                  </a:lnTo>
                  <a:lnTo>
                    <a:pt x="576" y="308"/>
                  </a:lnTo>
                  <a:lnTo>
                    <a:pt x="602" y="271"/>
                  </a:lnTo>
                  <a:close/>
                  <a:moveTo>
                    <a:pt x="919" y="246"/>
                  </a:moveTo>
                  <a:lnTo>
                    <a:pt x="919" y="547"/>
                  </a:lnTo>
                  <a:lnTo>
                    <a:pt x="1108" y="547"/>
                  </a:lnTo>
                  <a:lnTo>
                    <a:pt x="1087" y="497"/>
                  </a:lnTo>
                  <a:lnTo>
                    <a:pt x="1066" y="450"/>
                  </a:lnTo>
                  <a:lnTo>
                    <a:pt x="1042" y="407"/>
                  </a:lnTo>
                  <a:lnTo>
                    <a:pt x="1017" y="368"/>
                  </a:lnTo>
                  <a:lnTo>
                    <a:pt x="993" y="333"/>
                  </a:lnTo>
                  <a:lnTo>
                    <a:pt x="967" y="300"/>
                  </a:lnTo>
                  <a:lnTo>
                    <a:pt x="942" y="271"/>
                  </a:lnTo>
                  <a:lnTo>
                    <a:pt x="919" y="246"/>
                  </a:lnTo>
                  <a:close/>
                  <a:moveTo>
                    <a:pt x="790" y="245"/>
                  </a:moveTo>
                  <a:lnTo>
                    <a:pt x="766" y="271"/>
                  </a:lnTo>
                  <a:lnTo>
                    <a:pt x="742" y="299"/>
                  </a:lnTo>
                  <a:lnTo>
                    <a:pt x="716" y="331"/>
                  </a:lnTo>
                  <a:lnTo>
                    <a:pt x="690" y="367"/>
                  </a:lnTo>
                  <a:lnTo>
                    <a:pt x="666" y="406"/>
                  </a:lnTo>
                  <a:lnTo>
                    <a:pt x="642" y="449"/>
                  </a:lnTo>
                  <a:lnTo>
                    <a:pt x="621" y="497"/>
                  </a:lnTo>
                  <a:lnTo>
                    <a:pt x="600" y="547"/>
                  </a:lnTo>
                  <a:lnTo>
                    <a:pt x="790" y="547"/>
                  </a:lnTo>
                  <a:lnTo>
                    <a:pt x="790" y="245"/>
                  </a:lnTo>
                  <a:close/>
                  <a:moveTo>
                    <a:pt x="854" y="0"/>
                  </a:moveTo>
                  <a:lnTo>
                    <a:pt x="928" y="3"/>
                  </a:lnTo>
                  <a:lnTo>
                    <a:pt x="1000" y="13"/>
                  </a:lnTo>
                  <a:lnTo>
                    <a:pt x="1070" y="27"/>
                  </a:lnTo>
                  <a:lnTo>
                    <a:pt x="1138" y="49"/>
                  </a:lnTo>
                  <a:lnTo>
                    <a:pt x="1202" y="75"/>
                  </a:lnTo>
                  <a:lnTo>
                    <a:pt x="1265" y="106"/>
                  </a:lnTo>
                  <a:lnTo>
                    <a:pt x="1325" y="142"/>
                  </a:lnTo>
                  <a:lnTo>
                    <a:pt x="1380" y="182"/>
                  </a:lnTo>
                  <a:lnTo>
                    <a:pt x="1434" y="227"/>
                  </a:lnTo>
                  <a:lnTo>
                    <a:pt x="1482" y="276"/>
                  </a:lnTo>
                  <a:lnTo>
                    <a:pt x="1527" y="329"/>
                  </a:lnTo>
                  <a:lnTo>
                    <a:pt x="1567" y="385"/>
                  </a:lnTo>
                  <a:lnTo>
                    <a:pt x="1603" y="445"/>
                  </a:lnTo>
                  <a:lnTo>
                    <a:pt x="1634" y="508"/>
                  </a:lnTo>
                  <a:lnTo>
                    <a:pt x="1661" y="573"/>
                  </a:lnTo>
                  <a:lnTo>
                    <a:pt x="1682" y="641"/>
                  </a:lnTo>
                  <a:lnTo>
                    <a:pt x="1697" y="711"/>
                  </a:lnTo>
                  <a:lnTo>
                    <a:pt x="1706" y="784"/>
                  </a:lnTo>
                  <a:lnTo>
                    <a:pt x="1709" y="857"/>
                  </a:lnTo>
                  <a:lnTo>
                    <a:pt x="1706" y="931"/>
                  </a:lnTo>
                  <a:lnTo>
                    <a:pt x="1697" y="1004"/>
                  </a:lnTo>
                  <a:lnTo>
                    <a:pt x="1682" y="1074"/>
                  </a:lnTo>
                  <a:lnTo>
                    <a:pt x="1661" y="1142"/>
                  </a:lnTo>
                  <a:lnTo>
                    <a:pt x="1634" y="1207"/>
                  </a:lnTo>
                  <a:lnTo>
                    <a:pt x="1603" y="1270"/>
                  </a:lnTo>
                  <a:lnTo>
                    <a:pt x="1567" y="1330"/>
                  </a:lnTo>
                  <a:lnTo>
                    <a:pt x="1527" y="1385"/>
                  </a:lnTo>
                  <a:lnTo>
                    <a:pt x="1482" y="1439"/>
                  </a:lnTo>
                  <a:lnTo>
                    <a:pt x="1434" y="1488"/>
                  </a:lnTo>
                  <a:lnTo>
                    <a:pt x="1380" y="1533"/>
                  </a:lnTo>
                  <a:lnTo>
                    <a:pt x="1325" y="1573"/>
                  </a:lnTo>
                  <a:lnTo>
                    <a:pt x="1265" y="1609"/>
                  </a:lnTo>
                  <a:lnTo>
                    <a:pt x="1202" y="1640"/>
                  </a:lnTo>
                  <a:lnTo>
                    <a:pt x="1138" y="1667"/>
                  </a:lnTo>
                  <a:lnTo>
                    <a:pt x="1070" y="1688"/>
                  </a:lnTo>
                  <a:lnTo>
                    <a:pt x="1000" y="1702"/>
                  </a:lnTo>
                  <a:lnTo>
                    <a:pt x="928" y="1712"/>
                  </a:lnTo>
                  <a:lnTo>
                    <a:pt x="854" y="1716"/>
                  </a:lnTo>
                  <a:lnTo>
                    <a:pt x="781" y="1712"/>
                  </a:lnTo>
                  <a:lnTo>
                    <a:pt x="709" y="1703"/>
                  </a:lnTo>
                  <a:lnTo>
                    <a:pt x="639" y="1688"/>
                  </a:lnTo>
                  <a:lnTo>
                    <a:pt x="571" y="1667"/>
                  </a:lnTo>
                  <a:lnTo>
                    <a:pt x="506" y="1640"/>
                  </a:lnTo>
                  <a:lnTo>
                    <a:pt x="444" y="1609"/>
                  </a:lnTo>
                  <a:lnTo>
                    <a:pt x="384" y="1573"/>
                  </a:lnTo>
                  <a:lnTo>
                    <a:pt x="327" y="1533"/>
                  </a:lnTo>
                  <a:lnTo>
                    <a:pt x="275" y="1488"/>
                  </a:lnTo>
                  <a:lnTo>
                    <a:pt x="227" y="1439"/>
                  </a:lnTo>
                  <a:lnTo>
                    <a:pt x="181" y="1386"/>
                  </a:lnTo>
                  <a:lnTo>
                    <a:pt x="141" y="1330"/>
                  </a:lnTo>
                  <a:lnTo>
                    <a:pt x="105" y="1270"/>
                  </a:lnTo>
                  <a:lnTo>
                    <a:pt x="74" y="1208"/>
                  </a:lnTo>
                  <a:lnTo>
                    <a:pt x="48" y="1142"/>
                  </a:lnTo>
                  <a:lnTo>
                    <a:pt x="27" y="1074"/>
                  </a:lnTo>
                  <a:lnTo>
                    <a:pt x="12" y="1004"/>
                  </a:lnTo>
                  <a:lnTo>
                    <a:pt x="3" y="932"/>
                  </a:lnTo>
                  <a:lnTo>
                    <a:pt x="0" y="858"/>
                  </a:lnTo>
                  <a:lnTo>
                    <a:pt x="3" y="784"/>
                  </a:lnTo>
                  <a:lnTo>
                    <a:pt x="12" y="711"/>
                  </a:lnTo>
                  <a:lnTo>
                    <a:pt x="27" y="641"/>
                  </a:lnTo>
                  <a:lnTo>
                    <a:pt x="48" y="574"/>
                  </a:lnTo>
                  <a:lnTo>
                    <a:pt x="74" y="508"/>
                  </a:lnTo>
                  <a:lnTo>
                    <a:pt x="105" y="445"/>
                  </a:lnTo>
                  <a:lnTo>
                    <a:pt x="141" y="386"/>
                  </a:lnTo>
                  <a:lnTo>
                    <a:pt x="181" y="330"/>
                  </a:lnTo>
                  <a:lnTo>
                    <a:pt x="227" y="277"/>
                  </a:lnTo>
                  <a:lnTo>
                    <a:pt x="275" y="227"/>
                  </a:lnTo>
                  <a:lnTo>
                    <a:pt x="327" y="183"/>
                  </a:lnTo>
                  <a:lnTo>
                    <a:pt x="384" y="142"/>
                  </a:lnTo>
                  <a:lnTo>
                    <a:pt x="444" y="106"/>
                  </a:lnTo>
                  <a:lnTo>
                    <a:pt x="506" y="75"/>
                  </a:lnTo>
                  <a:lnTo>
                    <a:pt x="571" y="49"/>
                  </a:lnTo>
                  <a:lnTo>
                    <a:pt x="639" y="27"/>
                  </a:lnTo>
                  <a:lnTo>
                    <a:pt x="709" y="13"/>
                  </a:lnTo>
                  <a:lnTo>
                    <a:pt x="781" y="3"/>
                  </a:lnTo>
                  <a:lnTo>
                    <a:pt x="8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25">
            <a:extLst>
              <a:ext uri="{FF2B5EF4-FFF2-40B4-BE49-F238E27FC236}">
                <a16:creationId xmlns:a16="http://schemas.microsoft.com/office/drawing/2014/main" id="{978A962A-369D-4A98-B47C-061593E7F38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54348" y="605080"/>
            <a:ext cx="270012" cy="364170"/>
            <a:chOff x="6796" y="3621"/>
            <a:chExt cx="195" cy="2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Freeform 27">
              <a:extLst>
                <a:ext uri="{FF2B5EF4-FFF2-40B4-BE49-F238E27FC236}">
                  <a16:creationId xmlns:a16="http://schemas.microsoft.com/office/drawing/2014/main" id="{93D72912-9FA4-40E5-A3B8-46A17A63C2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96" y="3621"/>
              <a:ext cx="195" cy="200"/>
            </a:xfrm>
            <a:custGeom>
              <a:avLst/>
              <a:gdLst>
                <a:gd name="T0" fmla="*/ 1064 w 2533"/>
                <a:gd name="T1" fmla="*/ 558 h 2593"/>
                <a:gd name="T2" fmla="*/ 826 w 2533"/>
                <a:gd name="T3" fmla="*/ 671 h 2593"/>
                <a:gd name="T4" fmla="*/ 642 w 2533"/>
                <a:gd name="T5" fmla="*/ 855 h 2593"/>
                <a:gd name="T6" fmla="*/ 529 w 2533"/>
                <a:gd name="T7" fmla="*/ 1093 h 2593"/>
                <a:gd name="T8" fmla="*/ 504 w 2533"/>
                <a:gd name="T9" fmla="*/ 1367 h 2593"/>
                <a:gd name="T10" fmla="*/ 576 w 2533"/>
                <a:gd name="T11" fmla="*/ 1626 h 2593"/>
                <a:gd name="T12" fmla="*/ 726 w 2533"/>
                <a:gd name="T13" fmla="*/ 1839 h 2593"/>
                <a:gd name="T14" fmla="*/ 939 w 2533"/>
                <a:gd name="T15" fmla="*/ 1990 h 2593"/>
                <a:gd name="T16" fmla="*/ 1197 w 2533"/>
                <a:gd name="T17" fmla="*/ 2062 h 2593"/>
                <a:gd name="T18" fmla="*/ 1470 w 2533"/>
                <a:gd name="T19" fmla="*/ 2037 h 2593"/>
                <a:gd name="T20" fmla="*/ 1708 w 2533"/>
                <a:gd name="T21" fmla="*/ 1924 h 2593"/>
                <a:gd name="T22" fmla="*/ 1892 w 2533"/>
                <a:gd name="T23" fmla="*/ 1739 h 2593"/>
                <a:gd name="T24" fmla="*/ 2005 w 2533"/>
                <a:gd name="T25" fmla="*/ 1501 h 2593"/>
                <a:gd name="T26" fmla="*/ 2030 w 2533"/>
                <a:gd name="T27" fmla="*/ 1227 h 2593"/>
                <a:gd name="T28" fmla="*/ 1958 w 2533"/>
                <a:gd name="T29" fmla="*/ 968 h 2593"/>
                <a:gd name="T30" fmla="*/ 1808 w 2533"/>
                <a:gd name="T31" fmla="*/ 755 h 2593"/>
                <a:gd name="T32" fmla="*/ 1595 w 2533"/>
                <a:gd name="T33" fmla="*/ 604 h 2593"/>
                <a:gd name="T34" fmla="*/ 1336 w 2533"/>
                <a:gd name="T35" fmla="*/ 533 h 2593"/>
                <a:gd name="T36" fmla="*/ 1289 w 2533"/>
                <a:gd name="T37" fmla="*/ 14 h 2593"/>
                <a:gd name="T38" fmla="*/ 1513 w 2533"/>
                <a:gd name="T39" fmla="*/ 237 h 2593"/>
                <a:gd name="T40" fmla="*/ 1814 w 2533"/>
                <a:gd name="T41" fmla="*/ 121 h 2593"/>
                <a:gd name="T42" fmla="*/ 1921 w 2533"/>
                <a:gd name="T43" fmla="*/ 422 h 2593"/>
                <a:gd name="T44" fmla="*/ 1960 w 2533"/>
                <a:gd name="T45" fmla="*/ 454 h 2593"/>
                <a:gd name="T46" fmla="*/ 2277 w 2533"/>
                <a:gd name="T47" fmla="*/ 487 h 2593"/>
                <a:gd name="T48" fmla="*/ 2235 w 2533"/>
                <a:gd name="T49" fmla="*/ 807 h 2593"/>
                <a:gd name="T50" fmla="*/ 2506 w 2533"/>
                <a:gd name="T51" fmla="*/ 972 h 2593"/>
                <a:gd name="T52" fmla="*/ 2527 w 2533"/>
                <a:gd name="T53" fmla="*/ 1020 h 2593"/>
                <a:gd name="T54" fmla="*/ 2349 w 2533"/>
                <a:gd name="T55" fmla="*/ 1289 h 2593"/>
                <a:gd name="T56" fmla="*/ 2531 w 2533"/>
                <a:gd name="T57" fmla="*/ 1556 h 2593"/>
                <a:gd name="T58" fmla="*/ 2511 w 2533"/>
                <a:gd name="T59" fmla="*/ 1604 h 2593"/>
                <a:gd name="T60" fmla="*/ 2243 w 2533"/>
                <a:gd name="T61" fmla="*/ 1772 h 2593"/>
                <a:gd name="T62" fmla="*/ 2290 w 2533"/>
                <a:gd name="T63" fmla="*/ 2092 h 2593"/>
                <a:gd name="T64" fmla="*/ 1974 w 2533"/>
                <a:gd name="T65" fmla="*/ 2130 h 2593"/>
                <a:gd name="T66" fmla="*/ 1935 w 2533"/>
                <a:gd name="T67" fmla="*/ 2161 h 2593"/>
                <a:gd name="T68" fmla="*/ 1831 w 2533"/>
                <a:gd name="T69" fmla="*/ 2463 h 2593"/>
                <a:gd name="T70" fmla="*/ 1529 w 2533"/>
                <a:gd name="T71" fmla="*/ 2351 h 2593"/>
                <a:gd name="T72" fmla="*/ 1308 w 2533"/>
                <a:gd name="T73" fmla="*/ 2578 h 2593"/>
                <a:gd name="T74" fmla="*/ 1257 w 2533"/>
                <a:gd name="T75" fmla="*/ 2588 h 2593"/>
                <a:gd name="T76" fmla="*/ 1033 w 2533"/>
                <a:gd name="T77" fmla="*/ 2356 h 2593"/>
                <a:gd name="T78" fmla="*/ 734 w 2533"/>
                <a:gd name="T79" fmla="*/ 2473 h 2593"/>
                <a:gd name="T80" fmla="*/ 691 w 2533"/>
                <a:gd name="T81" fmla="*/ 2443 h 2593"/>
                <a:gd name="T82" fmla="*/ 586 w 2533"/>
                <a:gd name="T83" fmla="*/ 2143 h 2593"/>
                <a:gd name="T84" fmla="*/ 265 w 2533"/>
                <a:gd name="T85" fmla="*/ 2118 h 2593"/>
                <a:gd name="T86" fmla="*/ 298 w 2533"/>
                <a:gd name="T87" fmla="*/ 1800 h 2593"/>
                <a:gd name="T88" fmla="*/ 276 w 2533"/>
                <a:gd name="T89" fmla="*/ 1756 h 2593"/>
                <a:gd name="T90" fmla="*/ 5 w 2533"/>
                <a:gd name="T91" fmla="*/ 1587 h 2593"/>
                <a:gd name="T92" fmla="*/ 182 w 2533"/>
                <a:gd name="T93" fmla="*/ 1318 h 2593"/>
                <a:gd name="T94" fmla="*/ 8 w 2533"/>
                <a:gd name="T95" fmla="*/ 1052 h 2593"/>
                <a:gd name="T96" fmla="*/ 10 w 2533"/>
                <a:gd name="T97" fmla="*/ 999 h 2593"/>
                <a:gd name="T98" fmla="*/ 286 w 2533"/>
                <a:gd name="T99" fmla="*/ 833 h 2593"/>
                <a:gd name="T100" fmla="*/ 239 w 2533"/>
                <a:gd name="T101" fmla="*/ 515 h 2593"/>
                <a:gd name="T102" fmla="*/ 279 w 2533"/>
                <a:gd name="T103" fmla="*/ 479 h 2593"/>
                <a:gd name="T104" fmla="*/ 594 w 2533"/>
                <a:gd name="T105" fmla="*/ 443 h 2593"/>
                <a:gd name="T106" fmla="*/ 689 w 2533"/>
                <a:gd name="T107" fmla="*/ 135 h 2593"/>
                <a:gd name="T108" fmla="*/ 991 w 2533"/>
                <a:gd name="T109" fmla="*/ 238 h 2593"/>
                <a:gd name="T110" fmla="*/ 1039 w 2533"/>
                <a:gd name="T111" fmla="*/ 228 h 2593"/>
                <a:gd name="T112" fmla="*/ 1264 w 2533"/>
                <a:gd name="T113" fmla="*/ 0 h 2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33" h="2593">
                  <a:moveTo>
                    <a:pt x="1267" y="530"/>
                  </a:moveTo>
                  <a:lnTo>
                    <a:pt x="1197" y="533"/>
                  </a:lnTo>
                  <a:lnTo>
                    <a:pt x="1130" y="542"/>
                  </a:lnTo>
                  <a:lnTo>
                    <a:pt x="1064" y="558"/>
                  </a:lnTo>
                  <a:lnTo>
                    <a:pt x="1000" y="578"/>
                  </a:lnTo>
                  <a:lnTo>
                    <a:pt x="939" y="604"/>
                  </a:lnTo>
                  <a:lnTo>
                    <a:pt x="881" y="635"/>
                  </a:lnTo>
                  <a:lnTo>
                    <a:pt x="826" y="671"/>
                  </a:lnTo>
                  <a:lnTo>
                    <a:pt x="774" y="711"/>
                  </a:lnTo>
                  <a:lnTo>
                    <a:pt x="726" y="755"/>
                  </a:lnTo>
                  <a:lnTo>
                    <a:pt x="682" y="803"/>
                  </a:lnTo>
                  <a:lnTo>
                    <a:pt x="642" y="855"/>
                  </a:lnTo>
                  <a:lnTo>
                    <a:pt x="606" y="910"/>
                  </a:lnTo>
                  <a:lnTo>
                    <a:pt x="576" y="968"/>
                  </a:lnTo>
                  <a:lnTo>
                    <a:pt x="550" y="1030"/>
                  </a:lnTo>
                  <a:lnTo>
                    <a:pt x="529" y="1093"/>
                  </a:lnTo>
                  <a:lnTo>
                    <a:pt x="514" y="1160"/>
                  </a:lnTo>
                  <a:lnTo>
                    <a:pt x="504" y="1227"/>
                  </a:lnTo>
                  <a:lnTo>
                    <a:pt x="501" y="1297"/>
                  </a:lnTo>
                  <a:lnTo>
                    <a:pt x="504" y="1367"/>
                  </a:lnTo>
                  <a:lnTo>
                    <a:pt x="514" y="1434"/>
                  </a:lnTo>
                  <a:lnTo>
                    <a:pt x="529" y="1501"/>
                  </a:lnTo>
                  <a:lnTo>
                    <a:pt x="550" y="1564"/>
                  </a:lnTo>
                  <a:lnTo>
                    <a:pt x="576" y="1626"/>
                  </a:lnTo>
                  <a:lnTo>
                    <a:pt x="606" y="1684"/>
                  </a:lnTo>
                  <a:lnTo>
                    <a:pt x="642" y="1739"/>
                  </a:lnTo>
                  <a:lnTo>
                    <a:pt x="682" y="1791"/>
                  </a:lnTo>
                  <a:lnTo>
                    <a:pt x="726" y="1839"/>
                  </a:lnTo>
                  <a:lnTo>
                    <a:pt x="774" y="1884"/>
                  </a:lnTo>
                  <a:lnTo>
                    <a:pt x="826" y="1923"/>
                  </a:lnTo>
                  <a:lnTo>
                    <a:pt x="881" y="1960"/>
                  </a:lnTo>
                  <a:lnTo>
                    <a:pt x="939" y="1990"/>
                  </a:lnTo>
                  <a:lnTo>
                    <a:pt x="1000" y="2016"/>
                  </a:lnTo>
                  <a:lnTo>
                    <a:pt x="1064" y="2037"/>
                  </a:lnTo>
                  <a:lnTo>
                    <a:pt x="1130" y="2052"/>
                  </a:lnTo>
                  <a:lnTo>
                    <a:pt x="1197" y="2062"/>
                  </a:lnTo>
                  <a:lnTo>
                    <a:pt x="1267" y="2065"/>
                  </a:lnTo>
                  <a:lnTo>
                    <a:pt x="1336" y="2062"/>
                  </a:lnTo>
                  <a:lnTo>
                    <a:pt x="1404" y="2052"/>
                  </a:lnTo>
                  <a:lnTo>
                    <a:pt x="1470" y="2037"/>
                  </a:lnTo>
                  <a:lnTo>
                    <a:pt x="1534" y="2016"/>
                  </a:lnTo>
                  <a:lnTo>
                    <a:pt x="1595" y="1991"/>
                  </a:lnTo>
                  <a:lnTo>
                    <a:pt x="1653" y="1960"/>
                  </a:lnTo>
                  <a:lnTo>
                    <a:pt x="1708" y="1924"/>
                  </a:lnTo>
                  <a:lnTo>
                    <a:pt x="1760" y="1884"/>
                  </a:lnTo>
                  <a:lnTo>
                    <a:pt x="1808" y="1839"/>
                  </a:lnTo>
                  <a:lnTo>
                    <a:pt x="1852" y="1791"/>
                  </a:lnTo>
                  <a:lnTo>
                    <a:pt x="1892" y="1739"/>
                  </a:lnTo>
                  <a:lnTo>
                    <a:pt x="1928" y="1684"/>
                  </a:lnTo>
                  <a:lnTo>
                    <a:pt x="1958" y="1626"/>
                  </a:lnTo>
                  <a:lnTo>
                    <a:pt x="1984" y="1564"/>
                  </a:lnTo>
                  <a:lnTo>
                    <a:pt x="2005" y="1501"/>
                  </a:lnTo>
                  <a:lnTo>
                    <a:pt x="2020" y="1435"/>
                  </a:lnTo>
                  <a:lnTo>
                    <a:pt x="2030" y="1367"/>
                  </a:lnTo>
                  <a:lnTo>
                    <a:pt x="2033" y="1297"/>
                  </a:lnTo>
                  <a:lnTo>
                    <a:pt x="2030" y="1227"/>
                  </a:lnTo>
                  <a:lnTo>
                    <a:pt x="2020" y="1160"/>
                  </a:lnTo>
                  <a:lnTo>
                    <a:pt x="2005" y="1093"/>
                  </a:lnTo>
                  <a:lnTo>
                    <a:pt x="1984" y="1030"/>
                  </a:lnTo>
                  <a:lnTo>
                    <a:pt x="1958" y="968"/>
                  </a:lnTo>
                  <a:lnTo>
                    <a:pt x="1928" y="910"/>
                  </a:lnTo>
                  <a:lnTo>
                    <a:pt x="1892" y="855"/>
                  </a:lnTo>
                  <a:lnTo>
                    <a:pt x="1852" y="803"/>
                  </a:lnTo>
                  <a:lnTo>
                    <a:pt x="1808" y="755"/>
                  </a:lnTo>
                  <a:lnTo>
                    <a:pt x="1760" y="711"/>
                  </a:lnTo>
                  <a:lnTo>
                    <a:pt x="1708" y="671"/>
                  </a:lnTo>
                  <a:lnTo>
                    <a:pt x="1653" y="635"/>
                  </a:lnTo>
                  <a:lnTo>
                    <a:pt x="1595" y="604"/>
                  </a:lnTo>
                  <a:lnTo>
                    <a:pt x="1534" y="578"/>
                  </a:lnTo>
                  <a:lnTo>
                    <a:pt x="1470" y="558"/>
                  </a:lnTo>
                  <a:lnTo>
                    <a:pt x="1404" y="542"/>
                  </a:lnTo>
                  <a:lnTo>
                    <a:pt x="1336" y="533"/>
                  </a:lnTo>
                  <a:lnTo>
                    <a:pt x="1267" y="530"/>
                  </a:lnTo>
                  <a:close/>
                  <a:moveTo>
                    <a:pt x="1264" y="0"/>
                  </a:moveTo>
                  <a:lnTo>
                    <a:pt x="1277" y="4"/>
                  </a:lnTo>
                  <a:lnTo>
                    <a:pt x="1289" y="14"/>
                  </a:lnTo>
                  <a:lnTo>
                    <a:pt x="1477" y="224"/>
                  </a:lnTo>
                  <a:lnTo>
                    <a:pt x="1487" y="232"/>
                  </a:lnTo>
                  <a:lnTo>
                    <a:pt x="1499" y="237"/>
                  </a:lnTo>
                  <a:lnTo>
                    <a:pt x="1513" y="237"/>
                  </a:lnTo>
                  <a:lnTo>
                    <a:pt x="1525" y="234"/>
                  </a:lnTo>
                  <a:lnTo>
                    <a:pt x="1785" y="123"/>
                  </a:lnTo>
                  <a:lnTo>
                    <a:pt x="1799" y="119"/>
                  </a:lnTo>
                  <a:lnTo>
                    <a:pt x="1814" y="121"/>
                  </a:lnTo>
                  <a:lnTo>
                    <a:pt x="1826" y="127"/>
                  </a:lnTo>
                  <a:lnTo>
                    <a:pt x="1837" y="136"/>
                  </a:lnTo>
                  <a:lnTo>
                    <a:pt x="1843" y="150"/>
                  </a:lnTo>
                  <a:lnTo>
                    <a:pt x="1921" y="422"/>
                  </a:lnTo>
                  <a:lnTo>
                    <a:pt x="1927" y="435"/>
                  </a:lnTo>
                  <a:lnTo>
                    <a:pt x="1935" y="444"/>
                  </a:lnTo>
                  <a:lnTo>
                    <a:pt x="1947" y="451"/>
                  </a:lnTo>
                  <a:lnTo>
                    <a:pt x="1960" y="454"/>
                  </a:lnTo>
                  <a:lnTo>
                    <a:pt x="2241" y="465"/>
                  </a:lnTo>
                  <a:lnTo>
                    <a:pt x="2256" y="468"/>
                  </a:lnTo>
                  <a:lnTo>
                    <a:pt x="2268" y="476"/>
                  </a:lnTo>
                  <a:lnTo>
                    <a:pt x="2277" y="487"/>
                  </a:lnTo>
                  <a:lnTo>
                    <a:pt x="2282" y="499"/>
                  </a:lnTo>
                  <a:lnTo>
                    <a:pt x="2282" y="515"/>
                  </a:lnTo>
                  <a:lnTo>
                    <a:pt x="2235" y="794"/>
                  </a:lnTo>
                  <a:lnTo>
                    <a:pt x="2235" y="807"/>
                  </a:lnTo>
                  <a:lnTo>
                    <a:pt x="2238" y="820"/>
                  </a:lnTo>
                  <a:lnTo>
                    <a:pt x="2246" y="830"/>
                  </a:lnTo>
                  <a:lnTo>
                    <a:pt x="2257" y="838"/>
                  </a:lnTo>
                  <a:lnTo>
                    <a:pt x="2506" y="972"/>
                  </a:lnTo>
                  <a:lnTo>
                    <a:pt x="2517" y="981"/>
                  </a:lnTo>
                  <a:lnTo>
                    <a:pt x="2525" y="992"/>
                  </a:lnTo>
                  <a:lnTo>
                    <a:pt x="2528" y="1006"/>
                  </a:lnTo>
                  <a:lnTo>
                    <a:pt x="2527" y="1020"/>
                  </a:lnTo>
                  <a:lnTo>
                    <a:pt x="2520" y="1034"/>
                  </a:lnTo>
                  <a:lnTo>
                    <a:pt x="2358" y="1264"/>
                  </a:lnTo>
                  <a:lnTo>
                    <a:pt x="2351" y="1276"/>
                  </a:lnTo>
                  <a:lnTo>
                    <a:pt x="2349" y="1289"/>
                  </a:lnTo>
                  <a:lnTo>
                    <a:pt x="2352" y="1302"/>
                  </a:lnTo>
                  <a:lnTo>
                    <a:pt x="2358" y="1314"/>
                  </a:lnTo>
                  <a:lnTo>
                    <a:pt x="2525" y="1543"/>
                  </a:lnTo>
                  <a:lnTo>
                    <a:pt x="2531" y="1556"/>
                  </a:lnTo>
                  <a:lnTo>
                    <a:pt x="2533" y="1570"/>
                  </a:lnTo>
                  <a:lnTo>
                    <a:pt x="2530" y="1583"/>
                  </a:lnTo>
                  <a:lnTo>
                    <a:pt x="2523" y="1596"/>
                  </a:lnTo>
                  <a:lnTo>
                    <a:pt x="2511" y="1604"/>
                  </a:lnTo>
                  <a:lnTo>
                    <a:pt x="2264" y="1741"/>
                  </a:lnTo>
                  <a:lnTo>
                    <a:pt x="2254" y="1748"/>
                  </a:lnTo>
                  <a:lnTo>
                    <a:pt x="2246" y="1760"/>
                  </a:lnTo>
                  <a:lnTo>
                    <a:pt x="2243" y="1772"/>
                  </a:lnTo>
                  <a:lnTo>
                    <a:pt x="2243" y="1786"/>
                  </a:lnTo>
                  <a:lnTo>
                    <a:pt x="2294" y="2064"/>
                  </a:lnTo>
                  <a:lnTo>
                    <a:pt x="2294" y="2078"/>
                  </a:lnTo>
                  <a:lnTo>
                    <a:pt x="2290" y="2092"/>
                  </a:lnTo>
                  <a:lnTo>
                    <a:pt x="2281" y="2103"/>
                  </a:lnTo>
                  <a:lnTo>
                    <a:pt x="2269" y="2110"/>
                  </a:lnTo>
                  <a:lnTo>
                    <a:pt x="2255" y="2114"/>
                  </a:lnTo>
                  <a:lnTo>
                    <a:pt x="1974" y="2130"/>
                  </a:lnTo>
                  <a:lnTo>
                    <a:pt x="1960" y="2133"/>
                  </a:lnTo>
                  <a:lnTo>
                    <a:pt x="1949" y="2140"/>
                  </a:lnTo>
                  <a:lnTo>
                    <a:pt x="1940" y="2149"/>
                  </a:lnTo>
                  <a:lnTo>
                    <a:pt x="1935" y="2161"/>
                  </a:lnTo>
                  <a:lnTo>
                    <a:pt x="1860" y="2434"/>
                  </a:lnTo>
                  <a:lnTo>
                    <a:pt x="1854" y="2447"/>
                  </a:lnTo>
                  <a:lnTo>
                    <a:pt x="1844" y="2457"/>
                  </a:lnTo>
                  <a:lnTo>
                    <a:pt x="1831" y="2463"/>
                  </a:lnTo>
                  <a:lnTo>
                    <a:pt x="1817" y="2465"/>
                  </a:lnTo>
                  <a:lnTo>
                    <a:pt x="1803" y="2462"/>
                  </a:lnTo>
                  <a:lnTo>
                    <a:pt x="1542" y="2354"/>
                  </a:lnTo>
                  <a:lnTo>
                    <a:pt x="1529" y="2351"/>
                  </a:lnTo>
                  <a:lnTo>
                    <a:pt x="1516" y="2352"/>
                  </a:lnTo>
                  <a:lnTo>
                    <a:pt x="1505" y="2357"/>
                  </a:lnTo>
                  <a:lnTo>
                    <a:pt x="1494" y="2365"/>
                  </a:lnTo>
                  <a:lnTo>
                    <a:pt x="1308" y="2578"/>
                  </a:lnTo>
                  <a:lnTo>
                    <a:pt x="1297" y="2588"/>
                  </a:lnTo>
                  <a:lnTo>
                    <a:pt x="1284" y="2593"/>
                  </a:lnTo>
                  <a:lnTo>
                    <a:pt x="1270" y="2593"/>
                  </a:lnTo>
                  <a:lnTo>
                    <a:pt x="1257" y="2588"/>
                  </a:lnTo>
                  <a:lnTo>
                    <a:pt x="1245" y="2579"/>
                  </a:lnTo>
                  <a:lnTo>
                    <a:pt x="1056" y="2368"/>
                  </a:lnTo>
                  <a:lnTo>
                    <a:pt x="1046" y="2361"/>
                  </a:lnTo>
                  <a:lnTo>
                    <a:pt x="1033" y="2356"/>
                  </a:lnTo>
                  <a:lnTo>
                    <a:pt x="1021" y="2355"/>
                  </a:lnTo>
                  <a:lnTo>
                    <a:pt x="1008" y="2358"/>
                  </a:lnTo>
                  <a:lnTo>
                    <a:pt x="748" y="2470"/>
                  </a:lnTo>
                  <a:lnTo>
                    <a:pt x="734" y="2473"/>
                  </a:lnTo>
                  <a:lnTo>
                    <a:pt x="720" y="2472"/>
                  </a:lnTo>
                  <a:lnTo>
                    <a:pt x="707" y="2466"/>
                  </a:lnTo>
                  <a:lnTo>
                    <a:pt x="697" y="2456"/>
                  </a:lnTo>
                  <a:lnTo>
                    <a:pt x="691" y="2443"/>
                  </a:lnTo>
                  <a:lnTo>
                    <a:pt x="612" y="2171"/>
                  </a:lnTo>
                  <a:lnTo>
                    <a:pt x="606" y="2159"/>
                  </a:lnTo>
                  <a:lnTo>
                    <a:pt x="598" y="2150"/>
                  </a:lnTo>
                  <a:lnTo>
                    <a:pt x="586" y="2143"/>
                  </a:lnTo>
                  <a:lnTo>
                    <a:pt x="573" y="2141"/>
                  </a:lnTo>
                  <a:lnTo>
                    <a:pt x="292" y="2128"/>
                  </a:lnTo>
                  <a:lnTo>
                    <a:pt x="277" y="2126"/>
                  </a:lnTo>
                  <a:lnTo>
                    <a:pt x="265" y="2118"/>
                  </a:lnTo>
                  <a:lnTo>
                    <a:pt x="255" y="2107"/>
                  </a:lnTo>
                  <a:lnTo>
                    <a:pt x="251" y="2094"/>
                  </a:lnTo>
                  <a:lnTo>
                    <a:pt x="251" y="2079"/>
                  </a:lnTo>
                  <a:lnTo>
                    <a:pt x="298" y="1800"/>
                  </a:lnTo>
                  <a:lnTo>
                    <a:pt x="298" y="1787"/>
                  </a:lnTo>
                  <a:lnTo>
                    <a:pt x="294" y="1774"/>
                  </a:lnTo>
                  <a:lnTo>
                    <a:pt x="286" y="1763"/>
                  </a:lnTo>
                  <a:lnTo>
                    <a:pt x="276" y="1756"/>
                  </a:lnTo>
                  <a:lnTo>
                    <a:pt x="27" y="1622"/>
                  </a:lnTo>
                  <a:lnTo>
                    <a:pt x="16" y="1613"/>
                  </a:lnTo>
                  <a:lnTo>
                    <a:pt x="8" y="1601"/>
                  </a:lnTo>
                  <a:lnTo>
                    <a:pt x="5" y="1587"/>
                  </a:lnTo>
                  <a:lnTo>
                    <a:pt x="6" y="1573"/>
                  </a:lnTo>
                  <a:lnTo>
                    <a:pt x="12" y="1560"/>
                  </a:lnTo>
                  <a:lnTo>
                    <a:pt x="175" y="1329"/>
                  </a:lnTo>
                  <a:lnTo>
                    <a:pt x="182" y="1318"/>
                  </a:lnTo>
                  <a:lnTo>
                    <a:pt x="183" y="1304"/>
                  </a:lnTo>
                  <a:lnTo>
                    <a:pt x="181" y="1292"/>
                  </a:lnTo>
                  <a:lnTo>
                    <a:pt x="174" y="1279"/>
                  </a:lnTo>
                  <a:lnTo>
                    <a:pt x="8" y="1052"/>
                  </a:lnTo>
                  <a:lnTo>
                    <a:pt x="2" y="1038"/>
                  </a:lnTo>
                  <a:lnTo>
                    <a:pt x="0" y="1025"/>
                  </a:lnTo>
                  <a:lnTo>
                    <a:pt x="3" y="1010"/>
                  </a:lnTo>
                  <a:lnTo>
                    <a:pt x="10" y="999"/>
                  </a:lnTo>
                  <a:lnTo>
                    <a:pt x="22" y="989"/>
                  </a:lnTo>
                  <a:lnTo>
                    <a:pt x="269" y="852"/>
                  </a:lnTo>
                  <a:lnTo>
                    <a:pt x="279" y="844"/>
                  </a:lnTo>
                  <a:lnTo>
                    <a:pt x="286" y="833"/>
                  </a:lnTo>
                  <a:lnTo>
                    <a:pt x="291" y="821"/>
                  </a:lnTo>
                  <a:lnTo>
                    <a:pt x="289" y="807"/>
                  </a:lnTo>
                  <a:lnTo>
                    <a:pt x="239" y="530"/>
                  </a:lnTo>
                  <a:lnTo>
                    <a:pt x="239" y="515"/>
                  </a:lnTo>
                  <a:lnTo>
                    <a:pt x="244" y="502"/>
                  </a:lnTo>
                  <a:lnTo>
                    <a:pt x="252" y="490"/>
                  </a:lnTo>
                  <a:lnTo>
                    <a:pt x="265" y="483"/>
                  </a:lnTo>
                  <a:lnTo>
                    <a:pt x="279" y="479"/>
                  </a:lnTo>
                  <a:lnTo>
                    <a:pt x="560" y="463"/>
                  </a:lnTo>
                  <a:lnTo>
                    <a:pt x="573" y="460"/>
                  </a:lnTo>
                  <a:lnTo>
                    <a:pt x="584" y="454"/>
                  </a:lnTo>
                  <a:lnTo>
                    <a:pt x="594" y="443"/>
                  </a:lnTo>
                  <a:lnTo>
                    <a:pt x="599" y="432"/>
                  </a:lnTo>
                  <a:lnTo>
                    <a:pt x="673" y="159"/>
                  </a:lnTo>
                  <a:lnTo>
                    <a:pt x="680" y="146"/>
                  </a:lnTo>
                  <a:lnTo>
                    <a:pt x="689" y="135"/>
                  </a:lnTo>
                  <a:lnTo>
                    <a:pt x="701" y="129"/>
                  </a:lnTo>
                  <a:lnTo>
                    <a:pt x="716" y="128"/>
                  </a:lnTo>
                  <a:lnTo>
                    <a:pt x="730" y="131"/>
                  </a:lnTo>
                  <a:lnTo>
                    <a:pt x="991" y="238"/>
                  </a:lnTo>
                  <a:lnTo>
                    <a:pt x="1003" y="242"/>
                  </a:lnTo>
                  <a:lnTo>
                    <a:pt x="1017" y="242"/>
                  </a:lnTo>
                  <a:lnTo>
                    <a:pt x="1029" y="236"/>
                  </a:lnTo>
                  <a:lnTo>
                    <a:pt x="1039" y="228"/>
                  </a:lnTo>
                  <a:lnTo>
                    <a:pt x="1224" y="15"/>
                  </a:lnTo>
                  <a:lnTo>
                    <a:pt x="1236" y="5"/>
                  </a:lnTo>
                  <a:lnTo>
                    <a:pt x="1249" y="0"/>
                  </a:lnTo>
                  <a:lnTo>
                    <a:pt x="12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8">
              <a:extLst>
                <a:ext uri="{FF2B5EF4-FFF2-40B4-BE49-F238E27FC236}">
                  <a16:creationId xmlns:a16="http://schemas.microsoft.com/office/drawing/2014/main" id="{86F037DC-F033-4E40-A9D3-2B22EE962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" y="3818"/>
              <a:ext cx="59" cy="66"/>
            </a:xfrm>
            <a:custGeom>
              <a:avLst/>
              <a:gdLst>
                <a:gd name="T0" fmla="*/ 553 w 767"/>
                <a:gd name="T1" fmla="*/ 0 h 855"/>
                <a:gd name="T2" fmla="*/ 766 w 767"/>
                <a:gd name="T3" fmla="*/ 657 h 855"/>
                <a:gd name="T4" fmla="*/ 767 w 767"/>
                <a:gd name="T5" fmla="*/ 672 h 855"/>
                <a:gd name="T6" fmla="*/ 763 w 767"/>
                <a:gd name="T7" fmla="*/ 684 h 855"/>
                <a:gd name="T8" fmla="*/ 753 w 767"/>
                <a:gd name="T9" fmla="*/ 693 h 855"/>
                <a:gd name="T10" fmla="*/ 741 w 767"/>
                <a:gd name="T11" fmla="*/ 698 h 855"/>
                <a:gd name="T12" fmla="*/ 727 w 767"/>
                <a:gd name="T13" fmla="*/ 698 h 855"/>
                <a:gd name="T14" fmla="*/ 474 w 767"/>
                <a:gd name="T15" fmla="*/ 623 h 855"/>
                <a:gd name="T16" fmla="*/ 465 w 767"/>
                <a:gd name="T17" fmla="*/ 622 h 855"/>
                <a:gd name="T18" fmla="*/ 455 w 767"/>
                <a:gd name="T19" fmla="*/ 624 h 855"/>
                <a:gd name="T20" fmla="*/ 447 w 767"/>
                <a:gd name="T21" fmla="*/ 628 h 855"/>
                <a:gd name="T22" fmla="*/ 441 w 767"/>
                <a:gd name="T23" fmla="*/ 634 h 855"/>
                <a:gd name="T24" fmla="*/ 278 w 767"/>
                <a:gd name="T25" fmla="*/ 843 h 855"/>
                <a:gd name="T26" fmla="*/ 269 w 767"/>
                <a:gd name="T27" fmla="*/ 851 h 855"/>
                <a:gd name="T28" fmla="*/ 258 w 767"/>
                <a:gd name="T29" fmla="*/ 855 h 855"/>
                <a:gd name="T30" fmla="*/ 248 w 767"/>
                <a:gd name="T31" fmla="*/ 855 h 855"/>
                <a:gd name="T32" fmla="*/ 238 w 767"/>
                <a:gd name="T33" fmla="*/ 851 h 855"/>
                <a:gd name="T34" fmla="*/ 228 w 767"/>
                <a:gd name="T35" fmla="*/ 844 h 855"/>
                <a:gd name="T36" fmla="*/ 223 w 767"/>
                <a:gd name="T37" fmla="*/ 834 h 855"/>
                <a:gd name="T38" fmla="*/ 0 w 767"/>
                <a:gd name="T39" fmla="*/ 140 h 855"/>
                <a:gd name="T40" fmla="*/ 7 w 767"/>
                <a:gd name="T41" fmla="*/ 135 h 855"/>
                <a:gd name="T42" fmla="*/ 13 w 767"/>
                <a:gd name="T43" fmla="*/ 129 h 855"/>
                <a:gd name="T44" fmla="*/ 152 w 767"/>
                <a:gd name="T45" fmla="*/ 2 h 855"/>
                <a:gd name="T46" fmla="*/ 332 w 767"/>
                <a:gd name="T47" fmla="*/ 56 h 855"/>
                <a:gd name="T48" fmla="*/ 364 w 767"/>
                <a:gd name="T49" fmla="*/ 62 h 855"/>
                <a:gd name="T50" fmla="*/ 396 w 767"/>
                <a:gd name="T51" fmla="*/ 65 h 855"/>
                <a:gd name="T52" fmla="*/ 432 w 767"/>
                <a:gd name="T53" fmla="*/ 62 h 855"/>
                <a:gd name="T54" fmla="*/ 466 w 767"/>
                <a:gd name="T55" fmla="*/ 54 h 855"/>
                <a:gd name="T56" fmla="*/ 498 w 767"/>
                <a:gd name="T57" fmla="*/ 40 h 855"/>
                <a:gd name="T58" fmla="*/ 527 w 767"/>
                <a:gd name="T59" fmla="*/ 22 h 855"/>
                <a:gd name="T60" fmla="*/ 553 w 767"/>
                <a:gd name="T61" fmla="*/ 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7" h="855">
                  <a:moveTo>
                    <a:pt x="553" y="0"/>
                  </a:moveTo>
                  <a:lnTo>
                    <a:pt x="766" y="657"/>
                  </a:lnTo>
                  <a:lnTo>
                    <a:pt x="767" y="672"/>
                  </a:lnTo>
                  <a:lnTo>
                    <a:pt x="763" y="684"/>
                  </a:lnTo>
                  <a:lnTo>
                    <a:pt x="753" y="693"/>
                  </a:lnTo>
                  <a:lnTo>
                    <a:pt x="741" y="698"/>
                  </a:lnTo>
                  <a:lnTo>
                    <a:pt x="727" y="698"/>
                  </a:lnTo>
                  <a:lnTo>
                    <a:pt x="474" y="623"/>
                  </a:lnTo>
                  <a:lnTo>
                    <a:pt x="465" y="622"/>
                  </a:lnTo>
                  <a:lnTo>
                    <a:pt x="455" y="624"/>
                  </a:lnTo>
                  <a:lnTo>
                    <a:pt x="447" y="628"/>
                  </a:lnTo>
                  <a:lnTo>
                    <a:pt x="441" y="634"/>
                  </a:lnTo>
                  <a:lnTo>
                    <a:pt x="278" y="843"/>
                  </a:lnTo>
                  <a:lnTo>
                    <a:pt x="269" y="851"/>
                  </a:lnTo>
                  <a:lnTo>
                    <a:pt x="258" y="855"/>
                  </a:lnTo>
                  <a:lnTo>
                    <a:pt x="248" y="855"/>
                  </a:lnTo>
                  <a:lnTo>
                    <a:pt x="238" y="851"/>
                  </a:lnTo>
                  <a:lnTo>
                    <a:pt x="228" y="844"/>
                  </a:lnTo>
                  <a:lnTo>
                    <a:pt x="223" y="834"/>
                  </a:lnTo>
                  <a:lnTo>
                    <a:pt x="0" y="140"/>
                  </a:lnTo>
                  <a:lnTo>
                    <a:pt x="7" y="135"/>
                  </a:lnTo>
                  <a:lnTo>
                    <a:pt x="13" y="129"/>
                  </a:lnTo>
                  <a:lnTo>
                    <a:pt x="152" y="2"/>
                  </a:lnTo>
                  <a:lnTo>
                    <a:pt x="332" y="56"/>
                  </a:lnTo>
                  <a:lnTo>
                    <a:pt x="364" y="62"/>
                  </a:lnTo>
                  <a:lnTo>
                    <a:pt x="396" y="65"/>
                  </a:lnTo>
                  <a:lnTo>
                    <a:pt x="432" y="62"/>
                  </a:lnTo>
                  <a:lnTo>
                    <a:pt x="466" y="54"/>
                  </a:lnTo>
                  <a:lnTo>
                    <a:pt x="498" y="40"/>
                  </a:lnTo>
                  <a:lnTo>
                    <a:pt x="527" y="22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9">
              <a:extLst>
                <a:ext uri="{FF2B5EF4-FFF2-40B4-BE49-F238E27FC236}">
                  <a16:creationId xmlns:a16="http://schemas.microsoft.com/office/drawing/2014/main" id="{28E32017-B62B-4D8F-B6CF-874820522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" y="3818"/>
              <a:ext cx="59" cy="66"/>
            </a:xfrm>
            <a:custGeom>
              <a:avLst/>
              <a:gdLst>
                <a:gd name="T0" fmla="*/ 214 w 768"/>
                <a:gd name="T1" fmla="*/ 0 h 856"/>
                <a:gd name="T2" fmla="*/ 241 w 768"/>
                <a:gd name="T3" fmla="*/ 22 h 856"/>
                <a:gd name="T4" fmla="*/ 270 w 768"/>
                <a:gd name="T5" fmla="*/ 40 h 856"/>
                <a:gd name="T6" fmla="*/ 302 w 768"/>
                <a:gd name="T7" fmla="*/ 54 h 856"/>
                <a:gd name="T8" fmla="*/ 336 w 768"/>
                <a:gd name="T9" fmla="*/ 62 h 856"/>
                <a:gd name="T10" fmla="*/ 372 w 768"/>
                <a:gd name="T11" fmla="*/ 65 h 856"/>
                <a:gd name="T12" fmla="*/ 404 w 768"/>
                <a:gd name="T13" fmla="*/ 63 h 856"/>
                <a:gd name="T14" fmla="*/ 435 w 768"/>
                <a:gd name="T15" fmla="*/ 56 h 856"/>
                <a:gd name="T16" fmla="*/ 616 w 768"/>
                <a:gd name="T17" fmla="*/ 2 h 856"/>
                <a:gd name="T18" fmla="*/ 754 w 768"/>
                <a:gd name="T19" fmla="*/ 129 h 856"/>
                <a:gd name="T20" fmla="*/ 761 w 768"/>
                <a:gd name="T21" fmla="*/ 135 h 856"/>
                <a:gd name="T22" fmla="*/ 768 w 768"/>
                <a:gd name="T23" fmla="*/ 141 h 856"/>
                <a:gd name="T24" fmla="*/ 545 w 768"/>
                <a:gd name="T25" fmla="*/ 834 h 856"/>
                <a:gd name="T26" fmla="*/ 539 w 768"/>
                <a:gd name="T27" fmla="*/ 845 h 856"/>
                <a:gd name="T28" fmla="*/ 530 w 768"/>
                <a:gd name="T29" fmla="*/ 853 h 856"/>
                <a:gd name="T30" fmla="*/ 520 w 768"/>
                <a:gd name="T31" fmla="*/ 856 h 856"/>
                <a:gd name="T32" fmla="*/ 509 w 768"/>
                <a:gd name="T33" fmla="*/ 856 h 856"/>
                <a:gd name="T34" fmla="*/ 498 w 768"/>
                <a:gd name="T35" fmla="*/ 851 h 856"/>
                <a:gd name="T36" fmla="*/ 490 w 768"/>
                <a:gd name="T37" fmla="*/ 844 h 856"/>
                <a:gd name="T38" fmla="*/ 327 w 768"/>
                <a:gd name="T39" fmla="*/ 635 h 856"/>
                <a:gd name="T40" fmla="*/ 318 w 768"/>
                <a:gd name="T41" fmla="*/ 627 h 856"/>
                <a:gd name="T42" fmla="*/ 306 w 768"/>
                <a:gd name="T43" fmla="*/ 623 h 856"/>
                <a:gd name="T44" fmla="*/ 294 w 768"/>
                <a:gd name="T45" fmla="*/ 624 h 856"/>
                <a:gd name="T46" fmla="*/ 41 w 768"/>
                <a:gd name="T47" fmla="*/ 698 h 856"/>
                <a:gd name="T48" fmla="*/ 26 w 768"/>
                <a:gd name="T49" fmla="*/ 699 h 856"/>
                <a:gd name="T50" fmla="*/ 15 w 768"/>
                <a:gd name="T51" fmla="*/ 694 h 856"/>
                <a:gd name="T52" fmla="*/ 5 w 768"/>
                <a:gd name="T53" fmla="*/ 685 h 856"/>
                <a:gd name="T54" fmla="*/ 0 w 768"/>
                <a:gd name="T55" fmla="*/ 673 h 856"/>
                <a:gd name="T56" fmla="*/ 1 w 768"/>
                <a:gd name="T57" fmla="*/ 658 h 856"/>
                <a:gd name="T58" fmla="*/ 214 w 768"/>
                <a:gd name="T59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8" h="856">
                  <a:moveTo>
                    <a:pt x="214" y="0"/>
                  </a:moveTo>
                  <a:lnTo>
                    <a:pt x="241" y="22"/>
                  </a:lnTo>
                  <a:lnTo>
                    <a:pt x="270" y="40"/>
                  </a:lnTo>
                  <a:lnTo>
                    <a:pt x="302" y="54"/>
                  </a:lnTo>
                  <a:lnTo>
                    <a:pt x="336" y="62"/>
                  </a:lnTo>
                  <a:lnTo>
                    <a:pt x="372" y="65"/>
                  </a:lnTo>
                  <a:lnTo>
                    <a:pt x="404" y="63"/>
                  </a:lnTo>
                  <a:lnTo>
                    <a:pt x="435" y="56"/>
                  </a:lnTo>
                  <a:lnTo>
                    <a:pt x="616" y="2"/>
                  </a:lnTo>
                  <a:lnTo>
                    <a:pt x="754" y="129"/>
                  </a:lnTo>
                  <a:lnTo>
                    <a:pt x="761" y="135"/>
                  </a:lnTo>
                  <a:lnTo>
                    <a:pt x="768" y="141"/>
                  </a:lnTo>
                  <a:lnTo>
                    <a:pt x="545" y="834"/>
                  </a:lnTo>
                  <a:lnTo>
                    <a:pt x="539" y="845"/>
                  </a:lnTo>
                  <a:lnTo>
                    <a:pt x="530" y="853"/>
                  </a:lnTo>
                  <a:lnTo>
                    <a:pt x="520" y="856"/>
                  </a:lnTo>
                  <a:lnTo>
                    <a:pt x="509" y="856"/>
                  </a:lnTo>
                  <a:lnTo>
                    <a:pt x="498" y="851"/>
                  </a:lnTo>
                  <a:lnTo>
                    <a:pt x="490" y="844"/>
                  </a:lnTo>
                  <a:lnTo>
                    <a:pt x="327" y="635"/>
                  </a:lnTo>
                  <a:lnTo>
                    <a:pt x="318" y="627"/>
                  </a:lnTo>
                  <a:lnTo>
                    <a:pt x="306" y="623"/>
                  </a:lnTo>
                  <a:lnTo>
                    <a:pt x="294" y="624"/>
                  </a:lnTo>
                  <a:lnTo>
                    <a:pt x="41" y="698"/>
                  </a:lnTo>
                  <a:lnTo>
                    <a:pt x="26" y="699"/>
                  </a:lnTo>
                  <a:lnTo>
                    <a:pt x="15" y="694"/>
                  </a:lnTo>
                  <a:lnTo>
                    <a:pt x="5" y="685"/>
                  </a:lnTo>
                  <a:lnTo>
                    <a:pt x="0" y="673"/>
                  </a:lnTo>
                  <a:lnTo>
                    <a:pt x="1" y="658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id="{C622DAF1-AB7C-46BA-9A4D-BAC2E5052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" y="3681"/>
              <a:ext cx="79" cy="76"/>
            </a:xfrm>
            <a:custGeom>
              <a:avLst/>
              <a:gdLst>
                <a:gd name="T0" fmla="*/ 503 w 1019"/>
                <a:gd name="T1" fmla="*/ 0 h 978"/>
                <a:gd name="T2" fmla="*/ 518 w 1019"/>
                <a:gd name="T3" fmla="*/ 0 h 978"/>
                <a:gd name="T4" fmla="*/ 533 w 1019"/>
                <a:gd name="T5" fmla="*/ 3 h 978"/>
                <a:gd name="T6" fmla="*/ 546 w 1019"/>
                <a:gd name="T7" fmla="*/ 11 h 978"/>
                <a:gd name="T8" fmla="*/ 558 w 1019"/>
                <a:gd name="T9" fmla="*/ 22 h 978"/>
                <a:gd name="T10" fmla="*/ 566 w 1019"/>
                <a:gd name="T11" fmla="*/ 38 h 978"/>
                <a:gd name="T12" fmla="*/ 675 w 1019"/>
                <a:gd name="T13" fmla="*/ 306 h 978"/>
                <a:gd name="T14" fmla="*/ 963 w 1019"/>
                <a:gd name="T15" fmla="*/ 327 h 978"/>
                <a:gd name="T16" fmla="*/ 981 w 1019"/>
                <a:gd name="T17" fmla="*/ 330 h 978"/>
                <a:gd name="T18" fmla="*/ 995 w 1019"/>
                <a:gd name="T19" fmla="*/ 337 h 978"/>
                <a:gd name="T20" fmla="*/ 1006 w 1019"/>
                <a:gd name="T21" fmla="*/ 349 h 978"/>
                <a:gd name="T22" fmla="*/ 1014 w 1019"/>
                <a:gd name="T23" fmla="*/ 361 h 978"/>
                <a:gd name="T24" fmla="*/ 1018 w 1019"/>
                <a:gd name="T25" fmla="*/ 376 h 978"/>
                <a:gd name="T26" fmla="*/ 1019 w 1019"/>
                <a:gd name="T27" fmla="*/ 391 h 978"/>
                <a:gd name="T28" fmla="*/ 1016 w 1019"/>
                <a:gd name="T29" fmla="*/ 406 h 978"/>
                <a:gd name="T30" fmla="*/ 1009 w 1019"/>
                <a:gd name="T31" fmla="*/ 420 h 978"/>
                <a:gd name="T32" fmla="*/ 998 w 1019"/>
                <a:gd name="T33" fmla="*/ 433 h 978"/>
                <a:gd name="T34" fmla="*/ 777 w 1019"/>
                <a:gd name="T35" fmla="*/ 620 h 978"/>
                <a:gd name="T36" fmla="*/ 846 w 1019"/>
                <a:gd name="T37" fmla="*/ 902 h 978"/>
                <a:gd name="T38" fmla="*/ 848 w 1019"/>
                <a:gd name="T39" fmla="*/ 922 h 978"/>
                <a:gd name="T40" fmla="*/ 844 w 1019"/>
                <a:gd name="T41" fmla="*/ 939 h 978"/>
                <a:gd name="T42" fmla="*/ 836 w 1019"/>
                <a:gd name="T43" fmla="*/ 954 h 978"/>
                <a:gd name="T44" fmla="*/ 823 w 1019"/>
                <a:gd name="T45" fmla="*/ 966 h 978"/>
                <a:gd name="T46" fmla="*/ 808 w 1019"/>
                <a:gd name="T47" fmla="*/ 974 h 978"/>
                <a:gd name="T48" fmla="*/ 791 w 1019"/>
                <a:gd name="T49" fmla="*/ 978 h 978"/>
                <a:gd name="T50" fmla="*/ 774 w 1019"/>
                <a:gd name="T51" fmla="*/ 976 h 978"/>
                <a:gd name="T52" fmla="*/ 756 w 1019"/>
                <a:gd name="T53" fmla="*/ 968 h 978"/>
                <a:gd name="T54" fmla="*/ 510 w 1019"/>
                <a:gd name="T55" fmla="*/ 816 h 978"/>
                <a:gd name="T56" fmla="*/ 265 w 1019"/>
                <a:gd name="T57" fmla="*/ 968 h 978"/>
                <a:gd name="T58" fmla="*/ 247 w 1019"/>
                <a:gd name="T59" fmla="*/ 976 h 978"/>
                <a:gd name="T60" fmla="*/ 229 w 1019"/>
                <a:gd name="T61" fmla="*/ 978 h 978"/>
                <a:gd name="T62" fmla="*/ 212 w 1019"/>
                <a:gd name="T63" fmla="*/ 974 h 978"/>
                <a:gd name="T64" fmla="*/ 198 w 1019"/>
                <a:gd name="T65" fmla="*/ 966 h 978"/>
                <a:gd name="T66" fmla="*/ 185 w 1019"/>
                <a:gd name="T67" fmla="*/ 954 h 978"/>
                <a:gd name="T68" fmla="*/ 176 w 1019"/>
                <a:gd name="T69" fmla="*/ 939 h 978"/>
                <a:gd name="T70" fmla="*/ 173 w 1019"/>
                <a:gd name="T71" fmla="*/ 922 h 978"/>
                <a:gd name="T72" fmla="*/ 174 w 1019"/>
                <a:gd name="T73" fmla="*/ 902 h 978"/>
                <a:gd name="T74" fmla="*/ 243 w 1019"/>
                <a:gd name="T75" fmla="*/ 620 h 978"/>
                <a:gd name="T76" fmla="*/ 22 w 1019"/>
                <a:gd name="T77" fmla="*/ 433 h 978"/>
                <a:gd name="T78" fmla="*/ 11 w 1019"/>
                <a:gd name="T79" fmla="*/ 420 h 978"/>
                <a:gd name="T80" fmla="*/ 4 w 1019"/>
                <a:gd name="T81" fmla="*/ 406 h 978"/>
                <a:gd name="T82" fmla="*/ 0 w 1019"/>
                <a:gd name="T83" fmla="*/ 391 h 978"/>
                <a:gd name="T84" fmla="*/ 1 w 1019"/>
                <a:gd name="T85" fmla="*/ 376 h 978"/>
                <a:gd name="T86" fmla="*/ 7 w 1019"/>
                <a:gd name="T87" fmla="*/ 361 h 978"/>
                <a:gd name="T88" fmla="*/ 15 w 1019"/>
                <a:gd name="T89" fmla="*/ 349 h 978"/>
                <a:gd name="T90" fmla="*/ 25 w 1019"/>
                <a:gd name="T91" fmla="*/ 337 h 978"/>
                <a:gd name="T92" fmla="*/ 40 w 1019"/>
                <a:gd name="T93" fmla="*/ 330 h 978"/>
                <a:gd name="T94" fmla="*/ 56 w 1019"/>
                <a:gd name="T95" fmla="*/ 327 h 978"/>
                <a:gd name="T96" fmla="*/ 346 w 1019"/>
                <a:gd name="T97" fmla="*/ 306 h 978"/>
                <a:gd name="T98" fmla="*/ 454 w 1019"/>
                <a:gd name="T99" fmla="*/ 38 h 978"/>
                <a:gd name="T100" fmla="*/ 463 w 1019"/>
                <a:gd name="T101" fmla="*/ 22 h 978"/>
                <a:gd name="T102" fmla="*/ 475 w 1019"/>
                <a:gd name="T103" fmla="*/ 11 h 978"/>
                <a:gd name="T104" fmla="*/ 488 w 1019"/>
                <a:gd name="T105" fmla="*/ 3 h 978"/>
                <a:gd name="T106" fmla="*/ 503 w 1019"/>
                <a:gd name="T107" fmla="*/ 0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9" h="978">
                  <a:moveTo>
                    <a:pt x="503" y="0"/>
                  </a:moveTo>
                  <a:lnTo>
                    <a:pt x="518" y="0"/>
                  </a:lnTo>
                  <a:lnTo>
                    <a:pt x="533" y="3"/>
                  </a:lnTo>
                  <a:lnTo>
                    <a:pt x="546" y="11"/>
                  </a:lnTo>
                  <a:lnTo>
                    <a:pt x="558" y="22"/>
                  </a:lnTo>
                  <a:lnTo>
                    <a:pt x="566" y="38"/>
                  </a:lnTo>
                  <a:lnTo>
                    <a:pt x="675" y="306"/>
                  </a:lnTo>
                  <a:lnTo>
                    <a:pt x="963" y="327"/>
                  </a:lnTo>
                  <a:lnTo>
                    <a:pt x="981" y="330"/>
                  </a:lnTo>
                  <a:lnTo>
                    <a:pt x="995" y="337"/>
                  </a:lnTo>
                  <a:lnTo>
                    <a:pt x="1006" y="349"/>
                  </a:lnTo>
                  <a:lnTo>
                    <a:pt x="1014" y="361"/>
                  </a:lnTo>
                  <a:lnTo>
                    <a:pt x="1018" y="376"/>
                  </a:lnTo>
                  <a:lnTo>
                    <a:pt x="1019" y="391"/>
                  </a:lnTo>
                  <a:lnTo>
                    <a:pt x="1016" y="406"/>
                  </a:lnTo>
                  <a:lnTo>
                    <a:pt x="1009" y="420"/>
                  </a:lnTo>
                  <a:lnTo>
                    <a:pt x="998" y="433"/>
                  </a:lnTo>
                  <a:lnTo>
                    <a:pt x="777" y="620"/>
                  </a:lnTo>
                  <a:lnTo>
                    <a:pt x="846" y="902"/>
                  </a:lnTo>
                  <a:lnTo>
                    <a:pt x="848" y="922"/>
                  </a:lnTo>
                  <a:lnTo>
                    <a:pt x="844" y="939"/>
                  </a:lnTo>
                  <a:lnTo>
                    <a:pt x="836" y="954"/>
                  </a:lnTo>
                  <a:lnTo>
                    <a:pt x="823" y="966"/>
                  </a:lnTo>
                  <a:lnTo>
                    <a:pt x="808" y="974"/>
                  </a:lnTo>
                  <a:lnTo>
                    <a:pt x="791" y="978"/>
                  </a:lnTo>
                  <a:lnTo>
                    <a:pt x="774" y="976"/>
                  </a:lnTo>
                  <a:lnTo>
                    <a:pt x="756" y="968"/>
                  </a:lnTo>
                  <a:lnTo>
                    <a:pt x="510" y="816"/>
                  </a:lnTo>
                  <a:lnTo>
                    <a:pt x="265" y="968"/>
                  </a:lnTo>
                  <a:lnTo>
                    <a:pt x="247" y="976"/>
                  </a:lnTo>
                  <a:lnTo>
                    <a:pt x="229" y="978"/>
                  </a:lnTo>
                  <a:lnTo>
                    <a:pt x="212" y="974"/>
                  </a:lnTo>
                  <a:lnTo>
                    <a:pt x="198" y="966"/>
                  </a:lnTo>
                  <a:lnTo>
                    <a:pt x="185" y="954"/>
                  </a:lnTo>
                  <a:lnTo>
                    <a:pt x="176" y="939"/>
                  </a:lnTo>
                  <a:lnTo>
                    <a:pt x="173" y="922"/>
                  </a:lnTo>
                  <a:lnTo>
                    <a:pt x="174" y="902"/>
                  </a:lnTo>
                  <a:lnTo>
                    <a:pt x="243" y="620"/>
                  </a:lnTo>
                  <a:lnTo>
                    <a:pt x="22" y="433"/>
                  </a:lnTo>
                  <a:lnTo>
                    <a:pt x="11" y="420"/>
                  </a:lnTo>
                  <a:lnTo>
                    <a:pt x="4" y="406"/>
                  </a:lnTo>
                  <a:lnTo>
                    <a:pt x="0" y="391"/>
                  </a:lnTo>
                  <a:lnTo>
                    <a:pt x="1" y="376"/>
                  </a:lnTo>
                  <a:lnTo>
                    <a:pt x="7" y="361"/>
                  </a:lnTo>
                  <a:lnTo>
                    <a:pt x="15" y="349"/>
                  </a:lnTo>
                  <a:lnTo>
                    <a:pt x="25" y="337"/>
                  </a:lnTo>
                  <a:lnTo>
                    <a:pt x="40" y="330"/>
                  </a:lnTo>
                  <a:lnTo>
                    <a:pt x="56" y="327"/>
                  </a:lnTo>
                  <a:lnTo>
                    <a:pt x="346" y="306"/>
                  </a:lnTo>
                  <a:lnTo>
                    <a:pt x="454" y="38"/>
                  </a:lnTo>
                  <a:lnTo>
                    <a:pt x="463" y="22"/>
                  </a:lnTo>
                  <a:lnTo>
                    <a:pt x="475" y="11"/>
                  </a:lnTo>
                  <a:lnTo>
                    <a:pt x="488" y="3"/>
                  </a:lnTo>
                  <a:lnTo>
                    <a:pt x="5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046">
            <a:extLst>
              <a:ext uri="{FF2B5EF4-FFF2-40B4-BE49-F238E27FC236}">
                <a16:creationId xmlns:a16="http://schemas.microsoft.com/office/drawing/2014/main" id="{8AB970F1-53E1-4871-99A0-0F74EFE9F09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639547" y="640477"/>
            <a:ext cx="239022" cy="312663"/>
            <a:chOff x="10961" y="-1562"/>
            <a:chExt cx="766" cy="100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7" name="Freeform 1048">
              <a:extLst>
                <a:ext uri="{FF2B5EF4-FFF2-40B4-BE49-F238E27FC236}">
                  <a16:creationId xmlns:a16="http://schemas.microsoft.com/office/drawing/2014/main" id="{27D853AC-B317-461C-ADBA-C413ABF2C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1" y="-1113"/>
              <a:ext cx="366" cy="484"/>
            </a:xfrm>
            <a:custGeom>
              <a:avLst/>
              <a:gdLst>
                <a:gd name="T0" fmla="*/ 982 w 1465"/>
                <a:gd name="T1" fmla="*/ 0 h 1935"/>
                <a:gd name="T2" fmla="*/ 1465 w 1465"/>
                <a:gd name="T3" fmla="*/ 865 h 1935"/>
                <a:gd name="T4" fmla="*/ 708 w 1465"/>
                <a:gd name="T5" fmla="*/ 865 h 1935"/>
                <a:gd name="T6" fmla="*/ 605 w 1465"/>
                <a:gd name="T7" fmla="*/ 967 h 1935"/>
                <a:gd name="T8" fmla="*/ 605 w 1465"/>
                <a:gd name="T9" fmla="*/ 1935 h 1935"/>
                <a:gd name="T10" fmla="*/ 250 w 1465"/>
                <a:gd name="T11" fmla="*/ 1935 h 1935"/>
                <a:gd name="T12" fmla="*/ 211 w 1465"/>
                <a:gd name="T13" fmla="*/ 1932 h 1935"/>
                <a:gd name="T14" fmla="*/ 175 w 1465"/>
                <a:gd name="T15" fmla="*/ 1923 h 1935"/>
                <a:gd name="T16" fmla="*/ 140 w 1465"/>
                <a:gd name="T17" fmla="*/ 1911 h 1935"/>
                <a:gd name="T18" fmla="*/ 106 w 1465"/>
                <a:gd name="T19" fmla="*/ 1891 h 1935"/>
                <a:gd name="T20" fmla="*/ 77 w 1465"/>
                <a:gd name="T21" fmla="*/ 1867 h 1935"/>
                <a:gd name="T22" fmla="*/ 51 w 1465"/>
                <a:gd name="T23" fmla="*/ 1839 h 1935"/>
                <a:gd name="T24" fmla="*/ 30 w 1465"/>
                <a:gd name="T25" fmla="*/ 1806 h 1935"/>
                <a:gd name="T26" fmla="*/ 14 w 1465"/>
                <a:gd name="T27" fmla="*/ 1772 h 1935"/>
                <a:gd name="T28" fmla="*/ 4 w 1465"/>
                <a:gd name="T29" fmla="*/ 1736 h 1935"/>
                <a:gd name="T30" fmla="*/ 0 w 1465"/>
                <a:gd name="T31" fmla="*/ 1699 h 1935"/>
                <a:gd name="T32" fmla="*/ 0 w 1465"/>
                <a:gd name="T33" fmla="*/ 1661 h 1935"/>
                <a:gd name="T34" fmla="*/ 8 w 1465"/>
                <a:gd name="T35" fmla="*/ 1623 h 1935"/>
                <a:gd name="T36" fmla="*/ 432 w 1465"/>
                <a:gd name="T37" fmla="*/ 252 h 1935"/>
                <a:gd name="T38" fmla="*/ 445 w 1465"/>
                <a:gd name="T39" fmla="*/ 215 h 1935"/>
                <a:gd name="T40" fmla="*/ 465 w 1465"/>
                <a:gd name="T41" fmla="*/ 180 h 1935"/>
                <a:gd name="T42" fmla="*/ 489 w 1465"/>
                <a:gd name="T43" fmla="*/ 149 h 1935"/>
                <a:gd name="T44" fmla="*/ 518 w 1465"/>
                <a:gd name="T45" fmla="*/ 122 h 1935"/>
                <a:gd name="T46" fmla="*/ 550 w 1465"/>
                <a:gd name="T47" fmla="*/ 100 h 1935"/>
                <a:gd name="T48" fmla="*/ 586 w 1465"/>
                <a:gd name="T49" fmla="*/ 84 h 1935"/>
                <a:gd name="T50" fmla="*/ 625 w 1465"/>
                <a:gd name="T51" fmla="*/ 72 h 1935"/>
                <a:gd name="T52" fmla="*/ 982 w 1465"/>
                <a:gd name="T53" fmla="*/ 0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65" h="1935">
                  <a:moveTo>
                    <a:pt x="982" y="0"/>
                  </a:moveTo>
                  <a:lnTo>
                    <a:pt x="1465" y="865"/>
                  </a:lnTo>
                  <a:lnTo>
                    <a:pt x="708" y="865"/>
                  </a:lnTo>
                  <a:lnTo>
                    <a:pt x="605" y="967"/>
                  </a:lnTo>
                  <a:lnTo>
                    <a:pt x="605" y="1935"/>
                  </a:lnTo>
                  <a:lnTo>
                    <a:pt x="250" y="1935"/>
                  </a:lnTo>
                  <a:lnTo>
                    <a:pt x="211" y="1932"/>
                  </a:lnTo>
                  <a:lnTo>
                    <a:pt x="175" y="1923"/>
                  </a:lnTo>
                  <a:lnTo>
                    <a:pt x="140" y="1911"/>
                  </a:lnTo>
                  <a:lnTo>
                    <a:pt x="106" y="1891"/>
                  </a:lnTo>
                  <a:lnTo>
                    <a:pt x="77" y="1867"/>
                  </a:lnTo>
                  <a:lnTo>
                    <a:pt x="51" y="1839"/>
                  </a:lnTo>
                  <a:lnTo>
                    <a:pt x="30" y="1806"/>
                  </a:lnTo>
                  <a:lnTo>
                    <a:pt x="14" y="1772"/>
                  </a:lnTo>
                  <a:lnTo>
                    <a:pt x="4" y="1736"/>
                  </a:lnTo>
                  <a:lnTo>
                    <a:pt x="0" y="1699"/>
                  </a:lnTo>
                  <a:lnTo>
                    <a:pt x="0" y="1661"/>
                  </a:lnTo>
                  <a:lnTo>
                    <a:pt x="8" y="1623"/>
                  </a:lnTo>
                  <a:lnTo>
                    <a:pt x="432" y="252"/>
                  </a:lnTo>
                  <a:lnTo>
                    <a:pt x="445" y="215"/>
                  </a:lnTo>
                  <a:lnTo>
                    <a:pt x="465" y="180"/>
                  </a:lnTo>
                  <a:lnTo>
                    <a:pt x="489" y="149"/>
                  </a:lnTo>
                  <a:lnTo>
                    <a:pt x="518" y="122"/>
                  </a:lnTo>
                  <a:lnTo>
                    <a:pt x="550" y="100"/>
                  </a:lnTo>
                  <a:lnTo>
                    <a:pt x="586" y="84"/>
                  </a:lnTo>
                  <a:lnTo>
                    <a:pt x="625" y="72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49">
              <a:extLst>
                <a:ext uri="{FF2B5EF4-FFF2-40B4-BE49-F238E27FC236}">
                  <a16:creationId xmlns:a16="http://schemas.microsoft.com/office/drawing/2014/main" id="{AA66D7B9-0028-492C-A536-1CD4B12B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1" y="-1112"/>
              <a:ext cx="366" cy="483"/>
            </a:xfrm>
            <a:custGeom>
              <a:avLst/>
              <a:gdLst>
                <a:gd name="T0" fmla="*/ 481 w 1466"/>
                <a:gd name="T1" fmla="*/ 0 h 1930"/>
                <a:gd name="T2" fmla="*/ 836 w 1466"/>
                <a:gd name="T3" fmla="*/ 67 h 1930"/>
                <a:gd name="T4" fmla="*/ 877 w 1466"/>
                <a:gd name="T5" fmla="*/ 77 h 1930"/>
                <a:gd name="T6" fmla="*/ 913 w 1466"/>
                <a:gd name="T7" fmla="*/ 94 h 1930"/>
                <a:gd name="T8" fmla="*/ 947 w 1466"/>
                <a:gd name="T9" fmla="*/ 116 h 1930"/>
                <a:gd name="T10" fmla="*/ 975 w 1466"/>
                <a:gd name="T11" fmla="*/ 143 h 1930"/>
                <a:gd name="T12" fmla="*/ 1000 w 1466"/>
                <a:gd name="T13" fmla="*/ 174 h 1930"/>
                <a:gd name="T14" fmla="*/ 1019 w 1466"/>
                <a:gd name="T15" fmla="*/ 210 h 1930"/>
                <a:gd name="T16" fmla="*/ 1034 w 1466"/>
                <a:gd name="T17" fmla="*/ 247 h 1930"/>
                <a:gd name="T18" fmla="*/ 1457 w 1466"/>
                <a:gd name="T19" fmla="*/ 1618 h 1930"/>
                <a:gd name="T20" fmla="*/ 1464 w 1466"/>
                <a:gd name="T21" fmla="*/ 1656 h 1930"/>
                <a:gd name="T22" fmla="*/ 1466 w 1466"/>
                <a:gd name="T23" fmla="*/ 1694 h 1930"/>
                <a:gd name="T24" fmla="*/ 1461 w 1466"/>
                <a:gd name="T25" fmla="*/ 1731 h 1930"/>
                <a:gd name="T26" fmla="*/ 1450 w 1466"/>
                <a:gd name="T27" fmla="*/ 1767 h 1930"/>
                <a:gd name="T28" fmla="*/ 1435 w 1466"/>
                <a:gd name="T29" fmla="*/ 1801 h 1930"/>
                <a:gd name="T30" fmla="*/ 1414 w 1466"/>
                <a:gd name="T31" fmla="*/ 1834 h 1930"/>
                <a:gd name="T32" fmla="*/ 1388 w 1466"/>
                <a:gd name="T33" fmla="*/ 1862 h 1930"/>
                <a:gd name="T34" fmla="*/ 1358 w 1466"/>
                <a:gd name="T35" fmla="*/ 1886 h 1930"/>
                <a:gd name="T36" fmla="*/ 1326 w 1466"/>
                <a:gd name="T37" fmla="*/ 1906 h 1930"/>
                <a:gd name="T38" fmla="*/ 1291 w 1466"/>
                <a:gd name="T39" fmla="*/ 1918 h 1930"/>
                <a:gd name="T40" fmla="*/ 1253 w 1466"/>
                <a:gd name="T41" fmla="*/ 1927 h 1930"/>
                <a:gd name="T42" fmla="*/ 1215 w 1466"/>
                <a:gd name="T43" fmla="*/ 1930 h 1930"/>
                <a:gd name="T44" fmla="*/ 917 w 1466"/>
                <a:gd name="T45" fmla="*/ 1930 h 1930"/>
                <a:gd name="T46" fmla="*/ 917 w 1466"/>
                <a:gd name="T47" fmla="*/ 962 h 1930"/>
                <a:gd name="T48" fmla="*/ 814 w 1466"/>
                <a:gd name="T49" fmla="*/ 860 h 1930"/>
                <a:gd name="T50" fmla="*/ 0 w 1466"/>
                <a:gd name="T51" fmla="*/ 860 h 1930"/>
                <a:gd name="T52" fmla="*/ 481 w 1466"/>
                <a:gd name="T53" fmla="*/ 0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66" h="1930">
                  <a:moveTo>
                    <a:pt x="481" y="0"/>
                  </a:moveTo>
                  <a:lnTo>
                    <a:pt x="836" y="67"/>
                  </a:lnTo>
                  <a:lnTo>
                    <a:pt x="877" y="77"/>
                  </a:lnTo>
                  <a:lnTo>
                    <a:pt x="913" y="94"/>
                  </a:lnTo>
                  <a:lnTo>
                    <a:pt x="947" y="116"/>
                  </a:lnTo>
                  <a:lnTo>
                    <a:pt x="975" y="143"/>
                  </a:lnTo>
                  <a:lnTo>
                    <a:pt x="1000" y="174"/>
                  </a:lnTo>
                  <a:lnTo>
                    <a:pt x="1019" y="210"/>
                  </a:lnTo>
                  <a:lnTo>
                    <a:pt x="1034" y="247"/>
                  </a:lnTo>
                  <a:lnTo>
                    <a:pt x="1457" y="1618"/>
                  </a:lnTo>
                  <a:lnTo>
                    <a:pt x="1464" y="1656"/>
                  </a:lnTo>
                  <a:lnTo>
                    <a:pt x="1466" y="1694"/>
                  </a:lnTo>
                  <a:lnTo>
                    <a:pt x="1461" y="1731"/>
                  </a:lnTo>
                  <a:lnTo>
                    <a:pt x="1450" y="1767"/>
                  </a:lnTo>
                  <a:lnTo>
                    <a:pt x="1435" y="1801"/>
                  </a:lnTo>
                  <a:lnTo>
                    <a:pt x="1414" y="1834"/>
                  </a:lnTo>
                  <a:lnTo>
                    <a:pt x="1388" y="1862"/>
                  </a:lnTo>
                  <a:lnTo>
                    <a:pt x="1358" y="1886"/>
                  </a:lnTo>
                  <a:lnTo>
                    <a:pt x="1326" y="1906"/>
                  </a:lnTo>
                  <a:lnTo>
                    <a:pt x="1291" y="1918"/>
                  </a:lnTo>
                  <a:lnTo>
                    <a:pt x="1253" y="1927"/>
                  </a:lnTo>
                  <a:lnTo>
                    <a:pt x="1215" y="1930"/>
                  </a:lnTo>
                  <a:lnTo>
                    <a:pt x="917" y="1930"/>
                  </a:lnTo>
                  <a:lnTo>
                    <a:pt x="917" y="962"/>
                  </a:lnTo>
                  <a:lnTo>
                    <a:pt x="814" y="860"/>
                  </a:lnTo>
                  <a:lnTo>
                    <a:pt x="0" y="860"/>
                  </a:lnTo>
                  <a:lnTo>
                    <a:pt x="4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50">
              <a:extLst>
                <a:ext uri="{FF2B5EF4-FFF2-40B4-BE49-F238E27FC236}">
                  <a16:creationId xmlns:a16="http://schemas.microsoft.com/office/drawing/2014/main" id="{E7E28318-9CEB-40DD-B404-C88414F745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7" y="-845"/>
              <a:ext cx="381" cy="216"/>
            </a:xfrm>
            <a:custGeom>
              <a:avLst/>
              <a:gdLst>
                <a:gd name="T0" fmla="*/ 30 w 1528"/>
                <a:gd name="T1" fmla="*/ 0 h 866"/>
                <a:gd name="T2" fmla="*/ 1528 w 1528"/>
                <a:gd name="T3" fmla="*/ 0 h 866"/>
                <a:gd name="T4" fmla="*/ 1528 w 1528"/>
                <a:gd name="T5" fmla="*/ 865 h 866"/>
                <a:gd name="T6" fmla="*/ 1499 w 1528"/>
                <a:gd name="T7" fmla="*/ 865 h 866"/>
                <a:gd name="T8" fmla="*/ 1499 w 1528"/>
                <a:gd name="T9" fmla="*/ 866 h 866"/>
                <a:gd name="T10" fmla="*/ 0 w 1528"/>
                <a:gd name="T11" fmla="*/ 866 h 866"/>
                <a:gd name="T12" fmla="*/ 0 w 1528"/>
                <a:gd name="T13" fmla="*/ 865 h 866"/>
                <a:gd name="T14" fmla="*/ 30 w 1528"/>
                <a:gd name="T15" fmla="*/ 865 h 866"/>
                <a:gd name="T16" fmla="*/ 30 w 1528"/>
                <a:gd name="T17" fmla="*/ 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8" h="866">
                  <a:moveTo>
                    <a:pt x="30" y="0"/>
                  </a:moveTo>
                  <a:lnTo>
                    <a:pt x="1528" y="0"/>
                  </a:lnTo>
                  <a:lnTo>
                    <a:pt x="1528" y="865"/>
                  </a:lnTo>
                  <a:lnTo>
                    <a:pt x="1499" y="865"/>
                  </a:lnTo>
                  <a:lnTo>
                    <a:pt x="1499" y="866"/>
                  </a:lnTo>
                  <a:lnTo>
                    <a:pt x="0" y="866"/>
                  </a:lnTo>
                  <a:lnTo>
                    <a:pt x="0" y="865"/>
                  </a:lnTo>
                  <a:lnTo>
                    <a:pt x="30" y="865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051">
              <a:extLst>
                <a:ext uri="{FF2B5EF4-FFF2-40B4-BE49-F238E27FC236}">
                  <a16:creationId xmlns:a16="http://schemas.microsoft.com/office/drawing/2014/main" id="{49CEF9B4-6B17-4BEE-A599-598E53C76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61" y="-606"/>
              <a:ext cx="567" cy="4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052">
              <a:extLst>
                <a:ext uri="{FF2B5EF4-FFF2-40B4-BE49-F238E27FC236}">
                  <a16:creationId xmlns:a16="http://schemas.microsoft.com/office/drawing/2014/main" id="{9D93C012-7E2D-4489-9ABC-95F1E8EC30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6" y="-1562"/>
              <a:ext cx="413" cy="492"/>
            </a:xfrm>
            <a:custGeom>
              <a:avLst/>
              <a:gdLst>
                <a:gd name="T0" fmla="*/ 290 w 1652"/>
                <a:gd name="T1" fmla="*/ 1039 h 1969"/>
                <a:gd name="T2" fmla="*/ 128 w 1652"/>
                <a:gd name="T3" fmla="*/ 1044 h 1969"/>
                <a:gd name="T4" fmla="*/ 105 w 1652"/>
                <a:gd name="T5" fmla="*/ 1082 h 1969"/>
                <a:gd name="T6" fmla="*/ 128 w 1652"/>
                <a:gd name="T7" fmla="*/ 1166 h 1969"/>
                <a:gd name="T8" fmla="*/ 160 w 1652"/>
                <a:gd name="T9" fmla="*/ 1238 h 1969"/>
                <a:gd name="T10" fmla="*/ 195 w 1652"/>
                <a:gd name="T11" fmla="*/ 1283 h 1969"/>
                <a:gd name="T12" fmla="*/ 292 w 1652"/>
                <a:gd name="T13" fmla="*/ 1510 h 1969"/>
                <a:gd name="T14" fmla="*/ 477 w 1652"/>
                <a:gd name="T15" fmla="*/ 1729 h 1969"/>
                <a:gd name="T16" fmla="*/ 708 w 1652"/>
                <a:gd name="T17" fmla="*/ 1849 h 1969"/>
                <a:gd name="T18" fmla="*/ 955 w 1652"/>
                <a:gd name="T19" fmla="*/ 1848 h 1969"/>
                <a:gd name="T20" fmla="*/ 1184 w 1652"/>
                <a:gd name="T21" fmla="*/ 1726 h 1969"/>
                <a:gd name="T22" fmla="*/ 1364 w 1652"/>
                <a:gd name="T23" fmla="*/ 1506 h 1969"/>
                <a:gd name="T24" fmla="*/ 1459 w 1652"/>
                <a:gd name="T25" fmla="*/ 1279 h 1969"/>
                <a:gd name="T26" fmla="*/ 1494 w 1652"/>
                <a:gd name="T27" fmla="*/ 1234 h 1969"/>
                <a:gd name="T28" fmla="*/ 1525 w 1652"/>
                <a:gd name="T29" fmla="*/ 1161 h 1969"/>
                <a:gd name="T30" fmla="*/ 1547 w 1652"/>
                <a:gd name="T31" fmla="*/ 1077 h 1969"/>
                <a:gd name="T32" fmla="*/ 1525 w 1652"/>
                <a:gd name="T33" fmla="*/ 1039 h 1969"/>
                <a:gd name="T34" fmla="*/ 1351 w 1652"/>
                <a:gd name="T35" fmla="*/ 1052 h 1969"/>
                <a:gd name="T36" fmla="*/ 1326 w 1652"/>
                <a:gd name="T37" fmla="*/ 1045 h 1969"/>
                <a:gd name="T38" fmla="*/ 1181 w 1652"/>
                <a:gd name="T39" fmla="*/ 935 h 1969"/>
                <a:gd name="T40" fmla="*/ 954 w 1652"/>
                <a:gd name="T41" fmla="*/ 937 h 1969"/>
                <a:gd name="T42" fmla="*/ 718 w 1652"/>
                <a:gd name="T43" fmla="*/ 910 h 1969"/>
                <a:gd name="T44" fmla="*/ 513 w 1652"/>
                <a:gd name="T45" fmla="*/ 874 h 1969"/>
                <a:gd name="T46" fmla="*/ 384 w 1652"/>
                <a:gd name="T47" fmla="*/ 846 h 1969"/>
                <a:gd name="T48" fmla="*/ 977 w 1652"/>
                <a:gd name="T49" fmla="*/ 8 h 1969"/>
                <a:gd name="T50" fmla="*/ 1220 w 1652"/>
                <a:gd name="T51" fmla="*/ 71 h 1969"/>
                <a:gd name="T52" fmla="*/ 1389 w 1652"/>
                <a:gd name="T53" fmla="*/ 188 h 1969"/>
                <a:gd name="T54" fmla="*/ 1499 w 1652"/>
                <a:gd name="T55" fmla="*/ 345 h 1969"/>
                <a:gd name="T56" fmla="*/ 1561 w 1652"/>
                <a:gd name="T57" fmla="*/ 532 h 1969"/>
                <a:gd name="T58" fmla="*/ 1590 w 1652"/>
                <a:gd name="T59" fmla="*/ 738 h 1969"/>
                <a:gd name="T60" fmla="*/ 1596 w 1652"/>
                <a:gd name="T61" fmla="*/ 951 h 1969"/>
                <a:gd name="T62" fmla="*/ 1643 w 1652"/>
                <a:gd name="T63" fmla="*/ 1030 h 1969"/>
                <a:gd name="T64" fmla="*/ 1642 w 1652"/>
                <a:gd name="T65" fmla="*/ 1154 h 1969"/>
                <a:gd name="T66" fmla="*/ 1598 w 1652"/>
                <a:gd name="T67" fmla="*/ 1258 h 1969"/>
                <a:gd name="T68" fmla="*/ 1524 w 1652"/>
                <a:gd name="T69" fmla="*/ 1414 h 1969"/>
                <a:gd name="T70" fmla="*/ 1369 w 1652"/>
                <a:gd name="T71" fmla="*/ 1685 h 1969"/>
                <a:gd name="T72" fmla="*/ 1154 w 1652"/>
                <a:gd name="T73" fmla="*/ 1875 h 1969"/>
                <a:gd name="T74" fmla="*/ 900 w 1652"/>
                <a:gd name="T75" fmla="*/ 1965 h 1969"/>
                <a:gd name="T76" fmla="*/ 634 w 1652"/>
                <a:gd name="T77" fmla="*/ 1935 h 1969"/>
                <a:gd name="T78" fmla="*/ 394 w 1652"/>
                <a:gd name="T79" fmla="*/ 1794 h 1969"/>
                <a:gd name="T80" fmla="*/ 203 w 1652"/>
                <a:gd name="T81" fmla="*/ 1563 h 1969"/>
                <a:gd name="T82" fmla="*/ 87 w 1652"/>
                <a:gd name="T83" fmla="*/ 1320 h 1969"/>
                <a:gd name="T84" fmla="*/ 33 w 1652"/>
                <a:gd name="T85" fmla="*/ 1208 h 1969"/>
                <a:gd name="T86" fmla="*/ 0 w 1652"/>
                <a:gd name="T87" fmla="*/ 1095 h 1969"/>
                <a:gd name="T88" fmla="*/ 35 w 1652"/>
                <a:gd name="T89" fmla="*/ 985 h 1969"/>
                <a:gd name="T90" fmla="*/ 56 w 1652"/>
                <a:gd name="T91" fmla="*/ 846 h 1969"/>
                <a:gd name="T92" fmla="*/ 70 w 1652"/>
                <a:gd name="T93" fmla="*/ 630 h 1969"/>
                <a:gd name="T94" fmla="*/ 113 w 1652"/>
                <a:gd name="T95" fmla="*/ 431 h 1969"/>
                <a:gd name="T96" fmla="*/ 198 w 1652"/>
                <a:gd name="T97" fmla="*/ 259 h 1969"/>
                <a:gd name="T98" fmla="*/ 335 w 1652"/>
                <a:gd name="T99" fmla="*/ 123 h 1969"/>
                <a:gd name="T100" fmla="*/ 540 w 1652"/>
                <a:gd name="T101" fmla="*/ 34 h 1969"/>
                <a:gd name="T102" fmla="*/ 826 w 1652"/>
                <a:gd name="T103" fmla="*/ 0 h 1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52" h="1969">
                  <a:moveTo>
                    <a:pt x="384" y="846"/>
                  </a:moveTo>
                  <a:lnTo>
                    <a:pt x="307" y="1025"/>
                  </a:lnTo>
                  <a:lnTo>
                    <a:pt x="299" y="1034"/>
                  </a:lnTo>
                  <a:lnTo>
                    <a:pt x="290" y="1039"/>
                  </a:lnTo>
                  <a:lnTo>
                    <a:pt x="278" y="1040"/>
                  </a:lnTo>
                  <a:lnTo>
                    <a:pt x="153" y="1021"/>
                  </a:lnTo>
                  <a:lnTo>
                    <a:pt x="143" y="1035"/>
                  </a:lnTo>
                  <a:lnTo>
                    <a:pt x="128" y="1044"/>
                  </a:lnTo>
                  <a:lnTo>
                    <a:pt x="125" y="1045"/>
                  </a:lnTo>
                  <a:lnTo>
                    <a:pt x="116" y="1053"/>
                  </a:lnTo>
                  <a:lnTo>
                    <a:pt x="109" y="1066"/>
                  </a:lnTo>
                  <a:lnTo>
                    <a:pt x="105" y="1082"/>
                  </a:lnTo>
                  <a:lnTo>
                    <a:pt x="107" y="1103"/>
                  </a:lnTo>
                  <a:lnTo>
                    <a:pt x="111" y="1125"/>
                  </a:lnTo>
                  <a:lnTo>
                    <a:pt x="120" y="1147"/>
                  </a:lnTo>
                  <a:lnTo>
                    <a:pt x="128" y="1166"/>
                  </a:lnTo>
                  <a:lnTo>
                    <a:pt x="137" y="1186"/>
                  </a:lnTo>
                  <a:lnTo>
                    <a:pt x="143" y="1202"/>
                  </a:lnTo>
                  <a:lnTo>
                    <a:pt x="151" y="1220"/>
                  </a:lnTo>
                  <a:lnTo>
                    <a:pt x="160" y="1238"/>
                  </a:lnTo>
                  <a:lnTo>
                    <a:pt x="168" y="1253"/>
                  </a:lnTo>
                  <a:lnTo>
                    <a:pt x="176" y="1264"/>
                  </a:lnTo>
                  <a:lnTo>
                    <a:pt x="186" y="1272"/>
                  </a:lnTo>
                  <a:lnTo>
                    <a:pt x="195" y="1283"/>
                  </a:lnTo>
                  <a:lnTo>
                    <a:pt x="200" y="1296"/>
                  </a:lnTo>
                  <a:lnTo>
                    <a:pt x="226" y="1371"/>
                  </a:lnTo>
                  <a:lnTo>
                    <a:pt x="257" y="1442"/>
                  </a:lnTo>
                  <a:lnTo>
                    <a:pt x="292" y="1510"/>
                  </a:lnTo>
                  <a:lnTo>
                    <a:pt x="333" y="1573"/>
                  </a:lnTo>
                  <a:lnTo>
                    <a:pt x="377" y="1631"/>
                  </a:lnTo>
                  <a:lnTo>
                    <a:pt x="425" y="1682"/>
                  </a:lnTo>
                  <a:lnTo>
                    <a:pt x="477" y="1729"/>
                  </a:lnTo>
                  <a:lnTo>
                    <a:pt x="531" y="1770"/>
                  </a:lnTo>
                  <a:lnTo>
                    <a:pt x="587" y="1803"/>
                  </a:lnTo>
                  <a:lnTo>
                    <a:pt x="647" y="1830"/>
                  </a:lnTo>
                  <a:lnTo>
                    <a:pt x="708" y="1849"/>
                  </a:lnTo>
                  <a:lnTo>
                    <a:pt x="768" y="1861"/>
                  </a:lnTo>
                  <a:lnTo>
                    <a:pt x="832" y="1865"/>
                  </a:lnTo>
                  <a:lnTo>
                    <a:pt x="894" y="1861"/>
                  </a:lnTo>
                  <a:lnTo>
                    <a:pt x="955" y="1848"/>
                  </a:lnTo>
                  <a:lnTo>
                    <a:pt x="1015" y="1829"/>
                  </a:lnTo>
                  <a:lnTo>
                    <a:pt x="1073" y="1801"/>
                  </a:lnTo>
                  <a:lnTo>
                    <a:pt x="1131" y="1767"/>
                  </a:lnTo>
                  <a:lnTo>
                    <a:pt x="1184" y="1726"/>
                  </a:lnTo>
                  <a:lnTo>
                    <a:pt x="1234" y="1680"/>
                  </a:lnTo>
                  <a:lnTo>
                    <a:pt x="1281" y="1627"/>
                  </a:lnTo>
                  <a:lnTo>
                    <a:pt x="1325" y="1569"/>
                  </a:lnTo>
                  <a:lnTo>
                    <a:pt x="1364" y="1506"/>
                  </a:lnTo>
                  <a:lnTo>
                    <a:pt x="1399" y="1440"/>
                  </a:lnTo>
                  <a:lnTo>
                    <a:pt x="1429" y="1368"/>
                  </a:lnTo>
                  <a:lnTo>
                    <a:pt x="1454" y="1290"/>
                  </a:lnTo>
                  <a:lnTo>
                    <a:pt x="1459" y="1279"/>
                  </a:lnTo>
                  <a:lnTo>
                    <a:pt x="1468" y="1267"/>
                  </a:lnTo>
                  <a:lnTo>
                    <a:pt x="1478" y="1260"/>
                  </a:lnTo>
                  <a:lnTo>
                    <a:pt x="1486" y="1249"/>
                  </a:lnTo>
                  <a:lnTo>
                    <a:pt x="1494" y="1234"/>
                  </a:lnTo>
                  <a:lnTo>
                    <a:pt x="1502" y="1216"/>
                  </a:lnTo>
                  <a:lnTo>
                    <a:pt x="1509" y="1198"/>
                  </a:lnTo>
                  <a:lnTo>
                    <a:pt x="1516" y="1183"/>
                  </a:lnTo>
                  <a:lnTo>
                    <a:pt x="1525" y="1161"/>
                  </a:lnTo>
                  <a:lnTo>
                    <a:pt x="1533" y="1143"/>
                  </a:lnTo>
                  <a:lnTo>
                    <a:pt x="1542" y="1120"/>
                  </a:lnTo>
                  <a:lnTo>
                    <a:pt x="1547" y="1098"/>
                  </a:lnTo>
                  <a:lnTo>
                    <a:pt x="1547" y="1077"/>
                  </a:lnTo>
                  <a:lnTo>
                    <a:pt x="1543" y="1060"/>
                  </a:lnTo>
                  <a:lnTo>
                    <a:pt x="1537" y="1048"/>
                  </a:lnTo>
                  <a:lnTo>
                    <a:pt x="1528" y="1040"/>
                  </a:lnTo>
                  <a:lnTo>
                    <a:pt x="1525" y="1039"/>
                  </a:lnTo>
                  <a:lnTo>
                    <a:pt x="1513" y="1032"/>
                  </a:lnTo>
                  <a:lnTo>
                    <a:pt x="1503" y="1023"/>
                  </a:lnTo>
                  <a:lnTo>
                    <a:pt x="1495" y="1010"/>
                  </a:lnTo>
                  <a:lnTo>
                    <a:pt x="1351" y="1052"/>
                  </a:lnTo>
                  <a:lnTo>
                    <a:pt x="1348" y="1052"/>
                  </a:lnTo>
                  <a:lnTo>
                    <a:pt x="1345" y="1052"/>
                  </a:lnTo>
                  <a:lnTo>
                    <a:pt x="1334" y="1050"/>
                  </a:lnTo>
                  <a:lnTo>
                    <a:pt x="1326" y="1045"/>
                  </a:lnTo>
                  <a:lnTo>
                    <a:pt x="1320" y="1036"/>
                  </a:lnTo>
                  <a:lnTo>
                    <a:pt x="1271" y="918"/>
                  </a:lnTo>
                  <a:lnTo>
                    <a:pt x="1229" y="927"/>
                  </a:lnTo>
                  <a:lnTo>
                    <a:pt x="1181" y="935"/>
                  </a:lnTo>
                  <a:lnTo>
                    <a:pt x="1128" y="940"/>
                  </a:lnTo>
                  <a:lnTo>
                    <a:pt x="1070" y="941"/>
                  </a:lnTo>
                  <a:lnTo>
                    <a:pt x="1012" y="940"/>
                  </a:lnTo>
                  <a:lnTo>
                    <a:pt x="954" y="937"/>
                  </a:lnTo>
                  <a:lnTo>
                    <a:pt x="894" y="932"/>
                  </a:lnTo>
                  <a:lnTo>
                    <a:pt x="835" y="926"/>
                  </a:lnTo>
                  <a:lnTo>
                    <a:pt x="775" y="918"/>
                  </a:lnTo>
                  <a:lnTo>
                    <a:pt x="718" y="910"/>
                  </a:lnTo>
                  <a:lnTo>
                    <a:pt x="662" y="901"/>
                  </a:lnTo>
                  <a:lnTo>
                    <a:pt x="609" y="892"/>
                  </a:lnTo>
                  <a:lnTo>
                    <a:pt x="558" y="883"/>
                  </a:lnTo>
                  <a:lnTo>
                    <a:pt x="513" y="874"/>
                  </a:lnTo>
                  <a:lnTo>
                    <a:pt x="471" y="865"/>
                  </a:lnTo>
                  <a:lnTo>
                    <a:pt x="436" y="857"/>
                  </a:lnTo>
                  <a:lnTo>
                    <a:pt x="406" y="851"/>
                  </a:lnTo>
                  <a:lnTo>
                    <a:pt x="384" y="846"/>
                  </a:lnTo>
                  <a:close/>
                  <a:moveTo>
                    <a:pt x="826" y="0"/>
                  </a:moveTo>
                  <a:lnTo>
                    <a:pt x="826" y="0"/>
                  </a:lnTo>
                  <a:lnTo>
                    <a:pt x="905" y="3"/>
                  </a:lnTo>
                  <a:lnTo>
                    <a:pt x="977" y="8"/>
                  </a:lnTo>
                  <a:lnTo>
                    <a:pt x="1046" y="18"/>
                  </a:lnTo>
                  <a:lnTo>
                    <a:pt x="1108" y="33"/>
                  </a:lnTo>
                  <a:lnTo>
                    <a:pt x="1167" y="51"/>
                  </a:lnTo>
                  <a:lnTo>
                    <a:pt x="1220" y="71"/>
                  </a:lnTo>
                  <a:lnTo>
                    <a:pt x="1268" y="96"/>
                  </a:lnTo>
                  <a:lnTo>
                    <a:pt x="1312" y="124"/>
                  </a:lnTo>
                  <a:lnTo>
                    <a:pt x="1352" y="155"/>
                  </a:lnTo>
                  <a:lnTo>
                    <a:pt x="1389" y="188"/>
                  </a:lnTo>
                  <a:lnTo>
                    <a:pt x="1421" y="224"/>
                  </a:lnTo>
                  <a:lnTo>
                    <a:pt x="1451" y="261"/>
                  </a:lnTo>
                  <a:lnTo>
                    <a:pt x="1476" y="302"/>
                  </a:lnTo>
                  <a:lnTo>
                    <a:pt x="1499" y="345"/>
                  </a:lnTo>
                  <a:lnTo>
                    <a:pt x="1518" y="390"/>
                  </a:lnTo>
                  <a:lnTo>
                    <a:pt x="1535" y="436"/>
                  </a:lnTo>
                  <a:lnTo>
                    <a:pt x="1550" y="484"/>
                  </a:lnTo>
                  <a:lnTo>
                    <a:pt x="1561" y="532"/>
                  </a:lnTo>
                  <a:lnTo>
                    <a:pt x="1570" y="583"/>
                  </a:lnTo>
                  <a:lnTo>
                    <a:pt x="1578" y="634"/>
                  </a:lnTo>
                  <a:lnTo>
                    <a:pt x="1585" y="685"/>
                  </a:lnTo>
                  <a:lnTo>
                    <a:pt x="1590" y="738"/>
                  </a:lnTo>
                  <a:lnTo>
                    <a:pt x="1592" y="792"/>
                  </a:lnTo>
                  <a:lnTo>
                    <a:pt x="1595" y="845"/>
                  </a:lnTo>
                  <a:lnTo>
                    <a:pt x="1596" y="899"/>
                  </a:lnTo>
                  <a:lnTo>
                    <a:pt x="1596" y="951"/>
                  </a:lnTo>
                  <a:lnTo>
                    <a:pt x="1596" y="960"/>
                  </a:lnTo>
                  <a:lnTo>
                    <a:pt x="1617" y="980"/>
                  </a:lnTo>
                  <a:lnTo>
                    <a:pt x="1633" y="1003"/>
                  </a:lnTo>
                  <a:lnTo>
                    <a:pt x="1643" y="1030"/>
                  </a:lnTo>
                  <a:lnTo>
                    <a:pt x="1651" y="1059"/>
                  </a:lnTo>
                  <a:lnTo>
                    <a:pt x="1652" y="1090"/>
                  </a:lnTo>
                  <a:lnTo>
                    <a:pt x="1650" y="1122"/>
                  </a:lnTo>
                  <a:lnTo>
                    <a:pt x="1642" y="1154"/>
                  </a:lnTo>
                  <a:lnTo>
                    <a:pt x="1627" y="1188"/>
                  </a:lnTo>
                  <a:lnTo>
                    <a:pt x="1621" y="1203"/>
                  </a:lnTo>
                  <a:lnTo>
                    <a:pt x="1613" y="1221"/>
                  </a:lnTo>
                  <a:lnTo>
                    <a:pt x="1598" y="1258"/>
                  </a:lnTo>
                  <a:lnTo>
                    <a:pt x="1583" y="1289"/>
                  </a:lnTo>
                  <a:lnTo>
                    <a:pt x="1568" y="1315"/>
                  </a:lnTo>
                  <a:lnTo>
                    <a:pt x="1551" y="1335"/>
                  </a:lnTo>
                  <a:lnTo>
                    <a:pt x="1524" y="1414"/>
                  </a:lnTo>
                  <a:lnTo>
                    <a:pt x="1493" y="1488"/>
                  </a:lnTo>
                  <a:lnTo>
                    <a:pt x="1456" y="1558"/>
                  </a:lnTo>
                  <a:lnTo>
                    <a:pt x="1415" y="1625"/>
                  </a:lnTo>
                  <a:lnTo>
                    <a:pt x="1369" y="1685"/>
                  </a:lnTo>
                  <a:lnTo>
                    <a:pt x="1320" y="1741"/>
                  </a:lnTo>
                  <a:lnTo>
                    <a:pt x="1268" y="1792"/>
                  </a:lnTo>
                  <a:lnTo>
                    <a:pt x="1212" y="1837"/>
                  </a:lnTo>
                  <a:lnTo>
                    <a:pt x="1154" y="1875"/>
                  </a:lnTo>
                  <a:lnTo>
                    <a:pt x="1093" y="1908"/>
                  </a:lnTo>
                  <a:lnTo>
                    <a:pt x="1029" y="1934"/>
                  </a:lnTo>
                  <a:lnTo>
                    <a:pt x="966" y="1953"/>
                  </a:lnTo>
                  <a:lnTo>
                    <a:pt x="900" y="1965"/>
                  </a:lnTo>
                  <a:lnTo>
                    <a:pt x="832" y="1969"/>
                  </a:lnTo>
                  <a:lnTo>
                    <a:pt x="765" y="1965"/>
                  </a:lnTo>
                  <a:lnTo>
                    <a:pt x="698" y="1953"/>
                  </a:lnTo>
                  <a:lnTo>
                    <a:pt x="634" y="1935"/>
                  </a:lnTo>
                  <a:lnTo>
                    <a:pt x="570" y="1910"/>
                  </a:lnTo>
                  <a:lnTo>
                    <a:pt x="509" y="1878"/>
                  </a:lnTo>
                  <a:lnTo>
                    <a:pt x="449" y="1839"/>
                  </a:lnTo>
                  <a:lnTo>
                    <a:pt x="394" y="1794"/>
                  </a:lnTo>
                  <a:lnTo>
                    <a:pt x="340" y="1744"/>
                  </a:lnTo>
                  <a:lnTo>
                    <a:pt x="290" y="1689"/>
                  </a:lnTo>
                  <a:lnTo>
                    <a:pt x="244" y="1628"/>
                  </a:lnTo>
                  <a:lnTo>
                    <a:pt x="203" y="1563"/>
                  </a:lnTo>
                  <a:lnTo>
                    <a:pt x="165" y="1492"/>
                  </a:lnTo>
                  <a:lnTo>
                    <a:pt x="133" y="1419"/>
                  </a:lnTo>
                  <a:lnTo>
                    <a:pt x="105" y="1341"/>
                  </a:lnTo>
                  <a:lnTo>
                    <a:pt x="87" y="1320"/>
                  </a:lnTo>
                  <a:lnTo>
                    <a:pt x="72" y="1294"/>
                  </a:lnTo>
                  <a:lnTo>
                    <a:pt x="56" y="1264"/>
                  </a:lnTo>
                  <a:lnTo>
                    <a:pt x="41" y="1226"/>
                  </a:lnTo>
                  <a:lnTo>
                    <a:pt x="33" y="1208"/>
                  </a:lnTo>
                  <a:lnTo>
                    <a:pt x="25" y="1193"/>
                  </a:lnTo>
                  <a:lnTo>
                    <a:pt x="12" y="1161"/>
                  </a:lnTo>
                  <a:lnTo>
                    <a:pt x="4" y="1127"/>
                  </a:lnTo>
                  <a:lnTo>
                    <a:pt x="0" y="1095"/>
                  </a:lnTo>
                  <a:lnTo>
                    <a:pt x="2" y="1064"/>
                  </a:lnTo>
                  <a:lnTo>
                    <a:pt x="8" y="1035"/>
                  </a:lnTo>
                  <a:lnTo>
                    <a:pt x="20" y="1008"/>
                  </a:lnTo>
                  <a:lnTo>
                    <a:pt x="35" y="985"/>
                  </a:lnTo>
                  <a:lnTo>
                    <a:pt x="55" y="965"/>
                  </a:lnTo>
                  <a:lnTo>
                    <a:pt x="55" y="956"/>
                  </a:lnTo>
                  <a:lnTo>
                    <a:pt x="55" y="901"/>
                  </a:lnTo>
                  <a:lnTo>
                    <a:pt x="56" y="846"/>
                  </a:lnTo>
                  <a:lnTo>
                    <a:pt x="57" y="791"/>
                  </a:lnTo>
                  <a:lnTo>
                    <a:pt x="61" y="737"/>
                  </a:lnTo>
                  <a:lnTo>
                    <a:pt x="65" y="683"/>
                  </a:lnTo>
                  <a:lnTo>
                    <a:pt x="70" y="630"/>
                  </a:lnTo>
                  <a:lnTo>
                    <a:pt x="78" y="579"/>
                  </a:lnTo>
                  <a:lnTo>
                    <a:pt x="89" y="529"/>
                  </a:lnTo>
                  <a:lnTo>
                    <a:pt x="100" y="478"/>
                  </a:lnTo>
                  <a:lnTo>
                    <a:pt x="113" y="431"/>
                  </a:lnTo>
                  <a:lnTo>
                    <a:pt x="130" y="385"/>
                  </a:lnTo>
                  <a:lnTo>
                    <a:pt x="150" y="341"/>
                  </a:lnTo>
                  <a:lnTo>
                    <a:pt x="172" y="299"/>
                  </a:lnTo>
                  <a:lnTo>
                    <a:pt x="198" y="259"/>
                  </a:lnTo>
                  <a:lnTo>
                    <a:pt x="226" y="220"/>
                  </a:lnTo>
                  <a:lnTo>
                    <a:pt x="259" y="186"/>
                  </a:lnTo>
                  <a:lnTo>
                    <a:pt x="295" y="152"/>
                  </a:lnTo>
                  <a:lnTo>
                    <a:pt x="335" y="123"/>
                  </a:lnTo>
                  <a:lnTo>
                    <a:pt x="381" y="96"/>
                  </a:lnTo>
                  <a:lnTo>
                    <a:pt x="429" y="71"/>
                  </a:lnTo>
                  <a:lnTo>
                    <a:pt x="482" y="51"/>
                  </a:lnTo>
                  <a:lnTo>
                    <a:pt x="540" y="34"/>
                  </a:lnTo>
                  <a:lnTo>
                    <a:pt x="604" y="20"/>
                  </a:lnTo>
                  <a:lnTo>
                    <a:pt x="672" y="9"/>
                  </a:lnTo>
                  <a:lnTo>
                    <a:pt x="746" y="3"/>
                  </a:lnTo>
                  <a:lnTo>
                    <a:pt x="8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Freeform 1287">
            <a:extLst>
              <a:ext uri="{FF2B5EF4-FFF2-40B4-BE49-F238E27FC236}">
                <a16:creationId xmlns:a16="http://schemas.microsoft.com/office/drawing/2014/main" id="{06F1F958-F839-434B-A0CB-38C2FEF5133A}"/>
              </a:ext>
            </a:extLst>
          </p:cNvPr>
          <p:cNvSpPr>
            <a:spLocks noEditPoints="1"/>
          </p:cNvSpPr>
          <p:nvPr/>
        </p:nvSpPr>
        <p:spPr bwMode="auto">
          <a:xfrm>
            <a:off x="3174413" y="665954"/>
            <a:ext cx="238602" cy="280009"/>
          </a:xfrm>
          <a:custGeom>
            <a:avLst/>
            <a:gdLst>
              <a:gd name="T0" fmla="*/ 2767 w 4656"/>
              <a:gd name="T1" fmla="*/ 2796 h 5464"/>
              <a:gd name="T2" fmla="*/ 2820 w 4656"/>
              <a:gd name="T3" fmla="*/ 2886 h 5464"/>
              <a:gd name="T4" fmla="*/ 2933 w 4656"/>
              <a:gd name="T5" fmla="*/ 3071 h 5464"/>
              <a:gd name="T6" fmla="*/ 3089 w 4656"/>
              <a:gd name="T7" fmla="*/ 3328 h 5464"/>
              <a:gd name="T8" fmla="*/ 3271 w 4656"/>
              <a:gd name="T9" fmla="*/ 3628 h 5464"/>
              <a:gd name="T10" fmla="*/ 3464 w 4656"/>
              <a:gd name="T11" fmla="*/ 3945 h 5464"/>
              <a:gd name="T12" fmla="*/ 3650 w 4656"/>
              <a:gd name="T13" fmla="*/ 4254 h 5464"/>
              <a:gd name="T14" fmla="*/ 3814 w 4656"/>
              <a:gd name="T15" fmla="*/ 4524 h 5464"/>
              <a:gd name="T16" fmla="*/ 3940 w 4656"/>
              <a:gd name="T17" fmla="*/ 4733 h 5464"/>
              <a:gd name="T18" fmla="*/ 4011 w 4656"/>
              <a:gd name="T19" fmla="*/ 4849 h 5464"/>
              <a:gd name="T20" fmla="*/ 3999 w 4656"/>
              <a:gd name="T21" fmla="*/ 4867 h 5464"/>
              <a:gd name="T22" fmla="*/ 3900 w 4656"/>
              <a:gd name="T23" fmla="*/ 4867 h 5464"/>
              <a:gd name="T24" fmla="*/ 3633 w 4656"/>
              <a:gd name="T25" fmla="*/ 4867 h 5464"/>
              <a:gd name="T26" fmla="*/ 3241 w 4656"/>
              <a:gd name="T27" fmla="*/ 4867 h 5464"/>
              <a:gd name="T28" fmla="*/ 2767 w 4656"/>
              <a:gd name="T29" fmla="*/ 4867 h 5464"/>
              <a:gd name="T30" fmla="*/ 2256 w 4656"/>
              <a:gd name="T31" fmla="*/ 4867 h 5464"/>
              <a:gd name="T32" fmla="*/ 1749 w 4656"/>
              <a:gd name="T33" fmla="*/ 4867 h 5464"/>
              <a:gd name="T34" fmla="*/ 1291 w 4656"/>
              <a:gd name="T35" fmla="*/ 4867 h 5464"/>
              <a:gd name="T36" fmla="*/ 926 w 4656"/>
              <a:gd name="T37" fmla="*/ 4867 h 5464"/>
              <a:gd name="T38" fmla="*/ 695 w 4656"/>
              <a:gd name="T39" fmla="*/ 4865 h 5464"/>
              <a:gd name="T40" fmla="*/ 639 w 4656"/>
              <a:gd name="T41" fmla="*/ 4862 h 5464"/>
              <a:gd name="T42" fmla="*/ 694 w 4656"/>
              <a:gd name="T43" fmla="*/ 4771 h 5464"/>
              <a:gd name="T44" fmla="*/ 808 w 4656"/>
              <a:gd name="T45" fmla="*/ 4584 h 5464"/>
              <a:gd name="T46" fmla="*/ 964 w 4656"/>
              <a:gd name="T47" fmla="*/ 4326 h 5464"/>
              <a:gd name="T48" fmla="*/ 1147 w 4656"/>
              <a:gd name="T49" fmla="*/ 4025 h 5464"/>
              <a:gd name="T50" fmla="*/ 1339 w 4656"/>
              <a:gd name="T51" fmla="*/ 3708 h 5464"/>
              <a:gd name="T52" fmla="*/ 1525 w 4656"/>
              <a:gd name="T53" fmla="*/ 3400 h 5464"/>
              <a:gd name="T54" fmla="*/ 1689 w 4656"/>
              <a:gd name="T55" fmla="*/ 3129 h 5464"/>
              <a:gd name="T56" fmla="*/ 1813 w 4656"/>
              <a:gd name="T57" fmla="*/ 2924 h 5464"/>
              <a:gd name="T58" fmla="*/ 1885 w 4656"/>
              <a:gd name="T59" fmla="*/ 2808 h 5464"/>
              <a:gd name="T60" fmla="*/ 1637 w 4656"/>
              <a:gd name="T61" fmla="*/ 252 h 5464"/>
              <a:gd name="T62" fmla="*/ 374 w 4656"/>
              <a:gd name="T63" fmla="*/ 4822 h 5464"/>
              <a:gd name="T64" fmla="*/ 342 w 4656"/>
              <a:gd name="T65" fmla="*/ 4978 h 5464"/>
              <a:gd name="T66" fmla="*/ 388 w 4656"/>
              <a:gd name="T67" fmla="*/ 5059 h 5464"/>
              <a:gd name="T68" fmla="*/ 538 w 4656"/>
              <a:gd name="T69" fmla="*/ 5114 h 5464"/>
              <a:gd name="T70" fmla="*/ 4064 w 4656"/>
              <a:gd name="T71" fmla="*/ 5121 h 5464"/>
              <a:gd name="T72" fmla="*/ 4243 w 4656"/>
              <a:gd name="T73" fmla="*/ 5076 h 5464"/>
              <a:gd name="T74" fmla="*/ 4310 w 4656"/>
              <a:gd name="T75" fmla="*/ 5005 h 5464"/>
              <a:gd name="T76" fmla="*/ 4301 w 4656"/>
              <a:gd name="T77" fmla="*/ 4869 h 5464"/>
              <a:gd name="T78" fmla="*/ 3021 w 4656"/>
              <a:gd name="T79" fmla="*/ 2720 h 5464"/>
              <a:gd name="T80" fmla="*/ 1637 w 4656"/>
              <a:gd name="T81" fmla="*/ 252 h 5464"/>
              <a:gd name="T82" fmla="*/ 3361 w 4656"/>
              <a:gd name="T83" fmla="*/ 470 h 5464"/>
              <a:gd name="T84" fmla="*/ 4602 w 4656"/>
              <a:gd name="T85" fmla="*/ 4695 h 5464"/>
              <a:gd name="T86" fmla="*/ 4656 w 4656"/>
              <a:gd name="T87" fmla="*/ 4983 h 5464"/>
              <a:gd name="T88" fmla="*/ 4583 w 4656"/>
              <a:gd name="T89" fmla="*/ 5219 h 5464"/>
              <a:gd name="T90" fmla="*/ 4391 w 4656"/>
              <a:gd name="T91" fmla="*/ 5383 h 5464"/>
              <a:gd name="T92" fmla="*/ 4091 w 4656"/>
              <a:gd name="T93" fmla="*/ 5461 h 5464"/>
              <a:gd name="T94" fmla="*/ 483 w 4656"/>
              <a:gd name="T95" fmla="*/ 5451 h 5464"/>
              <a:gd name="T96" fmla="*/ 208 w 4656"/>
              <a:gd name="T97" fmla="*/ 5350 h 5464"/>
              <a:gd name="T98" fmla="*/ 43 w 4656"/>
              <a:gd name="T99" fmla="*/ 5166 h 5464"/>
              <a:gd name="T100" fmla="*/ 2 w 4656"/>
              <a:gd name="T101" fmla="*/ 4915 h 5464"/>
              <a:gd name="T102" fmla="*/ 92 w 4656"/>
              <a:gd name="T103" fmla="*/ 4618 h 5464"/>
              <a:gd name="T104" fmla="*/ 1045 w 4656"/>
              <a:gd name="T105" fmla="*/ 470 h 5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56" h="5464">
                <a:moveTo>
                  <a:pt x="1893" y="2076"/>
                </a:moveTo>
                <a:lnTo>
                  <a:pt x="2764" y="2076"/>
                </a:lnTo>
                <a:lnTo>
                  <a:pt x="2764" y="2791"/>
                </a:lnTo>
                <a:lnTo>
                  <a:pt x="2767" y="2796"/>
                </a:lnTo>
                <a:lnTo>
                  <a:pt x="2774" y="2808"/>
                </a:lnTo>
                <a:lnTo>
                  <a:pt x="2785" y="2826"/>
                </a:lnTo>
                <a:lnTo>
                  <a:pt x="2800" y="2852"/>
                </a:lnTo>
                <a:lnTo>
                  <a:pt x="2820" y="2886"/>
                </a:lnTo>
                <a:lnTo>
                  <a:pt x="2843" y="2924"/>
                </a:lnTo>
                <a:lnTo>
                  <a:pt x="2872" y="2968"/>
                </a:lnTo>
                <a:lnTo>
                  <a:pt x="2901" y="3017"/>
                </a:lnTo>
                <a:lnTo>
                  <a:pt x="2933" y="3071"/>
                </a:lnTo>
                <a:lnTo>
                  <a:pt x="2969" y="3129"/>
                </a:lnTo>
                <a:lnTo>
                  <a:pt x="3008" y="3192"/>
                </a:lnTo>
                <a:lnTo>
                  <a:pt x="3047" y="3259"/>
                </a:lnTo>
                <a:lnTo>
                  <a:pt x="3089" y="3328"/>
                </a:lnTo>
                <a:lnTo>
                  <a:pt x="3134" y="3400"/>
                </a:lnTo>
                <a:lnTo>
                  <a:pt x="3178" y="3474"/>
                </a:lnTo>
                <a:lnTo>
                  <a:pt x="3225" y="3550"/>
                </a:lnTo>
                <a:lnTo>
                  <a:pt x="3271" y="3628"/>
                </a:lnTo>
                <a:lnTo>
                  <a:pt x="3319" y="3708"/>
                </a:lnTo>
                <a:lnTo>
                  <a:pt x="3368" y="3788"/>
                </a:lnTo>
                <a:lnTo>
                  <a:pt x="3416" y="3867"/>
                </a:lnTo>
                <a:lnTo>
                  <a:pt x="3464" y="3945"/>
                </a:lnTo>
                <a:lnTo>
                  <a:pt x="3512" y="4025"/>
                </a:lnTo>
                <a:lnTo>
                  <a:pt x="3558" y="4103"/>
                </a:lnTo>
                <a:lnTo>
                  <a:pt x="3605" y="4179"/>
                </a:lnTo>
                <a:lnTo>
                  <a:pt x="3650" y="4254"/>
                </a:lnTo>
                <a:lnTo>
                  <a:pt x="3694" y="4325"/>
                </a:lnTo>
                <a:lnTo>
                  <a:pt x="3736" y="4394"/>
                </a:lnTo>
                <a:lnTo>
                  <a:pt x="3776" y="4461"/>
                </a:lnTo>
                <a:lnTo>
                  <a:pt x="3814" y="4524"/>
                </a:lnTo>
                <a:lnTo>
                  <a:pt x="3850" y="4584"/>
                </a:lnTo>
                <a:lnTo>
                  <a:pt x="3883" y="4638"/>
                </a:lnTo>
                <a:lnTo>
                  <a:pt x="3913" y="4688"/>
                </a:lnTo>
                <a:lnTo>
                  <a:pt x="3940" y="4733"/>
                </a:lnTo>
                <a:lnTo>
                  <a:pt x="3963" y="4771"/>
                </a:lnTo>
                <a:lnTo>
                  <a:pt x="3983" y="4804"/>
                </a:lnTo>
                <a:lnTo>
                  <a:pt x="3999" y="4831"/>
                </a:lnTo>
                <a:lnTo>
                  <a:pt x="4011" y="4849"/>
                </a:lnTo>
                <a:lnTo>
                  <a:pt x="4018" y="4862"/>
                </a:lnTo>
                <a:lnTo>
                  <a:pt x="4021" y="4865"/>
                </a:lnTo>
                <a:lnTo>
                  <a:pt x="4011" y="4867"/>
                </a:lnTo>
                <a:lnTo>
                  <a:pt x="3999" y="4867"/>
                </a:lnTo>
                <a:lnTo>
                  <a:pt x="3993" y="4867"/>
                </a:lnTo>
                <a:lnTo>
                  <a:pt x="3975" y="4867"/>
                </a:lnTo>
                <a:lnTo>
                  <a:pt x="3943" y="4867"/>
                </a:lnTo>
                <a:lnTo>
                  <a:pt x="3900" y="4867"/>
                </a:lnTo>
                <a:lnTo>
                  <a:pt x="3849" y="4867"/>
                </a:lnTo>
                <a:lnTo>
                  <a:pt x="3786" y="4867"/>
                </a:lnTo>
                <a:lnTo>
                  <a:pt x="3714" y="4867"/>
                </a:lnTo>
                <a:lnTo>
                  <a:pt x="3633" y="4867"/>
                </a:lnTo>
                <a:lnTo>
                  <a:pt x="3545" y="4867"/>
                </a:lnTo>
                <a:lnTo>
                  <a:pt x="3450" y="4867"/>
                </a:lnTo>
                <a:lnTo>
                  <a:pt x="3349" y="4867"/>
                </a:lnTo>
                <a:lnTo>
                  <a:pt x="3241" y="4867"/>
                </a:lnTo>
                <a:lnTo>
                  <a:pt x="3129" y="4867"/>
                </a:lnTo>
                <a:lnTo>
                  <a:pt x="3013" y="4867"/>
                </a:lnTo>
                <a:lnTo>
                  <a:pt x="2891" y="4867"/>
                </a:lnTo>
                <a:lnTo>
                  <a:pt x="2767" y="4867"/>
                </a:lnTo>
                <a:lnTo>
                  <a:pt x="2641" y="4867"/>
                </a:lnTo>
                <a:lnTo>
                  <a:pt x="2513" y="4867"/>
                </a:lnTo>
                <a:lnTo>
                  <a:pt x="2386" y="4867"/>
                </a:lnTo>
                <a:lnTo>
                  <a:pt x="2256" y="4867"/>
                </a:lnTo>
                <a:lnTo>
                  <a:pt x="2127" y="4867"/>
                </a:lnTo>
                <a:lnTo>
                  <a:pt x="1999" y="4867"/>
                </a:lnTo>
                <a:lnTo>
                  <a:pt x="1873" y="4867"/>
                </a:lnTo>
                <a:lnTo>
                  <a:pt x="1749" y="4867"/>
                </a:lnTo>
                <a:lnTo>
                  <a:pt x="1629" y="4867"/>
                </a:lnTo>
                <a:lnTo>
                  <a:pt x="1511" y="4867"/>
                </a:lnTo>
                <a:lnTo>
                  <a:pt x="1399" y="4867"/>
                </a:lnTo>
                <a:lnTo>
                  <a:pt x="1291" y="4867"/>
                </a:lnTo>
                <a:lnTo>
                  <a:pt x="1190" y="4867"/>
                </a:lnTo>
                <a:lnTo>
                  <a:pt x="1093" y="4867"/>
                </a:lnTo>
                <a:lnTo>
                  <a:pt x="1006" y="4867"/>
                </a:lnTo>
                <a:lnTo>
                  <a:pt x="926" y="4867"/>
                </a:lnTo>
                <a:lnTo>
                  <a:pt x="853" y="4867"/>
                </a:lnTo>
                <a:lnTo>
                  <a:pt x="790" y="4867"/>
                </a:lnTo>
                <a:lnTo>
                  <a:pt x="737" y="4865"/>
                </a:lnTo>
                <a:lnTo>
                  <a:pt x="695" y="4865"/>
                </a:lnTo>
                <a:lnTo>
                  <a:pt x="664" y="4865"/>
                </a:lnTo>
                <a:lnTo>
                  <a:pt x="644" y="4865"/>
                </a:lnTo>
                <a:lnTo>
                  <a:pt x="637" y="4865"/>
                </a:lnTo>
                <a:lnTo>
                  <a:pt x="639" y="4862"/>
                </a:lnTo>
                <a:lnTo>
                  <a:pt x="647" y="4849"/>
                </a:lnTo>
                <a:lnTo>
                  <a:pt x="659" y="4831"/>
                </a:lnTo>
                <a:lnTo>
                  <a:pt x="674" y="4804"/>
                </a:lnTo>
                <a:lnTo>
                  <a:pt x="694" y="4771"/>
                </a:lnTo>
                <a:lnTo>
                  <a:pt x="719" y="4733"/>
                </a:lnTo>
                <a:lnTo>
                  <a:pt x="745" y="4688"/>
                </a:lnTo>
                <a:lnTo>
                  <a:pt x="775" y="4638"/>
                </a:lnTo>
                <a:lnTo>
                  <a:pt x="808" y="4584"/>
                </a:lnTo>
                <a:lnTo>
                  <a:pt x="843" y="4524"/>
                </a:lnTo>
                <a:lnTo>
                  <a:pt x="881" y="4461"/>
                </a:lnTo>
                <a:lnTo>
                  <a:pt x="923" y="4394"/>
                </a:lnTo>
                <a:lnTo>
                  <a:pt x="964" y="4326"/>
                </a:lnTo>
                <a:lnTo>
                  <a:pt x="1007" y="4254"/>
                </a:lnTo>
                <a:lnTo>
                  <a:pt x="1054" y="4179"/>
                </a:lnTo>
                <a:lnTo>
                  <a:pt x="1098" y="4103"/>
                </a:lnTo>
                <a:lnTo>
                  <a:pt x="1147" y="4025"/>
                </a:lnTo>
                <a:lnTo>
                  <a:pt x="1195" y="3947"/>
                </a:lnTo>
                <a:lnTo>
                  <a:pt x="1243" y="3867"/>
                </a:lnTo>
                <a:lnTo>
                  <a:pt x="1291" y="3788"/>
                </a:lnTo>
                <a:lnTo>
                  <a:pt x="1339" y="3708"/>
                </a:lnTo>
                <a:lnTo>
                  <a:pt x="1387" y="3628"/>
                </a:lnTo>
                <a:lnTo>
                  <a:pt x="1433" y="3550"/>
                </a:lnTo>
                <a:lnTo>
                  <a:pt x="1480" y="3474"/>
                </a:lnTo>
                <a:lnTo>
                  <a:pt x="1525" y="3400"/>
                </a:lnTo>
                <a:lnTo>
                  <a:pt x="1568" y="3328"/>
                </a:lnTo>
                <a:lnTo>
                  <a:pt x="1611" y="3259"/>
                </a:lnTo>
                <a:lnTo>
                  <a:pt x="1651" y="3192"/>
                </a:lnTo>
                <a:lnTo>
                  <a:pt x="1689" y="3129"/>
                </a:lnTo>
                <a:lnTo>
                  <a:pt x="1724" y="3071"/>
                </a:lnTo>
                <a:lnTo>
                  <a:pt x="1757" y="3017"/>
                </a:lnTo>
                <a:lnTo>
                  <a:pt x="1787" y="2968"/>
                </a:lnTo>
                <a:lnTo>
                  <a:pt x="1813" y="2924"/>
                </a:lnTo>
                <a:lnTo>
                  <a:pt x="1837" y="2886"/>
                </a:lnTo>
                <a:lnTo>
                  <a:pt x="1856" y="2852"/>
                </a:lnTo>
                <a:lnTo>
                  <a:pt x="1873" y="2826"/>
                </a:lnTo>
                <a:lnTo>
                  <a:pt x="1885" y="2808"/>
                </a:lnTo>
                <a:lnTo>
                  <a:pt x="1891" y="2796"/>
                </a:lnTo>
                <a:lnTo>
                  <a:pt x="1893" y="2791"/>
                </a:lnTo>
                <a:lnTo>
                  <a:pt x="1893" y="2076"/>
                </a:lnTo>
                <a:close/>
                <a:moveTo>
                  <a:pt x="1637" y="252"/>
                </a:moveTo>
                <a:lnTo>
                  <a:pt x="1637" y="2720"/>
                </a:lnTo>
                <a:lnTo>
                  <a:pt x="428" y="4715"/>
                </a:lnTo>
                <a:lnTo>
                  <a:pt x="397" y="4771"/>
                </a:lnTo>
                <a:lnTo>
                  <a:pt x="374" y="4822"/>
                </a:lnTo>
                <a:lnTo>
                  <a:pt x="357" y="4869"/>
                </a:lnTo>
                <a:lnTo>
                  <a:pt x="347" y="4912"/>
                </a:lnTo>
                <a:lnTo>
                  <a:pt x="342" y="4948"/>
                </a:lnTo>
                <a:lnTo>
                  <a:pt x="342" y="4978"/>
                </a:lnTo>
                <a:lnTo>
                  <a:pt x="347" y="5005"/>
                </a:lnTo>
                <a:lnTo>
                  <a:pt x="355" y="5025"/>
                </a:lnTo>
                <a:lnTo>
                  <a:pt x="369" y="5041"/>
                </a:lnTo>
                <a:lnTo>
                  <a:pt x="388" y="5059"/>
                </a:lnTo>
                <a:lnTo>
                  <a:pt x="415" y="5076"/>
                </a:lnTo>
                <a:lnTo>
                  <a:pt x="448" y="5091"/>
                </a:lnTo>
                <a:lnTo>
                  <a:pt x="490" y="5104"/>
                </a:lnTo>
                <a:lnTo>
                  <a:pt x="538" y="5114"/>
                </a:lnTo>
                <a:lnTo>
                  <a:pt x="594" y="5121"/>
                </a:lnTo>
                <a:lnTo>
                  <a:pt x="659" y="5122"/>
                </a:lnTo>
                <a:lnTo>
                  <a:pt x="3999" y="5122"/>
                </a:lnTo>
                <a:lnTo>
                  <a:pt x="4064" y="5121"/>
                </a:lnTo>
                <a:lnTo>
                  <a:pt x="4121" y="5114"/>
                </a:lnTo>
                <a:lnTo>
                  <a:pt x="4169" y="5104"/>
                </a:lnTo>
                <a:lnTo>
                  <a:pt x="4210" y="5091"/>
                </a:lnTo>
                <a:lnTo>
                  <a:pt x="4243" y="5076"/>
                </a:lnTo>
                <a:lnTo>
                  <a:pt x="4270" y="5059"/>
                </a:lnTo>
                <a:lnTo>
                  <a:pt x="4290" y="5041"/>
                </a:lnTo>
                <a:lnTo>
                  <a:pt x="4303" y="5025"/>
                </a:lnTo>
                <a:lnTo>
                  <a:pt x="4310" y="5005"/>
                </a:lnTo>
                <a:lnTo>
                  <a:pt x="4315" y="4978"/>
                </a:lnTo>
                <a:lnTo>
                  <a:pt x="4316" y="4948"/>
                </a:lnTo>
                <a:lnTo>
                  <a:pt x="4311" y="4912"/>
                </a:lnTo>
                <a:lnTo>
                  <a:pt x="4301" y="4869"/>
                </a:lnTo>
                <a:lnTo>
                  <a:pt x="4285" y="4822"/>
                </a:lnTo>
                <a:lnTo>
                  <a:pt x="4262" y="4771"/>
                </a:lnTo>
                <a:lnTo>
                  <a:pt x="4230" y="4715"/>
                </a:lnTo>
                <a:lnTo>
                  <a:pt x="3021" y="2720"/>
                </a:lnTo>
                <a:lnTo>
                  <a:pt x="3021" y="1819"/>
                </a:lnTo>
                <a:lnTo>
                  <a:pt x="3019" y="1819"/>
                </a:lnTo>
                <a:lnTo>
                  <a:pt x="3019" y="252"/>
                </a:lnTo>
                <a:lnTo>
                  <a:pt x="1637" y="252"/>
                </a:lnTo>
                <a:close/>
                <a:moveTo>
                  <a:pt x="1045" y="0"/>
                </a:moveTo>
                <a:lnTo>
                  <a:pt x="3600" y="0"/>
                </a:lnTo>
                <a:lnTo>
                  <a:pt x="3600" y="470"/>
                </a:lnTo>
                <a:lnTo>
                  <a:pt x="3361" y="470"/>
                </a:lnTo>
                <a:lnTo>
                  <a:pt x="3361" y="2625"/>
                </a:lnTo>
                <a:lnTo>
                  <a:pt x="4522" y="4537"/>
                </a:lnTo>
                <a:lnTo>
                  <a:pt x="4565" y="4618"/>
                </a:lnTo>
                <a:lnTo>
                  <a:pt x="4602" y="4695"/>
                </a:lnTo>
                <a:lnTo>
                  <a:pt x="4628" y="4771"/>
                </a:lnTo>
                <a:lnTo>
                  <a:pt x="4646" y="4844"/>
                </a:lnTo>
                <a:lnTo>
                  <a:pt x="4655" y="4915"/>
                </a:lnTo>
                <a:lnTo>
                  <a:pt x="4656" y="4983"/>
                </a:lnTo>
                <a:lnTo>
                  <a:pt x="4650" y="5046"/>
                </a:lnTo>
                <a:lnTo>
                  <a:pt x="4636" y="5107"/>
                </a:lnTo>
                <a:lnTo>
                  <a:pt x="4613" y="5166"/>
                </a:lnTo>
                <a:lnTo>
                  <a:pt x="4583" y="5219"/>
                </a:lnTo>
                <a:lnTo>
                  <a:pt x="4547" y="5267"/>
                </a:lnTo>
                <a:lnTo>
                  <a:pt x="4502" y="5310"/>
                </a:lnTo>
                <a:lnTo>
                  <a:pt x="4451" y="5350"/>
                </a:lnTo>
                <a:lnTo>
                  <a:pt x="4391" y="5383"/>
                </a:lnTo>
                <a:lnTo>
                  <a:pt x="4326" y="5411"/>
                </a:lnTo>
                <a:lnTo>
                  <a:pt x="4253" y="5434"/>
                </a:lnTo>
                <a:lnTo>
                  <a:pt x="4175" y="5451"/>
                </a:lnTo>
                <a:lnTo>
                  <a:pt x="4091" y="5461"/>
                </a:lnTo>
                <a:lnTo>
                  <a:pt x="3999" y="5464"/>
                </a:lnTo>
                <a:lnTo>
                  <a:pt x="659" y="5464"/>
                </a:lnTo>
                <a:lnTo>
                  <a:pt x="568" y="5461"/>
                </a:lnTo>
                <a:lnTo>
                  <a:pt x="483" y="5451"/>
                </a:lnTo>
                <a:lnTo>
                  <a:pt x="403" y="5434"/>
                </a:lnTo>
                <a:lnTo>
                  <a:pt x="332" y="5411"/>
                </a:lnTo>
                <a:lnTo>
                  <a:pt x="266" y="5383"/>
                </a:lnTo>
                <a:lnTo>
                  <a:pt x="208" y="5350"/>
                </a:lnTo>
                <a:lnTo>
                  <a:pt x="156" y="5310"/>
                </a:lnTo>
                <a:lnTo>
                  <a:pt x="111" y="5267"/>
                </a:lnTo>
                <a:lnTo>
                  <a:pt x="73" y="5219"/>
                </a:lnTo>
                <a:lnTo>
                  <a:pt x="43" y="5166"/>
                </a:lnTo>
                <a:lnTo>
                  <a:pt x="22" y="5107"/>
                </a:lnTo>
                <a:lnTo>
                  <a:pt x="7" y="5046"/>
                </a:lnTo>
                <a:lnTo>
                  <a:pt x="0" y="4983"/>
                </a:lnTo>
                <a:lnTo>
                  <a:pt x="2" y="4915"/>
                </a:lnTo>
                <a:lnTo>
                  <a:pt x="12" y="4844"/>
                </a:lnTo>
                <a:lnTo>
                  <a:pt x="30" y="4771"/>
                </a:lnTo>
                <a:lnTo>
                  <a:pt x="57" y="4695"/>
                </a:lnTo>
                <a:lnTo>
                  <a:pt x="92" y="4618"/>
                </a:lnTo>
                <a:lnTo>
                  <a:pt x="136" y="4537"/>
                </a:lnTo>
                <a:lnTo>
                  <a:pt x="1296" y="2625"/>
                </a:lnTo>
                <a:lnTo>
                  <a:pt x="1296" y="470"/>
                </a:lnTo>
                <a:lnTo>
                  <a:pt x="1045" y="470"/>
                </a:lnTo>
                <a:lnTo>
                  <a:pt x="104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84">
            <a:extLst>
              <a:ext uri="{FF2B5EF4-FFF2-40B4-BE49-F238E27FC236}">
                <a16:creationId xmlns:a16="http://schemas.microsoft.com/office/drawing/2014/main" id="{8B0FE9C8-5B91-4C47-8990-339570BAFBEE}"/>
              </a:ext>
            </a:extLst>
          </p:cNvPr>
          <p:cNvSpPr>
            <a:spLocks/>
          </p:cNvSpPr>
          <p:nvPr/>
        </p:nvSpPr>
        <p:spPr bwMode="auto">
          <a:xfrm>
            <a:off x="3672355" y="717238"/>
            <a:ext cx="322640" cy="201152"/>
          </a:xfrm>
          <a:custGeom>
            <a:avLst/>
            <a:gdLst>
              <a:gd name="T0" fmla="*/ 1700 w 3400"/>
              <a:gd name="T1" fmla="*/ 0 h 2117"/>
              <a:gd name="T2" fmla="*/ 3166 w 3400"/>
              <a:gd name="T3" fmla="*/ 951 h 2117"/>
              <a:gd name="T4" fmla="*/ 3184 w 3400"/>
              <a:gd name="T5" fmla="*/ 1458 h 2117"/>
              <a:gd name="T6" fmla="*/ 3210 w 3400"/>
              <a:gd name="T7" fmla="*/ 1494 h 2117"/>
              <a:gd name="T8" fmla="*/ 3221 w 3400"/>
              <a:gd name="T9" fmla="*/ 1539 h 2117"/>
              <a:gd name="T10" fmla="*/ 3213 w 3400"/>
              <a:gd name="T11" fmla="*/ 1579 h 2117"/>
              <a:gd name="T12" fmla="*/ 3191 w 3400"/>
              <a:gd name="T13" fmla="*/ 1612 h 2117"/>
              <a:gd name="T14" fmla="*/ 3238 w 3400"/>
              <a:gd name="T15" fmla="*/ 1969 h 2117"/>
              <a:gd name="T16" fmla="*/ 3046 w 3400"/>
              <a:gd name="T17" fmla="*/ 1625 h 2117"/>
              <a:gd name="T18" fmla="*/ 3013 w 3400"/>
              <a:gd name="T19" fmla="*/ 1588 h 2117"/>
              <a:gd name="T20" fmla="*/ 3000 w 3400"/>
              <a:gd name="T21" fmla="*/ 1539 h 2117"/>
              <a:gd name="T22" fmla="*/ 3011 w 3400"/>
              <a:gd name="T23" fmla="*/ 1494 h 2117"/>
              <a:gd name="T24" fmla="*/ 3038 w 3400"/>
              <a:gd name="T25" fmla="*/ 1458 h 2117"/>
              <a:gd name="T26" fmla="*/ 3057 w 3400"/>
              <a:gd name="T27" fmla="*/ 1005 h 2117"/>
              <a:gd name="T28" fmla="*/ 2637 w 3400"/>
              <a:gd name="T29" fmla="*/ 1800 h 2117"/>
              <a:gd name="T30" fmla="*/ 2629 w 3400"/>
              <a:gd name="T31" fmla="*/ 1808 h 2117"/>
              <a:gd name="T32" fmla="*/ 2605 w 3400"/>
              <a:gd name="T33" fmla="*/ 1828 h 2117"/>
              <a:gd name="T34" fmla="*/ 2567 w 3400"/>
              <a:gd name="T35" fmla="*/ 1858 h 2117"/>
              <a:gd name="T36" fmla="*/ 2513 w 3400"/>
              <a:gd name="T37" fmla="*/ 1895 h 2117"/>
              <a:gd name="T38" fmla="*/ 2443 w 3400"/>
              <a:gd name="T39" fmla="*/ 1937 h 2117"/>
              <a:gd name="T40" fmla="*/ 2358 w 3400"/>
              <a:gd name="T41" fmla="*/ 1981 h 2117"/>
              <a:gd name="T42" fmla="*/ 2258 w 3400"/>
              <a:gd name="T43" fmla="*/ 2022 h 2117"/>
              <a:gd name="T44" fmla="*/ 2143 w 3400"/>
              <a:gd name="T45" fmla="*/ 2060 h 2117"/>
              <a:gd name="T46" fmla="*/ 2015 w 3400"/>
              <a:gd name="T47" fmla="*/ 2090 h 2117"/>
              <a:gd name="T48" fmla="*/ 1871 w 3400"/>
              <a:gd name="T49" fmla="*/ 2110 h 2117"/>
              <a:gd name="T50" fmla="*/ 1713 w 3400"/>
              <a:gd name="T51" fmla="*/ 2117 h 2117"/>
              <a:gd name="T52" fmla="*/ 1554 w 3400"/>
              <a:gd name="T53" fmla="*/ 2110 h 2117"/>
              <a:gd name="T54" fmla="*/ 1408 w 3400"/>
              <a:gd name="T55" fmla="*/ 2090 h 2117"/>
              <a:gd name="T56" fmla="*/ 1277 w 3400"/>
              <a:gd name="T57" fmla="*/ 2060 h 2117"/>
              <a:gd name="T58" fmla="*/ 1159 w 3400"/>
              <a:gd name="T59" fmla="*/ 2022 h 2117"/>
              <a:gd name="T60" fmla="*/ 1056 w 3400"/>
              <a:gd name="T61" fmla="*/ 1981 h 2117"/>
              <a:gd name="T62" fmla="*/ 968 w 3400"/>
              <a:gd name="T63" fmla="*/ 1937 h 2117"/>
              <a:gd name="T64" fmla="*/ 895 w 3400"/>
              <a:gd name="T65" fmla="*/ 1895 h 2117"/>
              <a:gd name="T66" fmla="*/ 838 w 3400"/>
              <a:gd name="T67" fmla="*/ 1858 h 2117"/>
              <a:gd name="T68" fmla="*/ 797 w 3400"/>
              <a:gd name="T69" fmla="*/ 1828 h 2117"/>
              <a:gd name="T70" fmla="*/ 771 w 3400"/>
              <a:gd name="T71" fmla="*/ 1808 h 2117"/>
              <a:gd name="T72" fmla="*/ 763 w 3400"/>
              <a:gd name="T73" fmla="*/ 1800 h 2117"/>
              <a:gd name="T74" fmla="*/ 0 w 3400"/>
              <a:gd name="T75" fmla="*/ 836 h 2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00" h="2117">
                <a:moveTo>
                  <a:pt x="1700" y="0"/>
                </a:moveTo>
                <a:lnTo>
                  <a:pt x="1700" y="0"/>
                </a:lnTo>
                <a:lnTo>
                  <a:pt x="3400" y="836"/>
                </a:lnTo>
                <a:lnTo>
                  <a:pt x="3166" y="951"/>
                </a:lnTo>
                <a:lnTo>
                  <a:pt x="3166" y="1445"/>
                </a:lnTo>
                <a:lnTo>
                  <a:pt x="3184" y="1458"/>
                </a:lnTo>
                <a:lnTo>
                  <a:pt x="3199" y="1475"/>
                </a:lnTo>
                <a:lnTo>
                  <a:pt x="3210" y="1494"/>
                </a:lnTo>
                <a:lnTo>
                  <a:pt x="3218" y="1515"/>
                </a:lnTo>
                <a:lnTo>
                  <a:pt x="3221" y="1539"/>
                </a:lnTo>
                <a:lnTo>
                  <a:pt x="3219" y="1559"/>
                </a:lnTo>
                <a:lnTo>
                  <a:pt x="3213" y="1579"/>
                </a:lnTo>
                <a:lnTo>
                  <a:pt x="3203" y="1596"/>
                </a:lnTo>
                <a:lnTo>
                  <a:pt x="3191" y="1612"/>
                </a:lnTo>
                <a:lnTo>
                  <a:pt x="3177" y="1625"/>
                </a:lnTo>
                <a:lnTo>
                  <a:pt x="3238" y="1969"/>
                </a:lnTo>
                <a:lnTo>
                  <a:pt x="2983" y="1969"/>
                </a:lnTo>
                <a:lnTo>
                  <a:pt x="3046" y="1625"/>
                </a:lnTo>
                <a:lnTo>
                  <a:pt x="3027" y="1608"/>
                </a:lnTo>
                <a:lnTo>
                  <a:pt x="3013" y="1588"/>
                </a:lnTo>
                <a:lnTo>
                  <a:pt x="3005" y="1564"/>
                </a:lnTo>
                <a:lnTo>
                  <a:pt x="3000" y="1539"/>
                </a:lnTo>
                <a:lnTo>
                  <a:pt x="3004" y="1515"/>
                </a:lnTo>
                <a:lnTo>
                  <a:pt x="3011" y="1494"/>
                </a:lnTo>
                <a:lnTo>
                  <a:pt x="3023" y="1475"/>
                </a:lnTo>
                <a:lnTo>
                  <a:pt x="3038" y="1458"/>
                </a:lnTo>
                <a:lnTo>
                  <a:pt x="3057" y="1445"/>
                </a:lnTo>
                <a:lnTo>
                  <a:pt x="3057" y="1005"/>
                </a:lnTo>
                <a:lnTo>
                  <a:pt x="2637" y="1212"/>
                </a:lnTo>
                <a:lnTo>
                  <a:pt x="2637" y="1800"/>
                </a:lnTo>
                <a:lnTo>
                  <a:pt x="2635" y="1802"/>
                </a:lnTo>
                <a:lnTo>
                  <a:pt x="2629" y="1808"/>
                </a:lnTo>
                <a:lnTo>
                  <a:pt x="2619" y="1816"/>
                </a:lnTo>
                <a:lnTo>
                  <a:pt x="2605" y="1828"/>
                </a:lnTo>
                <a:lnTo>
                  <a:pt x="2588" y="1842"/>
                </a:lnTo>
                <a:lnTo>
                  <a:pt x="2567" y="1858"/>
                </a:lnTo>
                <a:lnTo>
                  <a:pt x="2541" y="1876"/>
                </a:lnTo>
                <a:lnTo>
                  <a:pt x="2513" y="1895"/>
                </a:lnTo>
                <a:lnTo>
                  <a:pt x="2480" y="1916"/>
                </a:lnTo>
                <a:lnTo>
                  <a:pt x="2443" y="1937"/>
                </a:lnTo>
                <a:lnTo>
                  <a:pt x="2402" y="1959"/>
                </a:lnTo>
                <a:lnTo>
                  <a:pt x="2358" y="1981"/>
                </a:lnTo>
                <a:lnTo>
                  <a:pt x="2310" y="2002"/>
                </a:lnTo>
                <a:lnTo>
                  <a:pt x="2258" y="2022"/>
                </a:lnTo>
                <a:lnTo>
                  <a:pt x="2203" y="2042"/>
                </a:lnTo>
                <a:lnTo>
                  <a:pt x="2143" y="2060"/>
                </a:lnTo>
                <a:lnTo>
                  <a:pt x="2081" y="2076"/>
                </a:lnTo>
                <a:lnTo>
                  <a:pt x="2015" y="2090"/>
                </a:lnTo>
                <a:lnTo>
                  <a:pt x="1945" y="2101"/>
                </a:lnTo>
                <a:lnTo>
                  <a:pt x="1871" y="2110"/>
                </a:lnTo>
                <a:lnTo>
                  <a:pt x="1793" y="2115"/>
                </a:lnTo>
                <a:lnTo>
                  <a:pt x="1713" y="2117"/>
                </a:lnTo>
                <a:lnTo>
                  <a:pt x="1631" y="2115"/>
                </a:lnTo>
                <a:lnTo>
                  <a:pt x="1554" y="2110"/>
                </a:lnTo>
                <a:lnTo>
                  <a:pt x="1480" y="2101"/>
                </a:lnTo>
                <a:lnTo>
                  <a:pt x="1408" y="2090"/>
                </a:lnTo>
                <a:lnTo>
                  <a:pt x="1341" y="2076"/>
                </a:lnTo>
                <a:lnTo>
                  <a:pt x="1277" y="2060"/>
                </a:lnTo>
                <a:lnTo>
                  <a:pt x="1215" y="2042"/>
                </a:lnTo>
                <a:lnTo>
                  <a:pt x="1159" y="2022"/>
                </a:lnTo>
                <a:lnTo>
                  <a:pt x="1105" y="2002"/>
                </a:lnTo>
                <a:lnTo>
                  <a:pt x="1056" y="1981"/>
                </a:lnTo>
                <a:lnTo>
                  <a:pt x="1010" y="1959"/>
                </a:lnTo>
                <a:lnTo>
                  <a:pt x="968" y="1937"/>
                </a:lnTo>
                <a:lnTo>
                  <a:pt x="929" y="1916"/>
                </a:lnTo>
                <a:lnTo>
                  <a:pt x="895" y="1895"/>
                </a:lnTo>
                <a:lnTo>
                  <a:pt x="864" y="1876"/>
                </a:lnTo>
                <a:lnTo>
                  <a:pt x="838" y="1858"/>
                </a:lnTo>
                <a:lnTo>
                  <a:pt x="816" y="1842"/>
                </a:lnTo>
                <a:lnTo>
                  <a:pt x="797" y="1828"/>
                </a:lnTo>
                <a:lnTo>
                  <a:pt x="782" y="1816"/>
                </a:lnTo>
                <a:lnTo>
                  <a:pt x="771" y="1808"/>
                </a:lnTo>
                <a:lnTo>
                  <a:pt x="765" y="1802"/>
                </a:lnTo>
                <a:lnTo>
                  <a:pt x="763" y="1800"/>
                </a:lnTo>
                <a:lnTo>
                  <a:pt x="763" y="1212"/>
                </a:lnTo>
                <a:lnTo>
                  <a:pt x="0" y="836"/>
                </a:lnTo>
                <a:lnTo>
                  <a:pt x="17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13">
            <a:extLst>
              <a:ext uri="{FF2B5EF4-FFF2-40B4-BE49-F238E27FC236}">
                <a16:creationId xmlns:a16="http://schemas.microsoft.com/office/drawing/2014/main" id="{739FD476-B2DD-426C-A865-BA7F00DB4B1D}"/>
              </a:ext>
            </a:extLst>
          </p:cNvPr>
          <p:cNvSpPr>
            <a:spLocks noEditPoints="1"/>
          </p:cNvSpPr>
          <p:nvPr/>
        </p:nvSpPr>
        <p:spPr bwMode="auto">
          <a:xfrm>
            <a:off x="4254335" y="610647"/>
            <a:ext cx="327604" cy="342493"/>
          </a:xfrm>
          <a:custGeom>
            <a:avLst/>
            <a:gdLst>
              <a:gd name="T0" fmla="*/ 1134 w 4162"/>
              <a:gd name="T1" fmla="*/ 3544 h 4161"/>
              <a:gd name="T2" fmla="*/ 703 w 4162"/>
              <a:gd name="T3" fmla="*/ 2851 h 4161"/>
              <a:gd name="T4" fmla="*/ 2772 w 4162"/>
              <a:gd name="T5" fmla="*/ 781 h 4161"/>
              <a:gd name="T6" fmla="*/ 3281 w 4162"/>
              <a:gd name="T7" fmla="*/ 287 h 4161"/>
              <a:gd name="T8" fmla="*/ 2904 w 4162"/>
              <a:gd name="T9" fmla="*/ 649 h 4161"/>
              <a:gd name="T10" fmla="*/ 3860 w 4162"/>
              <a:gd name="T11" fmla="*/ 904 h 4161"/>
              <a:gd name="T12" fmla="*/ 3883 w 4162"/>
              <a:gd name="T13" fmla="*/ 827 h 4161"/>
              <a:gd name="T14" fmla="*/ 3860 w 4162"/>
              <a:gd name="T15" fmla="*/ 749 h 4161"/>
              <a:gd name="T16" fmla="*/ 3410 w 4162"/>
              <a:gd name="T17" fmla="*/ 300 h 4161"/>
              <a:gd name="T18" fmla="*/ 3333 w 4162"/>
              <a:gd name="T19" fmla="*/ 277 h 4161"/>
              <a:gd name="T20" fmla="*/ 3455 w 4162"/>
              <a:gd name="T21" fmla="*/ 17 h 4161"/>
              <a:gd name="T22" fmla="*/ 3589 w 4162"/>
              <a:gd name="T23" fmla="*/ 87 h 4161"/>
              <a:gd name="T24" fmla="*/ 4070 w 4162"/>
              <a:gd name="T25" fmla="*/ 567 h 4161"/>
              <a:gd name="T26" fmla="*/ 4138 w 4162"/>
              <a:gd name="T27" fmla="*/ 689 h 4161"/>
              <a:gd name="T28" fmla="*/ 4162 w 4162"/>
              <a:gd name="T29" fmla="*/ 827 h 4161"/>
              <a:gd name="T30" fmla="*/ 4138 w 4162"/>
              <a:gd name="T31" fmla="*/ 965 h 4161"/>
              <a:gd name="T32" fmla="*/ 4070 w 4162"/>
              <a:gd name="T33" fmla="*/ 1086 h 4161"/>
              <a:gd name="T34" fmla="*/ 3874 w 4162"/>
              <a:gd name="T35" fmla="*/ 1345 h 4161"/>
              <a:gd name="T36" fmla="*/ 3997 w 4162"/>
              <a:gd name="T37" fmla="*/ 1511 h 4161"/>
              <a:gd name="T38" fmla="*/ 4063 w 4162"/>
              <a:gd name="T39" fmla="*/ 1703 h 4161"/>
              <a:gd name="T40" fmla="*/ 4069 w 4162"/>
              <a:gd name="T41" fmla="*/ 1910 h 4161"/>
              <a:gd name="T42" fmla="*/ 4015 w 4162"/>
              <a:gd name="T43" fmla="*/ 2109 h 4161"/>
              <a:gd name="T44" fmla="*/ 3906 w 4162"/>
              <a:gd name="T45" fmla="*/ 2280 h 4161"/>
              <a:gd name="T46" fmla="*/ 3747 w 4162"/>
              <a:gd name="T47" fmla="*/ 2413 h 4161"/>
              <a:gd name="T48" fmla="*/ 2978 w 4162"/>
              <a:gd name="T49" fmla="*/ 2899 h 4161"/>
              <a:gd name="T50" fmla="*/ 2854 w 4162"/>
              <a:gd name="T51" fmla="*/ 3054 h 4161"/>
              <a:gd name="T52" fmla="*/ 2780 w 4162"/>
              <a:gd name="T53" fmla="*/ 3237 h 4161"/>
              <a:gd name="T54" fmla="*/ 2757 w 4162"/>
              <a:gd name="T55" fmla="*/ 3401 h 4161"/>
              <a:gd name="T56" fmla="*/ 2707 w 4162"/>
              <a:gd name="T57" fmla="*/ 3474 h 4161"/>
              <a:gd name="T58" fmla="*/ 2622 w 4162"/>
              <a:gd name="T59" fmla="*/ 3503 h 4161"/>
              <a:gd name="T60" fmla="*/ 2557 w 4162"/>
              <a:gd name="T61" fmla="*/ 3487 h 4161"/>
              <a:gd name="T62" fmla="*/ 2496 w 4162"/>
              <a:gd name="T63" fmla="*/ 3421 h 4161"/>
              <a:gd name="T64" fmla="*/ 2491 w 4162"/>
              <a:gd name="T65" fmla="*/ 3279 h 4161"/>
              <a:gd name="T66" fmla="*/ 2548 w 4162"/>
              <a:gd name="T67" fmla="*/ 3052 h 4161"/>
              <a:gd name="T68" fmla="*/ 2657 w 4162"/>
              <a:gd name="T69" fmla="*/ 2847 h 4161"/>
              <a:gd name="T70" fmla="*/ 2812 w 4162"/>
              <a:gd name="T71" fmla="*/ 2675 h 4161"/>
              <a:gd name="T72" fmla="*/ 3602 w 4162"/>
              <a:gd name="T73" fmla="*/ 2176 h 4161"/>
              <a:gd name="T74" fmla="*/ 3718 w 4162"/>
              <a:gd name="T75" fmla="*/ 2069 h 4161"/>
              <a:gd name="T76" fmla="*/ 3784 w 4162"/>
              <a:gd name="T77" fmla="*/ 1929 h 4161"/>
              <a:gd name="T78" fmla="*/ 3792 w 4162"/>
              <a:gd name="T79" fmla="*/ 1772 h 4161"/>
              <a:gd name="T80" fmla="*/ 3741 w 4162"/>
              <a:gd name="T81" fmla="*/ 1625 h 4161"/>
              <a:gd name="T82" fmla="*/ 3649 w 4162"/>
              <a:gd name="T83" fmla="*/ 1512 h 4161"/>
              <a:gd name="T84" fmla="*/ 1406 w 4162"/>
              <a:gd name="T85" fmla="*/ 3745 h 4161"/>
              <a:gd name="T86" fmla="*/ 161 w 4162"/>
              <a:gd name="T87" fmla="*/ 4158 h 4161"/>
              <a:gd name="T88" fmla="*/ 86 w 4162"/>
              <a:gd name="T89" fmla="*/ 4150 h 4161"/>
              <a:gd name="T90" fmla="*/ 20 w 4162"/>
              <a:gd name="T91" fmla="*/ 4096 h 4161"/>
              <a:gd name="T92" fmla="*/ 0 w 4162"/>
              <a:gd name="T93" fmla="*/ 4009 h 4161"/>
              <a:gd name="T94" fmla="*/ 416 w 4162"/>
              <a:gd name="T95" fmla="*/ 2755 h 4161"/>
              <a:gd name="T96" fmla="*/ 3039 w 4162"/>
              <a:gd name="T97" fmla="*/ 121 h 4161"/>
              <a:gd name="T98" fmla="*/ 3166 w 4162"/>
              <a:gd name="T99" fmla="*/ 35 h 4161"/>
              <a:gd name="T100" fmla="*/ 3309 w 4162"/>
              <a:gd name="T101" fmla="*/ 0 h 4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162" h="4161">
                <a:moveTo>
                  <a:pt x="616" y="3026"/>
                </a:moveTo>
                <a:lnTo>
                  <a:pt x="357" y="3802"/>
                </a:lnTo>
                <a:lnTo>
                  <a:pt x="1134" y="3544"/>
                </a:lnTo>
                <a:lnTo>
                  <a:pt x="616" y="3026"/>
                </a:lnTo>
                <a:close/>
                <a:moveTo>
                  <a:pt x="2772" y="781"/>
                </a:moveTo>
                <a:lnTo>
                  <a:pt x="703" y="2851"/>
                </a:lnTo>
                <a:lnTo>
                  <a:pt x="1310" y="3458"/>
                </a:lnTo>
                <a:lnTo>
                  <a:pt x="3380" y="1388"/>
                </a:lnTo>
                <a:lnTo>
                  <a:pt x="2772" y="781"/>
                </a:lnTo>
                <a:close/>
                <a:moveTo>
                  <a:pt x="3333" y="277"/>
                </a:moveTo>
                <a:lnTo>
                  <a:pt x="3308" y="280"/>
                </a:lnTo>
                <a:lnTo>
                  <a:pt x="3281" y="287"/>
                </a:lnTo>
                <a:lnTo>
                  <a:pt x="3257" y="300"/>
                </a:lnTo>
                <a:lnTo>
                  <a:pt x="3236" y="318"/>
                </a:lnTo>
                <a:lnTo>
                  <a:pt x="2904" y="649"/>
                </a:lnTo>
                <a:lnTo>
                  <a:pt x="3510" y="1257"/>
                </a:lnTo>
                <a:lnTo>
                  <a:pt x="3842" y="924"/>
                </a:lnTo>
                <a:lnTo>
                  <a:pt x="3860" y="904"/>
                </a:lnTo>
                <a:lnTo>
                  <a:pt x="3873" y="880"/>
                </a:lnTo>
                <a:lnTo>
                  <a:pt x="3880" y="853"/>
                </a:lnTo>
                <a:lnTo>
                  <a:pt x="3883" y="827"/>
                </a:lnTo>
                <a:lnTo>
                  <a:pt x="3880" y="800"/>
                </a:lnTo>
                <a:lnTo>
                  <a:pt x="3873" y="774"/>
                </a:lnTo>
                <a:lnTo>
                  <a:pt x="3860" y="749"/>
                </a:lnTo>
                <a:lnTo>
                  <a:pt x="3842" y="729"/>
                </a:lnTo>
                <a:lnTo>
                  <a:pt x="3432" y="318"/>
                </a:lnTo>
                <a:lnTo>
                  <a:pt x="3410" y="300"/>
                </a:lnTo>
                <a:lnTo>
                  <a:pt x="3386" y="287"/>
                </a:lnTo>
                <a:lnTo>
                  <a:pt x="3360" y="280"/>
                </a:lnTo>
                <a:lnTo>
                  <a:pt x="3333" y="277"/>
                </a:lnTo>
                <a:close/>
                <a:moveTo>
                  <a:pt x="3358" y="0"/>
                </a:moveTo>
                <a:lnTo>
                  <a:pt x="3407" y="6"/>
                </a:lnTo>
                <a:lnTo>
                  <a:pt x="3455" y="17"/>
                </a:lnTo>
                <a:lnTo>
                  <a:pt x="3502" y="35"/>
                </a:lnTo>
                <a:lnTo>
                  <a:pt x="3547" y="58"/>
                </a:lnTo>
                <a:lnTo>
                  <a:pt x="3589" y="87"/>
                </a:lnTo>
                <a:lnTo>
                  <a:pt x="3628" y="121"/>
                </a:lnTo>
                <a:lnTo>
                  <a:pt x="4039" y="533"/>
                </a:lnTo>
                <a:lnTo>
                  <a:pt x="4070" y="567"/>
                </a:lnTo>
                <a:lnTo>
                  <a:pt x="4098" y="606"/>
                </a:lnTo>
                <a:lnTo>
                  <a:pt x="4120" y="647"/>
                </a:lnTo>
                <a:lnTo>
                  <a:pt x="4138" y="689"/>
                </a:lnTo>
                <a:lnTo>
                  <a:pt x="4150" y="733"/>
                </a:lnTo>
                <a:lnTo>
                  <a:pt x="4159" y="780"/>
                </a:lnTo>
                <a:lnTo>
                  <a:pt x="4162" y="827"/>
                </a:lnTo>
                <a:lnTo>
                  <a:pt x="4159" y="874"/>
                </a:lnTo>
                <a:lnTo>
                  <a:pt x="4150" y="920"/>
                </a:lnTo>
                <a:lnTo>
                  <a:pt x="4138" y="965"/>
                </a:lnTo>
                <a:lnTo>
                  <a:pt x="4120" y="1008"/>
                </a:lnTo>
                <a:lnTo>
                  <a:pt x="4098" y="1048"/>
                </a:lnTo>
                <a:lnTo>
                  <a:pt x="4070" y="1086"/>
                </a:lnTo>
                <a:lnTo>
                  <a:pt x="4039" y="1121"/>
                </a:lnTo>
                <a:lnTo>
                  <a:pt x="3845" y="1316"/>
                </a:lnTo>
                <a:lnTo>
                  <a:pt x="3874" y="1345"/>
                </a:lnTo>
                <a:lnTo>
                  <a:pt x="3921" y="1397"/>
                </a:lnTo>
                <a:lnTo>
                  <a:pt x="3962" y="1452"/>
                </a:lnTo>
                <a:lnTo>
                  <a:pt x="3997" y="1511"/>
                </a:lnTo>
                <a:lnTo>
                  <a:pt x="4025" y="1573"/>
                </a:lnTo>
                <a:lnTo>
                  <a:pt x="4048" y="1637"/>
                </a:lnTo>
                <a:lnTo>
                  <a:pt x="4063" y="1703"/>
                </a:lnTo>
                <a:lnTo>
                  <a:pt x="4072" y="1770"/>
                </a:lnTo>
                <a:lnTo>
                  <a:pt x="4074" y="1840"/>
                </a:lnTo>
                <a:lnTo>
                  <a:pt x="4069" y="1910"/>
                </a:lnTo>
                <a:lnTo>
                  <a:pt x="4058" y="1978"/>
                </a:lnTo>
                <a:lnTo>
                  <a:pt x="4040" y="2044"/>
                </a:lnTo>
                <a:lnTo>
                  <a:pt x="4015" y="2109"/>
                </a:lnTo>
                <a:lnTo>
                  <a:pt x="3984" y="2169"/>
                </a:lnTo>
                <a:lnTo>
                  <a:pt x="3948" y="2226"/>
                </a:lnTo>
                <a:lnTo>
                  <a:pt x="3906" y="2280"/>
                </a:lnTo>
                <a:lnTo>
                  <a:pt x="3858" y="2328"/>
                </a:lnTo>
                <a:lnTo>
                  <a:pt x="3806" y="2373"/>
                </a:lnTo>
                <a:lnTo>
                  <a:pt x="3747" y="2413"/>
                </a:lnTo>
                <a:lnTo>
                  <a:pt x="3085" y="2818"/>
                </a:lnTo>
                <a:lnTo>
                  <a:pt x="3029" y="2856"/>
                </a:lnTo>
                <a:lnTo>
                  <a:pt x="2978" y="2899"/>
                </a:lnTo>
                <a:lnTo>
                  <a:pt x="2932" y="2947"/>
                </a:lnTo>
                <a:lnTo>
                  <a:pt x="2890" y="2998"/>
                </a:lnTo>
                <a:lnTo>
                  <a:pt x="2854" y="3054"/>
                </a:lnTo>
                <a:lnTo>
                  <a:pt x="2824" y="3112"/>
                </a:lnTo>
                <a:lnTo>
                  <a:pt x="2799" y="3173"/>
                </a:lnTo>
                <a:lnTo>
                  <a:pt x="2780" y="3237"/>
                </a:lnTo>
                <a:lnTo>
                  <a:pt x="2768" y="3303"/>
                </a:lnTo>
                <a:lnTo>
                  <a:pt x="2762" y="3370"/>
                </a:lnTo>
                <a:lnTo>
                  <a:pt x="2757" y="3401"/>
                </a:lnTo>
                <a:lnTo>
                  <a:pt x="2745" y="3428"/>
                </a:lnTo>
                <a:lnTo>
                  <a:pt x="2729" y="3454"/>
                </a:lnTo>
                <a:lnTo>
                  <a:pt x="2707" y="3474"/>
                </a:lnTo>
                <a:lnTo>
                  <a:pt x="2682" y="3491"/>
                </a:lnTo>
                <a:lnTo>
                  <a:pt x="2654" y="3499"/>
                </a:lnTo>
                <a:lnTo>
                  <a:pt x="2622" y="3503"/>
                </a:lnTo>
                <a:lnTo>
                  <a:pt x="2617" y="3503"/>
                </a:lnTo>
                <a:lnTo>
                  <a:pt x="2586" y="3498"/>
                </a:lnTo>
                <a:lnTo>
                  <a:pt x="2557" y="3487"/>
                </a:lnTo>
                <a:lnTo>
                  <a:pt x="2531" y="3469"/>
                </a:lnTo>
                <a:lnTo>
                  <a:pt x="2511" y="3447"/>
                </a:lnTo>
                <a:lnTo>
                  <a:pt x="2496" y="3421"/>
                </a:lnTo>
                <a:lnTo>
                  <a:pt x="2486" y="3390"/>
                </a:lnTo>
                <a:lnTo>
                  <a:pt x="2484" y="3359"/>
                </a:lnTo>
                <a:lnTo>
                  <a:pt x="2491" y="3279"/>
                </a:lnTo>
                <a:lnTo>
                  <a:pt x="2503" y="3202"/>
                </a:lnTo>
                <a:lnTo>
                  <a:pt x="2522" y="3126"/>
                </a:lnTo>
                <a:lnTo>
                  <a:pt x="2548" y="3052"/>
                </a:lnTo>
                <a:lnTo>
                  <a:pt x="2578" y="2981"/>
                </a:lnTo>
                <a:lnTo>
                  <a:pt x="2615" y="2913"/>
                </a:lnTo>
                <a:lnTo>
                  <a:pt x="2657" y="2847"/>
                </a:lnTo>
                <a:lnTo>
                  <a:pt x="2703" y="2786"/>
                </a:lnTo>
                <a:lnTo>
                  <a:pt x="2755" y="2728"/>
                </a:lnTo>
                <a:lnTo>
                  <a:pt x="2812" y="2675"/>
                </a:lnTo>
                <a:lnTo>
                  <a:pt x="2875" y="2625"/>
                </a:lnTo>
                <a:lnTo>
                  <a:pt x="2940" y="2581"/>
                </a:lnTo>
                <a:lnTo>
                  <a:pt x="3602" y="2176"/>
                </a:lnTo>
                <a:lnTo>
                  <a:pt x="3646" y="2144"/>
                </a:lnTo>
                <a:lnTo>
                  <a:pt x="3684" y="2109"/>
                </a:lnTo>
                <a:lnTo>
                  <a:pt x="3718" y="2069"/>
                </a:lnTo>
                <a:lnTo>
                  <a:pt x="3746" y="2026"/>
                </a:lnTo>
                <a:lnTo>
                  <a:pt x="3768" y="1978"/>
                </a:lnTo>
                <a:lnTo>
                  <a:pt x="3784" y="1929"/>
                </a:lnTo>
                <a:lnTo>
                  <a:pt x="3793" y="1877"/>
                </a:lnTo>
                <a:lnTo>
                  <a:pt x="3797" y="1824"/>
                </a:lnTo>
                <a:lnTo>
                  <a:pt x="3792" y="1772"/>
                </a:lnTo>
                <a:lnTo>
                  <a:pt x="3782" y="1720"/>
                </a:lnTo>
                <a:lnTo>
                  <a:pt x="3765" y="1672"/>
                </a:lnTo>
                <a:lnTo>
                  <a:pt x="3741" y="1625"/>
                </a:lnTo>
                <a:lnTo>
                  <a:pt x="3712" y="1582"/>
                </a:lnTo>
                <a:lnTo>
                  <a:pt x="3678" y="1541"/>
                </a:lnTo>
                <a:lnTo>
                  <a:pt x="3649" y="1512"/>
                </a:lnTo>
                <a:lnTo>
                  <a:pt x="1440" y="3720"/>
                </a:lnTo>
                <a:lnTo>
                  <a:pt x="1424" y="3734"/>
                </a:lnTo>
                <a:lnTo>
                  <a:pt x="1406" y="3745"/>
                </a:lnTo>
                <a:lnTo>
                  <a:pt x="1386" y="3753"/>
                </a:lnTo>
                <a:lnTo>
                  <a:pt x="182" y="4153"/>
                </a:lnTo>
                <a:lnTo>
                  <a:pt x="161" y="4158"/>
                </a:lnTo>
                <a:lnTo>
                  <a:pt x="138" y="4161"/>
                </a:lnTo>
                <a:lnTo>
                  <a:pt x="111" y="4158"/>
                </a:lnTo>
                <a:lnTo>
                  <a:pt x="86" y="4150"/>
                </a:lnTo>
                <a:lnTo>
                  <a:pt x="62" y="4138"/>
                </a:lnTo>
                <a:lnTo>
                  <a:pt x="41" y="4120"/>
                </a:lnTo>
                <a:lnTo>
                  <a:pt x="20" y="4096"/>
                </a:lnTo>
                <a:lnTo>
                  <a:pt x="8" y="4068"/>
                </a:lnTo>
                <a:lnTo>
                  <a:pt x="0" y="4039"/>
                </a:lnTo>
                <a:lnTo>
                  <a:pt x="0" y="4009"/>
                </a:lnTo>
                <a:lnTo>
                  <a:pt x="6" y="3978"/>
                </a:lnTo>
                <a:lnTo>
                  <a:pt x="407" y="2774"/>
                </a:lnTo>
                <a:lnTo>
                  <a:pt x="416" y="2755"/>
                </a:lnTo>
                <a:lnTo>
                  <a:pt x="427" y="2736"/>
                </a:lnTo>
                <a:lnTo>
                  <a:pt x="441" y="2719"/>
                </a:lnTo>
                <a:lnTo>
                  <a:pt x="3039" y="121"/>
                </a:lnTo>
                <a:lnTo>
                  <a:pt x="3078" y="87"/>
                </a:lnTo>
                <a:lnTo>
                  <a:pt x="3120" y="58"/>
                </a:lnTo>
                <a:lnTo>
                  <a:pt x="3166" y="35"/>
                </a:lnTo>
                <a:lnTo>
                  <a:pt x="3212" y="17"/>
                </a:lnTo>
                <a:lnTo>
                  <a:pt x="3260" y="6"/>
                </a:lnTo>
                <a:lnTo>
                  <a:pt x="3309" y="0"/>
                </a:lnTo>
                <a:lnTo>
                  <a:pt x="3358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51F59C3-1A8A-49FF-A14F-DD5F22FEDC3F}"/>
              </a:ext>
            </a:extLst>
          </p:cNvPr>
          <p:cNvGrpSpPr/>
          <p:nvPr/>
        </p:nvGrpSpPr>
        <p:grpSpPr>
          <a:xfrm flipH="1">
            <a:off x="4844324" y="600403"/>
            <a:ext cx="329932" cy="327754"/>
            <a:chOff x="7756525" y="4816476"/>
            <a:chExt cx="481013" cy="47783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6" name="Freeform 104">
              <a:extLst>
                <a:ext uri="{FF2B5EF4-FFF2-40B4-BE49-F238E27FC236}">
                  <a16:creationId xmlns:a16="http://schemas.microsoft.com/office/drawing/2014/main" id="{72540A91-2C22-48F4-B52F-AEF231306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6525" y="5251451"/>
              <a:ext cx="481013" cy="42863"/>
            </a:xfrm>
            <a:custGeom>
              <a:avLst/>
              <a:gdLst>
                <a:gd name="T0" fmla="*/ 152 w 3330"/>
                <a:gd name="T1" fmla="*/ 0 h 301"/>
                <a:gd name="T2" fmla="*/ 3179 w 3330"/>
                <a:gd name="T3" fmla="*/ 0 h 301"/>
                <a:gd name="T4" fmla="*/ 3209 w 3330"/>
                <a:gd name="T5" fmla="*/ 3 h 301"/>
                <a:gd name="T6" fmla="*/ 3237 w 3330"/>
                <a:gd name="T7" fmla="*/ 11 h 301"/>
                <a:gd name="T8" fmla="*/ 3263 w 3330"/>
                <a:gd name="T9" fmla="*/ 26 h 301"/>
                <a:gd name="T10" fmla="*/ 3285 w 3330"/>
                <a:gd name="T11" fmla="*/ 44 h 301"/>
                <a:gd name="T12" fmla="*/ 3304 w 3330"/>
                <a:gd name="T13" fmla="*/ 67 h 301"/>
                <a:gd name="T14" fmla="*/ 3318 w 3330"/>
                <a:gd name="T15" fmla="*/ 93 h 301"/>
                <a:gd name="T16" fmla="*/ 3327 w 3330"/>
                <a:gd name="T17" fmla="*/ 121 h 301"/>
                <a:gd name="T18" fmla="*/ 3330 w 3330"/>
                <a:gd name="T19" fmla="*/ 151 h 301"/>
                <a:gd name="T20" fmla="*/ 3327 w 3330"/>
                <a:gd name="T21" fmla="*/ 181 h 301"/>
                <a:gd name="T22" fmla="*/ 3318 w 3330"/>
                <a:gd name="T23" fmla="*/ 209 h 301"/>
                <a:gd name="T24" fmla="*/ 3304 w 3330"/>
                <a:gd name="T25" fmla="*/ 235 h 301"/>
                <a:gd name="T26" fmla="*/ 3285 w 3330"/>
                <a:gd name="T27" fmla="*/ 257 h 301"/>
                <a:gd name="T28" fmla="*/ 3263 w 3330"/>
                <a:gd name="T29" fmla="*/ 276 h 301"/>
                <a:gd name="T30" fmla="*/ 3237 w 3330"/>
                <a:gd name="T31" fmla="*/ 289 h 301"/>
                <a:gd name="T32" fmla="*/ 3209 w 3330"/>
                <a:gd name="T33" fmla="*/ 297 h 301"/>
                <a:gd name="T34" fmla="*/ 3179 w 3330"/>
                <a:gd name="T35" fmla="*/ 301 h 301"/>
                <a:gd name="T36" fmla="*/ 152 w 3330"/>
                <a:gd name="T37" fmla="*/ 301 h 301"/>
                <a:gd name="T38" fmla="*/ 121 w 3330"/>
                <a:gd name="T39" fmla="*/ 297 h 301"/>
                <a:gd name="T40" fmla="*/ 93 w 3330"/>
                <a:gd name="T41" fmla="*/ 289 h 301"/>
                <a:gd name="T42" fmla="*/ 67 w 3330"/>
                <a:gd name="T43" fmla="*/ 276 h 301"/>
                <a:gd name="T44" fmla="*/ 45 w 3330"/>
                <a:gd name="T45" fmla="*/ 257 h 301"/>
                <a:gd name="T46" fmla="*/ 26 w 3330"/>
                <a:gd name="T47" fmla="*/ 235 h 301"/>
                <a:gd name="T48" fmla="*/ 13 w 3330"/>
                <a:gd name="T49" fmla="*/ 209 h 301"/>
                <a:gd name="T50" fmla="*/ 3 w 3330"/>
                <a:gd name="T51" fmla="*/ 181 h 301"/>
                <a:gd name="T52" fmla="*/ 0 w 3330"/>
                <a:gd name="T53" fmla="*/ 151 h 301"/>
                <a:gd name="T54" fmla="*/ 3 w 3330"/>
                <a:gd name="T55" fmla="*/ 121 h 301"/>
                <a:gd name="T56" fmla="*/ 13 w 3330"/>
                <a:gd name="T57" fmla="*/ 93 h 301"/>
                <a:gd name="T58" fmla="*/ 26 w 3330"/>
                <a:gd name="T59" fmla="*/ 67 h 301"/>
                <a:gd name="T60" fmla="*/ 45 w 3330"/>
                <a:gd name="T61" fmla="*/ 44 h 301"/>
                <a:gd name="T62" fmla="*/ 67 w 3330"/>
                <a:gd name="T63" fmla="*/ 26 h 301"/>
                <a:gd name="T64" fmla="*/ 93 w 3330"/>
                <a:gd name="T65" fmla="*/ 11 h 301"/>
                <a:gd name="T66" fmla="*/ 121 w 3330"/>
                <a:gd name="T67" fmla="*/ 3 h 301"/>
                <a:gd name="T68" fmla="*/ 152 w 333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30" h="301">
                  <a:moveTo>
                    <a:pt x="152" y="0"/>
                  </a:moveTo>
                  <a:lnTo>
                    <a:pt x="3179" y="0"/>
                  </a:lnTo>
                  <a:lnTo>
                    <a:pt x="3209" y="3"/>
                  </a:lnTo>
                  <a:lnTo>
                    <a:pt x="3237" y="11"/>
                  </a:lnTo>
                  <a:lnTo>
                    <a:pt x="3263" y="26"/>
                  </a:lnTo>
                  <a:lnTo>
                    <a:pt x="3285" y="44"/>
                  </a:lnTo>
                  <a:lnTo>
                    <a:pt x="3304" y="67"/>
                  </a:lnTo>
                  <a:lnTo>
                    <a:pt x="3318" y="93"/>
                  </a:lnTo>
                  <a:lnTo>
                    <a:pt x="3327" y="121"/>
                  </a:lnTo>
                  <a:lnTo>
                    <a:pt x="3330" y="151"/>
                  </a:lnTo>
                  <a:lnTo>
                    <a:pt x="3327" y="181"/>
                  </a:lnTo>
                  <a:lnTo>
                    <a:pt x="3318" y="209"/>
                  </a:lnTo>
                  <a:lnTo>
                    <a:pt x="3304" y="235"/>
                  </a:lnTo>
                  <a:lnTo>
                    <a:pt x="3285" y="257"/>
                  </a:lnTo>
                  <a:lnTo>
                    <a:pt x="3263" y="276"/>
                  </a:lnTo>
                  <a:lnTo>
                    <a:pt x="3237" y="289"/>
                  </a:lnTo>
                  <a:lnTo>
                    <a:pt x="3209" y="297"/>
                  </a:lnTo>
                  <a:lnTo>
                    <a:pt x="3179" y="301"/>
                  </a:lnTo>
                  <a:lnTo>
                    <a:pt x="152" y="301"/>
                  </a:lnTo>
                  <a:lnTo>
                    <a:pt x="121" y="297"/>
                  </a:lnTo>
                  <a:lnTo>
                    <a:pt x="93" y="289"/>
                  </a:lnTo>
                  <a:lnTo>
                    <a:pt x="67" y="276"/>
                  </a:lnTo>
                  <a:lnTo>
                    <a:pt x="45" y="257"/>
                  </a:lnTo>
                  <a:lnTo>
                    <a:pt x="26" y="235"/>
                  </a:lnTo>
                  <a:lnTo>
                    <a:pt x="13" y="209"/>
                  </a:lnTo>
                  <a:lnTo>
                    <a:pt x="3" y="181"/>
                  </a:lnTo>
                  <a:lnTo>
                    <a:pt x="0" y="151"/>
                  </a:lnTo>
                  <a:lnTo>
                    <a:pt x="3" y="121"/>
                  </a:lnTo>
                  <a:lnTo>
                    <a:pt x="13" y="93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1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5">
              <a:extLst>
                <a:ext uri="{FF2B5EF4-FFF2-40B4-BE49-F238E27FC236}">
                  <a16:creationId xmlns:a16="http://schemas.microsoft.com/office/drawing/2014/main" id="{2520F405-888B-4B3A-8509-8E11990C23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3513" y="4976813"/>
              <a:ext cx="425450" cy="261938"/>
            </a:xfrm>
            <a:custGeom>
              <a:avLst/>
              <a:gdLst>
                <a:gd name="T0" fmla="*/ 2005 w 2952"/>
                <a:gd name="T1" fmla="*/ 1503 h 1805"/>
                <a:gd name="T2" fmla="*/ 2460 w 2952"/>
                <a:gd name="T3" fmla="*/ 150 h 1805"/>
                <a:gd name="T4" fmla="*/ 1249 w 2952"/>
                <a:gd name="T5" fmla="*/ 150 h 1805"/>
                <a:gd name="T6" fmla="*/ 1703 w 2952"/>
                <a:gd name="T7" fmla="*/ 1503 h 1805"/>
                <a:gd name="T8" fmla="*/ 1249 w 2952"/>
                <a:gd name="T9" fmla="*/ 150 h 1805"/>
                <a:gd name="T10" fmla="*/ 493 w 2952"/>
                <a:gd name="T11" fmla="*/ 1503 h 1805"/>
                <a:gd name="T12" fmla="*/ 946 w 2952"/>
                <a:gd name="T13" fmla="*/ 150 h 1805"/>
                <a:gd name="T14" fmla="*/ 152 w 2952"/>
                <a:gd name="T15" fmla="*/ 0 h 1805"/>
                <a:gd name="T16" fmla="*/ 2820 w 2952"/>
                <a:gd name="T17" fmla="*/ 2 h 1805"/>
                <a:gd name="T18" fmla="*/ 2853 w 2952"/>
                <a:gd name="T19" fmla="*/ 22 h 1805"/>
                <a:gd name="T20" fmla="*/ 2873 w 2952"/>
                <a:gd name="T21" fmla="*/ 55 h 1805"/>
                <a:gd name="T22" fmla="*/ 2873 w 2952"/>
                <a:gd name="T23" fmla="*/ 95 h 1805"/>
                <a:gd name="T24" fmla="*/ 2853 w 2952"/>
                <a:gd name="T25" fmla="*/ 128 h 1805"/>
                <a:gd name="T26" fmla="*/ 2820 w 2952"/>
                <a:gd name="T27" fmla="*/ 148 h 1805"/>
                <a:gd name="T28" fmla="*/ 2762 w 2952"/>
                <a:gd name="T29" fmla="*/ 150 h 1805"/>
                <a:gd name="T30" fmla="*/ 2800 w 2952"/>
                <a:gd name="T31" fmla="*/ 1503 h 1805"/>
                <a:gd name="T32" fmla="*/ 2859 w 2952"/>
                <a:gd name="T33" fmla="*/ 1515 h 1805"/>
                <a:gd name="T34" fmla="*/ 2907 w 2952"/>
                <a:gd name="T35" fmla="*/ 1548 h 1805"/>
                <a:gd name="T36" fmla="*/ 2939 w 2952"/>
                <a:gd name="T37" fmla="*/ 1596 h 1805"/>
                <a:gd name="T38" fmla="*/ 2952 w 2952"/>
                <a:gd name="T39" fmla="*/ 1654 h 1805"/>
                <a:gd name="T40" fmla="*/ 2939 w 2952"/>
                <a:gd name="T41" fmla="*/ 1712 h 1805"/>
                <a:gd name="T42" fmla="*/ 2907 w 2952"/>
                <a:gd name="T43" fmla="*/ 1760 h 1805"/>
                <a:gd name="T44" fmla="*/ 2859 w 2952"/>
                <a:gd name="T45" fmla="*/ 1792 h 1805"/>
                <a:gd name="T46" fmla="*/ 2800 w 2952"/>
                <a:gd name="T47" fmla="*/ 1805 h 1805"/>
                <a:gd name="T48" fmla="*/ 121 w 2952"/>
                <a:gd name="T49" fmla="*/ 1801 h 1805"/>
                <a:gd name="T50" fmla="*/ 67 w 2952"/>
                <a:gd name="T51" fmla="*/ 1779 h 1805"/>
                <a:gd name="T52" fmla="*/ 27 w 2952"/>
                <a:gd name="T53" fmla="*/ 1738 h 1805"/>
                <a:gd name="T54" fmla="*/ 4 w 2952"/>
                <a:gd name="T55" fmla="*/ 1684 h 1805"/>
                <a:gd name="T56" fmla="*/ 4 w 2952"/>
                <a:gd name="T57" fmla="*/ 1624 h 1805"/>
                <a:gd name="T58" fmla="*/ 27 w 2952"/>
                <a:gd name="T59" fmla="*/ 1570 h 1805"/>
                <a:gd name="T60" fmla="*/ 67 w 2952"/>
                <a:gd name="T61" fmla="*/ 1529 h 1805"/>
                <a:gd name="T62" fmla="*/ 121 w 2952"/>
                <a:gd name="T63" fmla="*/ 1506 h 1805"/>
                <a:gd name="T64" fmla="*/ 190 w 2952"/>
                <a:gd name="T65" fmla="*/ 1503 h 1805"/>
                <a:gd name="T66" fmla="*/ 152 w 2952"/>
                <a:gd name="T67" fmla="*/ 150 h 1805"/>
                <a:gd name="T68" fmla="*/ 114 w 2952"/>
                <a:gd name="T69" fmla="*/ 140 h 1805"/>
                <a:gd name="T70" fmla="*/ 86 w 2952"/>
                <a:gd name="T71" fmla="*/ 113 h 1805"/>
                <a:gd name="T72" fmla="*/ 76 w 2952"/>
                <a:gd name="T73" fmla="*/ 75 h 1805"/>
                <a:gd name="T74" fmla="*/ 86 w 2952"/>
                <a:gd name="T75" fmla="*/ 38 h 1805"/>
                <a:gd name="T76" fmla="*/ 114 w 2952"/>
                <a:gd name="T77" fmla="*/ 11 h 1805"/>
                <a:gd name="T78" fmla="*/ 152 w 2952"/>
                <a:gd name="T79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52" h="1805">
                  <a:moveTo>
                    <a:pt x="2005" y="150"/>
                  </a:moveTo>
                  <a:lnTo>
                    <a:pt x="2005" y="1503"/>
                  </a:lnTo>
                  <a:lnTo>
                    <a:pt x="2460" y="1503"/>
                  </a:lnTo>
                  <a:lnTo>
                    <a:pt x="2460" y="150"/>
                  </a:lnTo>
                  <a:lnTo>
                    <a:pt x="2005" y="150"/>
                  </a:lnTo>
                  <a:close/>
                  <a:moveTo>
                    <a:pt x="1249" y="150"/>
                  </a:moveTo>
                  <a:lnTo>
                    <a:pt x="1249" y="1503"/>
                  </a:lnTo>
                  <a:lnTo>
                    <a:pt x="1703" y="1503"/>
                  </a:lnTo>
                  <a:lnTo>
                    <a:pt x="1703" y="150"/>
                  </a:lnTo>
                  <a:lnTo>
                    <a:pt x="1249" y="150"/>
                  </a:lnTo>
                  <a:close/>
                  <a:moveTo>
                    <a:pt x="493" y="150"/>
                  </a:moveTo>
                  <a:lnTo>
                    <a:pt x="493" y="1503"/>
                  </a:lnTo>
                  <a:lnTo>
                    <a:pt x="946" y="1503"/>
                  </a:lnTo>
                  <a:lnTo>
                    <a:pt x="946" y="150"/>
                  </a:lnTo>
                  <a:lnTo>
                    <a:pt x="493" y="150"/>
                  </a:lnTo>
                  <a:close/>
                  <a:moveTo>
                    <a:pt x="152" y="0"/>
                  </a:moveTo>
                  <a:lnTo>
                    <a:pt x="2800" y="0"/>
                  </a:lnTo>
                  <a:lnTo>
                    <a:pt x="2820" y="2"/>
                  </a:lnTo>
                  <a:lnTo>
                    <a:pt x="2839" y="11"/>
                  </a:lnTo>
                  <a:lnTo>
                    <a:pt x="2853" y="22"/>
                  </a:lnTo>
                  <a:lnTo>
                    <a:pt x="2866" y="38"/>
                  </a:lnTo>
                  <a:lnTo>
                    <a:pt x="2873" y="55"/>
                  </a:lnTo>
                  <a:lnTo>
                    <a:pt x="2875" y="75"/>
                  </a:lnTo>
                  <a:lnTo>
                    <a:pt x="2873" y="95"/>
                  </a:lnTo>
                  <a:lnTo>
                    <a:pt x="2866" y="113"/>
                  </a:lnTo>
                  <a:lnTo>
                    <a:pt x="2853" y="128"/>
                  </a:lnTo>
                  <a:lnTo>
                    <a:pt x="2839" y="140"/>
                  </a:lnTo>
                  <a:lnTo>
                    <a:pt x="2820" y="148"/>
                  </a:lnTo>
                  <a:lnTo>
                    <a:pt x="2800" y="150"/>
                  </a:lnTo>
                  <a:lnTo>
                    <a:pt x="2762" y="150"/>
                  </a:lnTo>
                  <a:lnTo>
                    <a:pt x="2762" y="1503"/>
                  </a:lnTo>
                  <a:lnTo>
                    <a:pt x="2800" y="1503"/>
                  </a:lnTo>
                  <a:lnTo>
                    <a:pt x="2830" y="1506"/>
                  </a:lnTo>
                  <a:lnTo>
                    <a:pt x="2859" y="1515"/>
                  </a:lnTo>
                  <a:lnTo>
                    <a:pt x="2885" y="1529"/>
                  </a:lnTo>
                  <a:lnTo>
                    <a:pt x="2907" y="1548"/>
                  </a:lnTo>
                  <a:lnTo>
                    <a:pt x="2926" y="1570"/>
                  </a:lnTo>
                  <a:lnTo>
                    <a:pt x="2939" y="1596"/>
                  </a:lnTo>
                  <a:lnTo>
                    <a:pt x="2949" y="1624"/>
                  </a:lnTo>
                  <a:lnTo>
                    <a:pt x="2952" y="1654"/>
                  </a:lnTo>
                  <a:lnTo>
                    <a:pt x="2949" y="1684"/>
                  </a:lnTo>
                  <a:lnTo>
                    <a:pt x="2939" y="1712"/>
                  </a:lnTo>
                  <a:lnTo>
                    <a:pt x="2926" y="1738"/>
                  </a:lnTo>
                  <a:lnTo>
                    <a:pt x="2907" y="1760"/>
                  </a:lnTo>
                  <a:lnTo>
                    <a:pt x="2885" y="1779"/>
                  </a:lnTo>
                  <a:lnTo>
                    <a:pt x="2859" y="1792"/>
                  </a:lnTo>
                  <a:lnTo>
                    <a:pt x="2830" y="1801"/>
                  </a:lnTo>
                  <a:lnTo>
                    <a:pt x="2800" y="1805"/>
                  </a:lnTo>
                  <a:lnTo>
                    <a:pt x="152" y="1805"/>
                  </a:lnTo>
                  <a:lnTo>
                    <a:pt x="121" y="1801"/>
                  </a:lnTo>
                  <a:lnTo>
                    <a:pt x="93" y="1792"/>
                  </a:lnTo>
                  <a:lnTo>
                    <a:pt x="67" y="1779"/>
                  </a:lnTo>
                  <a:lnTo>
                    <a:pt x="44" y="1760"/>
                  </a:lnTo>
                  <a:lnTo>
                    <a:pt x="27" y="1738"/>
                  </a:lnTo>
                  <a:lnTo>
                    <a:pt x="12" y="1712"/>
                  </a:lnTo>
                  <a:lnTo>
                    <a:pt x="4" y="1684"/>
                  </a:lnTo>
                  <a:lnTo>
                    <a:pt x="0" y="1654"/>
                  </a:lnTo>
                  <a:lnTo>
                    <a:pt x="4" y="1624"/>
                  </a:lnTo>
                  <a:lnTo>
                    <a:pt x="12" y="1596"/>
                  </a:lnTo>
                  <a:lnTo>
                    <a:pt x="27" y="1570"/>
                  </a:lnTo>
                  <a:lnTo>
                    <a:pt x="44" y="1548"/>
                  </a:lnTo>
                  <a:lnTo>
                    <a:pt x="67" y="1529"/>
                  </a:lnTo>
                  <a:lnTo>
                    <a:pt x="93" y="1515"/>
                  </a:lnTo>
                  <a:lnTo>
                    <a:pt x="121" y="1506"/>
                  </a:lnTo>
                  <a:lnTo>
                    <a:pt x="152" y="1503"/>
                  </a:lnTo>
                  <a:lnTo>
                    <a:pt x="190" y="1503"/>
                  </a:lnTo>
                  <a:lnTo>
                    <a:pt x="190" y="150"/>
                  </a:lnTo>
                  <a:lnTo>
                    <a:pt x="152" y="150"/>
                  </a:lnTo>
                  <a:lnTo>
                    <a:pt x="131" y="148"/>
                  </a:lnTo>
                  <a:lnTo>
                    <a:pt x="114" y="140"/>
                  </a:lnTo>
                  <a:lnTo>
                    <a:pt x="99" y="128"/>
                  </a:lnTo>
                  <a:lnTo>
                    <a:pt x="86" y="113"/>
                  </a:lnTo>
                  <a:lnTo>
                    <a:pt x="79" y="95"/>
                  </a:lnTo>
                  <a:lnTo>
                    <a:pt x="76" y="75"/>
                  </a:lnTo>
                  <a:lnTo>
                    <a:pt x="79" y="55"/>
                  </a:lnTo>
                  <a:lnTo>
                    <a:pt x="86" y="38"/>
                  </a:lnTo>
                  <a:lnTo>
                    <a:pt x="99" y="22"/>
                  </a:lnTo>
                  <a:lnTo>
                    <a:pt x="114" y="11"/>
                  </a:lnTo>
                  <a:lnTo>
                    <a:pt x="131" y="2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06">
              <a:extLst>
                <a:ext uri="{FF2B5EF4-FFF2-40B4-BE49-F238E27FC236}">
                  <a16:creationId xmlns:a16="http://schemas.microsoft.com/office/drawing/2014/main" id="{A9B4EF25-DB9D-48FF-8E7B-A8B5B6121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6525" y="4816476"/>
              <a:ext cx="481013" cy="141288"/>
            </a:xfrm>
            <a:custGeom>
              <a:avLst/>
              <a:gdLst>
                <a:gd name="T0" fmla="*/ 1678 w 3331"/>
                <a:gd name="T1" fmla="*/ 0 h 977"/>
                <a:gd name="T2" fmla="*/ 1702 w 3331"/>
                <a:gd name="T3" fmla="*/ 5 h 977"/>
                <a:gd name="T4" fmla="*/ 1727 w 3331"/>
                <a:gd name="T5" fmla="*/ 13 h 977"/>
                <a:gd name="T6" fmla="*/ 3229 w 3331"/>
                <a:gd name="T7" fmla="*/ 684 h 977"/>
                <a:gd name="T8" fmla="*/ 3253 w 3331"/>
                <a:gd name="T9" fmla="*/ 695 h 977"/>
                <a:gd name="T10" fmla="*/ 3275 w 3331"/>
                <a:gd name="T11" fmla="*/ 710 h 977"/>
                <a:gd name="T12" fmla="*/ 3295 w 3331"/>
                <a:gd name="T13" fmla="*/ 727 h 977"/>
                <a:gd name="T14" fmla="*/ 3309 w 3331"/>
                <a:gd name="T15" fmla="*/ 749 h 977"/>
                <a:gd name="T16" fmla="*/ 3322 w 3331"/>
                <a:gd name="T17" fmla="*/ 773 h 977"/>
                <a:gd name="T18" fmla="*/ 3329 w 3331"/>
                <a:gd name="T19" fmla="*/ 799 h 977"/>
                <a:gd name="T20" fmla="*/ 3331 w 3331"/>
                <a:gd name="T21" fmla="*/ 826 h 977"/>
                <a:gd name="T22" fmla="*/ 3328 w 3331"/>
                <a:gd name="T23" fmla="*/ 856 h 977"/>
                <a:gd name="T24" fmla="*/ 3320 w 3331"/>
                <a:gd name="T25" fmla="*/ 885 h 977"/>
                <a:gd name="T26" fmla="*/ 3305 w 3331"/>
                <a:gd name="T27" fmla="*/ 910 h 977"/>
                <a:gd name="T28" fmla="*/ 3287 w 3331"/>
                <a:gd name="T29" fmla="*/ 933 h 977"/>
                <a:gd name="T30" fmla="*/ 3264 w 3331"/>
                <a:gd name="T31" fmla="*/ 951 h 977"/>
                <a:gd name="T32" fmla="*/ 3239 w 3331"/>
                <a:gd name="T33" fmla="*/ 966 h 977"/>
                <a:gd name="T34" fmla="*/ 3210 w 3331"/>
                <a:gd name="T35" fmla="*/ 974 h 977"/>
                <a:gd name="T36" fmla="*/ 3180 w 3331"/>
                <a:gd name="T37" fmla="*/ 977 h 977"/>
                <a:gd name="T38" fmla="*/ 152 w 3331"/>
                <a:gd name="T39" fmla="*/ 977 h 977"/>
                <a:gd name="T40" fmla="*/ 121 w 3331"/>
                <a:gd name="T41" fmla="*/ 974 h 977"/>
                <a:gd name="T42" fmla="*/ 93 w 3331"/>
                <a:gd name="T43" fmla="*/ 966 h 977"/>
                <a:gd name="T44" fmla="*/ 68 w 3331"/>
                <a:gd name="T45" fmla="*/ 952 h 977"/>
                <a:gd name="T46" fmla="*/ 46 w 3331"/>
                <a:gd name="T47" fmla="*/ 934 h 977"/>
                <a:gd name="T48" fmla="*/ 27 w 3331"/>
                <a:gd name="T49" fmla="*/ 911 h 977"/>
                <a:gd name="T50" fmla="*/ 13 w 3331"/>
                <a:gd name="T51" fmla="*/ 887 h 977"/>
                <a:gd name="T52" fmla="*/ 4 w 3331"/>
                <a:gd name="T53" fmla="*/ 858 h 977"/>
                <a:gd name="T54" fmla="*/ 0 w 3331"/>
                <a:gd name="T55" fmla="*/ 832 h 977"/>
                <a:gd name="T56" fmla="*/ 2 w 3331"/>
                <a:gd name="T57" fmla="*/ 806 h 977"/>
                <a:gd name="T58" fmla="*/ 7 w 3331"/>
                <a:gd name="T59" fmla="*/ 781 h 977"/>
                <a:gd name="T60" fmla="*/ 17 w 3331"/>
                <a:gd name="T61" fmla="*/ 759 h 977"/>
                <a:gd name="T62" fmla="*/ 29 w 3331"/>
                <a:gd name="T63" fmla="*/ 738 h 977"/>
                <a:gd name="T64" fmla="*/ 47 w 3331"/>
                <a:gd name="T65" fmla="*/ 718 h 977"/>
                <a:gd name="T66" fmla="*/ 67 w 3331"/>
                <a:gd name="T67" fmla="*/ 702 h 977"/>
                <a:gd name="T68" fmla="*/ 90 w 3331"/>
                <a:gd name="T69" fmla="*/ 689 h 977"/>
                <a:gd name="T70" fmla="*/ 1603 w 3331"/>
                <a:gd name="T71" fmla="*/ 13 h 977"/>
                <a:gd name="T72" fmla="*/ 1627 w 3331"/>
                <a:gd name="T73" fmla="*/ 5 h 977"/>
                <a:gd name="T74" fmla="*/ 1652 w 3331"/>
                <a:gd name="T75" fmla="*/ 0 h 977"/>
                <a:gd name="T76" fmla="*/ 1678 w 3331"/>
                <a:gd name="T7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31" h="977">
                  <a:moveTo>
                    <a:pt x="1678" y="0"/>
                  </a:moveTo>
                  <a:lnTo>
                    <a:pt x="1702" y="5"/>
                  </a:lnTo>
                  <a:lnTo>
                    <a:pt x="1727" y="13"/>
                  </a:lnTo>
                  <a:lnTo>
                    <a:pt x="3229" y="684"/>
                  </a:lnTo>
                  <a:lnTo>
                    <a:pt x="3253" y="695"/>
                  </a:lnTo>
                  <a:lnTo>
                    <a:pt x="3275" y="710"/>
                  </a:lnTo>
                  <a:lnTo>
                    <a:pt x="3295" y="727"/>
                  </a:lnTo>
                  <a:lnTo>
                    <a:pt x="3309" y="749"/>
                  </a:lnTo>
                  <a:lnTo>
                    <a:pt x="3322" y="773"/>
                  </a:lnTo>
                  <a:lnTo>
                    <a:pt x="3329" y="799"/>
                  </a:lnTo>
                  <a:lnTo>
                    <a:pt x="3331" y="826"/>
                  </a:lnTo>
                  <a:lnTo>
                    <a:pt x="3328" y="856"/>
                  </a:lnTo>
                  <a:lnTo>
                    <a:pt x="3320" y="885"/>
                  </a:lnTo>
                  <a:lnTo>
                    <a:pt x="3305" y="910"/>
                  </a:lnTo>
                  <a:lnTo>
                    <a:pt x="3287" y="933"/>
                  </a:lnTo>
                  <a:lnTo>
                    <a:pt x="3264" y="951"/>
                  </a:lnTo>
                  <a:lnTo>
                    <a:pt x="3239" y="966"/>
                  </a:lnTo>
                  <a:lnTo>
                    <a:pt x="3210" y="974"/>
                  </a:lnTo>
                  <a:lnTo>
                    <a:pt x="3180" y="977"/>
                  </a:lnTo>
                  <a:lnTo>
                    <a:pt x="152" y="977"/>
                  </a:lnTo>
                  <a:lnTo>
                    <a:pt x="121" y="974"/>
                  </a:lnTo>
                  <a:lnTo>
                    <a:pt x="93" y="966"/>
                  </a:lnTo>
                  <a:lnTo>
                    <a:pt x="68" y="952"/>
                  </a:lnTo>
                  <a:lnTo>
                    <a:pt x="46" y="934"/>
                  </a:lnTo>
                  <a:lnTo>
                    <a:pt x="27" y="911"/>
                  </a:lnTo>
                  <a:lnTo>
                    <a:pt x="13" y="887"/>
                  </a:lnTo>
                  <a:lnTo>
                    <a:pt x="4" y="858"/>
                  </a:lnTo>
                  <a:lnTo>
                    <a:pt x="0" y="832"/>
                  </a:lnTo>
                  <a:lnTo>
                    <a:pt x="2" y="806"/>
                  </a:lnTo>
                  <a:lnTo>
                    <a:pt x="7" y="781"/>
                  </a:lnTo>
                  <a:lnTo>
                    <a:pt x="17" y="759"/>
                  </a:lnTo>
                  <a:lnTo>
                    <a:pt x="29" y="738"/>
                  </a:lnTo>
                  <a:lnTo>
                    <a:pt x="47" y="718"/>
                  </a:lnTo>
                  <a:lnTo>
                    <a:pt x="67" y="702"/>
                  </a:lnTo>
                  <a:lnTo>
                    <a:pt x="90" y="689"/>
                  </a:lnTo>
                  <a:lnTo>
                    <a:pt x="1603" y="13"/>
                  </a:lnTo>
                  <a:lnTo>
                    <a:pt x="1627" y="5"/>
                  </a:lnTo>
                  <a:lnTo>
                    <a:pt x="1652" y="0"/>
                  </a:lnTo>
                  <a:lnTo>
                    <a:pt x="1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Freeform 425">
            <a:extLst>
              <a:ext uri="{FF2B5EF4-FFF2-40B4-BE49-F238E27FC236}">
                <a16:creationId xmlns:a16="http://schemas.microsoft.com/office/drawing/2014/main" id="{9E323CC8-90DD-4126-8E77-A2DE1C76F372}"/>
              </a:ext>
            </a:extLst>
          </p:cNvPr>
          <p:cNvSpPr>
            <a:spLocks noEditPoints="1"/>
          </p:cNvSpPr>
          <p:nvPr/>
        </p:nvSpPr>
        <p:spPr bwMode="auto">
          <a:xfrm>
            <a:off x="5484240" y="652333"/>
            <a:ext cx="270313" cy="279276"/>
          </a:xfrm>
          <a:custGeom>
            <a:avLst/>
            <a:gdLst>
              <a:gd name="T0" fmla="*/ 188 w 194"/>
              <a:gd name="T1" fmla="*/ 173 h 201"/>
              <a:gd name="T2" fmla="*/ 122 w 194"/>
              <a:gd name="T3" fmla="*/ 69 h 201"/>
              <a:gd name="T4" fmla="*/ 122 w 194"/>
              <a:gd name="T5" fmla="*/ 17 h 201"/>
              <a:gd name="T6" fmla="*/ 131 w 194"/>
              <a:gd name="T7" fmla="*/ 17 h 201"/>
              <a:gd name="T8" fmla="*/ 136 w 194"/>
              <a:gd name="T9" fmla="*/ 14 h 201"/>
              <a:gd name="T10" fmla="*/ 139 w 194"/>
              <a:gd name="T11" fmla="*/ 8 h 201"/>
              <a:gd name="T12" fmla="*/ 136 w 194"/>
              <a:gd name="T13" fmla="*/ 2 h 201"/>
              <a:gd name="T14" fmla="*/ 131 w 194"/>
              <a:gd name="T15" fmla="*/ 0 h 201"/>
              <a:gd name="T16" fmla="*/ 64 w 194"/>
              <a:gd name="T17" fmla="*/ 0 h 201"/>
              <a:gd name="T18" fmla="*/ 58 w 194"/>
              <a:gd name="T19" fmla="*/ 2 h 201"/>
              <a:gd name="T20" fmla="*/ 55 w 194"/>
              <a:gd name="T21" fmla="*/ 8 h 201"/>
              <a:gd name="T22" fmla="*/ 58 w 194"/>
              <a:gd name="T23" fmla="*/ 14 h 201"/>
              <a:gd name="T24" fmla="*/ 64 w 194"/>
              <a:gd name="T25" fmla="*/ 17 h 201"/>
              <a:gd name="T26" fmla="*/ 72 w 194"/>
              <a:gd name="T27" fmla="*/ 17 h 201"/>
              <a:gd name="T28" fmla="*/ 72 w 194"/>
              <a:gd name="T29" fmla="*/ 69 h 201"/>
              <a:gd name="T30" fmla="*/ 6 w 194"/>
              <a:gd name="T31" fmla="*/ 173 h 201"/>
              <a:gd name="T32" fmla="*/ 3 w 194"/>
              <a:gd name="T33" fmla="*/ 193 h 201"/>
              <a:gd name="T34" fmla="*/ 22 w 194"/>
              <a:gd name="T35" fmla="*/ 201 h 201"/>
              <a:gd name="T36" fmla="*/ 172 w 194"/>
              <a:gd name="T37" fmla="*/ 201 h 201"/>
              <a:gd name="T38" fmla="*/ 191 w 194"/>
              <a:gd name="T39" fmla="*/ 193 h 201"/>
              <a:gd name="T40" fmla="*/ 188 w 194"/>
              <a:gd name="T41" fmla="*/ 173 h 201"/>
              <a:gd name="T42" fmla="*/ 50 w 194"/>
              <a:gd name="T43" fmla="*/ 134 h 201"/>
              <a:gd name="T44" fmla="*/ 86 w 194"/>
              <a:gd name="T45" fmla="*/ 78 h 201"/>
              <a:gd name="T46" fmla="*/ 89 w 194"/>
              <a:gd name="T47" fmla="*/ 74 h 201"/>
              <a:gd name="T48" fmla="*/ 89 w 194"/>
              <a:gd name="T49" fmla="*/ 17 h 201"/>
              <a:gd name="T50" fmla="*/ 105 w 194"/>
              <a:gd name="T51" fmla="*/ 17 h 201"/>
              <a:gd name="T52" fmla="*/ 105 w 194"/>
              <a:gd name="T53" fmla="*/ 74 h 201"/>
              <a:gd name="T54" fmla="*/ 108 w 194"/>
              <a:gd name="T55" fmla="*/ 78 h 201"/>
              <a:gd name="T56" fmla="*/ 144 w 194"/>
              <a:gd name="T57" fmla="*/ 134 h 201"/>
              <a:gd name="T58" fmla="*/ 50 w 194"/>
              <a:gd name="T59" fmla="*/ 134 h 201"/>
              <a:gd name="T60" fmla="*/ 50 w 194"/>
              <a:gd name="T61" fmla="*/ 134 h 201"/>
              <a:gd name="T62" fmla="*/ 50 w 194"/>
              <a:gd name="T63" fmla="*/ 134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4" h="201">
                <a:moveTo>
                  <a:pt x="188" y="173"/>
                </a:moveTo>
                <a:cubicBezTo>
                  <a:pt x="122" y="69"/>
                  <a:pt x="122" y="69"/>
                  <a:pt x="122" y="69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31" y="17"/>
                  <a:pt x="131" y="17"/>
                  <a:pt x="131" y="17"/>
                </a:cubicBezTo>
                <a:cubicBezTo>
                  <a:pt x="133" y="17"/>
                  <a:pt x="135" y="16"/>
                  <a:pt x="136" y="14"/>
                </a:cubicBezTo>
                <a:cubicBezTo>
                  <a:pt x="138" y="13"/>
                  <a:pt x="139" y="11"/>
                  <a:pt x="139" y="8"/>
                </a:cubicBezTo>
                <a:cubicBezTo>
                  <a:pt x="139" y="6"/>
                  <a:pt x="138" y="4"/>
                  <a:pt x="136" y="2"/>
                </a:cubicBezTo>
                <a:cubicBezTo>
                  <a:pt x="135" y="1"/>
                  <a:pt x="133" y="0"/>
                  <a:pt x="131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1" y="0"/>
                  <a:pt x="59" y="1"/>
                  <a:pt x="58" y="2"/>
                </a:cubicBezTo>
                <a:cubicBezTo>
                  <a:pt x="56" y="4"/>
                  <a:pt x="55" y="6"/>
                  <a:pt x="55" y="8"/>
                </a:cubicBezTo>
                <a:cubicBezTo>
                  <a:pt x="55" y="11"/>
                  <a:pt x="56" y="13"/>
                  <a:pt x="58" y="14"/>
                </a:cubicBezTo>
                <a:cubicBezTo>
                  <a:pt x="59" y="16"/>
                  <a:pt x="61" y="17"/>
                  <a:pt x="64" y="17"/>
                </a:cubicBezTo>
                <a:cubicBezTo>
                  <a:pt x="72" y="17"/>
                  <a:pt x="72" y="17"/>
                  <a:pt x="72" y="17"/>
                </a:cubicBezTo>
                <a:cubicBezTo>
                  <a:pt x="72" y="69"/>
                  <a:pt x="72" y="69"/>
                  <a:pt x="72" y="69"/>
                </a:cubicBezTo>
                <a:cubicBezTo>
                  <a:pt x="6" y="173"/>
                  <a:pt x="6" y="173"/>
                  <a:pt x="6" y="173"/>
                </a:cubicBezTo>
                <a:cubicBezTo>
                  <a:pt x="1" y="180"/>
                  <a:pt x="0" y="187"/>
                  <a:pt x="3" y="193"/>
                </a:cubicBezTo>
                <a:cubicBezTo>
                  <a:pt x="6" y="198"/>
                  <a:pt x="12" y="201"/>
                  <a:pt x="22" y="201"/>
                </a:cubicBezTo>
                <a:cubicBezTo>
                  <a:pt x="172" y="201"/>
                  <a:pt x="172" y="201"/>
                  <a:pt x="172" y="201"/>
                </a:cubicBezTo>
                <a:cubicBezTo>
                  <a:pt x="182" y="201"/>
                  <a:pt x="188" y="198"/>
                  <a:pt x="191" y="193"/>
                </a:cubicBezTo>
                <a:cubicBezTo>
                  <a:pt x="194" y="187"/>
                  <a:pt x="193" y="180"/>
                  <a:pt x="188" y="173"/>
                </a:cubicBezTo>
                <a:close/>
                <a:moveTo>
                  <a:pt x="50" y="134"/>
                </a:moveTo>
                <a:cubicBezTo>
                  <a:pt x="86" y="78"/>
                  <a:pt x="86" y="78"/>
                  <a:pt x="86" y="78"/>
                </a:cubicBezTo>
                <a:cubicBezTo>
                  <a:pt x="89" y="74"/>
                  <a:pt x="89" y="74"/>
                  <a:pt x="89" y="74"/>
                </a:cubicBezTo>
                <a:cubicBezTo>
                  <a:pt x="89" y="17"/>
                  <a:pt x="89" y="17"/>
                  <a:pt x="89" y="17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5" y="74"/>
                  <a:pt x="105" y="74"/>
                  <a:pt x="105" y="74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44" y="134"/>
                  <a:pt x="144" y="134"/>
                  <a:pt x="144" y="134"/>
                </a:cubicBezTo>
                <a:lnTo>
                  <a:pt x="50" y="134"/>
                </a:lnTo>
                <a:close/>
                <a:moveTo>
                  <a:pt x="50" y="134"/>
                </a:moveTo>
                <a:cubicBezTo>
                  <a:pt x="50" y="134"/>
                  <a:pt x="50" y="134"/>
                  <a:pt x="50" y="134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2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92E490-1209-4770-BC1E-2E1E48B45EEC}"/>
              </a:ext>
            </a:extLst>
          </p:cNvPr>
          <p:cNvGrpSpPr/>
          <p:nvPr/>
        </p:nvGrpSpPr>
        <p:grpSpPr>
          <a:xfrm>
            <a:off x="6013248" y="669418"/>
            <a:ext cx="291000" cy="274902"/>
            <a:chOff x="10121900" y="790575"/>
            <a:chExt cx="746125" cy="7048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27EAF74A-2268-489B-B5A1-B735CBAECC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59F15011-79BD-4250-A122-263EC2836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Freeform 1165">
            <a:extLst>
              <a:ext uri="{FF2B5EF4-FFF2-40B4-BE49-F238E27FC236}">
                <a16:creationId xmlns:a16="http://schemas.microsoft.com/office/drawing/2014/main" id="{C3853E4B-A871-431F-A3A2-80063A268A25}"/>
              </a:ext>
            </a:extLst>
          </p:cNvPr>
          <p:cNvSpPr>
            <a:spLocks noEditPoints="1"/>
          </p:cNvSpPr>
          <p:nvPr/>
        </p:nvSpPr>
        <p:spPr bwMode="auto">
          <a:xfrm>
            <a:off x="6571713" y="634526"/>
            <a:ext cx="308056" cy="308058"/>
          </a:xfrm>
          <a:custGeom>
            <a:avLst/>
            <a:gdLst>
              <a:gd name="T0" fmla="*/ 93 w 99"/>
              <a:gd name="T1" fmla="*/ 7 h 99"/>
              <a:gd name="T2" fmla="*/ 87 w 99"/>
              <a:gd name="T3" fmla="*/ 2 h 99"/>
              <a:gd name="T4" fmla="*/ 79 w 99"/>
              <a:gd name="T5" fmla="*/ 0 h 99"/>
              <a:gd name="T6" fmla="*/ 75 w 99"/>
              <a:gd name="T7" fmla="*/ 0 h 99"/>
              <a:gd name="T8" fmla="*/ 68 w 99"/>
              <a:gd name="T9" fmla="*/ 4 h 99"/>
              <a:gd name="T10" fmla="*/ 9 w 99"/>
              <a:gd name="T11" fmla="*/ 62 h 99"/>
              <a:gd name="T12" fmla="*/ 8 w 99"/>
              <a:gd name="T13" fmla="*/ 64 h 99"/>
              <a:gd name="T14" fmla="*/ 0 w 99"/>
              <a:gd name="T15" fmla="*/ 93 h 99"/>
              <a:gd name="T16" fmla="*/ 1 w 99"/>
              <a:gd name="T17" fmla="*/ 98 h 99"/>
              <a:gd name="T18" fmla="*/ 4 w 99"/>
              <a:gd name="T19" fmla="*/ 99 h 99"/>
              <a:gd name="T20" fmla="*/ 35 w 99"/>
              <a:gd name="T21" fmla="*/ 92 h 99"/>
              <a:gd name="T22" fmla="*/ 37 w 99"/>
              <a:gd name="T23" fmla="*/ 90 h 99"/>
              <a:gd name="T24" fmla="*/ 93 w 99"/>
              <a:gd name="T25" fmla="*/ 34 h 99"/>
              <a:gd name="T26" fmla="*/ 98 w 99"/>
              <a:gd name="T27" fmla="*/ 28 h 99"/>
              <a:gd name="T28" fmla="*/ 99 w 99"/>
              <a:gd name="T29" fmla="*/ 20 h 99"/>
              <a:gd name="T30" fmla="*/ 99 w 99"/>
              <a:gd name="T31" fmla="*/ 16 h 99"/>
              <a:gd name="T32" fmla="*/ 95 w 99"/>
              <a:gd name="T33" fmla="*/ 9 h 99"/>
              <a:gd name="T34" fmla="*/ 93 w 99"/>
              <a:gd name="T35" fmla="*/ 7 h 99"/>
              <a:gd name="T36" fmla="*/ 72 w 99"/>
              <a:gd name="T37" fmla="*/ 34 h 99"/>
              <a:gd name="T38" fmla="*/ 36 w 99"/>
              <a:gd name="T39" fmla="*/ 77 h 99"/>
              <a:gd name="T40" fmla="*/ 29 w 99"/>
              <a:gd name="T41" fmla="*/ 64 h 99"/>
              <a:gd name="T42" fmla="*/ 62 w 99"/>
              <a:gd name="T43" fmla="*/ 24 h 99"/>
              <a:gd name="T44" fmla="*/ 29 w 99"/>
              <a:gd name="T45" fmla="*/ 64 h 99"/>
              <a:gd name="T46" fmla="*/ 26 w 99"/>
              <a:gd name="T47" fmla="*/ 73 h 99"/>
              <a:gd name="T48" fmla="*/ 11 w 99"/>
              <a:gd name="T49" fmla="*/ 88 h 99"/>
              <a:gd name="T50" fmla="*/ 68 w 99"/>
              <a:gd name="T51" fmla="*/ 16 h 99"/>
              <a:gd name="T52" fmla="*/ 72 w 99"/>
              <a:gd name="T53" fmla="*/ 13 h 99"/>
              <a:gd name="T54" fmla="*/ 79 w 99"/>
              <a:gd name="T55" fmla="*/ 10 h 99"/>
              <a:gd name="T56" fmla="*/ 87 w 99"/>
              <a:gd name="T57" fmla="*/ 13 h 99"/>
              <a:gd name="T58" fmla="*/ 87 w 99"/>
              <a:gd name="T59" fmla="*/ 13 h 99"/>
              <a:gd name="T60" fmla="*/ 89 w 99"/>
              <a:gd name="T61" fmla="*/ 20 h 99"/>
              <a:gd name="T62" fmla="*/ 87 w 99"/>
              <a:gd name="T63" fmla="*/ 28 h 99"/>
              <a:gd name="T64" fmla="*/ 68 w 99"/>
              <a:gd name="T65" fmla="*/ 16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9" h="99">
                <a:moveTo>
                  <a:pt x="93" y="7"/>
                </a:moveTo>
                <a:lnTo>
                  <a:pt x="93" y="7"/>
                </a:lnTo>
                <a:lnTo>
                  <a:pt x="90" y="4"/>
                </a:lnTo>
                <a:lnTo>
                  <a:pt x="87" y="2"/>
                </a:lnTo>
                <a:lnTo>
                  <a:pt x="83" y="0"/>
                </a:lnTo>
                <a:lnTo>
                  <a:pt x="79" y="0"/>
                </a:lnTo>
                <a:lnTo>
                  <a:pt x="79" y="0"/>
                </a:lnTo>
                <a:lnTo>
                  <a:pt x="75" y="0"/>
                </a:lnTo>
                <a:lnTo>
                  <a:pt x="72" y="2"/>
                </a:lnTo>
                <a:lnTo>
                  <a:pt x="68" y="4"/>
                </a:lnTo>
                <a:lnTo>
                  <a:pt x="66" y="7"/>
                </a:lnTo>
                <a:lnTo>
                  <a:pt x="9" y="62"/>
                </a:lnTo>
                <a:lnTo>
                  <a:pt x="9" y="62"/>
                </a:lnTo>
                <a:lnTo>
                  <a:pt x="8" y="64"/>
                </a:lnTo>
                <a:lnTo>
                  <a:pt x="0" y="93"/>
                </a:lnTo>
                <a:lnTo>
                  <a:pt x="0" y="93"/>
                </a:lnTo>
                <a:lnTo>
                  <a:pt x="0" y="95"/>
                </a:lnTo>
                <a:lnTo>
                  <a:pt x="1" y="98"/>
                </a:lnTo>
                <a:lnTo>
                  <a:pt x="1" y="98"/>
                </a:lnTo>
                <a:lnTo>
                  <a:pt x="4" y="99"/>
                </a:lnTo>
                <a:lnTo>
                  <a:pt x="6" y="99"/>
                </a:lnTo>
                <a:lnTo>
                  <a:pt x="35" y="92"/>
                </a:lnTo>
                <a:lnTo>
                  <a:pt x="35" y="92"/>
                </a:lnTo>
                <a:lnTo>
                  <a:pt x="37" y="90"/>
                </a:lnTo>
                <a:lnTo>
                  <a:pt x="93" y="34"/>
                </a:lnTo>
                <a:lnTo>
                  <a:pt x="93" y="34"/>
                </a:lnTo>
                <a:lnTo>
                  <a:pt x="95" y="31"/>
                </a:lnTo>
                <a:lnTo>
                  <a:pt x="98" y="28"/>
                </a:lnTo>
                <a:lnTo>
                  <a:pt x="99" y="24"/>
                </a:lnTo>
                <a:lnTo>
                  <a:pt x="99" y="20"/>
                </a:lnTo>
                <a:lnTo>
                  <a:pt x="99" y="20"/>
                </a:lnTo>
                <a:lnTo>
                  <a:pt x="99" y="16"/>
                </a:lnTo>
                <a:lnTo>
                  <a:pt x="98" y="13"/>
                </a:lnTo>
                <a:lnTo>
                  <a:pt x="95" y="9"/>
                </a:lnTo>
                <a:lnTo>
                  <a:pt x="93" y="7"/>
                </a:lnTo>
                <a:lnTo>
                  <a:pt x="93" y="7"/>
                </a:lnTo>
                <a:close/>
                <a:moveTo>
                  <a:pt x="35" y="71"/>
                </a:moveTo>
                <a:lnTo>
                  <a:pt x="72" y="34"/>
                </a:lnTo>
                <a:lnTo>
                  <a:pt x="75" y="37"/>
                </a:lnTo>
                <a:lnTo>
                  <a:pt x="36" y="77"/>
                </a:lnTo>
                <a:lnTo>
                  <a:pt x="35" y="71"/>
                </a:lnTo>
                <a:close/>
                <a:moveTo>
                  <a:pt x="29" y="64"/>
                </a:moveTo>
                <a:lnTo>
                  <a:pt x="22" y="63"/>
                </a:lnTo>
                <a:lnTo>
                  <a:pt x="62" y="24"/>
                </a:lnTo>
                <a:lnTo>
                  <a:pt x="66" y="28"/>
                </a:lnTo>
                <a:lnTo>
                  <a:pt x="29" y="64"/>
                </a:lnTo>
                <a:close/>
                <a:moveTo>
                  <a:pt x="16" y="72"/>
                </a:moveTo>
                <a:lnTo>
                  <a:pt x="26" y="73"/>
                </a:lnTo>
                <a:lnTo>
                  <a:pt x="27" y="83"/>
                </a:lnTo>
                <a:lnTo>
                  <a:pt x="11" y="88"/>
                </a:lnTo>
                <a:lnTo>
                  <a:pt x="16" y="72"/>
                </a:lnTo>
                <a:close/>
                <a:moveTo>
                  <a:pt x="68" y="16"/>
                </a:moveTo>
                <a:lnTo>
                  <a:pt x="72" y="13"/>
                </a:lnTo>
                <a:lnTo>
                  <a:pt x="72" y="13"/>
                </a:lnTo>
                <a:lnTo>
                  <a:pt x="75" y="11"/>
                </a:lnTo>
                <a:lnTo>
                  <a:pt x="79" y="10"/>
                </a:lnTo>
                <a:lnTo>
                  <a:pt x="83" y="11"/>
                </a:lnTo>
                <a:lnTo>
                  <a:pt x="87" y="13"/>
                </a:lnTo>
                <a:lnTo>
                  <a:pt x="87" y="13"/>
                </a:lnTo>
                <a:lnTo>
                  <a:pt x="87" y="13"/>
                </a:lnTo>
                <a:lnTo>
                  <a:pt x="88" y="16"/>
                </a:lnTo>
                <a:lnTo>
                  <a:pt x="89" y="20"/>
                </a:lnTo>
                <a:lnTo>
                  <a:pt x="88" y="24"/>
                </a:lnTo>
                <a:lnTo>
                  <a:pt x="87" y="28"/>
                </a:lnTo>
                <a:lnTo>
                  <a:pt x="83" y="31"/>
                </a:lnTo>
                <a:lnTo>
                  <a:pt x="68" y="1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34" name="Freeform 143">
            <a:extLst>
              <a:ext uri="{FF2B5EF4-FFF2-40B4-BE49-F238E27FC236}">
                <a16:creationId xmlns:a16="http://schemas.microsoft.com/office/drawing/2014/main" id="{73041031-C924-4291-A45D-65EE10B98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1408" y="701503"/>
            <a:ext cx="249971" cy="230105"/>
          </a:xfrm>
          <a:custGeom>
            <a:avLst/>
            <a:gdLst>
              <a:gd name="T0" fmla="*/ 318 w 609"/>
              <a:gd name="T1" fmla="*/ 459 h 559"/>
              <a:gd name="T2" fmla="*/ 318 w 609"/>
              <a:gd name="T3" fmla="*/ 459 h 559"/>
              <a:gd name="T4" fmla="*/ 254 w 609"/>
              <a:gd name="T5" fmla="*/ 452 h 559"/>
              <a:gd name="T6" fmla="*/ 43 w 609"/>
              <a:gd name="T7" fmla="*/ 537 h 559"/>
              <a:gd name="T8" fmla="*/ 120 w 609"/>
              <a:gd name="T9" fmla="*/ 410 h 559"/>
              <a:gd name="T10" fmla="*/ 0 w 609"/>
              <a:gd name="T11" fmla="*/ 233 h 559"/>
              <a:gd name="T12" fmla="*/ 318 w 609"/>
              <a:gd name="T13" fmla="*/ 0 h 559"/>
              <a:gd name="T14" fmla="*/ 608 w 609"/>
              <a:gd name="T15" fmla="*/ 233 h 559"/>
              <a:gd name="T16" fmla="*/ 318 w 609"/>
              <a:gd name="T17" fmla="*/ 459 h 559"/>
              <a:gd name="T18" fmla="*/ 163 w 609"/>
              <a:gd name="T19" fmla="*/ 176 h 559"/>
              <a:gd name="T20" fmla="*/ 163 w 609"/>
              <a:gd name="T21" fmla="*/ 176 h 559"/>
              <a:gd name="T22" fmla="*/ 106 w 609"/>
              <a:gd name="T23" fmla="*/ 233 h 559"/>
              <a:gd name="T24" fmla="*/ 163 w 609"/>
              <a:gd name="T25" fmla="*/ 289 h 559"/>
              <a:gd name="T26" fmla="*/ 219 w 609"/>
              <a:gd name="T27" fmla="*/ 233 h 559"/>
              <a:gd name="T28" fmla="*/ 163 w 609"/>
              <a:gd name="T29" fmla="*/ 176 h 559"/>
              <a:gd name="T30" fmla="*/ 304 w 609"/>
              <a:gd name="T31" fmla="*/ 176 h 559"/>
              <a:gd name="T32" fmla="*/ 304 w 609"/>
              <a:gd name="T33" fmla="*/ 176 h 559"/>
              <a:gd name="T34" fmla="*/ 247 w 609"/>
              <a:gd name="T35" fmla="*/ 233 h 559"/>
              <a:gd name="T36" fmla="*/ 304 w 609"/>
              <a:gd name="T37" fmla="*/ 289 h 559"/>
              <a:gd name="T38" fmla="*/ 361 w 609"/>
              <a:gd name="T39" fmla="*/ 233 h 559"/>
              <a:gd name="T40" fmla="*/ 304 w 609"/>
              <a:gd name="T41" fmla="*/ 176 h 559"/>
              <a:gd name="T42" fmla="*/ 445 w 609"/>
              <a:gd name="T43" fmla="*/ 176 h 559"/>
              <a:gd name="T44" fmla="*/ 445 w 609"/>
              <a:gd name="T45" fmla="*/ 176 h 559"/>
              <a:gd name="T46" fmla="*/ 389 w 609"/>
              <a:gd name="T47" fmla="*/ 233 h 559"/>
              <a:gd name="T48" fmla="*/ 445 w 609"/>
              <a:gd name="T49" fmla="*/ 289 h 559"/>
              <a:gd name="T50" fmla="*/ 502 w 609"/>
              <a:gd name="T51" fmla="*/ 233 h 559"/>
              <a:gd name="T52" fmla="*/ 445 w 609"/>
              <a:gd name="T53" fmla="*/ 176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9" h="559">
                <a:moveTo>
                  <a:pt x="318" y="459"/>
                </a:moveTo>
                <a:lnTo>
                  <a:pt x="318" y="459"/>
                </a:lnTo>
                <a:cubicBezTo>
                  <a:pt x="297" y="459"/>
                  <a:pt x="276" y="452"/>
                  <a:pt x="254" y="452"/>
                </a:cubicBezTo>
                <a:cubicBezTo>
                  <a:pt x="177" y="558"/>
                  <a:pt x="43" y="537"/>
                  <a:pt x="43" y="537"/>
                </a:cubicBezTo>
                <a:cubicBezTo>
                  <a:pt x="134" y="494"/>
                  <a:pt x="134" y="417"/>
                  <a:pt x="120" y="410"/>
                </a:cubicBezTo>
                <a:cubicBezTo>
                  <a:pt x="43" y="367"/>
                  <a:pt x="0" y="303"/>
                  <a:pt x="0" y="233"/>
                </a:cubicBezTo>
                <a:cubicBezTo>
                  <a:pt x="0" y="106"/>
                  <a:pt x="141" y="0"/>
                  <a:pt x="318" y="0"/>
                </a:cubicBezTo>
                <a:cubicBezTo>
                  <a:pt x="495" y="0"/>
                  <a:pt x="608" y="106"/>
                  <a:pt x="608" y="233"/>
                </a:cubicBezTo>
                <a:cubicBezTo>
                  <a:pt x="608" y="360"/>
                  <a:pt x="495" y="459"/>
                  <a:pt x="318" y="459"/>
                </a:cubicBezTo>
                <a:close/>
                <a:moveTo>
                  <a:pt x="163" y="176"/>
                </a:moveTo>
                <a:lnTo>
                  <a:pt x="163" y="176"/>
                </a:lnTo>
                <a:cubicBezTo>
                  <a:pt x="134" y="176"/>
                  <a:pt x="106" y="204"/>
                  <a:pt x="106" y="233"/>
                </a:cubicBezTo>
                <a:cubicBezTo>
                  <a:pt x="106" y="268"/>
                  <a:pt x="134" y="289"/>
                  <a:pt x="163" y="289"/>
                </a:cubicBezTo>
                <a:cubicBezTo>
                  <a:pt x="191" y="289"/>
                  <a:pt x="219" y="268"/>
                  <a:pt x="219" y="233"/>
                </a:cubicBezTo>
                <a:cubicBezTo>
                  <a:pt x="219" y="204"/>
                  <a:pt x="191" y="176"/>
                  <a:pt x="163" y="176"/>
                </a:cubicBezTo>
                <a:close/>
                <a:moveTo>
                  <a:pt x="304" y="176"/>
                </a:moveTo>
                <a:lnTo>
                  <a:pt x="304" y="176"/>
                </a:lnTo>
                <a:cubicBezTo>
                  <a:pt x="276" y="176"/>
                  <a:pt x="247" y="204"/>
                  <a:pt x="247" y="233"/>
                </a:cubicBezTo>
                <a:cubicBezTo>
                  <a:pt x="247" y="268"/>
                  <a:pt x="276" y="289"/>
                  <a:pt x="304" y="289"/>
                </a:cubicBezTo>
                <a:cubicBezTo>
                  <a:pt x="332" y="289"/>
                  <a:pt x="361" y="268"/>
                  <a:pt x="361" y="233"/>
                </a:cubicBezTo>
                <a:cubicBezTo>
                  <a:pt x="361" y="204"/>
                  <a:pt x="332" y="176"/>
                  <a:pt x="304" y="176"/>
                </a:cubicBezTo>
                <a:close/>
                <a:moveTo>
                  <a:pt x="445" y="176"/>
                </a:moveTo>
                <a:lnTo>
                  <a:pt x="445" y="176"/>
                </a:lnTo>
                <a:cubicBezTo>
                  <a:pt x="417" y="176"/>
                  <a:pt x="389" y="204"/>
                  <a:pt x="389" y="233"/>
                </a:cubicBezTo>
                <a:cubicBezTo>
                  <a:pt x="389" y="268"/>
                  <a:pt x="417" y="289"/>
                  <a:pt x="445" y="289"/>
                </a:cubicBezTo>
                <a:cubicBezTo>
                  <a:pt x="474" y="289"/>
                  <a:pt x="502" y="268"/>
                  <a:pt x="502" y="233"/>
                </a:cubicBezTo>
                <a:cubicBezTo>
                  <a:pt x="502" y="204"/>
                  <a:pt x="474" y="176"/>
                  <a:pt x="445" y="17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900" dirty="0">
              <a:latin typeface="Lato Ligh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55C13D-E6E4-42BD-93EC-D7903ACC1C56}"/>
              </a:ext>
            </a:extLst>
          </p:cNvPr>
          <p:cNvGrpSpPr/>
          <p:nvPr/>
        </p:nvGrpSpPr>
        <p:grpSpPr>
          <a:xfrm>
            <a:off x="8262267" y="651458"/>
            <a:ext cx="342417" cy="297510"/>
            <a:chOff x="2303444" y="6030256"/>
            <a:chExt cx="48418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6" name="Freeform 354">
              <a:extLst>
                <a:ext uri="{FF2B5EF4-FFF2-40B4-BE49-F238E27FC236}">
                  <a16:creationId xmlns:a16="http://schemas.microsoft.com/office/drawing/2014/main" id="{D13649B0-D2CB-4459-8926-9E01C1E313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3444" y="6030256"/>
              <a:ext cx="484188" cy="346075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55">
              <a:extLst>
                <a:ext uri="{FF2B5EF4-FFF2-40B4-BE49-F238E27FC236}">
                  <a16:creationId xmlns:a16="http://schemas.microsoft.com/office/drawing/2014/main" id="{84C314A8-F31E-4F3E-9957-6123A14FB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594" y="6181068"/>
              <a:ext cx="30163" cy="165100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356">
              <a:extLst>
                <a:ext uri="{FF2B5EF4-FFF2-40B4-BE49-F238E27FC236}">
                  <a16:creationId xmlns:a16="http://schemas.microsoft.com/office/drawing/2014/main" id="{5A8B44EF-6476-40B8-B29B-E78FEAB74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307" y="6360456"/>
              <a:ext cx="60325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9" name="Freeform 22">
            <a:extLst>
              <a:ext uri="{FF2B5EF4-FFF2-40B4-BE49-F238E27FC236}">
                <a16:creationId xmlns:a16="http://schemas.microsoft.com/office/drawing/2014/main" id="{EF37A29E-2CD2-491E-ABCB-8D47815494B4}"/>
              </a:ext>
            </a:extLst>
          </p:cNvPr>
          <p:cNvSpPr>
            <a:spLocks noEditPoints="1"/>
          </p:cNvSpPr>
          <p:nvPr/>
        </p:nvSpPr>
        <p:spPr bwMode="auto">
          <a:xfrm>
            <a:off x="7696929" y="659804"/>
            <a:ext cx="313227" cy="30424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0" name="Freeform 20">
            <a:extLst>
              <a:ext uri="{FF2B5EF4-FFF2-40B4-BE49-F238E27FC236}">
                <a16:creationId xmlns:a16="http://schemas.microsoft.com/office/drawing/2014/main" id="{F70883CA-8F3D-4B56-A96C-3DB0098019C9}"/>
              </a:ext>
            </a:extLst>
          </p:cNvPr>
          <p:cNvSpPr>
            <a:spLocks noEditPoints="1"/>
          </p:cNvSpPr>
          <p:nvPr/>
        </p:nvSpPr>
        <p:spPr bwMode="auto">
          <a:xfrm>
            <a:off x="8903316" y="653500"/>
            <a:ext cx="317739" cy="316852"/>
          </a:xfrm>
          <a:custGeom>
            <a:avLst/>
            <a:gdLst>
              <a:gd name="T0" fmla="*/ 195 w 196"/>
              <a:gd name="T1" fmla="*/ 69 h 196"/>
              <a:gd name="T2" fmla="*/ 193 w 196"/>
              <a:gd name="T3" fmla="*/ 68 h 196"/>
              <a:gd name="T4" fmla="*/ 193 w 196"/>
              <a:gd name="T5" fmla="*/ 67 h 196"/>
              <a:gd name="T6" fmla="*/ 142 w 196"/>
              <a:gd name="T7" fmla="*/ 54 h 196"/>
              <a:gd name="T8" fmla="*/ 129 w 196"/>
              <a:gd name="T9" fmla="*/ 3 h 196"/>
              <a:gd name="T10" fmla="*/ 128 w 196"/>
              <a:gd name="T11" fmla="*/ 3 h 196"/>
              <a:gd name="T12" fmla="*/ 128 w 196"/>
              <a:gd name="T13" fmla="*/ 1 h 196"/>
              <a:gd name="T14" fmla="*/ 122 w 196"/>
              <a:gd name="T15" fmla="*/ 1 h 196"/>
              <a:gd name="T16" fmla="*/ 21 w 196"/>
              <a:gd name="T17" fmla="*/ 102 h 196"/>
              <a:gd name="T18" fmla="*/ 21 w 196"/>
              <a:gd name="T19" fmla="*/ 102 h 196"/>
              <a:gd name="T20" fmla="*/ 20 w 196"/>
              <a:gd name="T21" fmla="*/ 103 h 196"/>
              <a:gd name="T22" fmla="*/ 20 w 196"/>
              <a:gd name="T23" fmla="*/ 104 h 196"/>
              <a:gd name="T24" fmla="*/ 20 w 196"/>
              <a:gd name="T25" fmla="*/ 104 h 196"/>
              <a:gd name="T26" fmla="*/ 0 w 196"/>
              <a:gd name="T27" fmla="*/ 191 h 196"/>
              <a:gd name="T28" fmla="*/ 1 w 196"/>
              <a:gd name="T29" fmla="*/ 195 h 196"/>
              <a:gd name="T30" fmla="*/ 5 w 196"/>
              <a:gd name="T31" fmla="*/ 196 h 196"/>
              <a:gd name="T32" fmla="*/ 92 w 196"/>
              <a:gd name="T33" fmla="*/ 176 h 196"/>
              <a:gd name="T34" fmla="*/ 92 w 196"/>
              <a:gd name="T35" fmla="*/ 176 h 196"/>
              <a:gd name="T36" fmla="*/ 93 w 196"/>
              <a:gd name="T37" fmla="*/ 176 h 196"/>
              <a:gd name="T38" fmla="*/ 94 w 196"/>
              <a:gd name="T39" fmla="*/ 175 h 196"/>
              <a:gd name="T40" fmla="*/ 94 w 196"/>
              <a:gd name="T41" fmla="*/ 175 h 196"/>
              <a:gd name="T42" fmla="*/ 195 w 196"/>
              <a:gd name="T43" fmla="*/ 74 h 196"/>
              <a:gd name="T44" fmla="*/ 195 w 196"/>
              <a:gd name="T45" fmla="*/ 69 h 196"/>
              <a:gd name="T46" fmla="*/ 91 w 196"/>
              <a:gd name="T47" fmla="*/ 167 h 196"/>
              <a:gd name="T48" fmla="*/ 84 w 196"/>
              <a:gd name="T49" fmla="*/ 160 h 196"/>
              <a:gd name="T50" fmla="*/ 63 w 196"/>
              <a:gd name="T51" fmla="*/ 139 h 196"/>
              <a:gd name="T52" fmla="*/ 140 w 196"/>
              <a:gd name="T53" fmla="*/ 62 h 196"/>
              <a:gd name="T54" fmla="*/ 184 w 196"/>
              <a:gd name="T55" fmla="*/ 73 h 196"/>
              <a:gd name="T56" fmla="*/ 91 w 196"/>
              <a:gd name="T57" fmla="*/ 167 h 196"/>
              <a:gd name="T58" fmla="*/ 123 w 196"/>
              <a:gd name="T59" fmla="*/ 12 h 196"/>
              <a:gd name="T60" fmla="*/ 134 w 196"/>
              <a:gd name="T61" fmla="*/ 56 h 196"/>
              <a:gd name="T62" fmla="*/ 57 w 196"/>
              <a:gd name="T63" fmla="*/ 133 h 196"/>
              <a:gd name="T64" fmla="*/ 29 w 196"/>
              <a:gd name="T65" fmla="*/ 105 h 196"/>
              <a:gd name="T66" fmla="*/ 123 w 196"/>
              <a:gd name="T67" fmla="*/ 12 h 196"/>
              <a:gd name="T68" fmla="*/ 15 w 196"/>
              <a:gd name="T69" fmla="*/ 163 h 196"/>
              <a:gd name="T70" fmla="*/ 33 w 196"/>
              <a:gd name="T71" fmla="*/ 181 h 196"/>
              <a:gd name="T72" fmla="*/ 9 w 196"/>
              <a:gd name="T73" fmla="*/ 187 h 196"/>
              <a:gd name="T74" fmla="*/ 15 w 196"/>
              <a:gd name="T75" fmla="*/ 163 h 196"/>
              <a:gd name="T76" fmla="*/ 42 w 196"/>
              <a:gd name="T77" fmla="*/ 179 h 196"/>
              <a:gd name="T78" fmla="*/ 17 w 196"/>
              <a:gd name="T79" fmla="*/ 154 h 196"/>
              <a:gd name="T80" fmla="*/ 26 w 196"/>
              <a:gd name="T81" fmla="*/ 113 h 196"/>
              <a:gd name="T82" fmla="*/ 55 w 196"/>
              <a:gd name="T83" fmla="*/ 141 h 196"/>
              <a:gd name="T84" fmla="*/ 55 w 196"/>
              <a:gd name="T85" fmla="*/ 142 h 196"/>
              <a:gd name="T86" fmla="*/ 55 w 196"/>
              <a:gd name="T87" fmla="*/ 142 h 196"/>
              <a:gd name="T88" fmla="*/ 62 w 196"/>
              <a:gd name="T89" fmla="*/ 149 h 196"/>
              <a:gd name="T90" fmla="*/ 83 w 196"/>
              <a:gd name="T91" fmla="*/ 170 h 196"/>
              <a:gd name="T92" fmla="*/ 42 w 196"/>
              <a:gd name="T93" fmla="*/ 179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6" h="196">
                <a:moveTo>
                  <a:pt x="195" y="69"/>
                </a:moveTo>
                <a:cubicBezTo>
                  <a:pt x="194" y="68"/>
                  <a:pt x="194" y="68"/>
                  <a:pt x="193" y="68"/>
                </a:cubicBezTo>
                <a:cubicBezTo>
                  <a:pt x="193" y="67"/>
                  <a:pt x="193" y="67"/>
                  <a:pt x="193" y="67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29" y="3"/>
                  <a:pt x="129" y="3"/>
                  <a:pt x="129" y="3"/>
                </a:cubicBezTo>
                <a:cubicBezTo>
                  <a:pt x="128" y="3"/>
                  <a:pt x="128" y="3"/>
                  <a:pt x="128" y="3"/>
                </a:cubicBezTo>
                <a:cubicBezTo>
                  <a:pt x="128" y="2"/>
                  <a:pt x="128" y="2"/>
                  <a:pt x="128" y="1"/>
                </a:cubicBezTo>
                <a:cubicBezTo>
                  <a:pt x="126" y="0"/>
                  <a:pt x="123" y="0"/>
                  <a:pt x="122" y="1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0" y="103"/>
                  <a:pt x="20" y="103"/>
                  <a:pt x="20" y="103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192"/>
                  <a:pt x="0" y="194"/>
                  <a:pt x="1" y="195"/>
                </a:cubicBezTo>
                <a:cubicBezTo>
                  <a:pt x="2" y="196"/>
                  <a:pt x="4" y="196"/>
                  <a:pt x="5" y="19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6"/>
                  <a:pt x="93" y="176"/>
                  <a:pt x="93" y="176"/>
                </a:cubicBezTo>
                <a:cubicBezTo>
                  <a:pt x="93" y="176"/>
                  <a:pt x="93" y="176"/>
                  <a:pt x="94" y="175"/>
                </a:cubicBezTo>
                <a:cubicBezTo>
                  <a:pt x="94" y="175"/>
                  <a:pt x="94" y="175"/>
                  <a:pt x="94" y="175"/>
                </a:cubicBezTo>
                <a:cubicBezTo>
                  <a:pt x="195" y="74"/>
                  <a:pt x="195" y="74"/>
                  <a:pt x="195" y="74"/>
                </a:cubicBezTo>
                <a:cubicBezTo>
                  <a:pt x="196" y="73"/>
                  <a:pt x="196" y="70"/>
                  <a:pt x="195" y="69"/>
                </a:cubicBezTo>
                <a:close/>
                <a:moveTo>
                  <a:pt x="91" y="167"/>
                </a:moveTo>
                <a:cubicBezTo>
                  <a:pt x="84" y="160"/>
                  <a:pt x="84" y="160"/>
                  <a:pt x="84" y="160"/>
                </a:cubicBezTo>
                <a:cubicBezTo>
                  <a:pt x="63" y="139"/>
                  <a:pt x="63" y="139"/>
                  <a:pt x="63" y="139"/>
                </a:cubicBezTo>
                <a:cubicBezTo>
                  <a:pt x="140" y="62"/>
                  <a:pt x="140" y="62"/>
                  <a:pt x="140" y="62"/>
                </a:cubicBezTo>
                <a:cubicBezTo>
                  <a:pt x="184" y="73"/>
                  <a:pt x="184" y="73"/>
                  <a:pt x="184" y="73"/>
                </a:cubicBezTo>
                <a:lnTo>
                  <a:pt x="91" y="167"/>
                </a:lnTo>
                <a:close/>
                <a:moveTo>
                  <a:pt x="123" y="12"/>
                </a:moveTo>
                <a:cubicBezTo>
                  <a:pt x="134" y="56"/>
                  <a:pt x="134" y="56"/>
                  <a:pt x="134" y="56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29" y="105"/>
                  <a:pt x="29" y="105"/>
                  <a:pt x="29" y="105"/>
                </a:cubicBezTo>
                <a:lnTo>
                  <a:pt x="123" y="12"/>
                </a:lnTo>
                <a:close/>
                <a:moveTo>
                  <a:pt x="15" y="163"/>
                </a:moveTo>
                <a:cubicBezTo>
                  <a:pt x="33" y="181"/>
                  <a:pt x="33" y="181"/>
                  <a:pt x="33" y="181"/>
                </a:cubicBezTo>
                <a:cubicBezTo>
                  <a:pt x="9" y="187"/>
                  <a:pt x="9" y="187"/>
                  <a:pt x="9" y="187"/>
                </a:cubicBezTo>
                <a:lnTo>
                  <a:pt x="15" y="163"/>
                </a:lnTo>
                <a:close/>
                <a:moveTo>
                  <a:pt x="42" y="179"/>
                </a:moveTo>
                <a:cubicBezTo>
                  <a:pt x="17" y="154"/>
                  <a:pt x="17" y="154"/>
                  <a:pt x="17" y="154"/>
                </a:cubicBezTo>
                <a:cubicBezTo>
                  <a:pt x="26" y="113"/>
                  <a:pt x="26" y="113"/>
                  <a:pt x="26" y="113"/>
                </a:cubicBezTo>
                <a:cubicBezTo>
                  <a:pt x="55" y="141"/>
                  <a:pt x="55" y="141"/>
                  <a:pt x="55" y="141"/>
                </a:cubicBezTo>
                <a:cubicBezTo>
                  <a:pt x="55" y="142"/>
                  <a:pt x="55" y="142"/>
                  <a:pt x="55" y="142"/>
                </a:cubicBezTo>
                <a:cubicBezTo>
                  <a:pt x="55" y="142"/>
                  <a:pt x="55" y="142"/>
                  <a:pt x="55" y="142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83" y="170"/>
                  <a:pt x="83" y="170"/>
                  <a:pt x="83" y="170"/>
                </a:cubicBezTo>
                <a:lnTo>
                  <a:pt x="42" y="179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2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1">
            <a:extLst>
              <a:ext uri="{FF2B5EF4-FFF2-40B4-BE49-F238E27FC236}">
                <a16:creationId xmlns:a16="http://schemas.microsoft.com/office/drawing/2014/main" id="{DBB77CA9-44B3-4738-A0A9-9A78486B9E21}"/>
              </a:ext>
            </a:extLst>
          </p:cNvPr>
          <p:cNvSpPr>
            <a:spLocks noEditPoints="1"/>
          </p:cNvSpPr>
          <p:nvPr/>
        </p:nvSpPr>
        <p:spPr bwMode="auto">
          <a:xfrm>
            <a:off x="825042" y="1183196"/>
            <a:ext cx="388834" cy="383703"/>
          </a:xfrm>
          <a:custGeom>
            <a:avLst/>
            <a:gdLst>
              <a:gd name="T0" fmla="*/ 196 w 208"/>
              <a:gd name="T1" fmla="*/ 174 h 205"/>
              <a:gd name="T2" fmla="*/ 196 w 208"/>
              <a:gd name="T3" fmla="*/ 61 h 205"/>
              <a:gd name="T4" fmla="*/ 197 w 208"/>
              <a:gd name="T5" fmla="*/ 57 h 205"/>
              <a:gd name="T6" fmla="*/ 192 w 208"/>
              <a:gd name="T7" fmla="*/ 50 h 205"/>
              <a:gd name="T8" fmla="*/ 108 w 208"/>
              <a:gd name="T9" fmla="*/ 3 h 205"/>
              <a:gd name="T10" fmla="*/ 90 w 208"/>
              <a:gd name="T11" fmla="*/ 3 h 205"/>
              <a:gd name="T12" fmla="*/ 5 w 208"/>
              <a:gd name="T13" fmla="*/ 50 h 205"/>
              <a:gd name="T14" fmla="*/ 0 w 208"/>
              <a:gd name="T15" fmla="*/ 57 h 205"/>
              <a:gd name="T16" fmla="*/ 5 w 208"/>
              <a:gd name="T17" fmla="*/ 65 h 205"/>
              <a:gd name="T18" fmla="*/ 33 w 208"/>
              <a:gd name="T19" fmla="*/ 80 h 205"/>
              <a:gd name="T20" fmla="*/ 33 w 208"/>
              <a:gd name="T21" fmla="*/ 121 h 205"/>
              <a:gd name="T22" fmla="*/ 77 w 208"/>
              <a:gd name="T23" fmla="*/ 165 h 205"/>
              <a:gd name="T24" fmla="*/ 125 w 208"/>
              <a:gd name="T25" fmla="*/ 165 h 205"/>
              <a:gd name="T26" fmla="*/ 168 w 208"/>
              <a:gd name="T27" fmla="*/ 121 h 205"/>
              <a:gd name="T28" fmla="*/ 168 w 208"/>
              <a:gd name="T29" fmla="*/ 78 h 205"/>
              <a:gd name="T30" fmla="*/ 188 w 208"/>
              <a:gd name="T31" fmla="*/ 67 h 205"/>
              <a:gd name="T32" fmla="*/ 188 w 208"/>
              <a:gd name="T33" fmla="*/ 174 h 205"/>
              <a:gd name="T34" fmla="*/ 176 w 208"/>
              <a:gd name="T35" fmla="*/ 189 h 205"/>
              <a:gd name="T36" fmla="*/ 192 w 208"/>
              <a:gd name="T37" fmla="*/ 205 h 205"/>
              <a:gd name="T38" fmla="*/ 208 w 208"/>
              <a:gd name="T39" fmla="*/ 189 h 205"/>
              <a:gd name="T40" fmla="*/ 196 w 208"/>
              <a:gd name="T41" fmla="*/ 174 h 205"/>
              <a:gd name="T42" fmla="*/ 160 w 208"/>
              <a:gd name="T43" fmla="*/ 121 h 205"/>
              <a:gd name="T44" fmla="*/ 125 w 208"/>
              <a:gd name="T45" fmla="*/ 157 h 205"/>
              <a:gd name="T46" fmla="*/ 77 w 208"/>
              <a:gd name="T47" fmla="*/ 157 h 205"/>
              <a:gd name="T48" fmla="*/ 41 w 208"/>
              <a:gd name="T49" fmla="*/ 121 h 205"/>
              <a:gd name="T50" fmla="*/ 41 w 208"/>
              <a:gd name="T51" fmla="*/ 85 h 205"/>
              <a:gd name="T52" fmla="*/ 90 w 208"/>
              <a:gd name="T53" fmla="*/ 112 h 205"/>
              <a:gd name="T54" fmla="*/ 99 w 208"/>
              <a:gd name="T55" fmla="*/ 114 h 205"/>
              <a:gd name="T56" fmla="*/ 108 w 208"/>
              <a:gd name="T57" fmla="*/ 112 h 205"/>
              <a:gd name="T58" fmla="*/ 160 w 208"/>
              <a:gd name="T59" fmla="*/ 82 h 205"/>
              <a:gd name="T60" fmla="*/ 160 w 208"/>
              <a:gd name="T61" fmla="*/ 121 h 205"/>
              <a:gd name="T62" fmla="*/ 104 w 208"/>
              <a:gd name="T63" fmla="*/ 105 h 205"/>
              <a:gd name="T64" fmla="*/ 94 w 208"/>
              <a:gd name="T65" fmla="*/ 105 h 205"/>
              <a:gd name="T66" fmla="*/ 9 w 208"/>
              <a:gd name="T67" fmla="*/ 58 h 205"/>
              <a:gd name="T68" fmla="*/ 8 w 208"/>
              <a:gd name="T69" fmla="*/ 57 h 205"/>
              <a:gd name="T70" fmla="*/ 9 w 208"/>
              <a:gd name="T71" fmla="*/ 57 h 205"/>
              <a:gd name="T72" fmla="*/ 94 w 208"/>
              <a:gd name="T73" fmla="*/ 10 h 205"/>
              <a:gd name="T74" fmla="*/ 104 w 208"/>
              <a:gd name="T75" fmla="*/ 10 h 205"/>
              <a:gd name="T76" fmla="*/ 189 w 208"/>
              <a:gd name="T77" fmla="*/ 57 h 205"/>
              <a:gd name="T78" fmla="*/ 189 w 208"/>
              <a:gd name="T79" fmla="*/ 57 h 205"/>
              <a:gd name="T80" fmla="*/ 188 w 208"/>
              <a:gd name="T81" fmla="*/ 57 h 205"/>
              <a:gd name="T82" fmla="*/ 188 w 208"/>
              <a:gd name="T83" fmla="*/ 58 h 205"/>
              <a:gd name="T84" fmla="*/ 104 w 208"/>
              <a:gd name="T85" fmla="*/ 105 h 205"/>
              <a:gd name="T86" fmla="*/ 192 w 208"/>
              <a:gd name="T87" fmla="*/ 197 h 205"/>
              <a:gd name="T88" fmla="*/ 184 w 208"/>
              <a:gd name="T89" fmla="*/ 189 h 205"/>
              <a:gd name="T90" fmla="*/ 192 w 208"/>
              <a:gd name="T91" fmla="*/ 181 h 205"/>
              <a:gd name="T92" fmla="*/ 200 w 208"/>
              <a:gd name="T93" fmla="*/ 189 h 205"/>
              <a:gd name="T94" fmla="*/ 192 w 208"/>
              <a:gd name="T95" fmla="*/ 197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8" h="205">
                <a:moveTo>
                  <a:pt x="196" y="174"/>
                </a:moveTo>
                <a:cubicBezTo>
                  <a:pt x="196" y="61"/>
                  <a:pt x="196" y="61"/>
                  <a:pt x="196" y="61"/>
                </a:cubicBezTo>
                <a:cubicBezTo>
                  <a:pt x="197" y="60"/>
                  <a:pt x="197" y="59"/>
                  <a:pt x="197" y="57"/>
                </a:cubicBezTo>
                <a:cubicBezTo>
                  <a:pt x="197" y="54"/>
                  <a:pt x="196" y="52"/>
                  <a:pt x="192" y="50"/>
                </a:cubicBezTo>
                <a:cubicBezTo>
                  <a:pt x="108" y="3"/>
                  <a:pt x="108" y="3"/>
                  <a:pt x="108" y="3"/>
                </a:cubicBezTo>
                <a:cubicBezTo>
                  <a:pt x="103" y="0"/>
                  <a:pt x="95" y="0"/>
                  <a:pt x="90" y="3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2"/>
                  <a:pt x="0" y="54"/>
                  <a:pt x="0" y="57"/>
                </a:cubicBezTo>
                <a:cubicBezTo>
                  <a:pt x="0" y="60"/>
                  <a:pt x="2" y="63"/>
                  <a:pt x="5" y="65"/>
                </a:cubicBezTo>
                <a:cubicBezTo>
                  <a:pt x="33" y="80"/>
                  <a:pt x="33" y="80"/>
                  <a:pt x="33" y="80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145"/>
                  <a:pt x="53" y="165"/>
                  <a:pt x="77" y="165"/>
                </a:cubicBezTo>
                <a:cubicBezTo>
                  <a:pt x="125" y="165"/>
                  <a:pt x="125" y="165"/>
                  <a:pt x="125" y="165"/>
                </a:cubicBezTo>
                <a:cubicBezTo>
                  <a:pt x="149" y="165"/>
                  <a:pt x="168" y="145"/>
                  <a:pt x="168" y="121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88" y="174"/>
                  <a:pt x="188" y="174"/>
                  <a:pt x="188" y="174"/>
                </a:cubicBezTo>
                <a:cubicBezTo>
                  <a:pt x="181" y="175"/>
                  <a:pt x="176" y="182"/>
                  <a:pt x="176" y="189"/>
                </a:cubicBezTo>
                <a:cubicBezTo>
                  <a:pt x="176" y="198"/>
                  <a:pt x="183" y="205"/>
                  <a:pt x="192" y="205"/>
                </a:cubicBezTo>
                <a:cubicBezTo>
                  <a:pt x="201" y="205"/>
                  <a:pt x="208" y="198"/>
                  <a:pt x="208" y="189"/>
                </a:cubicBezTo>
                <a:cubicBezTo>
                  <a:pt x="208" y="182"/>
                  <a:pt x="203" y="175"/>
                  <a:pt x="196" y="174"/>
                </a:cubicBezTo>
                <a:close/>
                <a:moveTo>
                  <a:pt x="160" y="121"/>
                </a:moveTo>
                <a:cubicBezTo>
                  <a:pt x="160" y="141"/>
                  <a:pt x="144" y="157"/>
                  <a:pt x="125" y="157"/>
                </a:cubicBezTo>
                <a:cubicBezTo>
                  <a:pt x="77" y="157"/>
                  <a:pt x="77" y="157"/>
                  <a:pt x="77" y="157"/>
                </a:cubicBezTo>
                <a:cubicBezTo>
                  <a:pt x="57" y="157"/>
                  <a:pt x="41" y="141"/>
                  <a:pt x="41" y="121"/>
                </a:cubicBezTo>
                <a:cubicBezTo>
                  <a:pt x="41" y="85"/>
                  <a:pt x="41" y="85"/>
                  <a:pt x="41" y="85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2" y="113"/>
                  <a:pt x="95" y="114"/>
                  <a:pt x="99" y="114"/>
                </a:cubicBezTo>
                <a:cubicBezTo>
                  <a:pt x="102" y="114"/>
                  <a:pt x="105" y="113"/>
                  <a:pt x="108" y="112"/>
                </a:cubicBezTo>
                <a:cubicBezTo>
                  <a:pt x="160" y="82"/>
                  <a:pt x="160" y="82"/>
                  <a:pt x="160" y="82"/>
                </a:cubicBezTo>
                <a:lnTo>
                  <a:pt x="160" y="121"/>
                </a:lnTo>
                <a:close/>
                <a:moveTo>
                  <a:pt x="104" y="105"/>
                </a:moveTo>
                <a:cubicBezTo>
                  <a:pt x="101" y="106"/>
                  <a:pt x="96" y="106"/>
                  <a:pt x="94" y="105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58"/>
                  <a:pt x="8" y="57"/>
                  <a:pt x="8" y="57"/>
                </a:cubicBezTo>
                <a:cubicBezTo>
                  <a:pt x="8" y="57"/>
                  <a:pt x="9" y="57"/>
                  <a:pt x="9" y="57"/>
                </a:cubicBezTo>
                <a:cubicBezTo>
                  <a:pt x="94" y="10"/>
                  <a:pt x="94" y="10"/>
                  <a:pt x="94" y="10"/>
                </a:cubicBezTo>
                <a:cubicBezTo>
                  <a:pt x="96" y="9"/>
                  <a:pt x="101" y="9"/>
                  <a:pt x="104" y="10"/>
                </a:cubicBezTo>
                <a:cubicBezTo>
                  <a:pt x="189" y="57"/>
                  <a:pt x="189" y="57"/>
                  <a:pt x="189" y="57"/>
                </a:cubicBezTo>
                <a:cubicBezTo>
                  <a:pt x="189" y="57"/>
                  <a:pt x="189" y="57"/>
                  <a:pt x="189" y="57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188" y="58"/>
                  <a:pt x="188" y="58"/>
                  <a:pt x="188" y="58"/>
                </a:cubicBezTo>
                <a:lnTo>
                  <a:pt x="104" y="105"/>
                </a:lnTo>
                <a:close/>
                <a:moveTo>
                  <a:pt x="192" y="197"/>
                </a:moveTo>
                <a:cubicBezTo>
                  <a:pt x="188" y="197"/>
                  <a:pt x="184" y="193"/>
                  <a:pt x="184" y="189"/>
                </a:cubicBezTo>
                <a:cubicBezTo>
                  <a:pt x="184" y="185"/>
                  <a:pt x="188" y="181"/>
                  <a:pt x="192" y="181"/>
                </a:cubicBezTo>
                <a:cubicBezTo>
                  <a:pt x="197" y="181"/>
                  <a:pt x="200" y="185"/>
                  <a:pt x="200" y="189"/>
                </a:cubicBezTo>
                <a:cubicBezTo>
                  <a:pt x="200" y="193"/>
                  <a:pt x="197" y="197"/>
                  <a:pt x="192" y="19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  <a:alpha val="2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22">
            <a:extLst>
              <a:ext uri="{FF2B5EF4-FFF2-40B4-BE49-F238E27FC236}">
                <a16:creationId xmlns:a16="http://schemas.microsoft.com/office/drawing/2014/main" id="{29BECE7D-3FB3-4755-880F-05D7C796460E}"/>
              </a:ext>
            </a:extLst>
          </p:cNvPr>
          <p:cNvSpPr>
            <a:spLocks noEditPoints="1"/>
          </p:cNvSpPr>
          <p:nvPr/>
        </p:nvSpPr>
        <p:spPr bwMode="auto">
          <a:xfrm>
            <a:off x="11010154" y="669418"/>
            <a:ext cx="426683" cy="275044"/>
          </a:xfrm>
          <a:custGeom>
            <a:avLst/>
            <a:gdLst>
              <a:gd name="T0" fmla="*/ 222 w 224"/>
              <a:gd name="T1" fmla="*/ 8 h 144"/>
              <a:gd name="T2" fmla="*/ 222 w 224"/>
              <a:gd name="T3" fmla="*/ 0 h 144"/>
              <a:gd name="T4" fmla="*/ 118 w 224"/>
              <a:gd name="T5" fmla="*/ 0 h 144"/>
              <a:gd name="T6" fmla="*/ 68 w 224"/>
              <a:gd name="T7" fmla="*/ 126 h 144"/>
              <a:gd name="T8" fmla="*/ 23 w 224"/>
              <a:gd name="T9" fmla="*/ 52 h 144"/>
              <a:gd name="T10" fmla="*/ 0 w 224"/>
              <a:gd name="T11" fmla="*/ 52 h 144"/>
              <a:gd name="T12" fmla="*/ 0 w 224"/>
              <a:gd name="T13" fmla="*/ 60 h 144"/>
              <a:gd name="T14" fmla="*/ 18 w 224"/>
              <a:gd name="T15" fmla="*/ 60 h 144"/>
              <a:gd name="T16" fmla="*/ 69 w 224"/>
              <a:gd name="T17" fmla="*/ 144 h 144"/>
              <a:gd name="T18" fmla="*/ 124 w 224"/>
              <a:gd name="T19" fmla="*/ 8 h 144"/>
              <a:gd name="T20" fmla="*/ 222 w 224"/>
              <a:gd name="T21" fmla="*/ 8 h 144"/>
              <a:gd name="T22" fmla="*/ 183 w 224"/>
              <a:gd name="T23" fmla="*/ 65 h 144"/>
              <a:gd name="T24" fmla="*/ 150 w 224"/>
              <a:gd name="T25" fmla="*/ 97 h 144"/>
              <a:gd name="T26" fmla="*/ 117 w 224"/>
              <a:gd name="T27" fmla="*/ 65 h 144"/>
              <a:gd name="T28" fmla="*/ 112 w 224"/>
              <a:gd name="T29" fmla="*/ 70 h 144"/>
              <a:gd name="T30" fmla="*/ 144 w 224"/>
              <a:gd name="T31" fmla="*/ 103 h 144"/>
              <a:gd name="T32" fmla="*/ 112 w 224"/>
              <a:gd name="T33" fmla="*/ 135 h 144"/>
              <a:gd name="T34" fmla="*/ 117 w 224"/>
              <a:gd name="T35" fmla="*/ 140 h 144"/>
              <a:gd name="T36" fmla="*/ 150 w 224"/>
              <a:gd name="T37" fmla="*/ 108 h 144"/>
              <a:gd name="T38" fmla="*/ 183 w 224"/>
              <a:gd name="T39" fmla="*/ 140 h 144"/>
              <a:gd name="T40" fmla="*/ 189 w 224"/>
              <a:gd name="T41" fmla="*/ 135 h 144"/>
              <a:gd name="T42" fmla="*/ 156 w 224"/>
              <a:gd name="T43" fmla="*/ 103 h 144"/>
              <a:gd name="T44" fmla="*/ 189 w 224"/>
              <a:gd name="T45" fmla="*/ 70 h 144"/>
              <a:gd name="T46" fmla="*/ 183 w 224"/>
              <a:gd name="T47" fmla="*/ 65 h 144"/>
              <a:gd name="T48" fmla="*/ 211 w 224"/>
              <a:gd name="T49" fmla="*/ 57 h 144"/>
              <a:gd name="T50" fmla="*/ 219 w 224"/>
              <a:gd name="T51" fmla="*/ 50 h 144"/>
              <a:gd name="T52" fmla="*/ 224 w 224"/>
              <a:gd name="T53" fmla="*/ 39 h 144"/>
              <a:gd name="T54" fmla="*/ 220 w 224"/>
              <a:gd name="T55" fmla="*/ 31 h 144"/>
              <a:gd name="T56" fmla="*/ 212 w 224"/>
              <a:gd name="T57" fmla="*/ 29 h 144"/>
              <a:gd name="T58" fmla="*/ 204 w 224"/>
              <a:gd name="T59" fmla="*/ 30 h 144"/>
              <a:gd name="T60" fmla="*/ 200 w 224"/>
              <a:gd name="T61" fmla="*/ 33 h 144"/>
              <a:gd name="T62" fmla="*/ 204 w 224"/>
              <a:gd name="T63" fmla="*/ 38 h 144"/>
              <a:gd name="T64" fmla="*/ 211 w 224"/>
              <a:gd name="T65" fmla="*/ 35 h 144"/>
              <a:gd name="T66" fmla="*/ 217 w 224"/>
              <a:gd name="T67" fmla="*/ 38 h 144"/>
              <a:gd name="T68" fmla="*/ 217 w 224"/>
              <a:gd name="T69" fmla="*/ 42 h 144"/>
              <a:gd name="T70" fmla="*/ 209 w 224"/>
              <a:gd name="T71" fmla="*/ 51 h 144"/>
              <a:gd name="T72" fmla="*/ 200 w 224"/>
              <a:gd name="T73" fmla="*/ 57 h 144"/>
              <a:gd name="T74" fmla="*/ 200 w 224"/>
              <a:gd name="T75" fmla="*/ 64 h 144"/>
              <a:gd name="T76" fmla="*/ 224 w 224"/>
              <a:gd name="T77" fmla="*/ 64 h 144"/>
              <a:gd name="T78" fmla="*/ 224 w 224"/>
              <a:gd name="T79" fmla="*/ 57 h 144"/>
              <a:gd name="T80" fmla="*/ 211 w 224"/>
              <a:gd name="T81" fmla="*/ 5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4" h="144">
                <a:moveTo>
                  <a:pt x="222" y="8"/>
                </a:moveTo>
                <a:cubicBezTo>
                  <a:pt x="222" y="0"/>
                  <a:pt x="222" y="0"/>
                  <a:pt x="22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68" y="126"/>
                  <a:pt x="68" y="126"/>
                  <a:pt x="68" y="126"/>
                </a:cubicBezTo>
                <a:cubicBezTo>
                  <a:pt x="23" y="52"/>
                  <a:pt x="23" y="52"/>
                  <a:pt x="23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60"/>
                  <a:pt x="0" y="60"/>
                  <a:pt x="0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69" y="144"/>
                  <a:pt x="69" y="144"/>
                  <a:pt x="69" y="144"/>
                </a:cubicBezTo>
                <a:cubicBezTo>
                  <a:pt x="124" y="8"/>
                  <a:pt x="124" y="8"/>
                  <a:pt x="124" y="8"/>
                </a:cubicBezTo>
                <a:lnTo>
                  <a:pt x="222" y="8"/>
                </a:lnTo>
                <a:close/>
                <a:moveTo>
                  <a:pt x="183" y="65"/>
                </a:moveTo>
                <a:cubicBezTo>
                  <a:pt x="150" y="97"/>
                  <a:pt x="150" y="97"/>
                  <a:pt x="150" y="97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12" y="70"/>
                  <a:pt x="112" y="70"/>
                  <a:pt x="112" y="70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83" y="140"/>
                  <a:pt x="183" y="140"/>
                  <a:pt x="183" y="140"/>
                </a:cubicBezTo>
                <a:cubicBezTo>
                  <a:pt x="189" y="135"/>
                  <a:pt x="189" y="135"/>
                  <a:pt x="189" y="135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89" y="70"/>
                  <a:pt x="189" y="70"/>
                  <a:pt x="189" y="70"/>
                </a:cubicBezTo>
                <a:lnTo>
                  <a:pt x="183" y="65"/>
                </a:lnTo>
                <a:close/>
                <a:moveTo>
                  <a:pt x="211" y="57"/>
                </a:moveTo>
                <a:cubicBezTo>
                  <a:pt x="213" y="56"/>
                  <a:pt x="216" y="53"/>
                  <a:pt x="219" y="50"/>
                </a:cubicBezTo>
                <a:cubicBezTo>
                  <a:pt x="222" y="47"/>
                  <a:pt x="224" y="43"/>
                  <a:pt x="224" y="39"/>
                </a:cubicBezTo>
                <a:cubicBezTo>
                  <a:pt x="224" y="35"/>
                  <a:pt x="223" y="33"/>
                  <a:pt x="220" y="31"/>
                </a:cubicBezTo>
                <a:cubicBezTo>
                  <a:pt x="218" y="29"/>
                  <a:pt x="215" y="29"/>
                  <a:pt x="212" y="29"/>
                </a:cubicBezTo>
                <a:cubicBezTo>
                  <a:pt x="208" y="29"/>
                  <a:pt x="206" y="29"/>
                  <a:pt x="204" y="30"/>
                </a:cubicBezTo>
                <a:cubicBezTo>
                  <a:pt x="203" y="31"/>
                  <a:pt x="201" y="32"/>
                  <a:pt x="200" y="33"/>
                </a:cubicBezTo>
                <a:cubicBezTo>
                  <a:pt x="204" y="38"/>
                  <a:pt x="204" y="38"/>
                  <a:pt x="204" y="38"/>
                </a:cubicBezTo>
                <a:cubicBezTo>
                  <a:pt x="206" y="36"/>
                  <a:pt x="208" y="35"/>
                  <a:pt x="211" y="35"/>
                </a:cubicBezTo>
                <a:cubicBezTo>
                  <a:pt x="214" y="35"/>
                  <a:pt x="216" y="36"/>
                  <a:pt x="217" y="38"/>
                </a:cubicBezTo>
                <a:cubicBezTo>
                  <a:pt x="218" y="39"/>
                  <a:pt x="218" y="41"/>
                  <a:pt x="217" y="42"/>
                </a:cubicBezTo>
                <a:cubicBezTo>
                  <a:pt x="216" y="44"/>
                  <a:pt x="214" y="47"/>
                  <a:pt x="209" y="51"/>
                </a:cubicBezTo>
                <a:cubicBezTo>
                  <a:pt x="205" y="55"/>
                  <a:pt x="202" y="57"/>
                  <a:pt x="200" y="57"/>
                </a:cubicBezTo>
                <a:cubicBezTo>
                  <a:pt x="200" y="64"/>
                  <a:pt x="200" y="64"/>
                  <a:pt x="200" y="64"/>
                </a:cubicBezTo>
                <a:cubicBezTo>
                  <a:pt x="224" y="64"/>
                  <a:pt x="224" y="64"/>
                  <a:pt x="224" y="64"/>
                </a:cubicBezTo>
                <a:cubicBezTo>
                  <a:pt x="224" y="57"/>
                  <a:pt x="224" y="57"/>
                  <a:pt x="224" y="57"/>
                </a:cubicBezTo>
                <a:lnTo>
                  <a:pt x="211" y="57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2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793EDEE8-DDF7-485D-A707-5D1EC917F0A5}"/>
              </a:ext>
            </a:extLst>
          </p:cNvPr>
          <p:cNvSpPr>
            <a:spLocks noEditPoints="1"/>
          </p:cNvSpPr>
          <p:nvPr/>
        </p:nvSpPr>
        <p:spPr bwMode="auto">
          <a:xfrm>
            <a:off x="10098109" y="610647"/>
            <a:ext cx="276422" cy="276422"/>
          </a:xfrm>
          <a:custGeom>
            <a:avLst/>
            <a:gdLst>
              <a:gd name="T0" fmla="*/ 108 w 216"/>
              <a:gd name="T1" fmla="*/ 0 h 216"/>
              <a:gd name="T2" fmla="*/ 32 w 216"/>
              <a:gd name="T3" fmla="*/ 76 h 216"/>
              <a:gd name="T4" fmla="*/ 58 w 216"/>
              <a:gd name="T5" fmla="*/ 130 h 216"/>
              <a:gd name="T6" fmla="*/ 68 w 216"/>
              <a:gd name="T7" fmla="*/ 153 h 216"/>
              <a:gd name="T8" fmla="*/ 88 w 216"/>
              <a:gd name="T9" fmla="*/ 172 h 216"/>
              <a:gd name="T10" fmla="*/ 128 w 216"/>
              <a:gd name="T11" fmla="*/ 172 h 216"/>
              <a:gd name="T12" fmla="*/ 148 w 216"/>
              <a:gd name="T13" fmla="*/ 153 h 216"/>
              <a:gd name="T14" fmla="*/ 158 w 216"/>
              <a:gd name="T15" fmla="*/ 130 h 216"/>
              <a:gd name="T16" fmla="*/ 184 w 216"/>
              <a:gd name="T17" fmla="*/ 76 h 216"/>
              <a:gd name="T18" fmla="*/ 108 w 216"/>
              <a:gd name="T19" fmla="*/ 0 h 216"/>
              <a:gd name="T20" fmla="*/ 153 w 216"/>
              <a:gd name="T21" fmla="*/ 124 h 216"/>
              <a:gd name="T22" fmla="*/ 140 w 216"/>
              <a:gd name="T23" fmla="*/ 153 h 216"/>
              <a:gd name="T24" fmla="*/ 128 w 216"/>
              <a:gd name="T25" fmla="*/ 164 h 216"/>
              <a:gd name="T26" fmla="*/ 88 w 216"/>
              <a:gd name="T27" fmla="*/ 164 h 216"/>
              <a:gd name="T28" fmla="*/ 76 w 216"/>
              <a:gd name="T29" fmla="*/ 153 h 216"/>
              <a:gd name="T30" fmla="*/ 63 w 216"/>
              <a:gd name="T31" fmla="*/ 124 h 216"/>
              <a:gd name="T32" fmla="*/ 40 w 216"/>
              <a:gd name="T33" fmla="*/ 76 h 216"/>
              <a:gd name="T34" fmla="*/ 108 w 216"/>
              <a:gd name="T35" fmla="*/ 8 h 216"/>
              <a:gd name="T36" fmla="*/ 176 w 216"/>
              <a:gd name="T37" fmla="*/ 76 h 216"/>
              <a:gd name="T38" fmla="*/ 153 w 216"/>
              <a:gd name="T39" fmla="*/ 124 h 216"/>
              <a:gd name="T40" fmla="*/ 68 w 216"/>
              <a:gd name="T41" fmla="*/ 204 h 216"/>
              <a:gd name="T42" fmla="*/ 148 w 216"/>
              <a:gd name="T43" fmla="*/ 204 h 216"/>
              <a:gd name="T44" fmla="*/ 148 w 216"/>
              <a:gd name="T45" fmla="*/ 176 h 216"/>
              <a:gd name="T46" fmla="*/ 68 w 216"/>
              <a:gd name="T47" fmla="*/ 176 h 216"/>
              <a:gd name="T48" fmla="*/ 68 w 216"/>
              <a:gd name="T49" fmla="*/ 204 h 216"/>
              <a:gd name="T50" fmla="*/ 76 w 216"/>
              <a:gd name="T51" fmla="*/ 184 h 216"/>
              <a:gd name="T52" fmla="*/ 140 w 216"/>
              <a:gd name="T53" fmla="*/ 184 h 216"/>
              <a:gd name="T54" fmla="*/ 140 w 216"/>
              <a:gd name="T55" fmla="*/ 196 h 216"/>
              <a:gd name="T56" fmla="*/ 76 w 216"/>
              <a:gd name="T57" fmla="*/ 196 h 216"/>
              <a:gd name="T58" fmla="*/ 76 w 216"/>
              <a:gd name="T59" fmla="*/ 184 h 216"/>
              <a:gd name="T60" fmla="*/ 76 w 216"/>
              <a:gd name="T61" fmla="*/ 216 h 216"/>
              <a:gd name="T62" fmla="*/ 140 w 216"/>
              <a:gd name="T63" fmla="*/ 216 h 216"/>
              <a:gd name="T64" fmla="*/ 140 w 216"/>
              <a:gd name="T65" fmla="*/ 208 h 216"/>
              <a:gd name="T66" fmla="*/ 76 w 216"/>
              <a:gd name="T67" fmla="*/ 208 h 216"/>
              <a:gd name="T68" fmla="*/ 76 w 216"/>
              <a:gd name="T69" fmla="*/ 216 h 216"/>
              <a:gd name="T70" fmla="*/ 0 w 216"/>
              <a:gd name="T71" fmla="*/ 72 h 216"/>
              <a:gd name="T72" fmla="*/ 20 w 216"/>
              <a:gd name="T73" fmla="*/ 72 h 216"/>
              <a:gd name="T74" fmla="*/ 20 w 216"/>
              <a:gd name="T75" fmla="*/ 64 h 216"/>
              <a:gd name="T76" fmla="*/ 0 w 216"/>
              <a:gd name="T77" fmla="*/ 64 h 216"/>
              <a:gd name="T78" fmla="*/ 0 w 216"/>
              <a:gd name="T79" fmla="*/ 72 h 216"/>
              <a:gd name="T80" fmla="*/ 174 w 216"/>
              <a:gd name="T81" fmla="*/ 14 h 216"/>
              <a:gd name="T82" fmla="*/ 179 w 216"/>
              <a:gd name="T83" fmla="*/ 20 h 216"/>
              <a:gd name="T84" fmla="*/ 194 w 216"/>
              <a:gd name="T85" fmla="*/ 6 h 216"/>
              <a:gd name="T86" fmla="*/ 189 w 216"/>
              <a:gd name="T87" fmla="*/ 0 h 216"/>
              <a:gd name="T88" fmla="*/ 174 w 216"/>
              <a:gd name="T89" fmla="*/ 14 h 216"/>
              <a:gd name="T90" fmla="*/ 42 w 216"/>
              <a:gd name="T91" fmla="*/ 14 h 216"/>
              <a:gd name="T92" fmla="*/ 27 w 216"/>
              <a:gd name="T93" fmla="*/ 0 h 216"/>
              <a:gd name="T94" fmla="*/ 22 w 216"/>
              <a:gd name="T95" fmla="*/ 6 h 216"/>
              <a:gd name="T96" fmla="*/ 37 w 216"/>
              <a:gd name="T97" fmla="*/ 20 h 216"/>
              <a:gd name="T98" fmla="*/ 42 w 216"/>
              <a:gd name="T99" fmla="*/ 14 h 216"/>
              <a:gd name="T100" fmla="*/ 196 w 216"/>
              <a:gd name="T101" fmla="*/ 64 h 216"/>
              <a:gd name="T102" fmla="*/ 196 w 216"/>
              <a:gd name="T103" fmla="*/ 72 h 216"/>
              <a:gd name="T104" fmla="*/ 216 w 216"/>
              <a:gd name="T105" fmla="*/ 72 h 216"/>
              <a:gd name="T106" fmla="*/ 216 w 216"/>
              <a:gd name="T107" fmla="*/ 64 h 216"/>
              <a:gd name="T108" fmla="*/ 196 w 216"/>
              <a:gd name="T109" fmla="*/ 64 h 216"/>
              <a:gd name="T110" fmla="*/ 52 w 216"/>
              <a:gd name="T111" fmla="*/ 72 h 216"/>
              <a:gd name="T112" fmla="*/ 60 w 216"/>
              <a:gd name="T113" fmla="*/ 72 h 216"/>
              <a:gd name="T114" fmla="*/ 100 w 216"/>
              <a:gd name="T115" fmla="*/ 32 h 216"/>
              <a:gd name="T116" fmla="*/ 100 w 216"/>
              <a:gd name="T117" fmla="*/ 24 h 216"/>
              <a:gd name="T118" fmla="*/ 52 w 216"/>
              <a:gd name="T119" fmla="*/ 7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6" h="216">
                <a:moveTo>
                  <a:pt x="108" y="0"/>
                </a:moveTo>
                <a:cubicBezTo>
                  <a:pt x="66" y="0"/>
                  <a:pt x="32" y="34"/>
                  <a:pt x="32" y="76"/>
                </a:cubicBezTo>
                <a:cubicBezTo>
                  <a:pt x="32" y="104"/>
                  <a:pt x="57" y="129"/>
                  <a:pt x="58" y="130"/>
                </a:cubicBezTo>
                <a:cubicBezTo>
                  <a:pt x="63" y="135"/>
                  <a:pt x="68" y="146"/>
                  <a:pt x="68" y="153"/>
                </a:cubicBezTo>
                <a:cubicBezTo>
                  <a:pt x="68" y="164"/>
                  <a:pt x="77" y="172"/>
                  <a:pt x="88" y="172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39" y="172"/>
                  <a:pt x="148" y="164"/>
                  <a:pt x="148" y="153"/>
                </a:cubicBezTo>
                <a:cubicBezTo>
                  <a:pt x="148" y="146"/>
                  <a:pt x="153" y="135"/>
                  <a:pt x="158" y="130"/>
                </a:cubicBezTo>
                <a:cubicBezTo>
                  <a:pt x="159" y="129"/>
                  <a:pt x="184" y="104"/>
                  <a:pt x="184" y="76"/>
                </a:cubicBezTo>
                <a:cubicBezTo>
                  <a:pt x="184" y="34"/>
                  <a:pt x="150" y="0"/>
                  <a:pt x="108" y="0"/>
                </a:cubicBezTo>
                <a:close/>
                <a:moveTo>
                  <a:pt x="153" y="124"/>
                </a:moveTo>
                <a:cubicBezTo>
                  <a:pt x="146" y="131"/>
                  <a:pt x="140" y="144"/>
                  <a:pt x="140" y="153"/>
                </a:cubicBezTo>
                <a:cubicBezTo>
                  <a:pt x="140" y="159"/>
                  <a:pt x="135" y="164"/>
                  <a:pt x="12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1" y="164"/>
                  <a:pt x="76" y="159"/>
                  <a:pt x="76" y="153"/>
                </a:cubicBezTo>
                <a:cubicBezTo>
                  <a:pt x="76" y="144"/>
                  <a:pt x="71" y="131"/>
                  <a:pt x="63" y="124"/>
                </a:cubicBezTo>
                <a:cubicBezTo>
                  <a:pt x="63" y="124"/>
                  <a:pt x="40" y="101"/>
                  <a:pt x="40" y="76"/>
                </a:cubicBezTo>
                <a:cubicBezTo>
                  <a:pt x="40" y="39"/>
                  <a:pt x="71" y="8"/>
                  <a:pt x="108" y="8"/>
                </a:cubicBezTo>
                <a:cubicBezTo>
                  <a:pt x="146" y="8"/>
                  <a:pt x="176" y="39"/>
                  <a:pt x="176" y="76"/>
                </a:cubicBezTo>
                <a:cubicBezTo>
                  <a:pt x="176" y="101"/>
                  <a:pt x="153" y="124"/>
                  <a:pt x="153" y="124"/>
                </a:cubicBezTo>
                <a:close/>
                <a:moveTo>
                  <a:pt x="68" y="204"/>
                </a:moveTo>
                <a:cubicBezTo>
                  <a:pt x="148" y="204"/>
                  <a:pt x="148" y="204"/>
                  <a:pt x="148" y="204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68" y="176"/>
                  <a:pt x="68" y="176"/>
                  <a:pt x="68" y="176"/>
                </a:cubicBezTo>
                <a:lnTo>
                  <a:pt x="68" y="204"/>
                </a:lnTo>
                <a:close/>
                <a:moveTo>
                  <a:pt x="76" y="184"/>
                </a:moveTo>
                <a:cubicBezTo>
                  <a:pt x="140" y="184"/>
                  <a:pt x="140" y="184"/>
                  <a:pt x="140" y="184"/>
                </a:cubicBezTo>
                <a:cubicBezTo>
                  <a:pt x="140" y="196"/>
                  <a:pt x="140" y="196"/>
                  <a:pt x="140" y="196"/>
                </a:cubicBezTo>
                <a:cubicBezTo>
                  <a:pt x="76" y="196"/>
                  <a:pt x="76" y="196"/>
                  <a:pt x="76" y="196"/>
                </a:cubicBezTo>
                <a:lnTo>
                  <a:pt x="76" y="184"/>
                </a:lnTo>
                <a:close/>
                <a:moveTo>
                  <a:pt x="76" y="216"/>
                </a:moveTo>
                <a:cubicBezTo>
                  <a:pt x="140" y="216"/>
                  <a:pt x="140" y="216"/>
                  <a:pt x="140" y="216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76" y="208"/>
                  <a:pt x="76" y="208"/>
                  <a:pt x="76" y="208"/>
                </a:cubicBezTo>
                <a:lnTo>
                  <a:pt x="76" y="216"/>
                </a:lnTo>
                <a:close/>
                <a:moveTo>
                  <a:pt x="0" y="72"/>
                </a:moveTo>
                <a:cubicBezTo>
                  <a:pt x="20" y="72"/>
                  <a:pt x="20" y="72"/>
                  <a:pt x="20" y="72"/>
                </a:cubicBezTo>
                <a:cubicBezTo>
                  <a:pt x="20" y="64"/>
                  <a:pt x="20" y="64"/>
                  <a:pt x="20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72"/>
                </a:lnTo>
                <a:close/>
                <a:moveTo>
                  <a:pt x="174" y="14"/>
                </a:moveTo>
                <a:cubicBezTo>
                  <a:pt x="179" y="20"/>
                  <a:pt x="179" y="20"/>
                  <a:pt x="179" y="20"/>
                </a:cubicBezTo>
                <a:cubicBezTo>
                  <a:pt x="194" y="6"/>
                  <a:pt x="194" y="6"/>
                  <a:pt x="194" y="6"/>
                </a:cubicBezTo>
                <a:cubicBezTo>
                  <a:pt x="189" y="0"/>
                  <a:pt x="189" y="0"/>
                  <a:pt x="189" y="0"/>
                </a:cubicBezTo>
                <a:lnTo>
                  <a:pt x="174" y="14"/>
                </a:lnTo>
                <a:close/>
                <a:moveTo>
                  <a:pt x="42" y="14"/>
                </a:moveTo>
                <a:cubicBezTo>
                  <a:pt x="27" y="0"/>
                  <a:pt x="27" y="0"/>
                  <a:pt x="27" y="0"/>
                </a:cubicBezTo>
                <a:cubicBezTo>
                  <a:pt x="22" y="6"/>
                  <a:pt x="22" y="6"/>
                  <a:pt x="22" y="6"/>
                </a:cubicBezTo>
                <a:cubicBezTo>
                  <a:pt x="37" y="20"/>
                  <a:pt x="37" y="20"/>
                  <a:pt x="37" y="20"/>
                </a:cubicBezTo>
                <a:lnTo>
                  <a:pt x="42" y="14"/>
                </a:lnTo>
                <a:close/>
                <a:moveTo>
                  <a:pt x="196" y="64"/>
                </a:moveTo>
                <a:cubicBezTo>
                  <a:pt x="196" y="72"/>
                  <a:pt x="196" y="72"/>
                  <a:pt x="196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6" y="64"/>
                  <a:pt x="216" y="64"/>
                  <a:pt x="216" y="64"/>
                </a:cubicBezTo>
                <a:lnTo>
                  <a:pt x="196" y="64"/>
                </a:lnTo>
                <a:close/>
                <a:moveTo>
                  <a:pt x="52" y="72"/>
                </a:moveTo>
                <a:cubicBezTo>
                  <a:pt x="60" y="72"/>
                  <a:pt x="60" y="72"/>
                  <a:pt x="60" y="72"/>
                </a:cubicBezTo>
                <a:cubicBezTo>
                  <a:pt x="60" y="50"/>
                  <a:pt x="78" y="32"/>
                  <a:pt x="100" y="32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74" y="24"/>
                  <a:pt x="52" y="46"/>
                  <a:pt x="52" y="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  <a:alpha val="2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5">
            <a:extLst>
              <a:ext uri="{FF2B5EF4-FFF2-40B4-BE49-F238E27FC236}">
                <a16:creationId xmlns:a16="http://schemas.microsoft.com/office/drawing/2014/main" id="{59BF1D2E-B512-4DFD-BFEF-27E54767134F}"/>
              </a:ext>
            </a:extLst>
          </p:cNvPr>
          <p:cNvSpPr>
            <a:spLocks noEditPoints="1"/>
          </p:cNvSpPr>
          <p:nvPr/>
        </p:nvSpPr>
        <p:spPr bwMode="auto">
          <a:xfrm>
            <a:off x="10590385" y="629164"/>
            <a:ext cx="179088" cy="302836"/>
          </a:xfrm>
          <a:custGeom>
            <a:avLst/>
            <a:gdLst>
              <a:gd name="T0" fmla="*/ 0 w 128"/>
              <a:gd name="T1" fmla="*/ 16 h 216"/>
              <a:gd name="T2" fmla="*/ 56 w 128"/>
              <a:gd name="T3" fmla="*/ 103 h 216"/>
              <a:gd name="T4" fmla="*/ 56 w 128"/>
              <a:gd name="T5" fmla="*/ 112 h 216"/>
              <a:gd name="T6" fmla="*/ 64 w 128"/>
              <a:gd name="T7" fmla="*/ 112 h 216"/>
              <a:gd name="T8" fmla="*/ 72 w 128"/>
              <a:gd name="T9" fmla="*/ 112 h 216"/>
              <a:gd name="T10" fmla="*/ 72 w 128"/>
              <a:gd name="T11" fmla="*/ 103 h 216"/>
              <a:gd name="T12" fmla="*/ 128 w 128"/>
              <a:gd name="T13" fmla="*/ 16 h 216"/>
              <a:gd name="T14" fmla="*/ 128 w 128"/>
              <a:gd name="T15" fmla="*/ 12 h 216"/>
              <a:gd name="T16" fmla="*/ 0 w 128"/>
              <a:gd name="T17" fmla="*/ 12 h 216"/>
              <a:gd name="T18" fmla="*/ 0 w 128"/>
              <a:gd name="T19" fmla="*/ 16 h 216"/>
              <a:gd name="T20" fmla="*/ 64 w 128"/>
              <a:gd name="T21" fmla="*/ 96 h 216"/>
              <a:gd name="T22" fmla="*/ 20 w 128"/>
              <a:gd name="T23" fmla="*/ 68 h 216"/>
              <a:gd name="T24" fmla="*/ 108 w 128"/>
              <a:gd name="T25" fmla="*/ 68 h 216"/>
              <a:gd name="T26" fmla="*/ 64 w 128"/>
              <a:gd name="T27" fmla="*/ 96 h 216"/>
              <a:gd name="T28" fmla="*/ 120 w 128"/>
              <a:gd name="T29" fmla="*/ 20 h 216"/>
              <a:gd name="T30" fmla="*/ 112 w 128"/>
              <a:gd name="T31" fmla="*/ 60 h 216"/>
              <a:gd name="T32" fmla="*/ 16 w 128"/>
              <a:gd name="T33" fmla="*/ 60 h 216"/>
              <a:gd name="T34" fmla="*/ 16 w 128"/>
              <a:gd name="T35" fmla="*/ 60 h 216"/>
              <a:gd name="T36" fmla="*/ 8 w 128"/>
              <a:gd name="T37" fmla="*/ 20 h 216"/>
              <a:gd name="T38" fmla="*/ 120 w 128"/>
              <a:gd name="T39" fmla="*/ 20 h 216"/>
              <a:gd name="T40" fmla="*/ 0 w 128"/>
              <a:gd name="T41" fmla="*/ 200 h 216"/>
              <a:gd name="T42" fmla="*/ 0 w 128"/>
              <a:gd name="T43" fmla="*/ 204 h 216"/>
              <a:gd name="T44" fmla="*/ 128 w 128"/>
              <a:gd name="T45" fmla="*/ 204 h 216"/>
              <a:gd name="T46" fmla="*/ 128 w 128"/>
              <a:gd name="T47" fmla="*/ 200 h 216"/>
              <a:gd name="T48" fmla="*/ 64 w 128"/>
              <a:gd name="T49" fmla="*/ 112 h 216"/>
              <a:gd name="T50" fmla="*/ 0 w 128"/>
              <a:gd name="T51" fmla="*/ 200 h 216"/>
              <a:gd name="T52" fmla="*/ 68 w 128"/>
              <a:gd name="T53" fmla="*/ 120 h 216"/>
              <a:gd name="T54" fmla="*/ 118 w 128"/>
              <a:gd name="T55" fmla="*/ 177 h 216"/>
              <a:gd name="T56" fmla="*/ 68 w 128"/>
              <a:gd name="T57" fmla="*/ 148 h 216"/>
              <a:gd name="T58" fmla="*/ 68 w 128"/>
              <a:gd name="T59" fmla="*/ 120 h 216"/>
              <a:gd name="T60" fmla="*/ 117 w 128"/>
              <a:gd name="T61" fmla="*/ 187 h 216"/>
              <a:gd name="T62" fmla="*/ 119 w 128"/>
              <a:gd name="T63" fmla="*/ 185 h 216"/>
              <a:gd name="T64" fmla="*/ 120 w 128"/>
              <a:gd name="T65" fmla="*/ 196 h 216"/>
              <a:gd name="T66" fmla="*/ 8 w 128"/>
              <a:gd name="T67" fmla="*/ 196 h 216"/>
              <a:gd name="T68" fmla="*/ 9 w 128"/>
              <a:gd name="T69" fmla="*/ 185 h 216"/>
              <a:gd name="T70" fmla="*/ 11 w 128"/>
              <a:gd name="T71" fmla="*/ 187 h 216"/>
              <a:gd name="T72" fmla="*/ 64 w 128"/>
              <a:gd name="T73" fmla="*/ 156 h 216"/>
              <a:gd name="T74" fmla="*/ 117 w 128"/>
              <a:gd name="T75" fmla="*/ 187 h 216"/>
              <a:gd name="T76" fmla="*/ 60 w 128"/>
              <a:gd name="T77" fmla="*/ 120 h 216"/>
              <a:gd name="T78" fmla="*/ 60 w 128"/>
              <a:gd name="T79" fmla="*/ 148 h 216"/>
              <a:gd name="T80" fmla="*/ 10 w 128"/>
              <a:gd name="T81" fmla="*/ 177 h 216"/>
              <a:gd name="T82" fmla="*/ 60 w 128"/>
              <a:gd name="T83" fmla="*/ 120 h 216"/>
              <a:gd name="T84" fmla="*/ 0 w 128"/>
              <a:gd name="T85" fmla="*/ 0 h 216"/>
              <a:gd name="T86" fmla="*/ 0 w 128"/>
              <a:gd name="T87" fmla="*/ 8 h 216"/>
              <a:gd name="T88" fmla="*/ 128 w 128"/>
              <a:gd name="T89" fmla="*/ 8 h 216"/>
              <a:gd name="T90" fmla="*/ 128 w 128"/>
              <a:gd name="T91" fmla="*/ 0 h 216"/>
              <a:gd name="T92" fmla="*/ 0 w 128"/>
              <a:gd name="T93" fmla="*/ 0 h 216"/>
              <a:gd name="T94" fmla="*/ 0 w 128"/>
              <a:gd name="T95" fmla="*/ 216 h 216"/>
              <a:gd name="T96" fmla="*/ 128 w 128"/>
              <a:gd name="T97" fmla="*/ 216 h 216"/>
              <a:gd name="T98" fmla="*/ 128 w 128"/>
              <a:gd name="T99" fmla="*/ 208 h 216"/>
              <a:gd name="T100" fmla="*/ 0 w 128"/>
              <a:gd name="T101" fmla="*/ 208 h 216"/>
              <a:gd name="T102" fmla="*/ 0 w 128"/>
              <a:gd name="T103" fmla="*/ 216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216">
                <a:moveTo>
                  <a:pt x="0" y="16"/>
                </a:moveTo>
                <a:cubicBezTo>
                  <a:pt x="0" y="67"/>
                  <a:pt x="25" y="99"/>
                  <a:pt x="56" y="103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104" y="99"/>
                  <a:pt x="128" y="67"/>
                  <a:pt x="128" y="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0" y="12"/>
                  <a:pt x="0" y="12"/>
                  <a:pt x="0" y="12"/>
                </a:cubicBezTo>
                <a:lnTo>
                  <a:pt x="0" y="16"/>
                </a:lnTo>
                <a:close/>
                <a:moveTo>
                  <a:pt x="64" y="96"/>
                </a:moveTo>
                <a:cubicBezTo>
                  <a:pt x="46" y="96"/>
                  <a:pt x="30" y="86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98" y="86"/>
                  <a:pt x="82" y="96"/>
                  <a:pt x="64" y="96"/>
                </a:cubicBezTo>
                <a:close/>
                <a:moveTo>
                  <a:pt x="120" y="20"/>
                </a:moveTo>
                <a:cubicBezTo>
                  <a:pt x="120" y="36"/>
                  <a:pt x="117" y="49"/>
                  <a:pt x="112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1" y="49"/>
                  <a:pt x="8" y="36"/>
                  <a:pt x="8" y="20"/>
                </a:cubicBezTo>
                <a:lnTo>
                  <a:pt x="120" y="20"/>
                </a:lnTo>
                <a:close/>
                <a:moveTo>
                  <a:pt x="0" y="200"/>
                </a:moveTo>
                <a:cubicBezTo>
                  <a:pt x="0" y="204"/>
                  <a:pt x="0" y="204"/>
                  <a:pt x="0" y="204"/>
                </a:cubicBezTo>
                <a:cubicBezTo>
                  <a:pt x="128" y="204"/>
                  <a:pt x="128" y="204"/>
                  <a:pt x="128" y="204"/>
                </a:cubicBezTo>
                <a:cubicBezTo>
                  <a:pt x="128" y="200"/>
                  <a:pt x="128" y="200"/>
                  <a:pt x="128" y="200"/>
                </a:cubicBezTo>
                <a:cubicBezTo>
                  <a:pt x="128" y="145"/>
                  <a:pt x="99" y="112"/>
                  <a:pt x="64" y="112"/>
                </a:cubicBezTo>
                <a:cubicBezTo>
                  <a:pt x="29" y="112"/>
                  <a:pt x="0" y="145"/>
                  <a:pt x="0" y="200"/>
                </a:cubicBezTo>
                <a:close/>
                <a:moveTo>
                  <a:pt x="68" y="120"/>
                </a:moveTo>
                <a:cubicBezTo>
                  <a:pt x="92" y="122"/>
                  <a:pt x="112" y="142"/>
                  <a:pt x="118" y="177"/>
                </a:cubicBezTo>
                <a:cubicBezTo>
                  <a:pt x="109" y="168"/>
                  <a:pt x="87" y="151"/>
                  <a:pt x="68" y="148"/>
                </a:cubicBezTo>
                <a:lnTo>
                  <a:pt x="68" y="120"/>
                </a:lnTo>
                <a:close/>
                <a:moveTo>
                  <a:pt x="117" y="187"/>
                </a:moveTo>
                <a:cubicBezTo>
                  <a:pt x="119" y="185"/>
                  <a:pt x="119" y="185"/>
                  <a:pt x="119" y="185"/>
                </a:cubicBezTo>
                <a:cubicBezTo>
                  <a:pt x="120" y="188"/>
                  <a:pt x="120" y="192"/>
                  <a:pt x="120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2"/>
                  <a:pt x="8" y="188"/>
                  <a:pt x="9" y="185"/>
                </a:cubicBezTo>
                <a:cubicBezTo>
                  <a:pt x="11" y="187"/>
                  <a:pt x="11" y="187"/>
                  <a:pt x="11" y="187"/>
                </a:cubicBezTo>
                <a:cubicBezTo>
                  <a:pt x="11" y="187"/>
                  <a:pt x="42" y="156"/>
                  <a:pt x="64" y="156"/>
                </a:cubicBezTo>
                <a:cubicBezTo>
                  <a:pt x="86" y="156"/>
                  <a:pt x="117" y="187"/>
                  <a:pt x="117" y="187"/>
                </a:cubicBezTo>
                <a:close/>
                <a:moveTo>
                  <a:pt x="60" y="120"/>
                </a:moveTo>
                <a:cubicBezTo>
                  <a:pt x="60" y="148"/>
                  <a:pt x="60" y="148"/>
                  <a:pt x="60" y="148"/>
                </a:cubicBezTo>
                <a:cubicBezTo>
                  <a:pt x="41" y="151"/>
                  <a:pt x="19" y="168"/>
                  <a:pt x="10" y="177"/>
                </a:cubicBezTo>
                <a:cubicBezTo>
                  <a:pt x="16" y="142"/>
                  <a:pt x="36" y="122"/>
                  <a:pt x="60" y="120"/>
                </a:cubicBezTo>
                <a:close/>
                <a:moveTo>
                  <a:pt x="0" y="0"/>
                </a:moveTo>
                <a:cubicBezTo>
                  <a:pt x="0" y="8"/>
                  <a:pt x="0" y="8"/>
                  <a:pt x="0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0"/>
                  <a:pt x="128" y="0"/>
                  <a:pt x="128" y="0"/>
                </a:cubicBezTo>
                <a:lnTo>
                  <a:pt x="0" y="0"/>
                </a:lnTo>
                <a:close/>
                <a:moveTo>
                  <a:pt x="0" y="216"/>
                </a:moveTo>
                <a:cubicBezTo>
                  <a:pt x="128" y="216"/>
                  <a:pt x="128" y="216"/>
                  <a:pt x="128" y="216"/>
                </a:cubicBezTo>
                <a:cubicBezTo>
                  <a:pt x="128" y="208"/>
                  <a:pt x="128" y="208"/>
                  <a:pt x="128" y="208"/>
                </a:cubicBezTo>
                <a:cubicBezTo>
                  <a:pt x="0" y="208"/>
                  <a:pt x="0" y="208"/>
                  <a:pt x="0" y="208"/>
                </a:cubicBezTo>
                <a:lnTo>
                  <a:pt x="0" y="216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2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9">
            <a:extLst>
              <a:ext uri="{FF2B5EF4-FFF2-40B4-BE49-F238E27FC236}">
                <a16:creationId xmlns:a16="http://schemas.microsoft.com/office/drawing/2014/main" id="{3CFF2DC1-B2A8-40B2-BCC8-08C479F9826A}"/>
              </a:ext>
            </a:extLst>
          </p:cNvPr>
          <p:cNvSpPr>
            <a:spLocks noEditPoints="1"/>
          </p:cNvSpPr>
          <p:nvPr/>
        </p:nvSpPr>
        <p:spPr bwMode="auto">
          <a:xfrm>
            <a:off x="9460393" y="600403"/>
            <a:ext cx="388526" cy="341682"/>
          </a:xfrm>
          <a:custGeom>
            <a:avLst/>
            <a:gdLst>
              <a:gd name="T0" fmla="*/ 232 w 232"/>
              <a:gd name="T1" fmla="*/ 165 h 204"/>
              <a:gd name="T2" fmla="*/ 193 w 232"/>
              <a:gd name="T3" fmla="*/ 81 h 204"/>
              <a:gd name="T4" fmla="*/ 32 w 232"/>
              <a:gd name="T5" fmla="*/ 81 h 204"/>
              <a:gd name="T6" fmla="*/ 0 w 232"/>
              <a:gd name="T7" fmla="*/ 165 h 204"/>
              <a:gd name="T8" fmla="*/ 39 w 232"/>
              <a:gd name="T9" fmla="*/ 204 h 204"/>
              <a:gd name="T10" fmla="*/ 113 w 232"/>
              <a:gd name="T11" fmla="*/ 162 h 204"/>
              <a:gd name="T12" fmla="*/ 193 w 232"/>
              <a:gd name="T13" fmla="*/ 204 h 204"/>
              <a:gd name="T14" fmla="*/ 78 w 232"/>
              <a:gd name="T15" fmla="*/ 154 h 204"/>
              <a:gd name="T16" fmla="*/ 50 w 232"/>
              <a:gd name="T17" fmla="*/ 154 h 204"/>
              <a:gd name="T18" fmla="*/ 48 w 232"/>
              <a:gd name="T19" fmla="*/ 129 h 204"/>
              <a:gd name="T20" fmla="*/ 51 w 232"/>
              <a:gd name="T21" fmla="*/ 132 h 204"/>
              <a:gd name="T22" fmla="*/ 57 w 232"/>
              <a:gd name="T23" fmla="*/ 138 h 204"/>
              <a:gd name="T24" fmla="*/ 62 w 232"/>
              <a:gd name="T25" fmla="*/ 143 h 204"/>
              <a:gd name="T26" fmla="*/ 69 w 232"/>
              <a:gd name="T27" fmla="*/ 148 h 204"/>
              <a:gd name="T28" fmla="*/ 76 w 232"/>
              <a:gd name="T29" fmla="*/ 153 h 204"/>
              <a:gd name="T30" fmla="*/ 86 w 232"/>
              <a:gd name="T31" fmla="*/ 148 h 204"/>
              <a:gd name="T32" fmla="*/ 80 w 232"/>
              <a:gd name="T33" fmla="*/ 146 h 204"/>
              <a:gd name="T34" fmla="*/ 74 w 232"/>
              <a:gd name="T35" fmla="*/ 142 h 204"/>
              <a:gd name="T36" fmla="*/ 67 w 232"/>
              <a:gd name="T37" fmla="*/ 137 h 204"/>
              <a:gd name="T38" fmla="*/ 62 w 232"/>
              <a:gd name="T39" fmla="*/ 133 h 204"/>
              <a:gd name="T40" fmla="*/ 58 w 232"/>
              <a:gd name="T41" fmla="*/ 128 h 204"/>
              <a:gd name="T42" fmla="*/ 54 w 232"/>
              <a:gd name="T43" fmla="*/ 123 h 204"/>
              <a:gd name="T44" fmla="*/ 40 w 232"/>
              <a:gd name="T45" fmla="*/ 81 h 204"/>
              <a:gd name="T46" fmla="*/ 186 w 232"/>
              <a:gd name="T47" fmla="*/ 81 h 204"/>
              <a:gd name="T48" fmla="*/ 177 w 232"/>
              <a:gd name="T49" fmla="*/ 116 h 204"/>
              <a:gd name="T50" fmla="*/ 172 w 232"/>
              <a:gd name="T51" fmla="*/ 123 h 204"/>
              <a:gd name="T52" fmla="*/ 168 w 232"/>
              <a:gd name="T53" fmla="*/ 128 h 204"/>
              <a:gd name="T54" fmla="*/ 163 w 232"/>
              <a:gd name="T55" fmla="*/ 133 h 204"/>
              <a:gd name="T56" fmla="*/ 158 w 232"/>
              <a:gd name="T57" fmla="*/ 137 h 204"/>
              <a:gd name="T58" fmla="*/ 149 w 232"/>
              <a:gd name="T59" fmla="*/ 144 h 204"/>
              <a:gd name="T60" fmla="*/ 144 w 232"/>
              <a:gd name="T61" fmla="*/ 146 h 204"/>
              <a:gd name="T62" fmla="*/ 141 w 232"/>
              <a:gd name="T63" fmla="*/ 148 h 204"/>
              <a:gd name="T64" fmla="*/ 86 w 232"/>
              <a:gd name="T65" fmla="*/ 148 h 204"/>
              <a:gd name="T66" fmla="*/ 153 w 232"/>
              <a:gd name="T67" fmla="*/ 151 h 204"/>
              <a:gd name="T68" fmla="*/ 159 w 232"/>
              <a:gd name="T69" fmla="*/ 147 h 204"/>
              <a:gd name="T70" fmla="*/ 164 w 232"/>
              <a:gd name="T71" fmla="*/ 143 h 204"/>
              <a:gd name="T72" fmla="*/ 170 w 232"/>
              <a:gd name="T73" fmla="*/ 137 h 204"/>
              <a:gd name="T74" fmla="*/ 175 w 232"/>
              <a:gd name="T75" fmla="*/ 132 h 204"/>
              <a:gd name="T76" fmla="*/ 180 w 232"/>
              <a:gd name="T77" fmla="*/ 125 h 204"/>
              <a:gd name="T78" fmla="*/ 211 w 232"/>
              <a:gd name="T79" fmla="*/ 156 h 204"/>
              <a:gd name="T80" fmla="*/ 184 w 232"/>
              <a:gd name="T81" fmla="*/ 183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04">
                <a:moveTo>
                  <a:pt x="190" y="162"/>
                </a:moveTo>
                <a:cubicBezTo>
                  <a:pt x="232" y="165"/>
                  <a:pt x="232" y="165"/>
                  <a:pt x="232" y="165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90" y="107"/>
                  <a:pt x="193" y="94"/>
                  <a:pt x="193" y="81"/>
                </a:cubicBezTo>
                <a:cubicBezTo>
                  <a:pt x="193" y="36"/>
                  <a:pt x="157" y="0"/>
                  <a:pt x="113" y="0"/>
                </a:cubicBezTo>
                <a:cubicBezTo>
                  <a:pt x="68" y="0"/>
                  <a:pt x="32" y="36"/>
                  <a:pt x="32" y="81"/>
                </a:cubicBezTo>
                <a:cubicBezTo>
                  <a:pt x="32" y="96"/>
                  <a:pt x="36" y="110"/>
                  <a:pt x="44" y="122"/>
                </a:cubicBezTo>
                <a:cubicBezTo>
                  <a:pt x="0" y="165"/>
                  <a:pt x="0" y="165"/>
                  <a:pt x="0" y="165"/>
                </a:cubicBezTo>
                <a:cubicBezTo>
                  <a:pt x="42" y="162"/>
                  <a:pt x="42" y="162"/>
                  <a:pt x="42" y="162"/>
                </a:cubicBezTo>
                <a:cubicBezTo>
                  <a:pt x="39" y="204"/>
                  <a:pt x="39" y="204"/>
                  <a:pt x="39" y="204"/>
                </a:cubicBezTo>
                <a:cubicBezTo>
                  <a:pt x="86" y="157"/>
                  <a:pt x="86" y="157"/>
                  <a:pt x="86" y="157"/>
                </a:cubicBezTo>
                <a:cubicBezTo>
                  <a:pt x="94" y="160"/>
                  <a:pt x="103" y="162"/>
                  <a:pt x="113" y="162"/>
                </a:cubicBezTo>
                <a:cubicBezTo>
                  <a:pt x="124" y="162"/>
                  <a:pt x="135" y="159"/>
                  <a:pt x="144" y="155"/>
                </a:cubicBezTo>
                <a:cubicBezTo>
                  <a:pt x="193" y="204"/>
                  <a:pt x="193" y="204"/>
                  <a:pt x="193" y="204"/>
                </a:cubicBezTo>
                <a:lnTo>
                  <a:pt x="190" y="162"/>
                </a:lnTo>
                <a:close/>
                <a:moveTo>
                  <a:pt x="78" y="154"/>
                </a:moveTo>
                <a:cubicBezTo>
                  <a:pt x="48" y="183"/>
                  <a:pt x="48" y="183"/>
                  <a:pt x="48" y="183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21" y="156"/>
                  <a:pt x="21" y="156"/>
                  <a:pt x="21" y="156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9" y="129"/>
                  <a:pt x="49" y="130"/>
                  <a:pt x="50" y="131"/>
                </a:cubicBezTo>
                <a:cubicBezTo>
                  <a:pt x="50" y="132"/>
                  <a:pt x="51" y="132"/>
                  <a:pt x="51" y="132"/>
                </a:cubicBezTo>
                <a:cubicBezTo>
                  <a:pt x="52" y="134"/>
                  <a:pt x="54" y="136"/>
                  <a:pt x="55" y="137"/>
                </a:cubicBezTo>
                <a:cubicBezTo>
                  <a:pt x="56" y="138"/>
                  <a:pt x="56" y="138"/>
                  <a:pt x="57" y="138"/>
                </a:cubicBezTo>
                <a:cubicBezTo>
                  <a:pt x="58" y="140"/>
                  <a:pt x="60" y="142"/>
                  <a:pt x="62" y="143"/>
                </a:cubicBezTo>
                <a:cubicBezTo>
                  <a:pt x="62" y="143"/>
                  <a:pt x="62" y="143"/>
                  <a:pt x="62" y="143"/>
                </a:cubicBezTo>
                <a:cubicBezTo>
                  <a:pt x="64" y="145"/>
                  <a:pt x="65" y="146"/>
                  <a:pt x="67" y="147"/>
                </a:cubicBezTo>
                <a:cubicBezTo>
                  <a:pt x="68" y="148"/>
                  <a:pt x="68" y="148"/>
                  <a:pt x="69" y="148"/>
                </a:cubicBezTo>
                <a:cubicBezTo>
                  <a:pt x="70" y="149"/>
                  <a:pt x="72" y="150"/>
                  <a:pt x="74" y="151"/>
                </a:cubicBezTo>
                <a:cubicBezTo>
                  <a:pt x="75" y="152"/>
                  <a:pt x="75" y="152"/>
                  <a:pt x="76" y="153"/>
                </a:cubicBezTo>
                <a:cubicBezTo>
                  <a:pt x="77" y="153"/>
                  <a:pt x="77" y="153"/>
                  <a:pt x="78" y="154"/>
                </a:cubicBezTo>
                <a:close/>
                <a:moveTo>
                  <a:pt x="86" y="148"/>
                </a:moveTo>
                <a:cubicBezTo>
                  <a:pt x="85" y="148"/>
                  <a:pt x="83" y="147"/>
                  <a:pt x="82" y="147"/>
                </a:cubicBezTo>
                <a:cubicBezTo>
                  <a:pt x="81" y="146"/>
                  <a:pt x="81" y="146"/>
                  <a:pt x="80" y="146"/>
                </a:cubicBezTo>
                <a:cubicBezTo>
                  <a:pt x="79" y="145"/>
                  <a:pt x="78" y="145"/>
                  <a:pt x="77" y="144"/>
                </a:cubicBezTo>
                <a:cubicBezTo>
                  <a:pt x="76" y="143"/>
                  <a:pt x="75" y="143"/>
                  <a:pt x="74" y="142"/>
                </a:cubicBezTo>
                <a:cubicBezTo>
                  <a:pt x="73" y="142"/>
                  <a:pt x="73" y="141"/>
                  <a:pt x="72" y="141"/>
                </a:cubicBezTo>
                <a:cubicBezTo>
                  <a:pt x="70" y="140"/>
                  <a:pt x="68" y="138"/>
                  <a:pt x="67" y="137"/>
                </a:cubicBezTo>
                <a:cubicBezTo>
                  <a:pt x="66" y="137"/>
                  <a:pt x="66" y="136"/>
                  <a:pt x="66" y="136"/>
                </a:cubicBezTo>
                <a:cubicBezTo>
                  <a:pt x="65" y="135"/>
                  <a:pt x="63" y="134"/>
                  <a:pt x="62" y="133"/>
                </a:cubicBezTo>
                <a:cubicBezTo>
                  <a:pt x="62" y="132"/>
                  <a:pt x="61" y="132"/>
                  <a:pt x="60" y="131"/>
                </a:cubicBezTo>
                <a:cubicBezTo>
                  <a:pt x="60" y="130"/>
                  <a:pt x="59" y="129"/>
                  <a:pt x="58" y="128"/>
                </a:cubicBezTo>
                <a:cubicBezTo>
                  <a:pt x="57" y="127"/>
                  <a:pt x="57" y="127"/>
                  <a:pt x="56" y="126"/>
                </a:cubicBezTo>
                <a:cubicBezTo>
                  <a:pt x="55" y="125"/>
                  <a:pt x="55" y="124"/>
                  <a:pt x="54" y="123"/>
                </a:cubicBezTo>
                <a:cubicBezTo>
                  <a:pt x="53" y="122"/>
                  <a:pt x="53" y="122"/>
                  <a:pt x="52" y="121"/>
                </a:cubicBezTo>
                <a:cubicBezTo>
                  <a:pt x="45" y="109"/>
                  <a:pt x="40" y="95"/>
                  <a:pt x="40" y="81"/>
                </a:cubicBezTo>
                <a:cubicBezTo>
                  <a:pt x="40" y="41"/>
                  <a:pt x="73" y="8"/>
                  <a:pt x="113" y="8"/>
                </a:cubicBezTo>
                <a:cubicBezTo>
                  <a:pt x="153" y="8"/>
                  <a:pt x="186" y="41"/>
                  <a:pt x="186" y="81"/>
                </a:cubicBezTo>
                <a:cubicBezTo>
                  <a:pt x="186" y="93"/>
                  <a:pt x="182" y="105"/>
                  <a:pt x="177" y="115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6" y="117"/>
                  <a:pt x="175" y="119"/>
                  <a:pt x="174" y="121"/>
                </a:cubicBezTo>
                <a:cubicBezTo>
                  <a:pt x="173" y="121"/>
                  <a:pt x="173" y="122"/>
                  <a:pt x="172" y="123"/>
                </a:cubicBezTo>
                <a:cubicBezTo>
                  <a:pt x="171" y="124"/>
                  <a:pt x="170" y="125"/>
                  <a:pt x="169" y="126"/>
                </a:cubicBezTo>
                <a:cubicBezTo>
                  <a:pt x="169" y="127"/>
                  <a:pt x="168" y="128"/>
                  <a:pt x="168" y="128"/>
                </a:cubicBezTo>
                <a:cubicBezTo>
                  <a:pt x="167" y="129"/>
                  <a:pt x="166" y="130"/>
                  <a:pt x="165" y="131"/>
                </a:cubicBezTo>
                <a:cubicBezTo>
                  <a:pt x="164" y="132"/>
                  <a:pt x="164" y="133"/>
                  <a:pt x="163" y="133"/>
                </a:cubicBezTo>
                <a:cubicBezTo>
                  <a:pt x="162" y="134"/>
                  <a:pt x="161" y="135"/>
                  <a:pt x="160" y="136"/>
                </a:cubicBezTo>
                <a:cubicBezTo>
                  <a:pt x="160" y="136"/>
                  <a:pt x="159" y="137"/>
                  <a:pt x="158" y="137"/>
                </a:cubicBezTo>
                <a:cubicBezTo>
                  <a:pt x="158" y="138"/>
                  <a:pt x="157" y="139"/>
                  <a:pt x="156" y="139"/>
                </a:cubicBezTo>
                <a:cubicBezTo>
                  <a:pt x="154" y="141"/>
                  <a:pt x="151" y="143"/>
                  <a:pt x="149" y="144"/>
                </a:cubicBezTo>
                <a:cubicBezTo>
                  <a:pt x="149" y="144"/>
                  <a:pt x="149" y="144"/>
                  <a:pt x="149" y="144"/>
                </a:cubicBezTo>
                <a:cubicBezTo>
                  <a:pt x="147" y="145"/>
                  <a:pt x="146" y="146"/>
                  <a:pt x="144" y="146"/>
                </a:cubicBezTo>
                <a:cubicBezTo>
                  <a:pt x="144" y="147"/>
                  <a:pt x="143" y="147"/>
                  <a:pt x="142" y="147"/>
                </a:cubicBezTo>
                <a:cubicBezTo>
                  <a:pt x="141" y="148"/>
                  <a:pt x="141" y="148"/>
                  <a:pt x="141" y="148"/>
                </a:cubicBezTo>
                <a:cubicBezTo>
                  <a:pt x="132" y="152"/>
                  <a:pt x="123" y="154"/>
                  <a:pt x="113" y="154"/>
                </a:cubicBezTo>
                <a:cubicBezTo>
                  <a:pt x="103" y="154"/>
                  <a:pt x="94" y="152"/>
                  <a:pt x="86" y="148"/>
                </a:cubicBezTo>
                <a:close/>
                <a:moveTo>
                  <a:pt x="152" y="151"/>
                </a:moveTo>
                <a:cubicBezTo>
                  <a:pt x="152" y="151"/>
                  <a:pt x="153" y="151"/>
                  <a:pt x="153" y="151"/>
                </a:cubicBezTo>
                <a:cubicBezTo>
                  <a:pt x="155" y="150"/>
                  <a:pt x="156" y="149"/>
                  <a:pt x="157" y="148"/>
                </a:cubicBezTo>
                <a:cubicBezTo>
                  <a:pt x="158" y="148"/>
                  <a:pt x="158" y="147"/>
                  <a:pt x="159" y="147"/>
                </a:cubicBezTo>
                <a:cubicBezTo>
                  <a:pt x="161" y="146"/>
                  <a:pt x="162" y="145"/>
                  <a:pt x="163" y="144"/>
                </a:cubicBezTo>
                <a:cubicBezTo>
                  <a:pt x="164" y="143"/>
                  <a:pt x="164" y="143"/>
                  <a:pt x="164" y="143"/>
                </a:cubicBezTo>
                <a:cubicBezTo>
                  <a:pt x="166" y="141"/>
                  <a:pt x="168" y="140"/>
                  <a:pt x="169" y="138"/>
                </a:cubicBezTo>
                <a:cubicBezTo>
                  <a:pt x="170" y="138"/>
                  <a:pt x="170" y="138"/>
                  <a:pt x="170" y="137"/>
                </a:cubicBezTo>
                <a:cubicBezTo>
                  <a:pt x="172" y="136"/>
                  <a:pt x="173" y="134"/>
                  <a:pt x="175" y="132"/>
                </a:cubicBezTo>
                <a:cubicBezTo>
                  <a:pt x="175" y="132"/>
                  <a:pt x="175" y="132"/>
                  <a:pt x="175" y="132"/>
                </a:cubicBezTo>
                <a:cubicBezTo>
                  <a:pt x="177" y="130"/>
                  <a:pt x="178" y="128"/>
                  <a:pt x="179" y="127"/>
                </a:cubicBezTo>
                <a:cubicBezTo>
                  <a:pt x="179" y="126"/>
                  <a:pt x="180" y="126"/>
                  <a:pt x="180" y="125"/>
                </a:cubicBezTo>
                <a:cubicBezTo>
                  <a:pt x="180" y="125"/>
                  <a:pt x="180" y="125"/>
                  <a:pt x="180" y="125"/>
                </a:cubicBezTo>
                <a:cubicBezTo>
                  <a:pt x="211" y="156"/>
                  <a:pt x="211" y="156"/>
                  <a:pt x="211" y="156"/>
                </a:cubicBezTo>
                <a:cubicBezTo>
                  <a:pt x="182" y="154"/>
                  <a:pt x="182" y="154"/>
                  <a:pt x="182" y="154"/>
                </a:cubicBezTo>
                <a:cubicBezTo>
                  <a:pt x="184" y="183"/>
                  <a:pt x="184" y="183"/>
                  <a:pt x="184" y="183"/>
                </a:cubicBezTo>
                <a:lnTo>
                  <a:pt x="152" y="151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2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4BE414A-9D77-4713-9EC3-91DE152F0E6B}"/>
              </a:ext>
            </a:extLst>
          </p:cNvPr>
          <p:cNvGrpSpPr/>
          <p:nvPr/>
        </p:nvGrpSpPr>
        <p:grpSpPr>
          <a:xfrm>
            <a:off x="1478394" y="1169326"/>
            <a:ext cx="378233" cy="362533"/>
            <a:chOff x="5151438" y="2524125"/>
            <a:chExt cx="1262063" cy="120967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7" name="Freeform 11">
              <a:extLst>
                <a:ext uri="{FF2B5EF4-FFF2-40B4-BE49-F238E27FC236}">
                  <a16:creationId xmlns:a16="http://schemas.microsoft.com/office/drawing/2014/main" id="{5B2BDD65-548B-40AC-9EF1-2F7B821C8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5138" y="2524125"/>
              <a:ext cx="482600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3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3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9"/>
                    <a:pt x="95" y="149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7" y="182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3"/>
                    <a:pt x="144" y="113"/>
                    <a:pt x="144" y="113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2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12">
              <a:extLst>
                <a:ext uri="{FF2B5EF4-FFF2-40B4-BE49-F238E27FC236}">
                  <a16:creationId xmlns:a16="http://schemas.microsoft.com/office/drawing/2014/main" id="{D680E056-3304-4470-BEE5-1E4593392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2488" y="2805113"/>
              <a:ext cx="481013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5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7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6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78A7FB97-DEA5-4D74-A47A-C2AEF56D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1438" y="2805113"/>
              <a:ext cx="481013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83F2257-6B14-4912-B452-8C153A80B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8026" y="3275013"/>
              <a:ext cx="482600" cy="458788"/>
            </a:xfrm>
            <a:custGeom>
              <a:avLst/>
              <a:gdLst>
                <a:gd name="T0" fmla="*/ 99 w 192"/>
                <a:gd name="T1" fmla="*/ 150 h 183"/>
                <a:gd name="T2" fmla="*/ 92 w 192"/>
                <a:gd name="T3" fmla="*/ 150 h 183"/>
                <a:gd name="T4" fmla="*/ 39 w 192"/>
                <a:gd name="T5" fmla="*/ 181 h 183"/>
                <a:gd name="T6" fmla="*/ 37 w 192"/>
                <a:gd name="T7" fmla="*/ 179 h 183"/>
                <a:gd name="T8" fmla="*/ 50 w 192"/>
                <a:gd name="T9" fmla="*/ 119 h 183"/>
                <a:gd name="T10" fmla="*/ 48 w 192"/>
                <a:gd name="T11" fmla="*/ 113 h 183"/>
                <a:gd name="T12" fmla="*/ 2 w 192"/>
                <a:gd name="T13" fmla="*/ 72 h 183"/>
                <a:gd name="T14" fmla="*/ 3 w 192"/>
                <a:gd name="T15" fmla="*/ 69 h 183"/>
                <a:gd name="T16" fmla="*/ 64 w 192"/>
                <a:gd name="T17" fmla="*/ 63 h 183"/>
                <a:gd name="T18" fmla="*/ 70 w 192"/>
                <a:gd name="T19" fmla="*/ 59 h 183"/>
                <a:gd name="T20" fmla="*/ 94 w 192"/>
                <a:gd name="T21" fmla="*/ 2 h 183"/>
                <a:gd name="T22" fmla="*/ 97 w 192"/>
                <a:gd name="T23" fmla="*/ 2 h 183"/>
                <a:gd name="T24" fmla="*/ 122 w 192"/>
                <a:gd name="T25" fmla="*/ 59 h 183"/>
                <a:gd name="T26" fmla="*/ 128 w 192"/>
                <a:gd name="T27" fmla="*/ 63 h 183"/>
                <a:gd name="T28" fmla="*/ 189 w 192"/>
                <a:gd name="T29" fmla="*/ 69 h 183"/>
                <a:gd name="T30" fmla="*/ 190 w 192"/>
                <a:gd name="T31" fmla="*/ 72 h 183"/>
                <a:gd name="T32" fmla="*/ 144 w 192"/>
                <a:gd name="T33" fmla="*/ 113 h 183"/>
                <a:gd name="T34" fmla="*/ 141 w 192"/>
                <a:gd name="T35" fmla="*/ 119 h 183"/>
                <a:gd name="T36" fmla="*/ 155 w 192"/>
                <a:gd name="T37" fmla="*/ 179 h 183"/>
                <a:gd name="T38" fmla="*/ 152 w 192"/>
                <a:gd name="T39" fmla="*/ 181 h 183"/>
                <a:gd name="T40" fmla="*/ 99 w 192"/>
                <a:gd name="T41" fmla="*/ 15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3">
                  <a:moveTo>
                    <a:pt x="99" y="150"/>
                  </a:moveTo>
                  <a:cubicBezTo>
                    <a:pt x="97" y="149"/>
                    <a:pt x="94" y="149"/>
                    <a:pt x="92" y="150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7" y="183"/>
                    <a:pt x="36" y="182"/>
                    <a:pt x="37" y="179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1" y="117"/>
                    <a:pt x="50" y="114"/>
                    <a:pt x="48" y="11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0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6" y="63"/>
                    <a:pt x="69" y="61"/>
                    <a:pt x="70" y="59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0"/>
                    <a:pt x="97" y="0"/>
                    <a:pt x="97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5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1" y="69"/>
                    <a:pt x="192" y="70"/>
                    <a:pt x="190" y="72"/>
                  </a:cubicBezTo>
                  <a:cubicBezTo>
                    <a:pt x="144" y="113"/>
                    <a:pt x="144" y="113"/>
                    <a:pt x="144" y="113"/>
                  </a:cubicBezTo>
                  <a:cubicBezTo>
                    <a:pt x="142" y="114"/>
                    <a:pt x="141" y="117"/>
                    <a:pt x="141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2"/>
                    <a:pt x="154" y="183"/>
                    <a:pt x="152" y="181"/>
                  </a:cubicBezTo>
                  <a:lnTo>
                    <a:pt x="99" y="1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id="{9D877A2B-38D9-49B0-B2EF-2F123B937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838" y="3275013"/>
              <a:ext cx="479425" cy="458788"/>
            </a:xfrm>
            <a:custGeom>
              <a:avLst/>
              <a:gdLst>
                <a:gd name="T0" fmla="*/ 99 w 191"/>
                <a:gd name="T1" fmla="*/ 150 h 183"/>
                <a:gd name="T2" fmla="*/ 92 w 191"/>
                <a:gd name="T3" fmla="*/ 150 h 183"/>
                <a:gd name="T4" fmla="*/ 39 w 191"/>
                <a:gd name="T5" fmla="*/ 181 h 183"/>
                <a:gd name="T6" fmla="*/ 36 w 191"/>
                <a:gd name="T7" fmla="*/ 179 h 183"/>
                <a:gd name="T8" fmla="*/ 50 w 191"/>
                <a:gd name="T9" fmla="*/ 119 h 183"/>
                <a:gd name="T10" fmla="*/ 48 w 191"/>
                <a:gd name="T11" fmla="*/ 113 h 183"/>
                <a:gd name="T12" fmla="*/ 1 w 191"/>
                <a:gd name="T13" fmla="*/ 72 h 183"/>
                <a:gd name="T14" fmla="*/ 2 w 191"/>
                <a:gd name="T15" fmla="*/ 69 h 183"/>
                <a:gd name="T16" fmla="*/ 64 w 191"/>
                <a:gd name="T17" fmla="*/ 63 h 183"/>
                <a:gd name="T18" fmla="*/ 70 w 191"/>
                <a:gd name="T19" fmla="*/ 59 h 183"/>
                <a:gd name="T20" fmla="*/ 94 w 191"/>
                <a:gd name="T21" fmla="*/ 2 h 183"/>
                <a:gd name="T22" fmla="*/ 97 w 191"/>
                <a:gd name="T23" fmla="*/ 2 h 183"/>
                <a:gd name="T24" fmla="*/ 122 w 191"/>
                <a:gd name="T25" fmla="*/ 59 h 183"/>
                <a:gd name="T26" fmla="*/ 127 w 191"/>
                <a:gd name="T27" fmla="*/ 63 h 183"/>
                <a:gd name="T28" fmla="*/ 189 w 191"/>
                <a:gd name="T29" fmla="*/ 69 h 183"/>
                <a:gd name="T30" fmla="*/ 190 w 191"/>
                <a:gd name="T31" fmla="*/ 72 h 183"/>
                <a:gd name="T32" fmla="*/ 143 w 191"/>
                <a:gd name="T33" fmla="*/ 113 h 183"/>
                <a:gd name="T34" fmla="*/ 141 w 191"/>
                <a:gd name="T35" fmla="*/ 119 h 183"/>
                <a:gd name="T36" fmla="*/ 155 w 191"/>
                <a:gd name="T37" fmla="*/ 179 h 183"/>
                <a:gd name="T38" fmla="*/ 152 w 191"/>
                <a:gd name="T39" fmla="*/ 181 h 183"/>
                <a:gd name="T40" fmla="*/ 99 w 191"/>
                <a:gd name="T41" fmla="*/ 15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1" h="183">
                  <a:moveTo>
                    <a:pt x="99" y="150"/>
                  </a:moveTo>
                  <a:cubicBezTo>
                    <a:pt x="97" y="149"/>
                    <a:pt x="94" y="149"/>
                    <a:pt x="92" y="150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7" y="183"/>
                    <a:pt x="36" y="182"/>
                    <a:pt x="36" y="179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0" y="117"/>
                    <a:pt x="49" y="114"/>
                    <a:pt x="48" y="113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70"/>
                    <a:pt x="0" y="69"/>
                    <a:pt x="2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6" y="63"/>
                    <a:pt x="69" y="61"/>
                    <a:pt x="70" y="59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0"/>
                    <a:pt x="96" y="0"/>
                    <a:pt x="97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2" y="61"/>
                    <a:pt x="125" y="63"/>
                    <a:pt x="127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1" y="69"/>
                    <a:pt x="191" y="70"/>
                    <a:pt x="190" y="7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2" y="114"/>
                    <a:pt x="141" y="117"/>
                    <a:pt x="141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5" y="182"/>
                    <a:pt x="154" y="183"/>
                    <a:pt x="152" y="181"/>
                  </a:cubicBezTo>
                  <a:lnTo>
                    <a:pt x="99" y="1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FD2F6EE-BC4F-4FC8-AB1B-F0065E528B55}"/>
              </a:ext>
            </a:extLst>
          </p:cNvPr>
          <p:cNvGrpSpPr/>
          <p:nvPr/>
        </p:nvGrpSpPr>
        <p:grpSpPr>
          <a:xfrm flipH="1">
            <a:off x="2097152" y="1183196"/>
            <a:ext cx="284915" cy="346367"/>
            <a:chOff x="10004425" y="2801938"/>
            <a:chExt cx="404813" cy="49212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5EBDD8EF-9BDE-48E9-9A34-EDAA9C03E9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39350" y="2801938"/>
              <a:ext cx="323850" cy="327025"/>
            </a:xfrm>
            <a:custGeom>
              <a:avLst/>
              <a:gdLst>
                <a:gd name="T0" fmla="*/ 84 w 84"/>
                <a:gd name="T1" fmla="*/ 42 h 85"/>
                <a:gd name="T2" fmla="*/ 42 w 84"/>
                <a:gd name="T3" fmla="*/ 0 h 85"/>
                <a:gd name="T4" fmla="*/ 0 w 84"/>
                <a:gd name="T5" fmla="*/ 42 h 85"/>
                <a:gd name="T6" fmla="*/ 42 w 84"/>
                <a:gd name="T7" fmla="*/ 85 h 85"/>
                <a:gd name="T8" fmla="*/ 84 w 84"/>
                <a:gd name="T9" fmla="*/ 42 h 85"/>
                <a:gd name="T10" fmla="*/ 42 w 84"/>
                <a:gd name="T11" fmla="*/ 72 h 85"/>
                <a:gd name="T12" fmla="*/ 12 w 84"/>
                <a:gd name="T13" fmla="*/ 42 h 85"/>
                <a:gd name="T14" fmla="*/ 42 w 84"/>
                <a:gd name="T15" fmla="*/ 13 h 85"/>
                <a:gd name="T16" fmla="*/ 72 w 84"/>
                <a:gd name="T17" fmla="*/ 42 h 85"/>
                <a:gd name="T18" fmla="*/ 42 w 84"/>
                <a:gd name="T19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6"/>
                    <a:pt x="19" y="85"/>
                    <a:pt x="42" y="85"/>
                  </a:cubicBezTo>
                  <a:cubicBezTo>
                    <a:pt x="65" y="85"/>
                    <a:pt x="84" y="66"/>
                    <a:pt x="84" y="42"/>
                  </a:cubicBezTo>
                  <a:close/>
                  <a:moveTo>
                    <a:pt x="42" y="72"/>
                  </a:moveTo>
                  <a:cubicBezTo>
                    <a:pt x="26" y="72"/>
                    <a:pt x="12" y="59"/>
                    <a:pt x="12" y="42"/>
                  </a:cubicBezTo>
                  <a:cubicBezTo>
                    <a:pt x="12" y="26"/>
                    <a:pt x="26" y="13"/>
                    <a:pt x="42" y="13"/>
                  </a:cubicBezTo>
                  <a:cubicBezTo>
                    <a:pt x="58" y="13"/>
                    <a:pt x="72" y="26"/>
                    <a:pt x="72" y="42"/>
                  </a:cubicBezTo>
                  <a:cubicBezTo>
                    <a:pt x="72" y="59"/>
                    <a:pt x="58" y="72"/>
                    <a:pt x="42" y="7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2401C62B-702A-4857-9611-AE9380DA8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3975" y="3097213"/>
              <a:ext cx="195263" cy="196850"/>
            </a:xfrm>
            <a:custGeom>
              <a:avLst/>
              <a:gdLst>
                <a:gd name="T0" fmla="*/ 28 w 51"/>
                <a:gd name="T1" fmla="*/ 0 h 51"/>
                <a:gd name="T2" fmla="*/ 0 w 51"/>
                <a:gd name="T3" fmla="*/ 12 h 51"/>
                <a:gd name="T4" fmla="*/ 26 w 51"/>
                <a:gd name="T5" fmla="*/ 51 h 51"/>
                <a:gd name="T6" fmla="*/ 29 w 51"/>
                <a:gd name="T7" fmla="*/ 29 h 51"/>
                <a:gd name="T8" fmla="*/ 51 w 51"/>
                <a:gd name="T9" fmla="*/ 35 h 51"/>
                <a:gd name="T10" fmla="*/ 28 w 51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28" y="0"/>
                  </a:moveTo>
                  <a:cubicBezTo>
                    <a:pt x="21" y="7"/>
                    <a:pt x="11" y="11"/>
                    <a:pt x="0" y="12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51" y="35"/>
                    <a:pt x="51" y="35"/>
                    <a:pt x="51" y="35"/>
                  </a:cubicBezTo>
                  <a:lnTo>
                    <a:pt x="28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86BFC5E4-2239-4061-9C10-DA7EDE034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425" y="3105151"/>
              <a:ext cx="196850" cy="188913"/>
            </a:xfrm>
            <a:custGeom>
              <a:avLst/>
              <a:gdLst>
                <a:gd name="T0" fmla="*/ 0 w 51"/>
                <a:gd name="T1" fmla="*/ 33 h 49"/>
                <a:gd name="T2" fmla="*/ 22 w 51"/>
                <a:gd name="T3" fmla="*/ 27 h 49"/>
                <a:gd name="T4" fmla="*/ 25 w 51"/>
                <a:gd name="T5" fmla="*/ 49 h 49"/>
                <a:gd name="T6" fmla="*/ 51 w 51"/>
                <a:gd name="T7" fmla="*/ 10 h 49"/>
                <a:gd name="T8" fmla="*/ 22 w 51"/>
                <a:gd name="T9" fmla="*/ 0 h 49"/>
                <a:gd name="T10" fmla="*/ 0 w 51"/>
                <a:gd name="T11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9">
                  <a:moveTo>
                    <a:pt x="0" y="33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40" y="10"/>
                    <a:pt x="30" y="6"/>
                    <a:pt x="22" y="0"/>
                  </a:cubicBezTo>
                  <a:lnTo>
                    <a:pt x="0" y="3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5799BCF2-FA71-4695-8DDD-AA2728FE1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5075" y="2886076"/>
              <a:ext cx="157163" cy="149225"/>
            </a:xfrm>
            <a:custGeom>
              <a:avLst/>
              <a:gdLst>
                <a:gd name="T0" fmla="*/ 38 w 41"/>
                <a:gd name="T1" fmla="*/ 14 h 39"/>
                <a:gd name="T2" fmla="*/ 31 w 41"/>
                <a:gd name="T3" fmla="*/ 13 h 39"/>
                <a:gd name="T4" fmla="*/ 25 w 41"/>
                <a:gd name="T5" fmla="*/ 9 h 39"/>
                <a:gd name="T6" fmla="*/ 22 w 41"/>
                <a:gd name="T7" fmla="*/ 2 h 39"/>
                <a:gd name="T8" fmla="*/ 19 w 41"/>
                <a:gd name="T9" fmla="*/ 2 h 39"/>
                <a:gd name="T10" fmla="*/ 16 w 41"/>
                <a:gd name="T11" fmla="*/ 9 h 39"/>
                <a:gd name="T12" fmla="*/ 10 w 41"/>
                <a:gd name="T13" fmla="*/ 13 h 39"/>
                <a:gd name="T14" fmla="*/ 2 w 41"/>
                <a:gd name="T15" fmla="*/ 14 h 39"/>
                <a:gd name="T16" fmla="*/ 1 w 41"/>
                <a:gd name="T17" fmla="*/ 17 h 39"/>
                <a:gd name="T18" fmla="*/ 7 w 41"/>
                <a:gd name="T19" fmla="*/ 22 h 39"/>
                <a:gd name="T20" fmla="*/ 9 w 41"/>
                <a:gd name="T21" fmla="*/ 29 h 39"/>
                <a:gd name="T22" fmla="*/ 8 w 41"/>
                <a:gd name="T23" fmla="*/ 36 h 39"/>
                <a:gd name="T24" fmla="*/ 10 w 41"/>
                <a:gd name="T25" fmla="*/ 38 h 39"/>
                <a:gd name="T26" fmla="*/ 17 w 41"/>
                <a:gd name="T27" fmla="*/ 34 h 39"/>
                <a:gd name="T28" fmla="*/ 24 w 41"/>
                <a:gd name="T29" fmla="*/ 34 h 39"/>
                <a:gd name="T30" fmla="*/ 30 w 41"/>
                <a:gd name="T31" fmla="*/ 38 h 39"/>
                <a:gd name="T32" fmla="*/ 33 w 41"/>
                <a:gd name="T33" fmla="*/ 36 h 39"/>
                <a:gd name="T34" fmla="*/ 31 w 41"/>
                <a:gd name="T35" fmla="*/ 29 h 39"/>
                <a:gd name="T36" fmla="*/ 34 w 41"/>
                <a:gd name="T37" fmla="*/ 22 h 39"/>
                <a:gd name="T38" fmla="*/ 39 w 41"/>
                <a:gd name="T39" fmla="*/ 17 h 39"/>
                <a:gd name="T40" fmla="*/ 38 w 41"/>
                <a:gd name="T41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39">
                  <a:moveTo>
                    <a:pt x="38" y="14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29" y="13"/>
                    <a:pt x="26" y="11"/>
                    <a:pt x="25" y="9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0"/>
                    <a:pt x="20" y="0"/>
                    <a:pt x="19" y="2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1"/>
                    <a:pt x="12" y="13"/>
                    <a:pt x="10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6"/>
                    <a:pt x="1" y="17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9" y="24"/>
                    <a:pt x="10" y="27"/>
                    <a:pt x="9" y="29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8"/>
                    <a:pt x="8" y="39"/>
                    <a:pt x="10" y="38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3"/>
                    <a:pt x="22" y="33"/>
                    <a:pt x="24" y="34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2" y="39"/>
                    <a:pt x="34" y="38"/>
                    <a:pt x="33" y="36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7"/>
                    <a:pt x="32" y="24"/>
                    <a:pt x="34" y="22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1" y="16"/>
                    <a:pt x="41" y="14"/>
                    <a:pt x="38" y="1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17508FA-A956-4835-8206-972590F3AFDD}"/>
              </a:ext>
            </a:extLst>
          </p:cNvPr>
          <p:cNvGrpSpPr/>
          <p:nvPr/>
        </p:nvGrpSpPr>
        <p:grpSpPr>
          <a:xfrm>
            <a:off x="2649674" y="1287321"/>
            <a:ext cx="245262" cy="206471"/>
            <a:chOff x="7342209" y="3909291"/>
            <a:chExt cx="333912" cy="281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8" name="Freeform 377">
              <a:extLst>
                <a:ext uri="{FF2B5EF4-FFF2-40B4-BE49-F238E27FC236}">
                  <a16:creationId xmlns:a16="http://schemas.microsoft.com/office/drawing/2014/main" id="{8C54C752-829A-4791-B08F-1D05231AE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209" y="3909291"/>
              <a:ext cx="333912" cy="279396"/>
            </a:xfrm>
            <a:custGeom>
              <a:avLst/>
              <a:gdLst>
                <a:gd name="T0" fmla="*/ 0 w 934"/>
                <a:gd name="T1" fmla="*/ 0 h 785"/>
                <a:gd name="T2" fmla="*/ 0 w 934"/>
                <a:gd name="T3" fmla="*/ 481648 h 785"/>
                <a:gd name="T4" fmla="*/ 312556 w 934"/>
                <a:gd name="T5" fmla="*/ 520845 h 785"/>
                <a:gd name="T6" fmla="*/ 620457 w 934"/>
                <a:gd name="T7" fmla="*/ 481648 h 785"/>
                <a:gd name="T8" fmla="*/ 620457 w 934"/>
                <a:gd name="T9" fmla="*/ 0 h 785"/>
                <a:gd name="T10" fmla="*/ 312556 w 934"/>
                <a:gd name="T11" fmla="*/ 39861 h 785"/>
                <a:gd name="T12" fmla="*/ 0 w 934"/>
                <a:gd name="T13" fmla="*/ 0 h 7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4" h="785">
                  <a:moveTo>
                    <a:pt x="0" y="0"/>
                  </a:moveTo>
                  <a:lnTo>
                    <a:pt x="0" y="725"/>
                  </a:lnTo>
                  <a:lnTo>
                    <a:pt x="470" y="784"/>
                  </a:lnTo>
                  <a:lnTo>
                    <a:pt x="933" y="725"/>
                  </a:lnTo>
                  <a:lnTo>
                    <a:pt x="933" y="0"/>
                  </a:lnTo>
                  <a:lnTo>
                    <a:pt x="470" y="60"/>
                  </a:lnTo>
                  <a:lnTo>
                    <a:pt x="0" y="0"/>
                  </a:lnTo>
                </a:path>
              </a:pathLst>
            </a:custGeom>
            <a:grpFill/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id-ID" sz="2400" u="sng"/>
            </a:p>
          </p:txBody>
        </p:sp>
        <p:sp>
          <p:nvSpPr>
            <p:cNvPr id="59" name="Line 378">
              <a:extLst>
                <a:ext uri="{FF2B5EF4-FFF2-40B4-BE49-F238E27FC236}">
                  <a16:creationId xmlns:a16="http://schemas.microsoft.com/office/drawing/2014/main" id="{549B0BE7-876D-42BC-9A15-789FE54917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10868" y="3929735"/>
              <a:ext cx="1704" cy="260656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2437851">
                <a:defRPr/>
              </a:pPr>
              <a:endParaRPr lang="en-US" sz="2400" u="sng">
                <a:latin typeface="Lato Light" charset="0"/>
              </a:endParaRPr>
            </a:p>
          </p:txBody>
        </p:sp>
        <p:sp>
          <p:nvSpPr>
            <p:cNvPr id="60" name="Line 379">
              <a:extLst>
                <a:ext uri="{FF2B5EF4-FFF2-40B4-BE49-F238E27FC236}">
                  <a16:creationId xmlns:a16="http://schemas.microsoft.com/office/drawing/2014/main" id="{8D9371F1-3061-4303-9159-55D9E3261A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3725" y="3962956"/>
              <a:ext cx="103921" cy="11073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2437851">
                <a:defRPr/>
              </a:pPr>
              <a:endParaRPr lang="en-US" sz="2400" u="sng">
                <a:latin typeface="Lato Light" charset="0"/>
              </a:endParaRPr>
            </a:p>
          </p:txBody>
        </p:sp>
        <p:sp>
          <p:nvSpPr>
            <p:cNvPr id="61" name="Line 380">
              <a:extLst>
                <a:ext uri="{FF2B5EF4-FFF2-40B4-BE49-F238E27FC236}">
                  <a16:creationId xmlns:a16="http://schemas.microsoft.com/office/drawing/2014/main" id="{5BDE33CB-9C23-4C47-B338-CD3B5CD4C4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3725" y="4015768"/>
              <a:ext cx="103921" cy="11073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2437851">
                <a:defRPr/>
              </a:pPr>
              <a:endParaRPr lang="en-US" sz="2400" u="sng">
                <a:latin typeface="Lato Light" charset="0"/>
              </a:endParaRPr>
            </a:p>
          </p:txBody>
        </p:sp>
        <p:sp>
          <p:nvSpPr>
            <p:cNvPr id="62" name="Line 381">
              <a:extLst>
                <a:ext uri="{FF2B5EF4-FFF2-40B4-BE49-F238E27FC236}">
                  <a16:creationId xmlns:a16="http://schemas.microsoft.com/office/drawing/2014/main" id="{240545E9-55EE-444A-9BBF-8129FD3550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3725" y="4069434"/>
              <a:ext cx="103921" cy="11073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2437851">
                <a:defRPr/>
              </a:pPr>
              <a:endParaRPr lang="en-US" sz="2400" u="sng">
                <a:latin typeface="Lato Light" charset="0"/>
              </a:endParaRPr>
            </a:p>
          </p:txBody>
        </p:sp>
        <p:sp>
          <p:nvSpPr>
            <p:cNvPr id="63" name="Line 382">
              <a:extLst>
                <a:ext uri="{FF2B5EF4-FFF2-40B4-BE49-F238E27FC236}">
                  <a16:creationId xmlns:a16="http://schemas.microsoft.com/office/drawing/2014/main" id="{EE760091-95DD-4DAE-9875-1E9689D5DC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3725" y="4123098"/>
              <a:ext cx="103921" cy="14481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2437851">
                <a:defRPr/>
              </a:pPr>
              <a:endParaRPr lang="en-US" sz="2400" u="sng">
                <a:latin typeface="Lato Light" charset="0"/>
              </a:endParaRPr>
            </a:p>
          </p:txBody>
        </p:sp>
        <p:sp>
          <p:nvSpPr>
            <p:cNvPr id="64" name="Line 383">
              <a:extLst>
                <a:ext uri="{FF2B5EF4-FFF2-40B4-BE49-F238E27FC236}">
                  <a16:creationId xmlns:a16="http://schemas.microsoft.com/office/drawing/2014/main" id="{0E66B65D-BEC7-46A3-8C68-978F5230DA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40682" y="3962956"/>
              <a:ext cx="103921" cy="11073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2437851">
                <a:defRPr/>
              </a:pPr>
              <a:endParaRPr lang="en-US" sz="2400" u="sng">
                <a:latin typeface="Lato Light" charset="0"/>
              </a:endParaRPr>
            </a:p>
          </p:txBody>
        </p:sp>
        <p:sp>
          <p:nvSpPr>
            <p:cNvPr id="65" name="Line 384">
              <a:extLst>
                <a:ext uri="{FF2B5EF4-FFF2-40B4-BE49-F238E27FC236}">
                  <a16:creationId xmlns:a16="http://schemas.microsoft.com/office/drawing/2014/main" id="{86324758-B0C9-4091-8EB5-035821471D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40682" y="4015768"/>
              <a:ext cx="103921" cy="11073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2437851">
                <a:defRPr/>
              </a:pPr>
              <a:endParaRPr lang="en-US" sz="2400" u="sng">
                <a:latin typeface="Lato Light" charset="0"/>
              </a:endParaRPr>
            </a:p>
          </p:txBody>
        </p:sp>
        <p:sp>
          <p:nvSpPr>
            <p:cNvPr id="66" name="Line 385">
              <a:extLst>
                <a:ext uri="{FF2B5EF4-FFF2-40B4-BE49-F238E27FC236}">
                  <a16:creationId xmlns:a16="http://schemas.microsoft.com/office/drawing/2014/main" id="{62749939-43DC-4154-9F44-F6C7D51004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40682" y="4069434"/>
              <a:ext cx="103921" cy="11073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2437851">
                <a:defRPr/>
              </a:pPr>
              <a:endParaRPr lang="en-US" sz="2400" u="sng">
                <a:latin typeface="Lato Light" charset="0"/>
              </a:endParaRPr>
            </a:p>
          </p:txBody>
        </p:sp>
        <p:sp>
          <p:nvSpPr>
            <p:cNvPr id="67" name="Line 386">
              <a:extLst>
                <a:ext uri="{FF2B5EF4-FFF2-40B4-BE49-F238E27FC236}">
                  <a16:creationId xmlns:a16="http://schemas.microsoft.com/office/drawing/2014/main" id="{7C91DACB-8ACE-4FFE-AE56-682E2A3541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40682" y="4123098"/>
              <a:ext cx="103921" cy="14481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2437851">
                <a:defRPr/>
              </a:pPr>
              <a:endParaRPr lang="en-US" sz="2400" u="sng">
                <a:latin typeface="Lato Light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82BD51F-781E-4992-84D2-DCB440BC32F3}"/>
              </a:ext>
            </a:extLst>
          </p:cNvPr>
          <p:cNvGrpSpPr/>
          <p:nvPr/>
        </p:nvGrpSpPr>
        <p:grpSpPr>
          <a:xfrm>
            <a:off x="4747247" y="2588553"/>
            <a:ext cx="212238" cy="274661"/>
            <a:chOff x="2917826" y="5505451"/>
            <a:chExt cx="32385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08" name="Freeform 5">
              <a:extLst>
                <a:ext uri="{FF2B5EF4-FFF2-40B4-BE49-F238E27FC236}">
                  <a16:creationId xmlns:a16="http://schemas.microsoft.com/office/drawing/2014/main" id="{2FCF0E7C-308F-45B2-AE07-AB657DA0DD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2613" y="5602288"/>
              <a:ext cx="55563" cy="76200"/>
            </a:xfrm>
            <a:custGeom>
              <a:avLst/>
              <a:gdLst>
                <a:gd name="T0" fmla="*/ 35 w 35"/>
                <a:gd name="T1" fmla="*/ 48 h 48"/>
                <a:gd name="T2" fmla="*/ 35 w 35"/>
                <a:gd name="T3" fmla="*/ 0 h 48"/>
                <a:gd name="T4" fmla="*/ 0 w 35"/>
                <a:gd name="T5" fmla="*/ 0 h 48"/>
                <a:gd name="T6" fmla="*/ 0 w 35"/>
                <a:gd name="T7" fmla="*/ 48 h 48"/>
                <a:gd name="T8" fmla="*/ 18 w 35"/>
                <a:gd name="T9" fmla="*/ 40 h 48"/>
                <a:gd name="T10" fmla="*/ 35 w 35"/>
                <a:gd name="T11" fmla="*/ 48 h 48"/>
                <a:gd name="T12" fmla="*/ 35 w 35"/>
                <a:gd name="T13" fmla="*/ 48 h 48"/>
                <a:gd name="T14" fmla="*/ 35 w 35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8">
                  <a:moveTo>
                    <a:pt x="35" y="48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8" y="40"/>
                  </a:lnTo>
                  <a:lnTo>
                    <a:pt x="35" y="48"/>
                  </a:lnTo>
                  <a:close/>
                  <a:moveTo>
                    <a:pt x="35" y="48"/>
                  </a:moveTo>
                  <a:lnTo>
                    <a:pt x="35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6">
              <a:extLst>
                <a:ext uri="{FF2B5EF4-FFF2-40B4-BE49-F238E27FC236}">
                  <a16:creationId xmlns:a16="http://schemas.microsoft.com/office/drawing/2014/main" id="{D7A40C55-5E98-4555-8862-D70EFE9CC5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2613" y="5602288"/>
              <a:ext cx="55563" cy="76200"/>
            </a:xfrm>
            <a:custGeom>
              <a:avLst/>
              <a:gdLst>
                <a:gd name="T0" fmla="*/ 35 w 35"/>
                <a:gd name="T1" fmla="*/ 48 h 48"/>
                <a:gd name="T2" fmla="*/ 35 w 35"/>
                <a:gd name="T3" fmla="*/ 0 h 48"/>
                <a:gd name="T4" fmla="*/ 0 w 35"/>
                <a:gd name="T5" fmla="*/ 0 h 48"/>
                <a:gd name="T6" fmla="*/ 0 w 35"/>
                <a:gd name="T7" fmla="*/ 48 h 48"/>
                <a:gd name="T8" fmla="*/ 18 w 35"/>
                <a:gd name="T9" fmla="*/ 40 h 48"/>
                <a:gd name="T10" fmla="*/ 35 w 35"/>
                <a:gd name="T11" fmla="*/ 48 h 48"/>
                <a:gd name="T12" fmla="*/ 35 w 35"/>
                <a:gd name="T13" fmla="*/ 48 h 48"/>
                <a:gd name="T14" fmla="*/ 35 w 35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8">
                  <a:moveTo>
                    <a:pt x="35" y="48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8" y="40"/>
                  </a:lnTo>
                  <a:lnTo>
                    <a:pt x="35" y="48"/>
                  </a:lnTo>
                  <a:moveTo>
                    <a:pt x="35" y="48"/>
                  </a:moveTo>
                  <a:lnTo>
                    <a:pt x="35" y="4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7">
              <a:extLst>
                <a:ext uri="{FF2B5EF4-FFF2-40B4-BE49-F238E27FC236}">
                  <a16:creationId xmlns:a16="http://schemas.microsoft.com/office/drawing/2014/main" id="{16AE13A8-F276-4D2C-BB26-372D139611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7826" y="5505451"/>
              <a:ext cx="323850" cy="71438"/>
            </a:xfrm>
            <a:custGeom>
              <a:avLst/>
              <a:gdLst>
                <a:gd name="T0" fmla="*/ 887 w 887"/>
                <a:gd name="T1" fmla="*/ 0 h 200"/>
                <a:gd name="T2" fmla="*/ 100 w 887"/>
                <a:gd name="T3" fmla="*/ 0 h 200"/>
                <a:gd name="T4" fmla="*/ 0 w 887"/>
                <a:gd name="T5" fmla="*/ 100 h 200"/>
                <a:gd name="T6" fmla="*/ 100 w 887"/>
                <a:gd name="T7" fmla="*/ 200 h 200"/>
                <a:gd name="T8" fmla="*/ 887 w 887"/>
                <a:gd name="T9" fmla="*/ 200 h 200"/>
                <a:gd name="T10" fmla="*/ 887 w 887"/>
                <a:gd name="T11" fmla="*/ 0 h 200"/>
                <a:gd name="T12" fmla="*/ 887 w 887"/>
                <a:gd name="T13" fmla="*/ 0 h 200"/>
                <a:gd name="T14" fmla="*/ 887 w 887"/>
                <a:gd name="T1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7" h="200">
                  <a:moveTo>
                    <a:pt x="887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4" y="0"/>
                    <a:pt x="0" y="45"/>
                    <a:pt x="0" y="100"/>
                  </a:cubicBezTo>
                  <a:cubicBezTo>
                    <a:pt x="0" y="155"/>
                    <a:pt x="44" y="200"/>
                    <a:pt x="100" y="200"/>
                  </a:cubicBezTo>
                  <a:cubicBezTo>
                    <a:pt x="887" y="200"/>
                    <a:pt x="887" y="200"/>
                    <a:pt x="887" y="200"/>
                  </a:cubicBezTo>
                  <a:lnTo>
                    <a:pt x="887" y="0"/>
                  </a:lnTo>
                  <a:close/>
                  <a:moveTo>
                    <a:pt x="887" y="0"/>
                  </a:moveTo>
                  <a:cubicBezTo>
                    <a:pt x="887" y="0"/>
                    <a:pt x="887" y="0"/>
                    <a:pt x="88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8">
              <a:extLst>
                <a:ext uri="{FF2B5EF4-FFF2-40B4-BE49-F238E27FC236}">
                  <a16:creationId xmlns:a16="http://schemas.microsoft.com/office/drawing/2014/main" id="{8A21749A-A016-428F-8196-6CCA8341A2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7826" y="5589588"/>
              <a:ext cx="60325" cy="334963"/>
            </a:xfrm>
            <a:custGeom>
              <a:avLst/>
              <a:gdLst>
                <a:gd name="T0" fmla="*/ 166 w 166"/>
                <a:gd name="T1" fmla="*/ 34 h 922"/>
                <a:gd name="T2" fmla="*/ 102 w 166"/>
                <a:gd name="T3" fmla="*/ 34 h 922"/>
                <a:gd name="T4" fmla="*/ 0 w 166"/>
                <a:gd name="T5" fmla="*/ 0 h 922"/>
                <a:gd name="T6" fmla="*/ 0 w 166"/>
                <a:gd name="T7" fmla="*/ 795 h 922"/>
                <a:gd name="T8" fmla="*/ 127 w 166"/>
                <a:gd name="T9" fmla="*/ 922 h 922"/>
                <a:gd name="T10" fmla="*/ 166 w 166"/>
                <a:gd name="T11" fmla="*/ 922 h 922"/>
                <a:gd name="T12" fmla="*/ 166 w 166"/>
                <a:gd name="T13" fmla="*/ 34 h 922"/>
                <a:gd name="T14" fmla="*/ 166 w 166"/>
                <a:gd name="T15" fmla="*/ 34 h 922"/>
                <a:gd name="T16" fmla="*/ 166 w 166"/>
                <a:gd name="T17" fmla="*/ 34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922">
                  <a:moveTo>
                    <a:pt x="166" y="34"/>
                  </a:moveTo>
                  <a:cubicBezTo>
                    <a:pt x="102" y="34"/>
                    <a:pt x="102" y="34"/>
                    <a:pt x="102" y="34"/>
                  </a:cubicBezTo>
                  <a:cubicBezTo>
                    <a:pt x="64" y="34"/>
                    <a:pt x="28" y="21"/>
                    <a:pt x="0" y="0"/>
                  </a:cubicBezTo>
                  <a:cubicBezTo>
                    <a:pt x="0" y="795"/>
                    <a:pt x="0" y="795"/>
                    <a:pt x="0" y="795"/>
                  </a:cubicBezTo>
                  <a:cubicBezTo>
                    <a:pt x="0" y="865"/>
                    <a:pt x="57" y="922"/>
                    <a:pt x="127" y="922"/>
                  </a:cubicBezTo>
                  <a:cubicBezTo>
                    <a:pt x="166" y="922"/>
                    <a:pt x="166" y="922"/>
                    <a:pt x="166" y="922"/>
                  </a:cubicBezTo>
                  <a:lnTo>
                    <a:pt x="166" y="34"/>
                  </a:lnTo>
                  <a:close/>
                  <a:moveTo>
                    <a:pt x="166" y="34"/>
                  </a:moveTo>
                  <a:cubicBezTo>
                    <a:pt x="166" y="34"/>
                    <a:pt x="166" y="34"/>
                    <a:pt x="166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9">
              <a:extLst>
                <a:ext uri="{FF2B5EF4-FFF2-40B4-BE49-F238E27FC236}">
                  <a16:creationId xmlns:a16="http://schemas.microsoft.com/office/drawing/2014/main" id="{8207969E-9003-42E0-923A-01F92EDD4D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03551" y="5602288"/>
              <a:ext cx="238125" cy="322263"/>
            </a:xfrm>
            <a:custGeom>
              <a:avLst/>
              <a:gdLst>
                <a:gd name="T0" fmla="*/ 150 w 150"/>
                <a:gd name="T1" fmla="*/ 0 h 203"/>
                <a:gd name="T2" fmla="*/ 126 w 150"/>
                <a:gd name="T3" fmla="*/ 0 h 203"/>
                <a:gd name="T4" fmla="*/ 126 w 150"/>
                <a:gd name="T5" fmla="*/ 71 h 203"/>
                <a:gd name="T6" fmla="*/ 93 w 150"/>
                <a:gd name="T7" fmla="*/ 57 h 203"/>
                <a:gd name="T8" fmla="*/ 59 w 150"/>
                <a:gd name="T9" fmla="*/ 71 h 203"/>
                <a:gd name="T10" fmla="*/ 59 w 150"/>
                <a:gd name="T11" fmla="*/ 0 h 203"/>
                <a:gd name="T12" fmla="*/ 0 w 150"/>
                <a:gd name="T13" fmla="*/ 0 h 203"/>
                <a:gd name="T14" fmla="*/ 0 w 150"/>
                <a:gd name="T15" fmla="*/ 203 h 203"/>
                <a:gd name="T16" fmla="*/ 150 w 150"/>
                <a:gd name="T17" fmla="*/ 203 h 203"/>
                <a:gd name="T18" fmla="*/ 150 w 150"/>
                <a:gd name="T19" fmla="*/ 0 h 203"/>
                <a:gd name="T20" fmla="*/ 150 w 150"/>
                <a:gd name="T21" fmla="*/ 0 h 203"/>
                <a:gd name="T22" fmla="*/ 109 w 150"/>
                <a:gd name="T23" fmla="*/ 171 h 203"/>
                <a:gd name="T24" fmla="*/ 42 w 150"/>
                <a:gd name="T25" fmla="*/ 171 h 203"/>
                <a:gd name="T26" fmla="*/ 42 w 150"/>
                <a:gd name="T27" fmla="*/ 156 h 203"/>
                <a:gd name="T28" fmla="*/ 109 w 150"/>
                <a:gd name="T29" fmla="*/ 156 h 203"/>
                <a:gd name="T30" fmla="*/ 109 w 150"/>
                <a:gd name="T31" fmla="*/ 171 h 203"/>
                <a:gd name="T32" fmla="*/ 109 w 150"/>
                <a:gd name="T33" fmla="*/ 139 h 203"/>
                <a:gd name="T34" fmla="*/ 42 w 150"/>
                <a:gd name="T35" fmla="*/ 139 h 203"/>
                <a:gd name="T36" fmla="*/ 42 w 150"/>
                <a:gd name="T37" fmla="*/ 123 h 203"/>
                <a:gd name="T38" fmla="*/ 109 w 150"/>
                <a:gd name="T39" fmla="*/ 123 h 203"/>
                <a:gd name="T40" fmla="*/ 109 w 150"/>
                <a:gd name="T41" fmla="*/ 139 h 203"/>
                <a:gd name="T42" fmla="*/ 109 w 150"/>
                <a:gd name="T43" fmla="*/ 139 h 203"/>
                <a:gd name="T44" fmla="*/ 109 w 150"/>
                <a:gd name="T45" fmla="*/ 139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0" h="203">
                  <a:moveTo>
                    <a:pt x="150" y="0"/>
                  </a:moveTo>
                  <a:lnTo>
                    <a:pt x="126" y="0"/>
                  </a:lnTo>
                  <a:lnTo>
                    <a:pt x="126" y="71"/>
                  </a:lnTo>
                  <a:lnTo>
                    <a:pt x="93" y="57"/>
                  </a:lnTo>
                  <a:lnTo>
                    <a:pt x="59" y="71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203"/>
                  </a:lnTo>
                  <a:lnTo>
                    <a:pt x="150" y="203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09" y="171"/>
                  </a:moveTo>
                  <a:lnTo>
                    <a:pt x="42" y="171"/>
                  </a:lnTo>
                  <a:lnTo>
                    <a:pt x="42" y="156"/>
                  </a:lnTo>
                  <a:lnTo>
                    <a:pt x="109" y="156"/>
                  </a:lnTo>
                  <a:lnTo>
                    <a:pt x="109" y="171"/>
                  </a:lnTo>
                  <a:close/>
                  <a:moveTo>
                    <a:pt x="109" y="139"/>
                  </a:moveTo>
                  <a:lnTo>
                    <a:pt x="42" y="139"/>
                  </a:lnTo>
                  <a:lnTo>
                    <a:pt x="42" y="123"/>
                  </a:lnTo>
                  <a:lnTo>
                    <a:pt x="109" y="123"/>
                  </a:lnTo>
                  <a:lnTo>
                    <a:pt x="109" y="139"/>
                  </a:lnTo>
                  <a:close/>
                  <a:moveTo>
                    <a:pt x="109" y="139"/>
                  </a:moveTo>
                  <a:lnTo>
                    <a:pt x="109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10">
              <a:extLst>
                <a:ext uri="{FF2B5EF4-FFF2-40B4-BE49-F238E27FC236}">
                  <a16:creationId xmlns:a16="http://schemas.microsoft.com/office/drawing/2014/main" id="{A5E0537E-2B72-4C8E-9254-F7387A6052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03551" y="5602288"/>
              <a:ext cx="238125" cy="322263"/>
            </a:xfrm>
            <a:custGeom>
              <a:avLst/>
              <a:gdLst>
                <a:gd name="T0" fmla="*/ 150 w 150"/>
                <a:gd name="T1" fmla="*/ 0 h 203"/>
                <a:gd name="T2" fmla="*/ 126 w 150"/>
                <a:gd name="T3" fmla="*/ 0 h 203"/>
                <a:gd name="T4" fmla="*/ 126 w 150"/>
                <a:gd name="T5" fmla="*/ 71 h 203"/>
                <a:gd name="T6" fmla="*/ 93 w 150"/>
                <a:gd name="T7" fmla="*/ 57 h 203"/>
                <a:gd name="T8" fmla="*/ 59 w 150"/>
                <a:gd name="T9" fmla="*/ 71 h 203"/>
                <a:gd name="T10" fmla="*/ 59 w 150"/>
                <a:gd name="T11" fmla="*/ 0 h 203"/>
                <a:gd name="T12" fmla="*/ 0 w 150"/>
                <a:gd name="T13" fmla="*/ 0 h 203"/>
                <a:gd name="T14" fmla="*/ 0 w 150"/>
                <a:gd name="T15" fmla="*/ 203 h 203"/>
                <a:gd name="T16" fmla="*/ 150 w 150"/>
                <a:gd name="T17" fmla="*/ 203 h 203"/>
                <a:gd name="T18" fmla="*/ 150 w 150"/>
                <a:gd name="T19" fmla="*/ 0 h 203"/>
                <a:gd name="T20" fmla="*/ 150 w 150"/>
                <a:gd name="T21" fmla="*/ 0 h 203"/>
                <a:gd name="T22" fmla="*/ 109 w 150"/>
                <a:gd name="T23" fmla="*/ 171 h 203"/>
                <a:gd name="T24" fmla="*/ 42 w 150"/>
                <a:gd name="T25" fmla="*/ 171 h 203"/>
                <a:gd name="T26" fmla="*/ 42 w 150"/>
                <a:gd name="T27" fmla="*/ 156 h 203"/>
                <a:gd name="T28" fmla="*/ 109 w 150"/>
                <a:gd name="T29" fmla="*/ 156 h 203"/>
                <a:gd name="T30" fmla="*/ 109 w 150"/>
                <a:gd name="T31" fmla="*/ 171 h 203"/>
                <a:gd name="T32" fmla="*/ 109 w 150"/>
                <a:gd name="T33" fmla="*/ 139 h 203"/>
                <a:gd name="T34" fmla="*/ 42 w 150"/>
                <a:gd name="T35" fmla="*/ 139 h 203"/>
                <a:gd name="T36" fmla="*/ 42 w 150"/>
                <a:gd name="T37" fmla="*/ 123 h 203"/>
                <a:gd name="T38" fmla="*/ 109 w 150"/>
                <a:gd name="T39" fmla="*/ 123 h 203"/>
                <a:gd name="T40" fmla="*/ 109 w 150"/>
                <a:gd name="T41" fmla="*/ 139 h 203"/>
                <a:gd name="T42" fmla="*/ 109 w 150"/>
                <a:gd name="T43" fmla="*/ 139 h 203"/>
                <a:gd name="T44" fmla="*/ 109 w 150"/>
                <a:gd name="T45" fmla="*/ 139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0" h="203">
                  <a:moveTo>
                    <a:pt x="150" y="0"/>
                  </a:moveTo>
                  <a:lnTo>
                    <a:pt x="126" y="0"/>
                  </a:lnTo>
                  <a:lnTo>
                    <a:pt x="126" y="71"/>
                  </a:lnTo>
                  <a:lnTo>
                    <a:pt x="93" y="57"/>
                  </a:lnTo>
                  <a:lnTo>
                    <a:pt x="59" y="71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203"/>
                  </a:lnTo>
                  <a:lnTo>
                    <a:pt x="150" y="203"/>
                  </a:lnTo>
                  <a:lnTo>
                    <a:pt x="150" y="0"/>
                  </a:lnTo>
                  <a:lnTo>
                    <a:pt x="150" y="0"/>
                  </a:lnTo>
                  <a:moveTo>
                    <a:pt x="109" y="171"/>
                  </a:moveTo>
                  <a:lnTo>
                    <a:pt x="42" y="171"/>
                  </a:lnTo>
                  <a:lnTo>
                    <a:pt x="42" y="156"/>
                  </a:lnTo>
                  <a:lnTo>
                    <a:pt x="109" y="156"/>
                  </a:lnTo>
                  <a:lnTo>
                    <a:pt x="109" y="171"/>
                  </a:lnTo>
                  <a:moveTo>
                    <a:pt x="109" y="139"/>
                  </a:moveTo>
                  <a:lnTo>
                    <a:pt x="42" y="139"/>
                  </a:lnTo>
                  <a:lnTo>
                    <a:pt x="42" y="123"/>
                  </a:lnTo>
                  <a:lnTo>
                    <a:pt x="109" y="123"/>
                  </a:lnTo>
                  <a:lnTo>
                    <a:pt x="109" y="139"/>
                  </a:lnTo>
                  <a:moveTo>
                    <a:pt x="109" y="139"/>
                  </a:moveTo>
                  <a:lnTo>
                    <a:pt x="109" y="13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36702C3-2DDD-4158-8B07-153B0A5DEDBA}"/>
              </a:ext>
            </a:extLst>
          </p:cNvPr>
          <p:cNvGrpSpPr/>
          <p:nvPr/>
        </p:nvGrpSpPr>
        <p:grpSpPr>
          <a:xfrm>
            <a:off x="4781807" y="1912611"/>
            <a:ext cx="278822" cy="275701"/>
            <a:chOff x="8869363" y="2825751"/>
            <a:chExt cx="425450" cy="4206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06" name="Freeform 11">
              <a:extLst>
                <a:ext uri="{FF2B5EF4-FFF2-40B4-BE49-F238E27FC236}">
                  <a16:creationId xmlns:a16="http://schemas.microsoft.com/office/drawing/2014/main" id="{28266C17-AADF-4F19-89AD-E225B49CD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69363" y="3017838"/>
              <a:ext cx="228600" cy="228600"/>
            </a:xfrm>
            <a:custGeom>
              <a:avLst/>
              <a:gdLst>
                <a:gd name="T0" fmla="*/ 104 w 627"/>
                <a:gd name="T1" fmla="*/ 0 h 625"/>
                <a:gd name="T2" fmla="*/ 0 w 627"/>
                <a:gd name="T3" fmla="*/ 104 h 625"/>
                <a:gd name="T4" fmla="*/ 137 w 627"/>
                <a:gd name="T5" fmla="*/ 241 h 625"/>
                <a:gd name="T6" fmla="*/ 156 w 627"/>
                <a:gd name="T7" fmla="*/ 469 h 625"/>
                <a:gd name="T8" fmla="*/ 282 w 627"/>
                <a:gd name="T9" fmla="*/ 521 h 625"/>
                <a:gd name="T10" fmla="*/ 385 w 627"/>
                <a:gd name="T11" fmla="*/ 488 h 625"/>
                <a:gd name="T12" fmla="*/ 523 w 627"/>
                <a:gd name="T13" fmla="*/ 625 h 625"/>
                <a:gd name="T14" fmla="*/ 627 w 627"/>
                <a:gd name="T15" fmla="*/ 521 h 625"/>
                <a:gd name="T16" fmla="*/ 104 w 627"/>
                <a:gd name="T17" fmla="*/ 0 h 625"/>
                <a:gd name="T18" fmla="*/ 104 w 627"/>
                <a:gd name="T19" fmla="*/ 0 h 625"/>
                <a:gd name="T20" fmla="*/ 104 w 627"/>
                <a:gd name="T21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7" h="625">
                  <a:moveTo>
                    <a:pt x="104" y="0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137" y="241"/>
                    <a:pt x="137" y="241"/>
                    <a:pt x="137" y="241"/>
                  </a:cubicBezTo>
                  <a:cubicBezTo>
                    <a:pt x="88" y="310"/>
                    <a:pt x="94" y="407"/>
                    <a:pt x="156" y="469"/>
                  </a:cubicBezTo>
                  <a:cubicBezTo>
                    <a:pt x="191" y="504"/>
                    <a:pt x="236" y="521"/>
                    <a:pt x="282" y="521"/>
                  </a:cubicBezTo>
                  <a:cubicBezTo>
                    <a:pt x="318" y="521"/>
                    <a:pt x="354" y="510"/>
                    <a:pt x="385" y="488"/>
                  </a:cubicBezTo>
                  <a:cubicBezTo>
                    <a:pt x="523" y="625"/>
                    <a:pt x="523" y="625"/>
                    <a:pt x="523" y="625"/>
                  </a:cubicBezTo>
                  <a:cubicBezTo>
                    <a:pt x="627" y="521"/>
                    <a:pt x="627" y="521"/>
                    <a:pt x="627" y="521"/>
                  </a:cubicBezTo>
                  <a:lnTo>
                    <a:pt x="104" y="0"/>
                  </a:lnTo>
                  <a:close/>
                  <a:moveTo>
                    <a:pt x="104" y="0"/>
                  </a:moveTo>
                  <a:cubicBezTo>
                    <a:pt x="104" y="0"/>
                    <a:pt x="104" y="0"/>
                    <a:pt x="1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12">
              <a:extLst>
                <a:ext uri="{FF2B5EF4-FFF2-40B4-BE49-F238E27FC236}">
                  <a16:creationId xmlns:a16="http://schemas.microsoft.com/office/drawing/2014/main" id="{47AE4FC8-614E-4D73-B3E0-9DB42348E8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29688" y="2825751"/>
              <a:ext cx="365125" cy="360363"/>
            </a:xfrm>
            <a:custGeom>
              <a:avLst/>
              <a:gdLst>
                <a:gd name="T0" fmla="*/ 955 w 1002"/>
                <a:gd name="T1" fmla="*/ 36 h 989"/>
                <a:gd name="T2" fmla="*/ 868 w 1002"/>
                <a:gd name="T3" fmla="*/ 0 h 989"/>
                <a:gd name="T4" fmla="*/ 782 w 1002"/>
                <a:gd name="T5" fmla="*/ 36 h 989"/>
                <a:gd name="T6" fmla="*/ 504 w 1002"/>
                <a:gd name="T7" fmla="*/ 314 h 989"/>
                <a:gd name="T8" fmla="*/ 199 w 1002"/>
                <a:gd name="T9" fmla="*/ 389 h 989"/>
                <a:gd name="T10" fmla="*/ 0 w 1002"/>
                <a:gd name="T11" fmla="*/ 496 h 989"/>
                <a:gd name="T12" fmla="*/ 495 w 1002"/>
                <a:gd name="T13" fmla="*/ 989 h 989"/>
                <a:gd name="T14" fmla="*/ 602 w 1002"/>
                <a:gd name="T15" fmla="*/ 790 h 989"/>
                <a:gd name="T16" fmla="*/ 691 w 1002"/>
                <a:gd name="T17" fmla="*/ 593 h 989"/>
                <a:gd name="T18" fmla="*/ 676 w 1002"/>
                <a:gd name="T19" fmla="*/ 487 h 989"/>
                <a:gd name="T20" fmla="*/ 955 w 1002"/>
                <a:gd name="T21" fmla="*/ 209 h 989"/>
                <a:gd name="T22" fmla="*/ 955 w 1002"/>
                <a:gd name="T23" fmla="*/ 36 h 989"/>
                <a:gd name="T24" fmla="*/ 955 w 1002"/>
                <a:gd name="T25" fmla="*/ 36 h 989"/>
                <a:gd name="T26" fmla="*/ 955 w 1002"/>
                <a:gd name="T27" fmla="*/ 36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2" h="989">
                  <a:moveTo>
                    <a:pt x="955" y="36"/>
                  </a:moveTo>
                  <a:cubicBezTo>
                    <a:pt x="932" y="13"/>
                    <a:pt x="901" y="0"/>
                    <a:pt x="868" y="0"/>
                  </a:cubicBezTo>
                  <a:cubicBezTo>
                    <a:pt x="836" y="0"/>
                    <a:pt x="805" y="13"/>
                    <a:pt x="782" y="36"/>
                  </a:cubicBezTo>
                  <a:cubicBezTo>
                    <a:pt x="504" y="314"/>
                    <a:pt x="504" y="314"/>
                    <a:pt x="504" y="314"/>
                  </a:cubicBezTo>
                  <a:cubicBezTo>
                    <a:pt x="409" y="277"/>
                    <a:pt x="302" y="302"/>
                    <a:pt x="199" y="389"/>
                  </a:cubicBezTo>
                  <a:cubicBezTo>
                    <a:pt x="127" y="450"/>
                    <a:pt x="43" y="482"/>
                    <a:pt x="0" y="496"/>
                  </a:cubicBezTo>
                  <a:cubicBezTo>
                    <a:pt x="495" y="989"/>
                    <a:pt x="495" y="989"/>
                    <a:pt x="495" y="989"/>
                  </a:cubicBezTo>
                  <a:cubicBezTo>
                    <a:pt x="509" y="947"/>
                    <a:pt x="541" y="863"/>
                    <a:pt x="602" y="790"/>
                  </a:cubicBezTo>
                  <a:cubicBezTo>
                    <a:pt x="655" y="726"/>
                    <a:pt x="686" y="658"/>
                    <a:pt x="691" y="593"/>
                  </a:cubicBezTo>
                  <a:cubicBezTo>
                    <a:pt x="694" y="556"/>
                    <a:pt x="689" y="521"/>
                    <a:pt x="676" y="487"/>
                  </a:cubicBezTo>
                  <a:cubicBezTo>
                    <a:pt x="955" y="209"/>
                    <a:pt x="955" y="209"/>
                    <a:pt x="955" y="209"/>
                  </a:cubicBezTo>
                  <a:cubicBezTo>
                    <a:pt x="1002" y="161"/>
                    <a:pt x="1002" y="84"/>
                    <a:pt x="955" y="36"/>
                  </a:cubicBezTo>
                  <a:close/>
                  <a:moveTo>
                    <a:pt x="955" y="36"/>
                  </a:moveTo>
                  <a:cubicBezTo>
                    <a:pt x="955" y="36"/>
                    <a:pt x="955" y="36"/>
                    <a:pt x="955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A01BFFD-820D-4FD3-B37B-A299CF469EBC}"/>
              </a:ext>
            </a:extLst>
          </p:cNvPr>
          <p:cNvGrpSpPr/>
          <p:nvPr/>
        </p:nvGrpSpPr>
        <p:grpSpPr>
          <a:xfrm>
            <a:off x="5356082" y="1897004"/>
            <a:ext cx="192471" cy="274661"/>
            <a:chOff x="8982076" y="1814513"/>
            <a:chExt cx="293688" cy="41910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01" name="Rectangle 13">
              <a:extLst>
                <a:ext uri="{FF2B5EF4-FFF2-40B4-BE49-F238E27FC236}">
                  <a16:creationId xmlns:a16="http://schemas.microsoft.com/office/drawing/2014/main" id="{C30FE239-B35C-4247-A6C4-DA4807F81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4463" y="2036763"/>
              <a:ext cx="762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14">
              <a:extLst>
                <a:ext uri="{FF2B5EF4-FFF2-40B4-BE49-F238E27FC236}">
                  <a16:creationId xmlns:a16="http://schemas.microsoft.com/office/drawing/2014/main" id="{9067AD66-67A9-4E2A-93D0-B2B0FD9DD5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1763" y="1814513"/>
              <a:ext cx="100013" cy="196850"/>
            </a:xfrm>
            <a:custGeom>
              <a:avLst/>
              <a:gdLst>
                <a:gd name="T0" fmla="*/ 63 w 63"/>
                <a:gd name="T1" fmla="*/ 124 h 124"/>
                <a:gd name="T2" fmla="*/ 63 w 63"/>
                <a:gd name="T3" fmla="*/ 15 h 124"/>
                <a:gd name="T4" fmla="*/ 40 w 63"/>
                <a:gd name="T5" fmla="*/ 15 h 124"/>
                <a:gd name="T6" fmla="*/ 40 w 63"/>
                <a:gd name="T7" fmla="*/ 0 h 124"/>
                <a:gd name="T8" fmla="*/ 24 w 63"/>
                <a:gd name="T9" fmla="*/ 0 h 124"/>
                <a:gd name="T10" fmla="*/ 24 w 63"/>
                <a:gd name="T11" fmla="*/ 15 h 124"/>
                <a:gd name="T12" fmla="*/ 0 w 63"/>
                <a:gd name="T13" fmla="*/ 15 h 124"/>
                <a:gd name="T14" fmla="*/ 0 w 63"/>
                <a:gd name="T15" fmla="*/ 124 h 124"/>
                <a:gd name="T16" fmla="*/ 63 w 63"/>
                <a:gd name="T17" fmla="*/ 124 h 124"/>
                <a:gd name="T18" fmla="*/ 63 w 63"/>
                <a:gd name="T19" fmla="*/ 124 h 124"/>
                <a:gd name="T20" fmla="*/ 63 w 63"/>
                <a:gd name="T2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24">
                  <a:moveTo>
                    <a:pt x="63" y="124"/>
                  </a:moveTo>
                  <a:lnTo>
                    <a:pt x="63" y="15"/>
                  </a:lnTo>
                  <a:lnTo>
                    <a:pt x="40" y="15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24" y="15"/>
                  </a:lnTo>
                  <a:lnTo>
                    <a:pt x="0" y="15"/>
                  </a:lnTo>
                  <a:lnTo>
                    <a:pt x="0" y="124"/>
                  </a:lnTo>
                  <a:lnTo>
                    <a:pt x="63" y="124"/>
                  </a:lnTo>
                  <a:close/>
                  <a:moveTo>
                    <a:pt x="63" y="124"/>
                  </a:moveTo>
                  <a:lnTo>
                    <a:pt x="63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15">
              <a:extLst>
                <a:ext uri="{FF2B5EF4-FFF2-40B4-BE49-F238E27FC236}">
                  <a16:creationId xmlns:a16="http://schemas.microsoft.com/office/drawing/2014/main" id="{673F131F-D7CD-4FC9-9D19-24DDBBE8D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1763" y="1814513"/>
              <a:ext cx="100013" cy="196850"/>
            </a:xfrm>
            <a:custGeom>
              <a:avLst/>
              <a:gdLst>
                <a:gd name="T0" fmla="*/ 63 w 63"/>
                <a:gd name="T1" fmla="*/ 124 h 124"/>
                <a:gd name="T2" fmla="*/ 63 w 63"/>
                <a:gd name="T3" fmla="*/ 15 h 124"/>
                <a:gd name="T4" fmla="*/ 40 w 63"/>
                <a:gd name="T5" fmla="*/ 15 h 124"/>
                <a:gd name="T6" fmla="*/ 40 w 63"/>
                <a:gd name="T7" fmla="*/ 0 h 124"/>
                <a:gd name="T8" fmla="*/ 24 w 63"/>
                <a:gd name="T9" fmla="*/ 0 h 124"/>
                <a:gd name="T10" fmla="*/ 24 w 63"/>
                <a:gd name="T11" fmla="*/ 15 h 124"/>
                <a:gd name="T12" fmla="*/ 0 w 63"/>
                <a:gd name="T13" fmla="*/ 15 h 124"/>
                <a:gd name="T14" fmla="*/ 0 w 63"/>
                <a:gd name="T15" fmla="*/ 124 h 124"/>
                <a:gd name="T16" fmla="*/ 63 w 63"/>
                <a:gd name="T17" fmla="*/ 124 h 124"/>
                <a:gd name="T18" fmla="*/ 63 w 63"/>
                <a:gd name="T19" fmla="*/ 124 h 124"/>
                <a:gd name="T20" fmla="*/ 63 w 63"/>
                <a:gd name="T2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24">
                  <a:moveTo>
                    <a:pt x="63" y="124"/>
                  </a:moveTo>
                  <a:lnTo>
                    <a:pt x="63" y="15"/>
                  </a:lnTo>
                  <a:lnTo>
                    <a:pt x="40" y="15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24" y="15"/>
                  </a:lnTo>
                  <a:lnTo>
                    <a:pt x="0" y="15"/>
                  </a:lnTo>
                  <a:lnTo>
                    <a:pt x="0" y="124"/>
                  </a:lnTo>
                  <a:lnTo>
                    <a:pt x="63" y="124"/>
                  </a:lnTo>
                  <a:moveTo>
                    <a:pt x="63" y="124"/>
                  </a:moveTo>
                  <a:lnTo>
                    <a:pt x="63" y="12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16">
              <a:extLst>
                <a:ext uri="{FF2B5EF4-FFF2-40B4-BE49-F238E27FC236}">
                  <a16:creationId xmlns:a16="http://schemas.microsoft.com/office/drawing/2014/main" id="{7AF4A66C-C294-4001-957B-487DE2AF1D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2076" y="1905001"/>
              <a:ext cx="293688" cy="265113"/>
            </a:xfrm>
            <a:custGeom>
              <a:avLst/>
              <a:gdLst>
                <a:gd name="T0" fmla="*/ 453 w 809"/>
                <a:gd name="T1" fmla="*/ 0 h 732"/>
                <a:gd name="T2" fmla="*/ 453 w 809"/>
                <a:gd name="T3" fmla="*/ 196 h 732"/>
                <a:gd name="T4" fmla="*/ 614 w 809"/>
                <a:gd name="T5" fmla="*/ 373 h 732"/>
                <a:gd name="T6" fmla="*/ 498 w 809"/>
                <a:gd name="T7" fmla="*/ 539 h 732"/>
                <a:gd name="T8" fmla="*/ 0 w 809"/>
                <a:gd name="T9" fmla="*/ 539 h 732"/>
                <a:gd name="T10" fmla="*/ 0 w 809"/>
                <a:gd name="T11" fmla="*/ 607 h 732"/>
                <a:gd name="T12" fmla="*/ 110 w 809"/>
                <a:gd name="T13" fmla="*/ 607 h 732"/>
                <a:gd name="T14" fmla="*/ 110 w 809"/>
                <a:gd name="T15" fmla="*/ 678 h 732"/>
                <a:gd name="T16" fmla="*/ 533 w 809"/>
                <a:gd name="T17" fmla="*/ 678 h 732"/>
                <a:gd name="T18" fmla="*/ 533 w 809"/>
                <a:gd name="T19" fmla="*/ 732 h 732"/>
                <a:gd name="T20" fmla="*/ 809 w 809"/>
                <a:gd name="T21" fmla="*/ 373 h 732"/>
                <a:gd name="T22" fmla="*/ 453 w 809"/>
                <a:gd name="T23" fmla="*/ 0 h 732"/>
                <a:gd name="T24" fmla="*/ 453 w 809"/>
                <a:gd name="T25" fmla="*/ 0 h 732"/>
                <a:gd name="T26" fmla="*/ 453 w 809"/>
                <a:gd name="T27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9" h="732">
                  <a:moveTo>
                    <a:pt x="453" y="0"/>
                  </a:moveTo>
                  <a:cubicBezTo>
                    <a:pt x="453" y="196"/>
                    <a:pt x="453" y="196"/>
                    <a:pt x="453" y="196"/>
                  </a:cubicBezTo>
                  <a:cubicBezTo>
                    <a:pt x="543" y="204"/>
                    <a:pt x="614" y="280"/>
                    <a:pt x="614" y="373"/>
                  </a:cubicBezTo>
                  <a:cubicBezTo>
                    <a:pt x="614" y="447"/>
                    <a:pt x="568" y="514"/>
                    <a:pt x="498" y="539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607"/>
                    <a:pt x="0" y="607"/>
                    <a:pt x="0" y="607"/>
                  </a:cubicBezTo>
                  <a:cubicBezTo>
                    <a:pt x="110" y="607"/>
                    <a:pt x="110" y="607"/>
                    <a:pt x="110" y="607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533" y="678"/>
                    <a:pt x="533" y="678"/>
                    <a:pt x="533" y="678"/>
                  </a:cubicBezTo>
                  <a:cubicBezTo>
                    <a:pt x="533" y="732"/>
                    <a:pt x="533" y="732"/>
                    <a:pt x="533" y="732"/>
                  </a:cubicBezTo>
                  <a:cubicBezTo>
                    <a:pt x="692" y="690"/>
                    <a:pt x="809" y="545"/>
                    <a:pt x="809" y="373"/>
                  </a:cubicBezTo>
                  <a:cubicBezTo>
                    <a:pt x="809" y="173"/>
                    <a:pt x="651" y="9"/>
                    <a:pt x="453" y="0"/>
                  </a:cubicBezTo>
                  <a:close/>
                  <a:moveTo>
                    <a:pt x="453" y="0"/>
                  </a:moveTo>
                  <a:cubicBezTo>
                    <a:pt x="453" y="0"/>
                    <a:pt x="453" y="0"/>
                    <a:pt x="4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Rectangle 17">
              <a:extLst>
                <a:ext uri="{FF2B5EF4-FFF2-40B4-BE49-F238E27FC236}">
                  <a16:creationId xmlns:a16="http://schemas.microsoft.com/office/drawing/2014/main" id="{5CECCF37-AF17-4EBB-824A-612AAC1AF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2076" y="2174876"/>
              <a:ext cx="180975" cy="58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59D5AF9-18EA-4A1B-9B38-07A25E4C81AB}"/>
              </a:ext>
            </a:extLst>
          </p:cNvPr>
          <p:cNvGrpSpPr/>
          <p:nvPr/>
        </p:nvGrpSpPr>
        <p:grpSpPr>
          <a:xfrm>
            <a:off x="7142205" y="1196828"/>
            <a:ext cx="238248" cy="274661"/>
            <a:chOff x="8959851" y="935038"/>
            <a:chExt cx="363538" cy="41910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97" name="Freeform 18">
              <a:extLst>
                <a:ext uri="{FF2B5EF4-FFF2-40B4-BE49-F238E27FC236}">
                  <a16:creationId xmlns:a16="http://schemas.microsoft.com/office/drawing/2014/main" id="{1FDB668D-3A5F-43F7-BFE6-AAA52EA8FD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0501" y="1057276"/>
              <a:ext cx="96838" cy="92075"/>
            </a:xfrm>
            <a:custGeom>
              <a:avLst/>
              <a:gdLst>
                <a:gd name="T0" fmla="*/ 0 w 267"/>
                <a:gd name="T1" fmla="*/ 255 h 255"/>
                <a:gd name="T2" fmla="*/ 267 w 267"/>
                <a:gd name="T3" fmla="*/ 255 h 255"/>
                <a:gd name="T4" fmla="*/ 267 w 267"/>
                <a:gd name="T5" fmla="*/ 177 h 255"/>
                <a:gd name="T6" fmla="*/ 133 w 267"/>
                <a:gd name="T7" fmla="*/ 0 h 255"/>
                <a:gd name="T8" fmla="*/ 0 w 267"/>
                <a:gd name="T9" fmla="*/ 0 h 255"/>
                <a:gd name="T10" fmla="*/ 0 w 267"/>
                <a:gd name="T11" fmla="*/ 255 h 255"/>
                <a:gd name="T12" fmla="*/ 0 w 267"/>
                <a:gd name="T13" fmla="*/ 255 h 255"/>
                <a:gd name="T14" fmla="*/ 0 w 267"/>
                <a:gd name="T15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55">
                  <a:moveTo>
                    <a:pt x="0" y="255"/>
                  </a:moveTo>
                  <a:cubicBezTo>
                    <a:pt x="267" y="255"/>
                    <a:pt x="267" y="255"/>
                    <a:pt x="267" y="255"/>
                  </a:cubicBezTo>
                  <a:cubicBezTo>
                    <a:pt x="267" y="177"/>
                    <a:pt x="267" y="177"/>
                    <a:pt x="267" y="177"/>
                  </a:cubicBezTo>
                  <a:cubicBezTo>
                    <a:pt x="267" y="93"/>
                    <a:pt x="210" y="22"/>
                    <a:pt x="13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5"/>
                  </a:lnTo>
                  <a:close/>
                  <a:moveTo>
                    <a:pt x="0" y="255"/>
                  </a:moveTo>
                  <a:cubicBezTo>
                    <a:pt x="0" y="255"/>
                    <a:pt x="0" y="255"/>
                    <a:pt x="0" y="2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19">
              <a:extLst>
                <a:ext uri="{FF2B5EF4-FFF2-40B4-BE49-F238E27FC236}">
                  <a16:creationId xmlns:a16="http://schemas.microsoft.com/office/drawing/2014/main" id="{D6BA278F-3DAC-455F-9CB3-7760938C32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59851" y="1057276"/>
              <a:ext cx="95250" cy="92075"/>
            </a:xfrm>
            <a:custGeom>
              <a:avLst/>
              <a:gdLst>
                <a:gd name="T0" fmla="*/ 261 w 261"/>
                <a:gd name="T1" fmla="*/ 255 h 255"/>
                <a:gd name="T2" fmla="*/ 261 w 261"/>
                <a:gd name="T3" fmla="*/ 0 h 255"/>
                <a:gd name="T4" fmla="*/ 134 w 261"/>
                <a:gd name="T5" fmla="*/ 0 h 255"/>
                <a:gd name="T6" fmla="*/ 0 w 261"/>
                <a:gd name="T7" fmla="*/ 177 h 255"/>
                <a:gd name="T8" fmla="*/ 0 w 261"/>
                <a:gd name="T9" fmla="*/ 255 h 255"/>
                <a:gd name="T10" fmla="*/ 261 w 261"/>
                <a:gd name="T11" fmla="*/ 255 h 255"/>
                <a:gd name="T12" fmla="*/ 261 w 261"/>
                <a:gd name="T13" fmla="*/ 255 h 255"/>
                <a:gd name="T14" fmla="*/ 261 w 261"/>
                <a:gd name="T15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1" h="255">
                  <a:moveTo>
                    <a:pt x="261" y="255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57" y="22"/>
                    <a:pt x="0" y="93"/>
                    <a:pt x="0" y="177"/>
                  </a:cubicBezTo>
                  <a:cubicBezTo>
                    <a:pt x="0" y="255"/>
                    <a:pt x="0" y="255"/>
                    <a:pt x="0" y="255"/>
                  </a:cubicBezTo>
                  <a:lnTo>
                    <a:pt x="261" y="255"/>
                  </a:lnTo>
                  <a:close/>
                  <a:moveTo>
                    <a:pt x="261" y="255"/>
                  </a:moveTo>
                  <a:cubicBezTo>
                    <a:pt x="261" y="255"/>
                    <a:pt x="261" y="255"/>
                    <a:pt x="261" y="2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20">
              <a:extLst>
                <a:ext uri="{FF2B5EF4-FFF2-40B4-BE49-F238E27FC236}">
                  <a16:creationId xmlns:a16="http://schemas.microsoft.com/office/drawing/2014/main" id="{262BD5C5-9ABC-48D1-B816-2E0FB183A8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3351" y="935038"/>
              <a:ext cx="300038" cy="254000"/>
            </a:xfrm>
            <a:custGeom>
              <a:avLst/>
              <a:gdLst>
                <a:gd name="T0" fmla="*/ 757 w 824"/>
                <a:gd name="T1" fmla="*/ 0 h 701"/>
                <a:gd name="T2" fmla="*/ 757 w 824"/>
                <a:gd name="T3" fmla="*/ 540 h 701"/>
                <a:gd name="T4" fmla="*/ 664 w 824"/>
                <a:gd name="T5" fmla="*/ 633 h 701"/>
                <a:gd name="T6" fmla="*/ 572 w 824"/>
                <a:gd name="T7" fmla="*/ 540 h 701"/>
                <a:gd name="T8" fmla="*/ 572 w 824"/>
                <a:gd name="T9" fmla="*/ 232 h 701"/>
                <a:gd name="T10" fmla="*/ 339 w 824"/>
                <a:gd name="T11" fmla="*/ 0 h 701"/>
                <a:gd name="T12" fmla="*/ 324 w 824"/>
                <a:gd name="T13" fmla="*/ 0 h 701"/>
                <a:gd name="T14" fmla="*/ 95 w 824"/>
                <a:gd name="T15" fmla="*/ 191 h 701"/>
                <a:gd name="T16" fmla="*/ 0 w 824"/>
                <a:gd name="T17" fmla="*/ 191 h 701"/>
                <a:gd name="T18" fmla="*/ 0 w 824"/>
                <a:gd name="T19" fmla="*/ 271 h 701"/>
                <a:gd name="T20" fmla="*/ 246 w 824"/>
                <a:gd name="T21" fmla="*/ 271 h 701"/>
                <a:gd name="T22" fmla="*/ 246 w 824"/>
                <a:gd name="T23" fmla="*/ 191 h 701"/>
                <a:gd name="T24" fmla="*/ 165 w 824"/>
                <a:gd name="T25" fmla="*/ 191 h 701"/>
                <a:gd name="T26" fmla="*/ 324 w 824"/>
                <a:gd name="T27" fmla="*/ 67 h 701"/>
                <a:gd name="T28" fmla="*/ 339 w 824"/>
                <a:gd name="T29" fmla="*/ 67 h 701"/>
                <a:gd name="T30" fmla="*/ 504 w 824"/>
                <a:gd name="T31" fmla="*/ 232 h 701"/>
                <a:gd name="T32" fmla="*/ 504 w 824"/>
                <a:gd name="T33" fmla="*/ 540 h 701"/>
                <a:gd name="T34" fmla="*/ 664 w 824"/>
                <a:gd name="T35" fmla="*/ 701 h 701"/>
                <a:gd name="T36" fmla="*/ 824 w 824"/>
                <a:gd name="T37" fmla="*/ 540 h 701"/>
                <a:gd name="T38" fmla="*/ 824 w 824"/>
                <a:gd name="T39" fmla="*/ 0 h 701"/>
                <a:gd name="T40" fmla="*/ 757 w 824"/>
                <a:gd name="T41" fmla="*/ 0 h 701"/>
                <a:gd name="T42" fmla="*/ 757 w 824"/>
                <a:gd name="T43" fmla="*/ 0 h 701"/>
                <a:gd name="T44" fmla="*/ 757 w 824"/>
                <a:gd name="T45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4" h="701">
                  <a:moveTo>
                    <a:pt x="757" y="0"/>
                  </a:moveTo>
                  <a:cubicBezTo>
                    <a:pt x="757" y="540"/>
                    <a:pt x="757" y="540"/>
                    <a:pt x="757" y="540"/>
                  </a:cubicBezTo>
                  <a:cubicBezTo>
                    <a:pt x="757" y="591"/>
                    <a:pt x="715" y="633"/>
                    <a:pt x="664" y="633"/>
                  </a:cubicBezTo>
                  <a:cubicBezTo>
                    <a:pt x="613" y="633"/>
                    <a:pt x="572" y="591"/>
                    <a:pt x="572" y="540"/>
                  </a:cubicBezTo>
                  <a:cubicBezTo>
                    <a:pt x="572" y="232"/>
                    <a:pt x="572" y="232"/>
                    <a:pt x="572" y="232"/>
                  </a:cubicBezTo>
                  <a:cubicBezTo>
                    <a:pt x="572" y="104"/>
                    <a:pt x="467" y="0"/>
                    <a:pt x="339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210" y="0"/>
                    <a:pt x="115" y="82"/>
                    <a:pt x="95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246" y="271"/>
                    <a:pt x="246" y="271"/>
                    <a:pt x="246" y="271"/>
                  </a:cubicBezTo>
                  <a:cubicBezTo>
                    <a:pt x="246" y="191"/>
                    <a:pt x="246" y="191"/>
                    <a:pt x="246" y="191"/>
                  </a:cubicBezTo>
                  <a:cubicBezTo>
                    <a:pt x="165" y="191"/>
                    <a:pt x="165" y="191"/>
                    <a:pt x="165" y="191"/>
                  </a:cubicBezTo>
                  <a:cubicBezTo>
                    <a:pt x="183" y="120"/>
                    <a:pt x="248" y="67"/>
                    <a:pt x="324" y="67"/>
                  </a:cubicBezTo>
                  <a:cubicBezTo>
                    <a:pt x="339" y="67"/>
                    <a:pt x="339" y="67"/>
                    <a:pt x="339" y="67"/>
                  </a:cubicBezTo>
                  <a:cubicBezTo>
                    <a:pt x="430" y="67"/>
                    <a:pt x="504" y="141"/>
                    <a:pt x="504" y="232"/>
                  </a:cubicBezTo>
                  <a:cubicBezTo>
                    <a:pt x="504" y="540"/>
                    <a:pt x="504" y="540"/>
                    <a:pt x="504" y="540"/>
                  </a:cubicBezTo>
                  <a:cubicBezTo>
                    <a:pt x="504" y="629"/>
                    <a:pt x="576" y="701"/>
                    <a:pt x="664" y="701"/>
                  </a:cubicBezTo>
                  <a:cubicBezTo>
                    <a:pt x="752" y="701"/>
                    <a:pt x="824" y="629"/>
                    <a:pt x="824" y="540"/>
                  </a:cubicBezTo>
                  <a:cubicBezTo>
                    <a:pt x="824" y="0"/>
                    <a:pt x="824" y="0"/>
                    <a:pt x="824" y="0"/>
                  </a:cubicBezTo>
                  <a:lnTo>
                    <a:pt x="757" y="0"/>
                  </a:lnTo>
                  <a:close/>
                  <a:moveTo>
                    <a:pt x="757" y="0"/>
                  </a:moveTo>
                  <a:cubicBezTo>
                    <a:pt x="757" y="0"/>
                    <a:pt x="757" y="0"/>
                    <a:pt x="7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21">
              <a:extLst>
                <a:ext uri="{FF2B5EF4-FFF2-40B4-BE49-F238E27FC236}">
                  <a16:creationId xmlns:a16="http://schemas.microsoft.com/office/drawing/2014/main" id="{30BBAA8F-C1E6-4B91-AEE0-825E87F8F0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59851" y="1174751"/>
              <a:ext cx="217488" cy="179388"/>
            </a:xfrm>
            <a:custGeom>
              <a:avLst/>
              <a:gdLst>
                <a:gd name="T0" fmla="*/ 0 w 596"/>
                <a:gd name="T1" fmla="*/ 0 h 494"/>
                <a:gd name="T2" fmla="*/ 0 w 596"/>
                <a:gd name="T3" fmla="*/ 197 h 494"/>
                <a:gd name="T4" fmla="*/ 298 w 596"/>
                <a:gd name="T5" fmla="*/ 494 h 494"/>
                <a:gd name="T6" fmla="*/ 596 w 596"/>
                <a:gd name="T7" fmla="*/ 197 h 494"/>
                <a:gd name="T8" fmla="*/ 596 w 596"/>
                <a:gd name="T9" fmla="*/ 0 h 494"/>
                <a:gd name="T10" fmla="*/ 0 w 596"/>
                <a:gd name="T11" fmla="*/ 0 h 494"/>
                <a:gd name="T12" fmla="*/ 0 w 596"/>
                <a:gd name="T13" fmla="*/ 0 h 494"/>
                <a:gd name="T14" fmla="*/ 0 w 596"/>
                <a:gd name="T15" fmla="*/ 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6" h="494">
                  <a:moveTo>
                    <a:pt x="0" y="0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361"/>
                    <a:pt x="133" y="494"/>
                    <a:pt x="298" y="494"/>
                  </a:cubicBezTo>
                  <a:cubicBezTo>
                    <a:pt x="462" y="494"/>
                    <a:pt x="596" y="361"/>
                    <a:pt x="596" y="197"/>
                  </a:cubicBezTo>
                  <a:cubicBezTo>
                    <a:pt x="596" y="0"/>
                    <a:pt x="596" y="0"/>
                    <a:pt x="596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D8718D5-D4C6-4B72-9594-573010F171D8}"/>
              </a:ext>
            </a:extLst>
          </p:cNvPr>
          <p:cNvGrpSpPr/>
          <p:nvPr/>
        </p:nvGrpSpPr>
        <p:grpSpPr>
          <a:xfrm>
            <a:off x="5166521" y="2607280"/>
            <a:ext cx="275702" cy="237207"/>
            <a:chOff x="3557588" y="5534026"/>
            <a:chExt cx="420688" cy="3619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91" name="Rectangle 22">
              <a:extLst>
                <a:ext uri="{FF2B5EF4-FFF2-40B4-BE49-F238E27FC236}">
                  <a16:creationId xmlns:a16="http://schemas.microsoft.com/office/drawing/2014/main" id="{A9CCE9E6-F0CD-48E9-9BD2-A868C1A7C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4613" y="5600701"/>
              <a:ext cx="93663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Rectangle 23">
              <a:extLst>
                <a:ext uri="{FF2B5EF4-FFF2-40B4-BE49-F238E27FC236}">
                  <a16:creationId xmlns:a16="http://schemas.microsoft.com/office/drawing/2014/main" id="{A76423BA-A123-42DA-9FD8-3B0DD8562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4613" y="5561013"/>
              <a:ext cx="93663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24">
              <a:extLst>
                <a:ext uri="{FF2B5EF4-FFF2-40B4-BE49-F238E27FC236}">
                  <a16:creationId xmlns:a16="http://schemas.microsoft.com/office/drawing/2014/main" id="{3757C2B8-D292-41AE-9AF6-23BEFE561B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7588" y="5534026"/>
              <a:ext cx="420688" cy="153988"/>
            </a:xfrm>
            <a:custGeom>
              <a:avLst/>
              <a:gdLst>
                <a:gd name="T0" fmla="*/ 767 w 1156"/>
                <a:gd name="T1" fmla="*/ 90 h 426"/>
                <a:gd name="T2" fmla="*/ 663 w 1156"/>
                <a:gd name="T3" fmla="*/ 0 h 426"/>
                <a:gd name="T4" fmla="*/ 495 w 1156"/>
                <a:gd name="T5" fmla="*/ 0 h 426"/>
                <a:gd name="T6" fmla="*/ 391 w 1156"/>
                <a:gd name="T7" fmla="*/ 90 h 426"/>
                <a:gd name="T8" fmla="*/ 361 w 1156"/>
                <a:gd name="T9" fmla="*/ 291 h 426"/>
                <a:gd name="T10" fmla="*/ 0 w 1156"/>
                <a:gd name="T11" fmla="*/ 291 h 426"/>
                <a:gd name="T12" fmla="*/ 0 w 1156"/>
                <a:gd name="T13" fmla="*/ 426 h 426"/>
                <a:gd name="T14" fmla="*/ 1156 w 1156"/>
                <a:gd name="T15" fmla="*/ 426 h 426"/>
                <a:gd name="T16" fmla="*/ 1156 w 1156"/>
                <a:gd name="T17" fmla="*/ 291 h 426"/>
                <a:gd name="T18" fmla="*/ 797 w 1156"/>
                <a:gd name="T19" fmla="*/ 291 h 426"/>
                <a:gd name="T20" fmla="*/ 767 w 1156"/>
                <a:gd name="T21" fmla="*/ 90 h 426"/>
                <a:gd name="T22" fmla="*/ 767 w 1156"/>
                <a:gd name="T23" fmla="*/ 90 h 426"/>
                <a:gd name="T24" fmla="*/ 767 w 1156"/>
                <a:gd name="T25" fmla="*/ 9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6" h="426">
                  <a:moveTo>
                    <a:pt x="767" y="90"/>
                  </a:moveTo>
                  <a:cubicBezTo>
                    <a:pt x="760" y="39"/>
                    <a:pt x="715" y="0"/>
                    <a:pt x="663" y="0"/>
                  </a:cubicBezTo>
                  <a:cubicBezTo>
                    <a:pt x="495" y="0"/>
                    <a:pt x="495" y="0"/>
                    <a:pt x="495" y="0"/>
                  </a:cubicBezTo>
                  <a:cubicBezTo>
                    <a:pt x="443" y="0"/>
                    <a:pt x="399" y="39"/>
                    <a:pt x="391" y="90"/>
                  </a:cubicBezTo>
                  <a:cubicBezTo>
                    <a:pt x="361" y="291"/>
                    <a:pt x="361" y="291"/>
                    <a:pt x="361" y="291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1156" y="426"/>
                    <a:pt x="1156" y="426"/>
                    <a:pt x="1156" y="426"/>
                  </a:cubicBezTo>
                  <a:cubicBezTo>
                    <a:pt x="1156" y="291"/>
                    <a:pt x="1156" y="291"/>
                    <a:pt x="1156" y="291"/>
                  </a:cubicBezTo>
                  <a:cubicBezTo>
                    <a:pt x="797" y="291"/>
                    <a:pt x="797" y="291"/>
                    <a:pt x="797" y="291"/>
                  </a:cubicBezTo>
                  <a:lnTo>
                    <a:pt x="767" y="90"/>
                  </a:lnTo>
                  <a:close/>
                  <a:moveTo>
                    <a:pt x="767" y="90"/>
                  </a:moveTo>
                  <a:cubicBezTo>
                    <a:pt x="767" y="90"/>
                    <a:pt x="767" y="90"/>
                    <a:pt x="767" y="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Rectangle 25">
              <a:extLst>
                <a:ext uri="{FF2B5EF4-FFF2-40B4-BE49-F238E27FC236}">
                  <a16:creationId xmlns:a16="http://schemas.microsoft.com/office/drawing/2014/main" id="{77B108A8-EBF5-4FF6-9F05-1948DD8BA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7438" y="5767388"/>
              <a:ext cx="282575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26">
              <a:extLst>
                <a:ext uri="{FF2B5EF4-FFF2-40B4-BE49-F238E27FC236}">
                  <a16:creationId xmlns:a16="http://schemas.microsoft.com/office/drawing/2014/main" id="{F8A0FDDA-3060-48B2-9634-7D3541FFFD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0288" y="5711826"/>
              <a:ext cx="395288" cy="184150"/>
            </a:xfrm>
            <a:custGeom>
              <a:avLst/>
              <a:gdLst>
                <a:gd name="T0" fmla="*/ 0 w 249"/>
                <a:gd name="T1" fmla="*/ 116 h 116"/>
                <a:gd name="T2" fmla="*/ 16 w 249"/>
                <a:gd name="T3" fmla="*/ 116 h 116"/>
                <a:gd name="T4" fmla="*/ 16 w 249"/>
                <a:gd name="T5" fmla="*/ 100 h 116"/>
                <a:gd name="T6" fmla="*/ 74 w 249"/>
                <a:gd name="T7" fmla="*/ 100 h 116"/>
                <a:gd name="T8" fmla="*/ 74 w 249"/>
                <a:gd name="T9" fmla="*/ 116 h 116"/>
                <a:gd name="T10" fmla="*/ 89 w 249"/>
                <a:gd name="T11" fmla="*/ 116 h 116"/>
                <a:gd name="T12" fmla="*/ 89 w 249"/>
                <a:gd name="T13" fmla="*/ 100 h 116"/>
                <a:gd name="T14" fmla="*/ 161 w 249"/>
                <a:gd name="T15" fmla="*/ 100 h 116"/>
                <a:gd name="T16" fmla="*/ 161 w 249"/>
                <a:gd name="T17" fmla="*/ 116 h 116"/>
                <a:gd name="T18" fmla="*/ 176 w 249"/>
                <a:gd name="T19" fmla="*/ 116 h 116"/>
                <a:gd name="T20" fmla="*/ 176 w 249"/>
                <a:gd name="T21" fmla="*/ 100 h 116"/>
                <a:gd name="T22" fmla="*/ 233 w 249"/>
                <a:gd name="T23" fmla="*/ 100 h 116"/>
                <a:gd name="T24" fmla="*/ 233 w 249"/>
                <a:gd name="T25" fmla="*/ 116 h 116"/>
                <a:gd name="T26" fmla="*/ 249 w 249"/>
                <a:gd name="T27" fmla="*/ 116 h 116"/>
                <a:gd name="T28" fmla="*/ 249 w 249"/>
                <a:gd name="T29" fmla="*/ 0 h 116"/>
                <a:gd name="T30" fmla="*/ 0 w 249"/>
                <a:gd name="T31" fmla="*/ 0 h 116"/>
                <a:gd name="T32" fmla="*/ 0 w 249"/>
                <a:gd name="T33" fmla="*/ 116 h 116"/>
                <a:gd name="T34" fmla="*/ 20 w 249"/>
                <a:gd name="T35" fmla="*/ 20 h 116"/>
                <a:gd name="T36" fmla="*/ 230 w 249"/>
                <a:gd name="T37" fmla="*/ 20 h 116"/>
                <a:gd name="T38" fmla="*/ 230 w 249"/>
                <a:gd name="T39" fmla="*/ 80 h 116"/>
                <a:gd name="T40" fmla="*/ 20 w 249"/>
                <a:gd name="T41" fmla="*/ 80 h 116"/>
                <a:gd name="T42" fmla="*/ 20 w 249"/>
                <a:gd name="T43" fmla="*/ 20 h 116"/>
                <a:gd name="T44" fmla="*/ 20 w 249"/>
                <a:gd name="T45" fmla="*/ 20 h 116"/>
                <a:gd name="T46" fmla="*/ 20 w 249"/>
                <a:gd name="T47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9" h="116">
                  <a:moveTo>
                    <a:pt x="0" y="116"/>
                  </a:moveTo>
                  <a:lnTo>
                    <a:pt x="16" y="116"/>
                  </a:lnTo>
                  <a:lnTo>
                    <a:pt x="16" y="100"/>
                  </a:lnTo>
                  <a:lnTo>
                    <a:pt x="74" y="100"/>
                  </a:lnTo>
                  <a:lnTo>
                    <a:pt x="74" y="116"/>
                  </a:lnTo>
                  <a:lnTo>
                    <a:pt x="89" y="116"/>
                  </a:lnTo>
                  <a:lnTo>
                    <a:pt x="89" y="100"/>
                  </a:lnTo>
                  <a:lnTo>
                    <a:pt x="161" y="100"/>
                  </a:lnTo>
                  <a:lnTo>
                    <a:pt x="161" y="116"/>
                  </a:lnTo>
                  <a:lnTo>
                    <a:pt x="176" y="116"/>
                  </a:lnTo>
                  <a:lnTo>
                    <a:pt x="176" y="100"/>
                  </a:lnTo>
                  <a:lnTo>
                    <a:pt x="233" y="100"/>
                  </a:lnTo>
                  <a:lnTo>
                    <a:pt x="233" y="116"/>
                  </a:lnTo>
                  <a:lnTo>
                    <a:pt x="249" y="116"/>
                  </a:lnTo>
                  <a:lnTo>
                    <a:pt x="249" y="0"/>
                  </a:lnTo>
                  <a:lnTo>
                    <a:pt x="0" y="0"/>
                  </a:lnTo>
                  <a:lnTo>
                    <a:pt x="0" y="116"/>
                  </a:lnTo>
                  <a:close/>
                  <a:moveTo>
                    <a:pt x="20" y="20"/>
                  </a:moveTo>
                  <a:lnTo>
                    <a:pt x="230" y="20"/>
                  </a:lnTo>
                  <a:lnTo>
                    <a:pt x="230" y="80"/>
                  </a:lnTo>
                  <a:lnTo>
                    <a:pt x="20" y="80"/>
                  </a:lnTo>
                  <a:lnTo>
                    <a:pt x="20" y="20"/>
                  </a:lnTo>
                  <a:close/>
                  <a:moveTo>
                    <a:pt x="20" y="20"/>
                  </a:moveTo>
                  <a:lnTo>
                    <a:pt x="2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27">
              <a:extLst>
                <a:ext uri="{FF2B5EF4-FFF2-40B4-BE49-F238E27FC236}">
                  <a16:creationId xmlns:a16="http://schemas.microsoft.com/office/drawing/2014/main" id="{68F6A327-8BC6-478A-89E4-CA42748563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0288" y="5711826"/>
              <a:ext cx="395288" cy="184150"/>
            </a:xfrm>
            <a:custGeom>
              <a:avLst/>
              <a:gdLst>
                <a:gd name="T0" fmla="*/ 0 w 249"/>
                <a:gd name="T1" fmla="*/ 116 h 116"/>
                <a:gd name="T2" fmla="*/ 16 w 249"/>
                <a:gd name="T3" fmla="*/ 116 h 116"/>
                <a:gd name="T4" fmla="*/ 16 w 249"/>
                <a:gd name="T5" fmla="*/ 100 h 116"/>
                <a:gd name="T6" fmla="*/ 74 w 249"/>
                <a:gd name="T7" fmla="*/ 100 h 116"/>
                <a:gd name="T8" fmla="*/ 74 w 249"/>
                <a:gd name="T9" fmla="*/ 116 h 116"/>
                <a:gd name="T10" fmla="*/ 89 w 249"/>
                <a:gd name="T11" fmla="*/ 116 h 116"/>
                <a:gd name="T12" fmla="*/ 89 w 249"/>
                <a:gd name="T13" fmla="*/ 100 h 116"/>
                <a:gd name="T14" fmla="*/ 161 w 249"/>
                <a:gd name="T15" fmla="*/ 100 h 116"/>
                <a:gd name="T16" fmla="*/ 161 w 249"/>
                <a:gd name="T17" fmla="*/ 116 h 116"/>
                <a:gd name="T18" fmla="*/ 176 w 249"/>
                <a:gd name="T19" fmla="*/ 116 h 116"/>
                <a:gd name="T20" fmla="*/ 176 w 249"/>
                <a:gd name="T21" fmla="*/ 100 h 116"/>
                <a:gd name="T22" fmla="*/ 233 w 249"/>
                <a:gd name="T23" fmla="*/ 100 h 116"/>
                <a:gd name="T24" fmla="*/ 233 w 249"/>
                <a:gd name="T25" fmla="*/ 116 h 116"/>
                <a:gd name="T26" fmla="*/ 249 w 249"/>
                <a:gd name="T27" fmla="*/ 116 h 116"/>
                <a:gd name="T28" fmla="*/ 249 w 249"/>
                <a:gd name="T29" fmla="*/ 0 h 116"/>
                <a:gd name="T30" fmla="*/ 0 w 249"/>
                <a:gd name="T31" fmla="*/ 0 h 116"/>
                <a:gd name="T32" fmla="*/ 0 w 249"/>
                <a:gd name="T33" fmla="*/ 116 h 116"/>
                <a:gd name="T34" fmla="*/ 20 w 249"/>
                <a:gd name="T35" fmla="*/ 20 h 116"/>
                <a:gd name="T36" fmla="*/ 230 w 249"/>
                <a:gd name="T37" fmla="*/ 20 h 116"/>
                <a:gd name="T38" fmla="*/ 230 w 249"/>
                <a:gd name="T39" fmla="*/ 80 h 116"/>
                <a:gd name="T40" fmla="*/ 20 w 249"/>
                <a:gd name="T41" fmla="*/ 80 h 116"/>
                <a:gd name="T42" fmla="*/ 20 w 249"/>
                <a:gd name="T43" fmla="*/ 20 h 116"/>
                <a:gd name="T44" fmla="*/ 20 w 249"/>
                <a:gd name="T45" fmla="*/ 20 h 116"/>
                <a:gd name="T46" fmla="*/ 20 w 249"/>
                <a:gd name="T47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9" h="116">
                  <a:moveTo>
                    <a:pt x="0" y="116"/>
                  </a:moveTo>
                  <a:lnTo>
                    <a:pt x="16" y="116"/>
                  </a:lnTo>
                  <a:lnTo>
                    <a:pt x="16" y="100"/>
                  </a:lnTo>
                  <a:lnTo>
                    <a:pt x="74" y="100"/>
                  </a:lnTo>
                  <a:lnTo>
                    <a:pt x="74" y="116"/>
                  </a:lnTo>
                  <a:lnTo>
                    <a:pt x="89" y="116"/>
                  </a:lnTo>
                  <a:lnTo>
                    <a:pt x="89" y="100"/>
                  </a:lnTo>
                  <a:lnTo>
                    <a:pt x="161" y="100"/>
                  </a:lnTo>
                  <a:lnTo>
                    <a:pt x="161" y="116"/>
                  </a:lnTo>
                  <a:lnTo>
                    <a:pt x="176" y="116"/>
                  </a:lnTo>
                  <a:lnTo>
                    <a:pt x="176" y="100"/>
                  </a:lnTo>
                  <a:lnTo>
                    <a:pt x="233" y="100"/>
                  </a:lnTo>
                  <a:lnTo>
                    <a:pt x="233" y="116"/>
                  </a:lnTo>
                  <a:lnTo>
                    <a:pt x="249" y="116"/>
                  </a:lnTo>
                  <a:lnTo>
                    <a:pt x="249" y="0"/>
                  </a:lnTo>
                  <a:lnTo>
                    <a:pt x="0" y="0"/>
                  </a:lnTo>
                  <a:lnTo>
                    <a:pt x="0" y="116"/>
                  </a:lnTo>
                  <a:moveTo>
                    <a:pt x="20" y="20"/>
                  </a:moveTo>
                  <a:lnTo>
                    <a:pt x="230" y="20"/>
                  </a:lnTo>
                  <a:lnTo>
                    <a:pt x="230" y="80"/>
                  </a:lnTo>
                  <a:lnTo>
                    <a:pt x="20" y="80"/>
                  </a:lnTo>
                  <a:lnTo>
                    <a:pt x="20" y="20"/>
                  </a:lnTo>
                  <a:moveTo>
                    <a:pt x="20" y="20"/>
                  </a:moveTo>
                  <a:lnTo>
                    <a:pt x="20" y="2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99146C9-58B9-4526-84C0-4FEB16C33C71}"/>
              </a:ext>
            </a:extLst>
          </p:cNvPr>
          <p:cNvGrpSpPr/>
          <p:nvPr/>
        </p:nvGrpSpPr>
        <p:grpSpPr>
          <a:xfrm>
            <a:off x="5682550" y="2588553"/>
            <a:ext cx="275702" cy="274661"/>
            <a:chOff x="4344988" y="5505451"/>
            <a:chExt cx="420688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85" name="Freeform 28">
              <a:extLst>
                <a:ext uri="{FF2B5EF4-FFF2-40B4-BE49-F238E27FC236}">
                  <a16:creationId xmlns:a16="http://schemas.microsoft.com/office/drawing/2014/main" id="{977BB11A-F672-4A70-BFB1-2244AF73F7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7863" y="5792788"/>
              <a:ext cx="134938" cy="50800"/>
            </a:xfrm>
            <a:custGeom>
              <a:avLst/>
              <a:gdLst>
                <a:gd name="T0" fmla="*/ 70 w 85"/>
                <a:gd name="T1" fmla="*/ 0 h 32"/>
                <a:gd name="T2" fmla="*/ 70 w 85"/>
                <a:gd name="T3" fmla="*/ 11 h 32"/>
                <a:gd name="T4" fmla="*/ 55 w 85"/>
                <a:gd name="T5" fmla="*/ 11 h 32"/>
                <a:gd name="T6" fmla="*/ 55 w 85"/>
                <a:gd name="T7" fmla="*/ 0 h 32"/>
                <a:gd name="T8" fmla="*/ 0 w 85"/>
                <a:gd name="T9" fmla="*/ 0 h 32"/>
                <a:gd name="T10" fmla="*/ 0 w 85"/>
                <a:gd name="T11" fmla="*/ 32 h 32"/>
                <a:gd name="T12" fmla="*/ 85 w 85"/>
                <a:gd name="T13" fmla="*/ 32 h 32"/>
                <a:gd name="T14" fmla="*/ 85 w 85"/>
                <a:gd name="T15" fmla="*/ 0 h 32"/>
                <a:gd name="T16" fmla="*/ 70 w 85"/>
                <a:gd name="T17" fmla="*/ 0 h 32"/>
                <a:gd name="T18" fmla="*/ 70 w 85"/>
                <a:gd name="T19" fmla="*/ 0 h 32"/>
                <a:gd name="T20" fmla="*/ 70 w 85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2">
                  <a:moveTo>
                    <a:pt x="70" y="0"/>
                  </a:moveTo>
                  <a:lnTo>
                    <a:pt x="70" y="11"/>
                  </a:lnTo>
                  <a:lnTo>
                    <a:pt x="55" y="11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5" y="32"/>
                  </a:lnTo>
                  <a:lnTo>
                    <a:pt x="85" y="0"/>
                  </a:lnTo>
                  <a:lnTo>
                    <a:pt x="70" y="0"/>
                  </a:lnTo>
                  <a:close/>
                  <a:moveTo>
                    <a:pt x="70" y="0"/>
                  </a:move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29">
              <a:extLst>
                <a:ext uri="{FF2B5EF4-FFF2-40B4-BE49-F238E27FC236}">
                  <a16:creationId xmlns:a16="http://schemas.microsoft.com/office/drawing/2014/main" id="{139F10FB-7B65-4099-B8B9-332ADB40B8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7863" y="5792788"/>
              <a:ext cx="134938" cy="50800"/>
            </a:xfrm>
            <a:custGeom>
              <a:avLst/>
              <a:gdLst>
                <a:gd name="T0" fmla="*/ 70 w 85"/>
                <a:gd name="T1" fmla="*/ 0 h 32"/>
                <a:gd name="T2" fmla="*/ 70 w 85"/>
                <a:gd name="T3" fmla="*/ 11 h 32"/>
                <a:gd name="T4" fmla="*/ 55 w 85"/>
                <a:gd name="T5" fmla="*/ 11 h 32"/>
                <a:gd name="T6" fmla="*/ 55 w 85"/>
                <a:gd name="T7" fmla="*/ 0 h 32"/>
                <a:gd name="T8" fmla="*/ 0 w 85"/>
                <a:gd name="T9" fmla="*/ 0 h 32"/>
                <a:gd name="T10" fmla="*/ 0 w 85"/>
                <a:gd name="T11" fmla="*/ 32 h 32"/>
                <a:gd name="T12" fmla="*/ 85 w 85"/>
                <a:gd name="T13" fmla="*/ 32 h 32"/>
                <a:gd name="T14" fmla="*/ 85 w 85"/>
                <a:gd name="T15" fmla="*/ 0 h 32"/>
                <a:gd name="T16" fmla="*/ 70 w 85"/>
                <a:gd name="T17" fmla="*/ 0 h 32"/>
                <a:gd name="T18" fmla="*/ 70 w 85"/>
                <a:gd name="T19" fmla="*/ 0 h 32"/>
                <a:gd name="T20" fmla="*/ 70 w 85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2">
                  <a:moveTo>
                    <a:pt x="70" y="0"/>
                  </a:moveTo>
                  <a:lnTo>
                    <a:pt x="70" y="11"/>
                  </a:lnTo>
                  <a:lnTo>
                    <a:pt x="55" y="11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5" y="32"/>
                  </a:lnTo>
                  <a:lnTo>
                    <a:pt x="85" y="0"/>
                  </a:lnTo>
                  <a:lnTo>
                    <a:pt x="70" y="0"/>
                  </a:lnTo>
                  <a:moveTo>
                    <a:pt x="70" y="0"/>
                  </a:moveTo>
                  <a:lnTo>
                    <a:pt x="7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Rectangle 30">
              <a:extLst>
                <a:ext uri="{FF2B5EF4-FFF2-40B4-BE49-F238E27FC236}">
                  <a16:creationId xmlns:a16="http://schemas.microsoft.com/office/drawing/2014/main" id="{29D7D8C2-89D8-491C-BBEB-9F3741C73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988" y="5767388"/>
              <a:ext cx="34925" cy="157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1">
              <a:extLst>
                <a:ext uri="{FF2B5EF4-FFF2-40B4-BE49-F238E27FC236}">
                  <a16:creationId xmlns:a16="http://schemas.microsoft.com/office/drawing/2014/main" id="{5B7D1771-BD7B-498F-8823-25519032C7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05313" y="5505451"/>
              <a:ext cx="300038" cy="419100"/>
            </a:xfrm>
            <a:custGeom>
              <a:avLst/>
              <a:gdLst>
                <a:gd name="T0" fmla="*/ 823 w 823"/>
                <a:gd name="T1" fmla="*/ 508 h 1156"/>
                <a:gd name="T2" fmla="*/ 554 w 823"/>
                <a:gd name="T3" fmla="*/ 153 h 1156"/>
                <a:gd name="T4" fmla="*/ 554 w 823"/>
                <a:gd name="T5" fmla="*/ 0 h 1156"/>
                <a:gd name="T6" fmla="*/ 269 w 823"/>
                <a:gd name="T7" fmla="*/ 0 h 1156"/>
                <a:gd name="T8" fmla="*/ 269 w 823"/>
                <a:gd name="T9" fmla="*/ 153 h 1156"/>
                <a:gd name="T10" fmla="*/ 0 w 823"/>
                <a:gd name="T11" fmla="*/ 508 h 1156"/>
                <a:gd name="T12" fmla="*/ 0 w 823"/>
                <a:gd name="T13" fmla="*/ 1156 h 1156"/>
                <a:gd name="T14" fmla="*/ 823 w 823"/>
                <a:gd name="T15" fmla="*/ 1156 h 1156"/>
                <a:gd name="T16" fmla="*/ 823 w 823"/>
                <a:gd name="T17" fmla="*/ 508 h 1156"/>
                <a:gd name="T18" fmla="*/ 337 w 823"/>
                <a:gd name="T19" fmla="*/ 68 h 1156"/>
                <a:gd name="T20" fmla="*/ 486 w 823"/>
                <a:gd name="T21" fmla="*/ 68 h 1156"/>
                <a:gd name="T22" fmla="*/ 486 w 823"/>
                <a:gd name="T23" fmla="*/ 135 h 1156"/>
                <a:gd name="T24" fmla="*/ 411 w 823"/>
                <a:gd name="T25" fmla="*/ 128 h 1156"/>
                <a:gd name="T26" fmla="*/ 337 w 823"/>
                <a:gd name="T27" fmla="*/ 135 h 1156"/>
                <a:gd name="T28" fmla="*/ 337 w 823"/>
                <a:gd name="T29" fmla="*/ 68 h 1156"/>
                <a:gd name="T30" fmla="*/ 665 w 823"/>
                <a:gd name="T31" fmla="*/ 1002 h 1156"/>
                <a:gd name="T32" fmla="*/ 157 w 823"/>
                <a:gd name="T33" fmla="*/ 1002 h 1156"/>
                <a:gd name="T34" fmla="*/ 157 w 823"/>
                <a:gd name="T35" fmla="*/ 584 h 1156"/>
                <a:gd name="T36" fmla="*/ 665 w 823"/>
                <a:gd name="T37" fmla="*/ 584 h 1156"/>
                <a:gd name="T38" fmla="*/ 665 w 823"/>
                <a:gd name="T39" fmla="*/ 1002 h 1156"/>
                <a:gd name="T40" fmla="*/ 665 w 823"/>
                <a:gd name="T41" fmla="*/ 1002 h 1156"/>
                <a:gd name="T42" fmla="*/ 665 w 823"/>
                <a:gd name="T43" fmla="*/ 1002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3" h="1156">
                  <a:moveTo>
                    <a:pt x="823" y="508"/>
                  </a:moveTo>
                  <a:cubicBezTo>
                    <a:pt x="810" y="345"/>
                    <a:pt x="702" y="208"/>
                    <a:pt x="554" y="153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9" y="153"/>
                    <a:pt x="269" y="153"/>
                    <a:pt x="269" y="153"/>
                  </a:cubicBezTo>
                  <a:cubicBezTo>
                    <a:pt x="121" y="208"/>
                    <a:pt x="13" y="345"/>
                    <a:pt x="0" y="508"/>
                  </a:cubicBezTo>
                  <a:cubicBezTo>
                    <a:pt x="0" y="1156"/>
                    <a:pt x="0" y="1156"/>
                    <a:pt x="0" y="1156"/>
                  </a:cubicBezTo>
                  <a:cubicBezTo>
                    <a:pt x="823" y="1156"/>
                    <a:pt x="823" y="1156"/>
                    <a:pt x="823" y="1156"/>
                  </a:cubicBezTo>
                  <a:lnTo>
                    <a:pt x="823" y="508"/>
                  </a:lnTo>
                  <a:close/>
                  <a:moveTo>
                    <a:pt x="337" y="68"/>
                  </a:moveTo>
                  <a:cubicBezTo>
                    <a:pt x="486" y="68"/>
                    <a:pt x="486" y="68"/>
                    <a:pt x="486" y="68"/>
                  </a:cubicBezTo>
                  <a:cubicBezTo>
                    <a:pt x="486" y="135"/>
                    <a:pt x="486" y="135"/>
                    <a:pt x="486" y="135"/>
                  </a:cubicBezTo>
                  <a:cubicBezTo>
                    <a:pt x="462" y="130"/>
                    <a:pt x="437" y="128"/>
                    <a:pt x="411" y="128"/>
                  </a:cubicBezTo>
                  <a:cubicBezTo>
                    <a:pt x="386" y="128"/>
                    <a:pt x="361" y="130"/>
                    <a:pt x="337" y="135"/>
                  </a:cubicBezTo>
                  <a:lnTo>
                    <a:pt x="337" y="68"/>
                  </a:lnTo>
                  <a:close/>
                  <a:moveTo>
                    <a:pt x="665" y="1002"/>
                  </a:moveTo>
                  <a:cubicBezTo>
                    <a:pt x="157" y="1002"/>
                    <a:pt x="157" y="1002"/>
                    <a:pt x="157" y="1002"/>
                  </a:cubicBezTo>
                  <a:cubicBezTo>
                    <a:pt x="157" y="584"/>
                    <a:pt x="157" y="584"/>
                    <a:pt x="157" y="584"/>
                  </a:cubicBezTo>
                  <a:cubicBezTo>
                    <a:pt x="665" y="584"/>
                    <a:pt x="665" y="584"/>
                    <a:pt x="665" y="584"/>
                  </a:cubicBezTo>
                  <a:lnTo>
                    <a:pt x="665" y="1002"/>
                  </a:lnTo>
                  <a:close/>
                  <a:moveTo>
                    <a:pt x="665" y="1002"/>
                  </a:moveTo>
                  <a:cubicBezTo>
                    <a:pt x="665" y="1002"/>
                    <a:pt x="665" y="1002"/>
                    <a:pt x="665" y="10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Rectangle 32">
              <a:extLst>
                <a:ext uri="{FF2B5EF4-FFF2-40B4-BE49-F238E27FC236}">
                  <a16:creationId xmlns:a16="http://schemas.microsoft.com/office/drawing/2014/main" id="{E0016545-4D2F-43A4-A3F3-C9838343E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163" y="5767388"/>
              <a:ext cx="36513" cy="157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Rectangle 33">
              <a:extLst>
                <a:ext uri="{FF2B5EF4-FFF2-40B4-BE49-F238E27FC236}">
                  <a16:creationId xmlns:a16="http://schemas.microsoft.com/office/drawing/2014/main" id="{38B21FB4-94CA-4600-BF99-01DBC5654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7863" y="5741988"/>
              <a:ext cx="134938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93D00A1-6AA6-4998-8EFE-DF6E29A7CBC2}"/>
              </a:ext>
            </a:extLst>
          </p:cNvPr>
          <p:cNvGrpSpPr/>
          <p:nvPr/>
        </p:nvGrpSpPr>
        <p:grpSpPr>
          <a:xfrm>
            <a:off x="7201507" y="2588553"/>
            <a:ext cx="275702" cy="274661"/>
            <a:chOff x="6662738" y="5505451"/>
            <a:chExt cx="420688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82" name="Rectangle 34">
              <a:extLst>
                <a:ext uri="{FF2B5EF4-FFF2-40B4-BE49-F238E27FC236}">
                  <a16:creationId xmlns:a16="http://schemas.microsoft.com/office/drawing/2014/main" id="{370B2935-3261-4507-9C1D-BB909B4AE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2738" y="5505451"/>
              <a:ext cx="420688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5">
              <a:extLst>
                <a:ext uri="{FF2B5EF4-FFF2-40B4-BE49-F238E27FC236}">
                  <a16:creationId xmlns:a16="http://schemas.microsoft.com/office/drawing/2014/main" id="{DD0A33B7-A02A-4ED9-9717-798B016D40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1788" y="5581651"/>
              <a:ext cx="384175" cy="342900"/>
            </a:xfrm>
            <a:custGeom>
              <a:avLst/>
              <a:gdLst>
                <a:gd name="T0" fmla="*/ 0 w 242"/>
                <a:gd name="T1" fmla="*/ 216 h 216"/>
                <a:gd name="T2" fmla="*/ 15 w 242"/>
                <a:gd name="T3" fmla="*/ 196 h 216"/>
                <a:gd name="T4" fmla="*/ 75 w 242"/>
                <a:gd name="T5" fmla="*/ 216 h 216"/>
                <a:gd name="T6" fmla="*/ 91 w 242"/>
                <a:gd name="T7" fmla="*/ 196 h 216"/>
                <a:gd name="T8" fmla="*/ 151 w 242"/>
                <a:gd name="T9" fmla="*/ 216 h 216"/>
                <a:gd name="T10" fmla="*/ 166 w 242"/>
                <a:gd name="T11" fmla="*/ 196 h 216"/>
                <a:gd name="T12" fmla="*/ 226 w 242"/>
                <a:gd name="T13" fmla="*/ 216 h 216"/>
                <a:gd name="T14" fmla="*/ 242 w 242"/>
                <a:gd name="T15" fmla="*/ 0 h 216"/>
                <a:gd name="T16" fmla="*/ 27 w 242"/>
                <a:gd name="T17" fmla="*/ 104 h 216"/>
                <a:gd name="T18" fmla="*/ 43 w 242"/>
                <a:gd name="T19" fmla="*/ 120 h 216"/>
                <a:gd name="T20" fmla="*/ 27 w 242"/>
                <a:gd name="T21" fmla="*/ 104 h 216"/>
                <a:gd name="T22" fmla="*/ 27 w 242"/>
                <a:gd name="T23" fmla="*/ 176 h 216"/>
                <a:gd name="T24" fmla="*/ 63 w 242"/>
                <a:gd name="T25" fmla="*/ 161 h 216"/>
                <a:gd name="T26" fmla="*/ 63 w 242"/>
                <a:gd name="T27" fmla="*/ 88 h 216"/>
                <a:gd name="T28" fmla="*/ 27 w 242"/>
                <a:gd name="T29" fmla="*/ 73 h 216"/>
                <a:gd name="T30" fmla="*/ 63 w 242"/>
                <a:gd name="T31" fmla="*/ 88 h 216"/>
                <a:gd name="T32" fmla="*/ 27 w 242"/>
                <a:gd name="T33" fmla="*/ 62 h 216"/>
                <a:gd name="T34" fmla="*/ 63 w 242"/>
                <a:gd name="T35" fmla="*/ 46 h 216"/>
                <a:gd name="T36" fmla="*/ 63 w 242"/>
                <a:gd name="T37" fmla="*/ 35 h 216"/>
                <a:gd name="T38" fmla="*/ 27 w 242"/>
                <a:gd name="T39" fmla="*/ 19 h 216"/>
                <a:gd name="T40" fmla="*/ 63 w 242"/>
                <a:gd name="T41" fmla="*/ 35 h 216"/>
                <a:gd name="T42" fmla="*/ 118 w 242"/>
                <a:gd name="T43" fmla="*/ 104 h 216"/>
                <a:gd name="T44" fmla="*/ 102 w 242"/>
                <a:gd name="T45" fmla="*/ 120 h 216"/>
                <a:gd name="T46" fmla="*/ 139 w 242"/>
                <a:gd name="T47" fmla="*/ 176 h 216"/>
                <a:gd name="T48" fmla="*/ 102 w 242"/>
                <a:gd name="T49" fmla="*/ 161 h 216"/>
                <a:gd name="T50" fmla="*/ 139 w 242"/>
                <a:gd name="T51" fmla="*/ 176 h 216"/>
                <a:gd name="T52" fmla="*/ 102 w 242"/>
                <a:gd name="T53" fmla="*/ 88 h 216"/>
                <a:gd name="T54" fmla="*/ 139 w 242"/>
                <a:gd name="T55" fmla="*/ 73 h 216"/>
                <a:gd name="T56" fmla="*/ 139 w 242"/>
                <a:gd name="T57" fmla="*/ 62 h 216"/>
                <a:gd name="T58" fmla="*/ 102 w 242"/>
                <a:gd name="T59" fmla="*/ 46 h 216"/>
                <a:gd name="T60" fmla="*/ 139 w 242"/>
                <a:gd name="T61" fmla="*/ 62 h 216"/>
                <a:gd name="T62" fmla="*/ 102 w 242"/>
                <a:gd name="T63" fmla="*/ 35 h 216"/>
                <a:gd name="T64" fmla="*/ 139 w 242"/>
                <a:gd name="T65" fmla="*/ 19 h 216"/>
                <a:gd name="T66" fmla="*/ 178 w 242"/>
                <a:gd name="T67" fmla="*/ 104 h 216"/>
                <a:gd name="T68" fmla="*/ 194 w 242"/>
                <a:gd name="T69" fmla="*/ 120 h 216"/>
                <a:gd name="T70" fmla="*/ 178 w 242"/>
                <a:gd name="T71" fmla="*/ 104 h 216"/>
                <a:gd name="T72" fmla="*/ 178 w 242"/>
                <a:gd name="T73" fmla="*/ 176 h 216"/>
                <a:gd name="T74" fmla="*/ 215 w 242"/>
                <a:gd name="T75" fmla="*/ 161 h 216"/>
                <a:gd name="T76" fmla="*/ 215 w 242"/>
                <a:gd name="T77" fmla="*/ 88 h 216"/>
                <a:gd name="T78" fmla="*/ 178 w 242"/>
                <a:gd name="T79" fmla="*/ 73 h 216"/>
                <a:gd name="T80" fmla="*/ 215 w 242"/>
                <a:gd name="T81" fmla="*/ 88 h 216"/>
                <a:gd name="T82" fmla="*/ 178 w 242"/>
                <a:gd name="T83" fmla="*/ 62 h 216"/>
                <a:gd name="T84" fmla="*/ 215 w 242"/>
                <a:gd name="T85" fmla="*/ 46 h 216"/>
                <a:gd name="T86" fmla="*/ 215 w 242"/>
                <a:gd name="T87" fmla="*/ 35 h 216"/>
                <a:gd name="T88" fmla="*/ 178 w 242"/>
                <a:gd name="T89" fmla="*/ 19 h 216"/>
                <a:gd name="T90" fmla="*/ 215 w 242"/>
                <a:gd name="T91" fmla="*/ 35 h 216"/>
                <a:gd name="T92" fmla="*/ 215 w 242"/>
                <a:gd name="T93" fmla="*/ 3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2" h="216">
                  <a:moveTo>
                    <a:pt x="0" y="0"/>
                  </a:moveTo>
                  <a:lnTo>
                    <a:pt x="0" y="216"/>
                  </a:lnTo>
                  <a:lnTo>
                    <a:pt x="15" y="216"/>
                  </a:lnTo>
                  <a:lnTo>
                    <a:pt x="15" y="196"/>
                  </a:lnTo>
                  <a:lnTo>
                    <a:pt x="75" y="196"/>
                  </a:lnTo>
                  <a:lnTo>
                    <a:pt x="75" y="216"/>
                  </a:lnTo>
                  <a:lnTo>
                    <a:pt x="91" y="216"/>
                  </a:lnTo>
                  <a:lnTo>
                    <a:pt x="91" y="196"/>
                  </a:lnTo>
                  <a:lnTo>
                    <a:pt x="151" y="196"/>
                  </a:lnTo>
                  <a:lnTo>
                    <a:pt x="151" y="216"/>
                  </a:lnTo>
                  <a:lnTo>
                    <a:pt x="166" y="216"/>
                  </a:lnTo>
                  <a:lnTo>
                    <a:pt x="166" y="196"/>
                  </a:lnTo>
                  <a:lnTo>
                    <a:pt x="226" y="196"/>
                  </a:lnTo>
                  <a:lnTo>
                    <a:pt x="226" y="216"/>
                  </a:lnTo>
                  <a:lnTo>
                    <a:pt x="242" y="216"/>
                  </a:lnTo>
                  <a:lnTo>
                    <a:pt x="242" y="0"/>
                  </a:lnTo>
                  <a:lnTo>
                    <a:pt x="0" y="0"/>
                  </a:lnTo>
                  <a:close/>
                  <a:moveTo>
                    <a:pt x="27" y="104"/>
                  </a:moveTo>
                  <a:lnTo>
                    <a:pt x="43" y="104"/>
                  </a:lnTo>
                  <a:lnTo>
                    <a:pt x="43" y="120"/>
                  </a:lnTo>
                  <a:lnTo>
                    <a:pt x="27" y="120"/>
                  </a:lnTo>
                  <a:lnTo>
                    <a:pt x="27" y="104"/>
                  </a:lnTo>
                  <a:close/>
                  <a:moveTo>
                    <a:pt x="63" y="176"/>
                  </a:moveTo>
                  <a:lnTo>
                    <a:pt x="27" y="176"/>
                  </a:lnTo>
                  <a:lnTo>
                    <a:pt x="27" y="161"/>
                  </a:lnTo>
                  <a:lnTo>
                    <a:pt x="63" y="161"/>
                  </a:lnTo>
                  <a:lnTo>
                    <a:pt x="63" y="176"/>
                  </a:lnTo>
                  <a:close/>
                  <a:moveTo>
                    <a:pt x="63" y="88"/>
                  </a:moveTo>
                  <a:lnTo>
                    <a:pt x="27" y="88"/>
                  </a:lnTo>
                  <a:lnTo>
                    <a:pt x="27" y="73"/>
                  </a:lnTo>
                  <a:lnTo>
                    <a:pt x="63" y="73"/>
                  </a:lnTo>
                  <a:lnTo>
                    <a:pt x="63" y="88"/>
                  </a:lnTo>
                  <a:close/>
                  <a:moveTo>
                    <a:pt x="63" y="62"/>
                  </a:moveTo>
                  <a:lnTo>
                    <a:pt x="27" y="62"/>
                  </a:lnTo>
                  <a:lnTo>
                    <a:pt x="27" y="46"/>
                  </a:lnTo>
                  <a:lnTo>
                    <a:pt x="63" y="46"/>
                  </a:lnTo>
                  <a:lnTo>
                    <a:pt x="63" y="62"/>
                  </a:lnTo>
                  <a:close/>
                  <a:moveTo>
                    <a:pt x="63" y="35"/>
                  </a:moveTo>
                  <a:lnTo>
                    <a:pt x="27" y="35"/>
                  </a:lnTo>
                  <a:lnTo>
                    <a:pt x="27" y="19"/>
                  </a:lnTo>
                  <a:lnTo>
                    <a:pt x="63" y="19"/>
                  </a:lnTo>
                  <a:lnTo>
                    <a:pt x="63" y="35"/>
                  </a:lnTo>
                  <a:close/>
                  <a:moveTo>
                    <a:pt x="102" y="104"/>
                  </a:moveTo>
                  <a:lnTo>
                    <a:pt x="118" y="104"/>
                  </a:lnTo>
                  <a:lnTo>
                    <a:pt x="118" y="120"/>
                  </a:lnTo>
                  <a:lnTo>
                    <a:pt x="102" y="120"/>
                  </a:lnTo>
                  <a:lnTo>
                    <a:pt x="102" y="104"/>
                  </a:lnTo>
                  <a:close/>
                  <a:moveTo>
                    <a:pt x="139" y="176"/>
                  </a:moveTo>
                  <a:lnTo>
                    <a:pt x="102" y="176"/>
                  </a:lnTo>
                  <a:lnTo>
                    <a:pt x="102" y="161"/>
                  </a:lnTo>
                  <a:lnTo>
                    <a:pt x="139" y="161"/>
                  </a:lnTo>
                  <a:lnTo>
                    <a:pt x="139" y="176"/>
                  </a:lnTo>
                  <a:close/>
                  <a:moveTo>
                    <a:pt x="139" y="88"/>
                  </a:moveTo>
                  <a:lnTo>
                    <a:pt x="102" y="88"/>
                  </a:lnTo>
                  <a:lnTo>
                    <a:pt x="102" y="73"/>
                  </a:lnTo>
                  <a:lnTo>
                    <a:pt x="139" y="73"/>
                  </a:lnTo>
                  <a:lnTo>
                    <a:pt x="139" y="88"/>
                  </a:lnTo>
                  <a:close/>
                  <a:moveTo>
                    <a:pt x="139" y="62"/>
                  </a:moveTo>
                  <a:lnTo>
                    <a:pt x="102" y="62"/>
                  </a:lnTo>
                  <a:lnTo>
                    <a:pt x="102" y="46"/>
                  </a:lnTo>
                  <a:lnTo>
                    <a:pt x="139" y="46"/>
                  </a:lnTo>
                  <a:lnTo>
                    <a:pt x="139" y="62"/>
                  </a:lnTo>
                  <a:close/>
                  <a:moveTo>
                    <a:pt x="139" y="35"/>
                  </a:moveTo>
                  <a:lnTo>
                    <a:pt x="102" y="35"/>
                  </a:lnTo>
                  <a:lnTo>
                    <a:pt x="102" y="19"/>
                  </a:lnTo>
                  <a:lnTo>
                    <a:pt x="139" y="19"/>
                  </a:lnTo>
                  <a:lnTo>
                    <a:pt x="139" y="35"/>
                  </a:lnTo>
                  <a:close/>
                  <a:moveTo>
                    <a:pt x="178" y="104"/>
                  </a:moveTo>
                  <a:lnTo>
                    <a:pt x="194" y="104"/>
                  </a:lnTo>
                  <a:lnTo>
                    <a:pt x="194" y="120"/>
                  </a:lnTo>
                  <a:lnTo>
                    <a:pt x="178" y="120"/>
                  </a:lnTo>
                  <a:lnTo>
                    <a:pt x="178" y="104"/>
                  </a:lnTo>
                  <a:close/>
                  <a:moveTo>
                    <a:pt x="215" y="176"/>
                  </a:moveTo>
                  <a:lnTo>
                    <a:pt x="178" y="176"/>
                  </a:lnTo>
                  <a:lnTo>
                    <a:pt x="178" y="161"/>
                  </a:lnTo>
                  <a:lnTo>
                    <a:pt x="215" y="161"/>
                  </a:lnTo>
                  <a:lnTo>
                    <a:pt x="215" y="176"/>
                  </a:lnTo>
                  <a:close/>
                  <a:moveTo>
                    <a:pt x="215" y="88"/>
                  </a:moveTo>
                  <a:lnTo>
                    <a:pt x="178" y="88"/>
                  </a:lnTo>
                  <a:lnTo>
                    <a:pt x="178" y="73"/>
                  </a:lnTo>
                  <a:lnTo>
                    <a:pt x="215" y="73"/>
                  </a:lnTo>
                  <a:lnTo>
                    <a:pt x="215" y="88"/>
                  </a:lnTo>
                  <a:close/>
                  <a:moveTo>
                    <a:pt x="215" y="62"/>
                  </a:moveTo>
                  <a:lnTo>
                    <a:pt x="178" y="62"/>
                  </a:lnTo>
                  <a:lnTo>
                    <a:pt x="178" y="46"/>
                  </a:lnTo>
                  <a:lnTo>
                    <a:pt x="215" y="46"/>
                  </a:lnTo>
                  <a:lnTo>
                    <a:pt x="215" y="62"/>
                  </a:lnTo>
                  <a:close/>
                  <a:moveTo>
                    <a:pt x="215" y="35"/>
                  </a:moveTo>
                  <a:lnTo>
                    <a:pt x="178" y="35"/>
                  </a:lnTo>
                  <a:lnTo>
                    <a:pt x="178" y="19"/>
                  </a:lnTo>
                  <a:lnTo>
                    <a:pt x="215" y="19"/>
                  </a:lnTo>
                  <a:lnTo>
                    <a:pt x="215" y="35"/>
                  </a:lnTo>
                  <a:close/>
                  <a:moveTo>
                    <a:pt x="215" y="35"/>
                  </a:moveTo>
                  <a:lnTo>
                    <a:pt x="215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6">
              <a:extLst>
                <a:ext uri="{FF2B5EF4-FFF2-40B4-BE49-F238E27FC236}">
                  <a16:creationId xmlns:a16="http://schemas.microsoft.com/office/drawing/2014/main" id="{3D161F2D-3CF8-4A17-9BD2-96581EDB03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1788" y="5581651"/>
              <a:ext cx="384175" cy="342900"/>
            </a:xfrm>
            <a:custGeom>
              <a:avLst/>
              <a:gdLst>
                <a:gd name="T0" fmla="*/ 0 w 242"/>
                <a:gd name="T1" fmla="*/ 216 h 216"/>
                <a:gd name="T2" fmla="*/ 15 w 242"/>
                <a:gd name="T3" fmla="*/ 196 h 216"/>
                <a:gd name="T4" fmla="*/ 75 w 242"/>
                <a:gd name="T5" fmla="*/ 216 h 216"/>
                <a:gd name="T6" fmla="*/ 91 w 242"/>
                <a:gd name="T7" fmla="*/ 196 h 216"/>
                <a:gd name="T8" fmla="*/ 151 w 242"/>
                <a:gd name="T9" fmla="*/ 216 h 216"/>
                <a:gd name="T10" fmla="*/ 166 w 242"/>
                <a:gd name="T11" fmla="*/ 196 h 216"/>
                <a:gd name="T12" fmla="*/ 226 w 242"/>
                <a:gd name="T13" fmla="*/ 216 h 216"/>
                <a:gd name="T14" fmla="*/ 242 w 242"/>
                <a:gd name="T15" fmla="*/ 0 h 216"/>
                <a:gd name="T16" fmla="*/ 27 w 242"/>
                <a:gd name="T17" fmla="*/ 104 h 216"/>
                <a:gd name="T18" fmla="*/ 43 w 242"/>
                <a:gd name="T19" fmla="*/ 120 h 216"/>
                <a:gd name="T20" fmla="*/ 27 w 242"/>
                <a:gd name="T21" fmla="*/ 104 h 216"/>
                <a:gd name="T22" fmla="*/ 27 w 242"/>
                <a:gd name="T23" fmla="*/ 176 h 216"/>
                <a:gd name="T24" fmla="*/ 63 w 242"/>
                <a:gd name="T25" fmla="*/ 161 h 216"/>
                <a:gd name="T26" fmla="*/ 63 w 242"/>
                <a:gd name="T27" fmla="*/ 88 h 216"/>
                <a:gd name="T28" fmla="*/ 27 w 242"/>
                <a:gd name="T29" fmla="*/ 73 h 216"/>
                <a:gd name="T30" fmla="*/ 63 w 242"/>
                <a:gd name="T31" fmla="*/ 88 h 216"/>
                <a:gd name="T32" fmla="*/ 27 w 242"/>
                <a:gd name="T33" fmla="*/ 62 h 216"/>
                <a:gd name="T34" fmla="*/ 63 w 242"/>
                <a:gd name="T35" fmla="*/ 46 h 216"/>
                <a:gd name="T36" fmla="*/ 63 w 242"/>
                <a:gd name="T37" fmla="*/ 35 h 216"/>
                <a:gd name="T38" fmla="*/ 27 w 242"/>
                <a:gd name="T39" fmla="*/ 19 h 216"/>
                <a:gd name="T40" fmla="*/ 63 w 242"/>
                <a:gd name="T41" fmla="*/ 35 h 216"/>
                <a:gd name="T42" fmla="*/ 118 w 242"/>
                <a:gd name="T43" fmla="*/ 104 h 216"/>
                <a:gd name="T44" fmla="*/ 102 w 242"/>
                <a:gd name="T45" fmla="*/ 120 h 216"/>
                <a:gd name="T46" fmla="*/ 139 w 242"/>
                <a:gd name="T47" fmla="*/ 176 h 216"/>
                <a:gd name="T48" fmla="*/ 102 w 242"/>
                <a:gd name="T49" fmla="*/ 161 h 216"/>
                <a:gd name="T50" fmla="*/ 139 w 242"/>
                <a:gd name="T51" fmla="*/ 176 h 216"/>
                <a:gd name="T52" fmla="*/ 102 w 242"/>
                <a:gd name="T53" fmla="*/ 88 h 216"/>
                <a:gd name="T54" fmla="*/ 139 w 242"/>
                <a:gd name="T55" fmla="*/ 73 h 216"/>
                <a:gd name="T56" fmla="*/ 139 w 242"/>
                <a:gd name="T57" fmla="*/ 62 h 216"/>
                <a:gd name="T58" fmla="*/ 102 w 242"/>
                <a:gd name="T59" fmla="*/ 46 h 216"/>
                <a:gd name="T60" fmla="*/ 139 w 242"/>
                <a:gd name="T61" fmla="*/ 62 h 216"/>
                <a:gd name="T62" fmla="*/ 102 w 242"/>
                <a:gd name="T63" fmla="*/ 35 h 216"/>
                <a:gd name="T64" fmla="*/ 139 w 242"/>
                <a:gd name="T65" fmla="*/ 19 h 216"/>
                <a:gd name="T66" fmla="*/ 178 w 242"/>
                <a:gd name="T67" fmla="*/ 104 h 216"/>
                <a:gd name="T68" fmla="*/ 194 w 242"/>
                <a:gd name="T69" fmla="*/ 120 h 216"/>
                <a:gd name="T70" fmla="*/ 178 w 242"/>
                <a:gd name="T71" fmla="*/ 104 h 216"/>
                <a:gd name="T72" fmla="*/ 178 w 242"/>
                <a:gd name="T73" fmla="*/ 176 h 216"/>
                <a:gd name="T74" fmla="*/ 215 w 242"/>
                <a:gd name="T75" fmla="*/ 161 h 216"/>
                <a:gd name="T76" fmla="*/ 215 w 242"/>
                <a:gd name="T77" fmla="*/ 88 h 216"/>
                <a:gd name="T78" fmla="*/ 178 w 242"/>
                <a:gd name="T79" fmla="*/ 73 h 216"/>
                <a:gd name="T80" fmla="*/ 215 w 242"/>
                <a:gd name="T81" fmla="*/ 88 h 216"/>
                <a:gd name="T82" fmla="*/ 178 w 242"/>
                <a:gd name="T83" fmla="*/ 62 h 216"/>
                <a:gd name="T84" fmla="*/ 215 w 242"/>
                <a:gd name="T85" fmla="*/ 46 h 216"/>
                <a:gd name="T86" fmla="*/ 215 w 242"/>
                <a:gd name="T87" fmla="*/ 35 h 216"/>
                <a:gd name="T88" fmla="*/ 178 w 242"/>
                <a:gd name="T89" fmla="*/ 19 h 216"/>
                <a:gd name="T90" fmla="*/ 215 w 242"/>
                <a:gd name="T91" fmla="*/ 35 h 216"/>
                <a:gd name="T92" fmla="*/ 215 w 242"/>
                <a:gd name="T93" fmla="*/ 3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2" h="216">
                  <a:moveTo>
                    <a:pt x="0" y="0"/>
                  </a:moveTo>
                  <a:lnTo>
                    <a:pt x="0" y="216"/>
                  </a:lnTo>
                  <a:lnTo>
                    <a:pt x="15" y="216"/>
                  </a:lnTo>
                  <a:lnTo>
                    <a:pt x="15" y="196"/>
                  </a:lnTo>
                  <a:lnTo>
                    <a:pt x="75" y="196"/>
                  </a:lnTo>
                  <a:lnTo>
                    <a:pt x="75" y="216"/>
                  </a:lnTo>
                  <a:lnTo>
                    <a:pt x="91" y="216"/>
                  </a:lnTo>
                  <a:lnTo>
                    <a:pt x="91" y="196"/>
                  </a:lnTo>
                  <a:lnTo>
                    <a:pt x="151" y="196"/>
                  </a:lnTo>
                  <a:lnTo>
                    <a:pt x="151" y="216"/>
                  </a:lnTo>
                  <a:lnTo>
                    <a:pt x="166" y="216"/>
                  </a:lnTo>
                  <a:lnTo>
                    <a:pt x="166" y="196"/>
                  </a:lnTo>
                  <a:lnTo>
                    <a:pt x="226" y="196"/>
                  </a:lnTo>
                  <a:lnTo>
                    <a:pt x="226" y="216"/>
                  </a:lnTo>
                  <a:lnTo>
                    <a:pt x="242" y="216"/>
                  </a:lnTo>
                  <a:lnTo>
                    <a:pt x="242" y="0"/>
                  </a:lnTo>
                  <a:lnTo>
                    <a:pt x="0" y="0"/>
                  </a:lnTo>
                  <a:moveTo>
                    <a:pt x="27" y="104"/>
                  </a:moveTo>
                  <a:lnTo>
                    <a:pt x="43" y="104"/>
                  </a:lnTo>
                  <a:lnTo>
                    <a:pt x="43" y="120"/>
                  </a:lnTo>
                  <a:lnTo>
                    <a:pt x="27" y="120"/>
                  </a:lnTo>
                  <a:lnTo>
                    <a:pt x="27" y="104"/>
                  </a:lnTo>
                  <a:moveTo>
                    <a:pt x="63" y="176"/>
                  </a:moveTo>
                  <a:lnTo>
                    <a:pt x="27" y="176"/>
                  </a:lnTo>
                  <a:lnTo>
                    <a:pt x="27" y="161"/>
                  </a:lnTo>
                  <a:lnTo>
                    <a:pt x="63" y="161"/>
                  </a:lnTo>
                  <a:lnTo>
                    <a:pt x="63" y="176"/>
                  </a:lnTo>
                  <a:moveTo>
                    <a:pt x="63" y="88"/>
                  </a:moveTo>
                  <a:lnTo>
                    <a:pt x="27" y="88"/>
                  </a:lnTo>
                  <a:lnTo>
                    <a:pt x="27" y="73"/>
                  </a:lnTo>
                  <a:lnTo>
                    <a:pt x="63" y="73"/>
                  </a:lnTo>
                  <a:lnTo>
                    <a:pt x="63" y="88"/>
                  </a:lnTo>
                  <a:moveTo>
                    <a:pt x="63" y="62"/>
                  </a:moveTo>
                  <a:lnTo>
                    <a:pt x="27" y="62"/>
                  </a:lnTo>
                  <a:lnTo>
                    <a:pt x="27" y="46"/>
                  </a:lnTo>
                  <a:lnTo>
                    <a:pt x="63" y="46"/>
                  </a:lnTo>
                  <a:lnTo>
                    <a:pt x="63" y="62"/>
                  </a:lnTo>
                  <a:moveTo>
                    <a:pt x="63" y="35"/>
                  </a:moveTo>
                  <a:lnTo>
                    <a:pt x="27" y="35"/>
                  </a:lnTo>
                  <a:lnTo>
                    <a:pt x="27" y="19"/>
                  </a:lnTo>
                  <a:lnTo>
                    <a:pt x="63" y="19"/>
                  </a:lnTo>
                  <a:lnTo>
                    <a:pt x="63" y="35"/>
                  </a:lnTo>
                  <a:moveTo>
                    <a:pt x="102" y="104"/>
                  </a:moveTo>
                  <a:lnTo>
                    <a:pt x="118" y="104"/>
                  </a:lnTo>
                  <a:lnTo>
                    <a:pt x="118" y="120"/>
                  </a:lnTo>
                  <a:lnTo>
                    <a:pt x="102" y="120"/>
                  </a:lnTo>
                  <a:lnTo>
                    <a:pt x="102" y="104"/>
                  </a:lnTo>
                  <a:moveTo>
                    <a:pt x="139" y="176"/>
                  </a:moveTo>
                  <a:lnTo>
                    <a:pt x="102" y="176"/>
                  </a:lnTo>
                  <a:lnTo>
                    <a:pt x="102" y="161"/>
                  </a:lnTo>
                  <a:lnTo>
                    <a:pt x="139" y="161"/>
                  </a:lnTo>
                  <a:lnTo>
                    <a:pt x="139" y="176"/>
                  </a:lnTo>
                  <a:moveTo>
                    <a:pt x="139" y="88"/>
                  </a:moveTo>
                  <a:lnTo>
                    <a:pt x="102" y="88"/>
                  </a:lnTo>
                  <a:lnTo>
                    <a:pt x="102" y="73"/>
                  </a:lnTo>
                  <a:lnTo>
                    <a:pt x="139" y="73"/>
                  </a:lnTo>
                  <a:lnTo>
                    <a:pt x="139" y="88"/>
                  </a:lnTo>
                  <a:moveTo>
                    <a:pt x="139" y="62"/>
                  </a:moveTo>
                  <a:lnTo>
                    <a:pt x="102" y="62"/>
                  </a:lnTo>
                  <a:lnTo>
                    <a:pt x="102" y="46"/>
                  </a:lnTo>
                  <a:lnTo>
                    <a:pt x="139" y="46"/>
                  </a:lnTo>
                  <a:lnTo>
                    <a:pt x="139" y="62"/>
                  </a:lnTo>
                  <a:moveTo>
                    <a:pt x="139" y="35"/>
                  </a:moveTo>
                  <a:lnTo>
                    <a:pt x="102" y="35"/>
                  </a:lnTo>
                  <a:lnTo>
                    <a:pt x="102" y="19"/>
                  </a:lnTo>
                  <a:lnTo>
                    <a:pt x="139" y="19"/>
                  </a:lnTo>
                  <a:lnTo>
                    <a:pt x="139" y="35"/>
                  </a:lnTo>
                  <a:moveTo>
                    <a:pt x="178" y="104"/>
                  </a:moveTo>
                  <a:lnTo>
                    <a:pt x="194" y="104"/>
                  </a:lnTo>
                  <a:lnTo>
                    <a:pt x="194" y="120"/>
                  </a:lnTo>
                  <a:lnTo>
                    <a:pt x="178" y="120"/>
                  </a:lnTo>
                  <a:lnTo>
                    <a:pt x="178" y="104"/>
                  </a:lnTo>
                  <a:moveTo>
                    <a:pt x="215" y="176"/>
                  </a:moveTo>
                  <a:lnTo>
                    <a:pt x="178" y="176"/>
                  </a:lnTo>
                  <a:lnTo>
                    <a:pt x="178" y="161"/>
                  </a:lnTo>
                  <a:lnTo>
                    <a:pt x="215" y="161"/>
                  </a:lnTo>
                  <a:lnTo>
                    <a:pt x="215" y="176"/>
                  </a:lnTo>
                  <a:moveTo>
                    <a:pt x="215" y="88"/>
                  </a:moveTo>
                  <a:lnTo>
                    <a:pt x="178" y="88"/>
                  </a:lnTo>
                  <a:lnTo>
                    <a:pt x="178" y="73"/>
                  </a:lnTo>
                  <a:lnTo>
                    <a:pt x="215" y="73"/>
                  </a:lnTo>
                  <a:lnTo>
                    <a:pt x="215" y="88"/>
                  </a:lnTo>
                  <a:moveTo>
                    <a:pt x="215" y="62"/>
                  </a:moveTo>
                  <a:lnTo>
                    <a:pt x="178" y="62"/>
                  </a:lnTo>
                  <a:lnTo>
                    <a:pt x="178" y="46"/>
                  </a:lnTo>
                  <a:lnTo>
                    <a:pt x="215" y="46"/>
                  </a:lnTo>
                  <a:lnTo>
                    <a:pt x="215" y="62"/>
                  </a:lnTo>
                  <a:moveTo>
                    <a:pt x="215" y="35"/>
                  </a:moveTo>
                  <a:lnTo>
                    <a:pt x="178" y="35"/>
                  </a:lnTo>
                  <a:lnTo>
                    <a:pt x="178" y="19"/>
                  </a:lnTo>
                  <a:lnTo>
                    <a:pt x="215" y="19"/>
                  </a:lnTo>
                  <a:lnTo>
                    <a:pt x="215" y="35"/>
                  </a:lnTo>
                  <a:moveTo>
                    <a:pt x="215" y="35"/>
                  </a:moveTo>
                  <a:lnTo>
                    <a:pt x="215" y="3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087F60D-F2A8-43D0-BFAB-63797CD09E52}"/>
              </a:ext>
            </a:extLst>
          </p:cNvPr>
          <p:cNvGrpSpPr/>
          <p:nvPr/>
        </p:nvGrpSpPr>
        <p:grpSpPr>
          <a:xfrm>
            <a:off x="4273060" y="2571172"/>
            <a:ext cx="240329" cy="275702"/>
            <a:chOff x="8142288" y="4748213"/>
            <a:chExt cx="366713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75" name="Rectangle 37">
              <a:extLst>
                <a:ext uri="{FF2B5EF4-FFF2-40B4-BE49-F238E27FC236}">
                  <a16:creationId xmlns:a16="http://schemas.microsoft.com/office/drawing/2014/main" id="{F784ADE0-B240-4FF4-90C7-B1C2CE620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4830763"/>
              <a:ext cx="1428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Rectangle 38">
              <a:extLst>
                <a:ext uri="{FF2B5EF4-FFF2-40B4-BE49-F238E27FC236}">
                  <a16:creationId xmlns:a16="http://schemas.microsoft.com/office/drawing/2014/main" id="{67455C27-3F5F-4966-B061-D16FC49EC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1376" y="4776788"/>
              <a:ext cx="47625" cy="714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Rectangle 39">
              <a:extLst>
                <a:ext uri="{FF2B5EF4-FFF2-40B4-BE49-F238E27FC236}">
                  <a16:creationId xmlns:a16="http://schemas.microsoft.com/office/drawing/2014/main" id="{79D88AB6-B565-4401-A01D-3B86BDD54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1376" y="4873626"/>
              <a:ext cx="47625" cy="714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Rectangle 40">
              <a:extLst>
                <a:ext uri="{FF2B5EF4-FFF2-40B4-BE49-F238E27FC236}">
                  <a16:creationId xmlns:a16="http://schemas.microsoft.com/office/drawing/2014/main" id="{7FE479CD-C46B-4004-976F-DF3C267DF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1376" y="4968876"/>
              <a:ext cx="47625" cy="714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Rectangle 41">
              <a:extLst>
                <a:ext uri="{FF2B5EF4-FFF2-40B4-BE49-F238E27FC236}">
                  <a16:creationId xmlns:a16="http://schemas.microsoft.com/office/drawing/2014/main" id="{7D468268-A181-4F89-8F02-DCE431E4A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1376" y="5064126"/>
              <a:ext cx="47625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42">
              <a:extLst>
                <a:ext uri="{FF2B5EF4-FFF2-40B4-BE49-F238E27FC236}">
                  <a16:creationId xmlns:a16="http://schemas.microsoft.com/office/drawing/2014/main" id="{D26E248B-3CAD-4219-BEFF-8D23EB1B1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2288" y="4748213"/>
              <a:ext cx="293688" cy="420688"/>
            </a:xfrm>
            <a:custGeom>
              <a:avLst/>
              <a:gdLst>
                <a:gd name="T0" fmla="*/ 185 w 185"/>
                <a:gd name="T1" fmla="*/ 0 h 265"/>
                <a:gd name="T2" fmla="*/ 0 w 185"/>
                <a:gd name="T3" fmla="*/ 0 h 265"/>
                <a:gd name="T4" fmla="*/ 0 w 185"/>
                <a:gd name="T5" fmla="*/ 265 h 265"/>
                <a:gd name="T6" fmla="*/ 185 w 185"/>
                <a:gd name="T7" fmla="*/ 265 h 265"/>
                <a:gd name="T8" fmla="*/ 185 w 185"/>
                <a:gd name="T9" fmla="*/ 0 h 265"/>
                <a:gd name="T10" fmla="*/ 144 w 185"/>
                <a:gd name="T11" fmla="*/ 226 h 265"/>
                <a:gd name="T12" fmla="*/ 42 w 185"/>
                <a:gd name="T13" fmla="*/ 226 h 265"/>
                <a:gd name="T14" fmla="*/ 42 w 185"/>
                <a:gd name="T15" fmla="*/ 211 h 265"/>
                <a:gd name="T16" fmla="*/ 144 w 185"/>
                <a:gd name="T17" fmla="*/ 211 h 265"/>
                <a:gd name="T18" fmla="*/ 144 w 185"/>
                <a:gd name="T19" fmla="*/ 226 h 265"/>
                <a:gd name="T20" fmla="*/ 144 w 185"/>
                <a:gd name="T21" fmla="*/ 194 h 265"/>
                <a:gd name="T22" fmla="*/ 42 w 185"/>
                <a:gd name="T23" fmla="*/ 194 h 265"/>
                <a:gd name="T24" fmla="*/ 42 w 185"/>
                <a:gd name="T25" fmla="*/ 178 h 265"/>
                <a:gd name="T26" fmla="*/ 144 w 185"/>
                <a:gd name="T27" fmla="*/ 178 h 265"/>
                <a:gd name="T28" fmla="*/ 144 w 185"/>
                <a:gd name="T29" fmla="*/ 194 h 265"/>
                <a:gd name="T30" fmla="*/ 32 w 185"/>
                <a:gd name="T31" fmla="*/ 106 h 265"/>
                <a:gd name="T32" fmla="*/ 32 w 185"/>
                <a:gd name="T33" fmla="*/ 36 h 265"/>
                <a:gd name="T34" fmla="*/ 154 w 185"/>
                <a:gd name="T35" fmla="*/ 36 h 265"/>
                <a:gd name="T36" fmla="*/ 154 w 185"/>
                <a:gd name="T37" fmla="*/ 106 h 265"/>
                <a:gd name="T38" fmla="*/ 32 w 185"/>
                <a:gd name="T39" fmla="*/ 106 h 265"/>
                <a:gd name="T40" fmla="*/ 32 w 185"/>
                <a:gd name="T41" fmla="*/ 106 h 265"/>
                <a:gd name="T42" fmla="*/ 32 w 185"/>
                <a:gd name="T43" fmla="*/ 106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65">
                  <a:moveTo>
                    <a:pt x="185" y="0"/>
                  </a:moveTo>
                  <a:lnTo>
                    <a:pt x="0" y="0"/>
                  </a:lnTo>
                  <a:lnTo>
                    <a:pt x="0" y="265"/>
                  </a:lnTo>
                  <a:lnTo>
                    <a:pt x="185" y="265"/>
                  </a:lnTo>
                  <a:lnTo>
                    <a:pt x="185" y="0"/>
                  </a:lnTo>
                  <a:close/>
                  <a:moveTo>
                    <a:pt x="144" y="226"/>
                  </a:moveTo>
                  <a:lnTo>
                    <a:pt x="42" y="226"/>
                  </a:lnTo>
                  <a:lnTo>
                    <a:pt x="42" y="211"/>
                  </a:lnTo>
                  <a:lnTo>
                    <a:pt x="144" y="211"/>
                  </a:lnTo>
                  <a:lnTo>
                    <a:pt x="144" y="226"/>
                  </a:lnTo>
                  <a:close/>
                  <a:moveTo>
                    <a:pt x="144" y="194"/>
                  </a:moveTo>
                  <a:lnTo>
                    <a:pt x="42" y="194"/>
                  </a:lnTo>
                  <a:lnTo>
                    <a:pt x="42" y="178"/>
                  </a:lnTo>
                  <a:lnTo>
                    <a:pt x="144" y="178"/>
                  </a:lnTo>
                  <a:lnTo>
                    <a:pt x="144" y="194"/>
                  </a:lnTo>
                  <a:close/>
                  <a:moveTo>
                    <a:pt x="32" y="106"/>
                  </a:moveTo>
                  <a:lnTo>
                    <a:pt x="32" y="36"/>
                  </a:lnTo>
                  <a:lnTo>
                    <a:pt x="154" y="36"/>
                  </a:lnTo>
                  <a:lnTo>
                    <a:pt x="154" y="106"/>
                  </a:lnTo>
                  <a:lnTo>
                    <a:pt x="32" y="106"/>
                  </a:lnTo>
                  <a:close/>
                  <a:moveTo>
                    <a:pt x="32" y="106"/>
                  </a:moveTo>
                  <a:lnTo>
                    <a:pt x="3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43">
              <a:extLst>
                <a:ext uri="{FF2B5EF4-FFF2-40B4-BE49-F238E27FC236}">
                  <a16:creationId xmlns:a16="http://schemas.microsoft.com/office/drawing/2014/main" id="{B1A67317-555D-4A36-A791-598F6D0405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2288" y="4748213"/>
              <a:ext cx="293688" cy="420688"/>
            </a:xfrm>
            <a:custGeom>
              <a:avLst/>
              <a:gdLst>
                <a:gd name="T0" fmla="*/ 185 w 185"/>
                <a:gd name="T1" fmla="*/ 0 h 265"/>
                <a:gd name="T2" fmla="*/ 0 w 185"/>
                <a:gd name="T3" fmla="*/ 0 h 265"/>
                <a:gd name="T4" fmla="*/ 0 w 185"/>
                <a:gd name="T5" fmla="*/ 265 h 265"/>
                <a:gd name="T6" fmla="*/ 185 w 185"/>
                <a:gd name="T7" fmla="*/ 265 h 265"/>
                <a:gd name="T8" fmla="*/ 185 w 185"/>
                <a:gd name="T9" fmla="*/ 0 h 265"/>
                <a:gd name="T10" fmla="*/ 144 w 185"/>
                <a:gd name="T11" fmla="*/ 226 h 265"/>
                <a:gd name="T12" fmla="*/ 42 w 185"/>
                <a:gd name="T13" fmla="*/ 226 h 265"/>
                <a:gd name="T14" fmla="*/ 42 w 185"/>
                <a:gd name="T15" fmla="*/ 211 h 265"/>
                <a:gd name="T16" fmla="*/ 144 w 185"/>
                <a:gd name="T17" fmla="*/ 211 h 265"/>
                <a:gd name="T18" fmla="*/ 144 w 185"/>
                <a:gd name="T19" fmla="*/ 226 h 265"/>
                <a:gd name="T20" fmla="*/ 144 w 185"/>
                <a:gd name="T21" fmla="*/ 194 h 265"/>
                <a:gd name="T22" fmla="*/ 42 w 185"/>
                <a:gd name="T23" fmla="*/ 194 h 265"/>
                <a:gd name="T24" fmla="*/ 42 w 185"/>
                <a:gd name="T25" fmla="*/ 178 h 265"/>
                <a:gd name="T26" fmla="*/ 144 w 185"/>
                <a:gd name="T27" fmla="*/ 178 h 265"/>
                <a:gd name="T28" fmla="*/ 144 w 185"/>
                <a:gd name="T29" fmla="*/ 194 h 265"/>
                <a:gd name="T30" fmla="*/ 32 w 185"/>
                <a:gd name="T31" fmla="*/ 106 h 265"/>
                <a:gd name="T32" fmla="*/ 32 w 185"/>
                <a:gd name="T33" fmla="*/ 36 h 265"/>
                <a:gd name="T34" fmla="*/ 154 w 185"/>
                <a:gd name="T35" fmla="*/ 36 h 265"/>
                <a:gd name="T36" fmla="*/ 154 w 185"/>
                <a:gd name="T37" fmla="*/ 106 h 265"/>
                <a:gd name="T38" fmla="*/ 32 w 185"/>
                <a:gd name="T39" fmla="*/ 106 h 265"/>
                <a:gd name="T40" fmla="*/ 32 w 185"/>
                <a:gd name="T41" fmla="*/ 106 h 265"/>
                <a:gd name="T42" fmla="*/ 32 w 185"/>
                <a:gd name="T43" fmla="*/ 106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65">
                  <a:moveTo>
                    <a:pt x="185" y="0"/>
                  </a:moveTo>
                  <a:lnTo>
                    <a:pt x="0" y="0"/>
                  </a:lnTo>
                  <a:lnTo>
                    <a:pt x="0" y="265"/>
                  </a:lnTo>
                  <a:lnTo>
                    <a:pt x="185" y="265"/>
                  </a:lnTo>
                  <a:lnTo>
                    <a:pt x="185" y="0"/>
                  </a:lnTo>
                  <a:moveTo>
                    <a:pt x="144" y="226"/>
                  </a:moveTo>
                  <a:lnTo>
                    <a:pt x="42" y="226"/>
                  </a:lnTo>
                  <a:lnTo>
                    <a:pt x="42" y="211"/>
                  </a:lnTo>
                  <a:lnTo>
                    <a:pt x="144" y="211"/>
                  </a:lnTo>
                  <a:lnTo>
                    <a:pt x="144" y="226"/>
                  </a:lnTo>
                  <a:moveTo>
                    <a:pt x="144" y="194"/>
                  </a:moveTo>
                  <a:lnTo>
                    <a:pt x="42" y="194"/>
                  </a:lnTo>
                  <a:lnTo>
                    <a:pt x="42" y="178"/>
                  </a:lnTo>
                  <a:lnTo>
                    <a:pt x="144" y="178"/>
                  </a:lnTo>
                  <a:lnTo>
                    <a:pt x="144" y="194"/>
                  </a:lnTo>
                  <a:moveTo>
                    <a:pt x="32" y="106"/>
                  </a:moveTo>
                  <a:lnTo>
                    <a:pt x="32" y="36"/>
                  </a:lnTo>
                  <a:lnTo>
                    <a:pt x="154" y="36"/>
                  </a:lnTo>
                  <a:lnTo>
                    <a:pt x="154" y="106"/>
                  </a:lnTo>
                  <a:lnTo>
                    <a:pt x="32" y="106"/>
                  </a:lnTo>
                  <a:moveTo>
                    <a:pt x="32" y="106"/>
                  </a:moveTo>
                  <a:lnTo>
                    <a:pt x="32" y="10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AF2B513-F637-4465-B452-EA6279EBF0B3}"/>
              </a:ext>
            </a:extLst>
          </p:cNvPr>
          <p:cNvGrpSpPr/>
          <p:nvPr/>
        </p:nvGrpSpPr>
        <p:grpSpPr>
          <a:xfrm>
            <a:off x="6143440" y="2588553"/>
            <a:ext cx="274661" cy="274661"/>
            <a:chOff x="5048251" y="5505451"/>
            <a:chExt cx="41910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72" name="Freeform 44">
              <a:extLst>
                <a:ext uri="{FF2B5EF4-FFF2-40B4-BE49-F238E27FC236}">
                  <a16:creationId xmlns:a16="http://schemas.microsoft.com/office/drawing/2014/main" id="{7F56973A-3223-4D96-A74F-CD4B6493E5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59376" y="5616576"/>
              <a:ext cx="196850" cy="195263"/>
            </a:xfrm>
            <a:custGeom>
              <a:avLst/>
              <a:gdLst>
                <a:gd name="T0" fmla="*/ 268 w 537"/>
                <a:gd name="T1" fmla="*/ 0 h 536"/>
                <a:gd name="T2" fmla="*/ 0 w 537"/>
                <a:gd name="T3" fmla="*/ 268 h 536"/>
                <a:gd name="T4" fmla="*/ 268 w 537"/>
                <a:gd name="T5" fmla="*/ 536 h 536"/>
                <a:gd name="T6" fmla="*/ 537 w 537"/>
                <a:gd name="T7" fmla="*/ 268 h 536"/>
                <a:gd name="T8" fmla="*/ 268 w 537"/>
                <a:gd name="T9" fmla="*/ 0 h 536"/>
                <a:gd name="T10" fmla="*/ 268 w 537"/>
                <a:gd name="T11" fmla="*/ 468 h 536"/>
                <a:gd name="T12" fmla="*/ 69 w 537"/>
                <a:gd name="T13" fmla="*/ 268 h 536"/>
                <a:gd name="T14" fmla="*/ 268 w 537"/>
                <a:gd name="T15" fmla="*/ 68 h 536"/>
                <a:gd name="T16" fmla="*/ 468 w 537"/>
                <a:gd name="T17" fmla="*/ 268 h 536"/>
                <a:gd name="T18" fmla="*/ 268 w 537"/>
                <a:gd name="T19" fmla="*/ 468 h 536"/>
                <a:gd name="T20" fmla="*/ 268 w 537"/>
                <a:gd name="T21" fmla="*/ 468 h 536"/>
                <a:gd name="T22" fmla="*/ 268 w 537"/>
                <a:gd name="T23" fmla="*/ 468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7" h="536">
                  <a:moveTo>
                    <a:pt x="268" y="0"/>
                  </a:moveTo>
                  <a:cubicBezTo>
                    <a:pt x="121" y="0"/>
                    <a:pt x="0" y="120"/>
                    <a:pt x="0" y="268"/>
                  </a:cubicBezTo>
                  <a:cubicBezTo>
                    <a:pt x="0" y="416"/>
                    <a:pt x="121" y="536"/>
                    <a:pt x="268" y="536"/>
                  </a:cubicBezTo>
                  <a:cubicBezTo>
                    <a:pt x="416" y="536"/>
                    <a:pt x="537" y="416"/>
                    <a:pt x="537" y="268"/>
                  </a:cubicBezTo>
                  <a:cubicBezTo>
                    <a:pt x="537" y="120"/>
                    <a:pt x="416" y="0"/>
                    <a:pt x="268" y="0"/>
                  </a:cubicBezTo>
                  <a:close/>
                  <a:moveTo>
                    <a:pt x="268" y="468"/>
                  </a:moveTo>
                  <a:cubicBezTo>
                    <a:pt x="158" y="468"/>
                    <a:pt x="69" y="378"/>
                    <a:pt x="69" y="268"/>
                  </a:cubicBezTo>
                  <a:cubicBezTo>
                    <a:pt x="69" y="158"/>
                    <a:pt x="158" y="68"/>
                    <a:pt x="268" y="68"/>
                  </a:cubicBezTo>
                  <a:cubicBezTo>
                    <a:pt x="379" y="68"/>
                    <a:pt x="468" y="158"/>
                    <a:pt x="468" y="268"/>
                  </a:cubicBezTo>
                  <a:cubicBezTo>
                    <a:pt x="468" y="378"/>
                    <a:pt x="379" y="468"/>
                    <a:pt x="268" y="468"/>
                  </a:cubicBezTo>
                  <a:close/>
                  <a:moveTo>
                    <a:pt x="268" y="468"/>
                  </a:moveTo>
                  <a:cubicBezTo>
                    <a:pt x="268" y="468"/>
                    <a:pt x="268" y="468"/>
                    <a:pt x="268" y="4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45">
              <a:extLst>
                <a:ext uri="{FF2B5EF4-FFF2-40B4-BE49-F238E27FC236}">
                  <a16:creationId xmlns:a16="http://schemas.microsoft.com/office/drawing/2014/main" id="{B9203E07-60A1-4EF8-A5B9-CC17BF2AC2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10176" y="5667376"/>
              <a:ext cx="95250" cy="95250"/>
            </a:xfrm>
            <a:custGeom>
              <a:avLst/>
              <a:gdLst>
                <a:gd name="T0" fmla="*/ 132 w 265"/>
                <a:gd name="T1" fmla="*/ 0 h 264"/>
                <a:gd name="T2" fmla="*/ 0 w 265"/>
                <a:gd name="T3" fmla="*/ 132 h 264"/>
                <a:gd name="T4" fmla="*/ 132 w 265"/>
                <a:gd name="T5" fmla="*/ 264 h 264"/>
                <a:gd name="T6" fmla="*/ 265 w 265"/>
                <a:gd name="T7" fmla="*/ 132 h 264"/>
                <a:gd name="T8" fmla="*/ 132 w 265"/>
                <a:gd name="T9" fmla="*/ 0 h 264"/>
                <a:gd name="T10" fmla="*/ 132 w 265"/>
                <a:gd name="T11" fmla="*/ 0 h 264"/>
                <a:gd name="T12" fmla="*/ 132 w 265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264">
                  <a:moveTo>
                    <a:pt x="132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4"/>
                    <a:pt x="132" y="264"/>
                  </a:cubicBezTo>
                  <a:cubicBezTo>
                    <a:pt x="205" y="264"/>
                    <a:pt x="265" y="205"/>
                    <a:pt x="265" y="132"/>
                  </a:cubicBezTo>
                  <a:cubicBezTo>
                    <a:pt x="265" y="59"/>
                    <a:pt x="205" y="0"/>
                    <a:pt x="132" y="0"/>
                  </a:cubicBezTo>
                  <a:close/>
                  <a:moveTo>
                    <a:pt x="132" y="0"/>
                  </a:moveTo>
                  <a:cubicBezTo>
                    <a:pt x="132" y="0"/>
                    <a:pt x="132" y="0"/>
                    <a:pt x="1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46">
              <a:extLst>
                <a:ext uri="{FF2B5EF4-FFF2-40B4-BE49-F238E27FC236}">
                  <a16:creationId xmlns:a16="http://schemas.microsoft.com/office/drawing/2014/main" id="{910A8F88-D7D9-4095-A2CF-FD418052C4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8251" y="5505451"/>
              <a:ext cx="419100" cy="419100"/>
            </a:xfrm>
            <a:custGeom>
              <a:avLst/>
              <a:gdLst>
                <a:gd name="T0" fmla="*/ 1155 w 1155"/>
                <a:gd name="T1" fmla="*/ 717 h 1156"/>
                <a:gd name="T2" fmla="*/ 1155 w 1155"/>
                <a:gd name="T3" fmla="*/ 439 h 1156"/>
                <a:gd name="T4" fmla="*/ 1049 w 1155"/>
                <a:gd name="T5" fmla="*/ 423 h 1156"/>
                <a:gd name="T6" fmla="*/ 1020 w 1155"/>
                <a:gd name="T7" fmla="*/ 354 h 1156"/>
                <a:gd name="T8" fmla="*/ 1084 w 1155"/>
                <a:gd name="T9" fmla="*/ 267 h 1156"/>
                <a:gd name="T10" fmla="*/ 888 w 1155"/>
                <a:gd name="T11" fmla="*/ 71 h 1156"/>
                <a:gd name="T12" fmla="*/ 801 w 1155"/>
                <a:gd name="T13" fmla="*/ 135 h 1156"/>
                <a:gd name="T14" fmla="*/ 732 w 1155"/>
                <a:gd name="T15" fmla="*/ 107 h 1156"/>
                <a:gd name="T16" fmla="*/ 716 w 1155"/>
                <a:gd name="T17" fmla="*/ 0 h 1156"/>
                <a:gd name="T18" fmla="*/ 439 w 1155"/>
                <a:gd name="T19" fmla="*/ 0 h 1156"/>
                <a:gd name="T20" fmla="*/ 423 w 1155"/>
                <a:gd name="T21" fmla="*/ 107 h 1156"/>
                <a:gd name="T22" fmla="*/ 354 w 1155"/>
                <a:gd name="T23" fmla="*/ 135 h 1156"/>
                <a:gd name="T24" fmla="*/ 267 w 1155"/>
                <a:gd name="T25" fmla="*/ 71 h 1156"/>
                <a:gd name="T26" fmla="*/ 71 w 1155"/>
                <a:gd name="T27" fmla="*/ 267 h 1156"/>
                <a:gd name="T28" fmla="*/ 135 w 1155"/>
                <a:gd name="T29" fmla="*/ 354 h 1156"/>
                <a:gd name="T30" fmla="*/ 106 w 1155"/>
                <a:gd name="T31" fmla="*/ 423 h 1156"/>
                <a:gd name="T32" fmla="*/ 0 w 1155"/>
                <a:gd name="T33" fmla="*/ 439 h 1156"/>
                <a:gd name="T34" fmla="*/ 0 w 1155"/>
                <a:gd name="T35" fmla="*/ 717 h 1156"/>
                <a:gd name="T36" fmla="*/ 106 w 1155"/>
                <a:gd name="T37" fmla="*/ 733 h 1156"/>
                <a:gd name="T38" fmla="*/ 135 w 1155"/>
                <a:gd name="T39" fmla="*/ 802 h 1156"/>
                <a:gd name="T40" fmla="*/ 71 w 1155"/>
                <a:gd name="T41" fmla="*/ 889 h 1156"/>
                <a:gd name="T42" fmla="*/ 267 w 1155"/>
                <a:gd name="T43" fmla="*/ 1085 h 1156"/>
                <a:gd name="T44" fmla="*/ 354 w 1155"/>
                <a:gd name="T45" fmla="*/ 1021 h 1156"/>
                <a:gd name="T46" fmla="*/ 423 w 1155"/>
                <a:gd name="T47" fmla="*/ 1049 h 1156"/>
                <a:gd name="T48" fmla="*/ 439 w 1155"/>
                <a:gd name="T49" fmla="*/ 1156 h 1156"/>
                <a:gd name="T50" fmla="*/ 716 w 1155"/>
                <a:gd name="T51" fmla="*/ 1156 h 1156"/>
                <a:gd name="T52" fmla="*/ 732 w 1155"/>
                <a:gd name="T53" fmla="*/ 1049 h 1156"/>
                <a:gd name="T54" fmla="*/ 801 w 1155"/>
                <a:gd name="T55" fmla="*/ 1021 h 1156"/>
                <a:gd name="T56" fmla="*/ 888 w 1155"/>
                <a:gd name="T57" fmla="*/ 1085 h 1156"/>
                <a:gd name="T58" fmla="*/ 1084 w 1155"/>
                <a:gd name="T59" fmla="*/ 889 h 1156"/>
                <a:gd name="T60" fmla="*/ 1020 w 1155"/>
                <a:gd name="T61" fmla="*/ 802 h 1156"/>
                <a:gd name="T62" fmla="*/ 1049 w 1155"/>
                <a:gd name="T63" fmla="*/ 733 h 1156"/>
                <a:gd name="T64" fmla="*/ 1155 w 1155"/>
                <a:gd name="T65" fmla="*/ 717 h 1156"/>
                <a:gd name="T66" fmla="*/ 577 w 1155"/>
                <a:gd name="T67" fmla="*/ 914 h 1156"/>
                <a:gd name="T68" fmla="*/ 241 w 1155"/>
                <a:gd name="T69" fmla="*/ 578 h 1156"/>
                <a:gd name="T70" fmla="*/ 577 w 1155"/>
                <a:gd name="T71" fmla="*/ 242 h 1156"/>
                <a:gd name="T72" fmla="*/ 913 w 1155"/>
                <a:gd name="T73" fmla="*/ 578 h 1156"/>
                <a:gd name="T74" fmla="*/ 577 w 1155"/>
                <a:gd name="T75" fmla="*/ 914 h 1156"/>
                <a:gd name="T76" fmla="*/ 577 w 1155"/>
                <a:gd name="T77" fmla="*/ 914 h 1156"/>
                <a:gd name="T78" fmla="*/ 577 w 1155"/>
                <a:gd name="T79" fmla="*/ 914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55" h="1156">
                  <a:moveTo>
                    <a:pt x="1155" y="717"/>
                  </a:moveTo>
                  <a:cubicBezTo>
                    <a:pt x="1155" y="439"/>
                    <a:pt x="1155" y="439"/>
                    <a:pt x="1155" y="439"/>
                  </a:cubicBezTo>
                  <a:cubicBezTo>
                    <a:pt x="1049" y="423"/>
                    <a:pt x="1049" y="423"/>
                    <a:pt x="1049" y="423"/>
                  </a:cubicBezTo>
                  <a:cubicBezTo>
                    <a:pt x="1041" y="400"/>
                    <a:pt x="1031" y="377"/>
                    <a:pt x="1020" y="354"/>
                  </a:cubicBezTo>
                  <a:cubicBezTo>
                    <a:pt x="1084" y="267"/>
                    <a:pt x="1084" y="267"/>
                    <a:pt x="1084" y="267"/>
                  </a:cubicBezTo>
                  <a:cubicBezTo>
                    <a:pt x="888" y="71"/>
                    <a:pt x="888" y="71"/>
                    <a:pt x="888" y="71"/>
                  </a:cubicBezTo>
                  <a:cubicBezTo>
                    <a:pt x="801" y="135"/>
                    <a:pt x="801" y="135"/>
                    <a:pt x="801" y="135"/>
                  </a:cubicBezTo>
                  <a:cubicBezTo>
                    <a:pt x="779" y="124"/>
                    <a:pt x="756" y="114"/>
                    <a:pt x="732" y="107"/>
                  </a:cubicBezTo>
                  <a:cubicBezTo>
                    <a:pt x="716" y="0"/>
                    <a:pt x="716" y="0"/>
                    <a:pt x="716" y="0"/>
                  </a:cubicBezTo>
                  <a:cubicBezTo>
                    <a:pt x="439" y="0"/>
                    <a:pt x="439" y="0"/>
                    <a:pt x="439" y="0"/>
                  </a:cubicBezTo>
                  <a:cubicBezTo>
                    <a:pt x="423" y="107"/>
                    <a:pt x="423" y="107"/>
                    <a:pt x="423" y="107"/>
                  </a:cubicBezTo>
                  <a:cubicBezTo>
                    <a:pt x="399" y="114"/>
                    <a:pt x="376" y="124"/>
                    <a:pt x="354" y="135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71" y="267"/>
                    <a:pt x="71" y="267"/>
                    <a:pt x="71" y="267"/>
                  </a:cubicBezTo>
                  <a:cubicBezTo>
                    <a:pt x="135" y="354"/>
                    <a:pt x="135" y="354"/>
                    <a:pt x="135" y="354"/>
                  </a:cubicBezTo>
                  <a:cubicBezTo>
                    <a:pt x="124" y="377"/>
                    <a:pt x="114" y="400"/>
                    <a:pt x="106" y="423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717"/>
                    <a:pt x="0" y="717"/>
                    <a:pt x="0" y="717"/>
                  </a:cubicBezTo>
                  <a:cubicBezTo>
                    <a:pt x="106" y="733"/>
                    <a:pt x="106" y="733"/>
                    <a:pt x="106" y="733"/>
                  </a:cubicBezTo>
                  <a:cubicBezTo>
                    <a:pt x="114" y="756"/>
                    <a:pt x="124" y="779"/>
                    <a:pt x="135" y="802"/>
                  </a:cubicBezTo>
                  <a:cubicBezTo>
                    <a:pt x="71" y="889"/>
                    <a:pt x="71" y="889"/>
                    <a:pt x="71" y="889"/>
                  </a:cubicBezTo>
                  <a:cubicBezTo>
                    <a:pt x="267" y="1085"/>
                    <a:pt x="267" y="1085"/>
                    <a:pt x="267" y="1085"/>
                  </a:cubicBezTo>
                  <a:cubicBezTo>
                    <a:pt x="354" y="1021"/>
                    <a:pt x="354" y="1021"/>
                    <a:pt x="354" y="1021"/>
                  </a:cubicBezTo>
                  <a:cubicBezTo>
                    <a:pt x="376" y="1032"/>
                    <a:pt x="399" y="1041"/>
                    <a:pt x="423" y="1049"/>
                  </a:cubicBezTo>
                  <a:cubicBezTo>
                    <a:pt x="439" y="1156"/>
                    <a:pt x="439" y="1156"/>
                    <a:pt x="439" y="1156"/>
                  </a:cubicBezTo>
                  <a:cubicBezTo>
                    <a:pt x="716" y="1156"/>
                    <a:pt x="716" y="1156"/>
                    <a:pt x="716" y="1156"/>
                  </a:cubicBezTo>
                  <a:cubicBezTo>
                    <a:pt x="732" y="1049"/>
                    <a:pt x="732" y="1049"/>
                    <a:pt x="732" y="1049"/>
                  </a:cubicBezTo>
                  <a:cubicBezTo>
                    <a:pt x="756" y="1042"/>
                    <a:pt x="779" y="1032"/>
                    <a:pt x="801" y="1021"/>
                  </a:cubicBezTo>
                  <a:cubicBezTo>
                    <a:pt x="888" y="1085"/>
                    <a:pt x="888" y="1085"/>
                    <a:pt x="888" y="1085"/>
                  </a:cubicBezTo>
                  <a:cubicBezTo>
                    <a:pt x="1084" y="889"/>
                    <a:pt x="1084" y="889"/>
                    <a:pt x="1084" y="889"/>
                  </a:cubicBezTo>
                  <a:cubicBezTo>
                    <a:pt x="1020" y="802"/>
                    <a:pt x="1020" y="802"/>
                    <a:pt x="1020" y="802"/>
                  </a:cubicBezTo>
                  <a:cubicBezTo>
                    <a:pt x="1031" y="779"/>
                    <a:pt x="1041" y="756"/>
                    <a:pt x="1049" y="733"/>
                  </a:cubicBezTo>
                  <a:lnTo>
                    <a:pt x="1155" y="717"/>
                  </a:lnTo>
                  <a:close/>
                  <a:moveTo>
                    <a:pt x="577" y="914"/>
                  </a:moveTo>
                  <a:cubicBezTo>
                    <a:pt x="392" y="914"/>
                    <a:pt x="241" y="763"/>
                    <a:pt x="241" y="578"/>
                  </a:cubicBezTo>
                  <a:cubicBezTo>
                    <a:pt x="241" y="393"/>
                    <a:pt x="392" y="242"/>
                    <a:pt x="577" y="242"/>
                  </a:cubicBezTo>
                  <a:cubicBezTo>
                    <a:pt x="763" y="242"/>
                    <a:pt x="913" y="393"/>
                    <a:pt x="913" y="578"/>
                  </a:cubicBezTo>
                  <a:cubicBezTo>
                    <a:pt x="913" y="763"/>
                    <a:pt x="763" y="914"/>
                    <a:pt x="577" y="914"/>
                  </a:cubicBezTo>
                  <a:close/>
                  <a:moveTo>
                    <a:pt x="577" y="914"/>
                  </a:moveTo>
                  <a:cubicBezTo>
                    <a:pt x="577" y="914"/>
                    <a:pt x="577" y="914"/>
                    <a:pt x="577" y="9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FF482E2-6AFD-4076-B4D8-1DA3B4C0551B}"/>
              </a:ext>
            </a:extLst>
          </p:cNvPr>
          <p:cNvGrpSpPr/>
          <p:nvPr/>
        </p:nvGrpSpPr>
        <p:grpSpPr>
          <a:xfrm>
            <a:off x="8162820" y="2583351"/>
            <a:ext cx="258015" cy="279863"/>
            <a:chOff x="8129588" y="5497513"/>
            <a:chExt cx="393701" cy="4270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64" name="Freeform 47">
              <a:extLst>
                <a:ext uri="{FF2B5EF4-FFF2-40B4-BE49-F238E27FC236}">
                  <a16:creationId xmlns:a16="http://schemas.microsoft.com/office/drawing/2014/main" id="{5C7E9770-4B77-4EB4-BF7F-BBD14FFFDB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54988" y="5678488"/>
              <a:ext cx="46038" cy="42863"/>
            </a:xfrm>
            <a:custGeom>
              <a:avLst/>
              <a:gdLst>
                <a:gd name="T0" fmla="*/ 0 w 29"/>
                <a:gd name="T1" fmla="*/ 15 h 27"/>
                <a:gd name="T2" fmla="*/ 19 w 29"/>
                <a:gd name="T3" fmla="*/ 0 h 27"/>
                <a:gd name="T4" fmla="*/ 29 w 29"/>
                <a:gd name="T5" fmla="*/ 11 h 27"/>
                <a:gd name="T6" fmla="*/ 11 w 29"/>
                <a:gd name="T7" fmla="*/ 27 h 27"/>
                <a:gd name="T8" fmla="*/ 0 w 29"/>
                <a:gd name="T9" fmla="*/ 15 h 27"/>
                <a:gd name="T10" fmla="*/ 0 w 29"/>
                <a:gd name="T11" fmla="*/ 15 h 27"/>
                <a:gd name="T12" fmla="*/ 0 w 29"/>
                <a:gd name="T13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7">
                  <a:moveTo>
                    <a:pt x="0" y="15"/>
                  </a:moveTo>
                  <a:lnTo>
                    <a:pt x="19" y="0"/>
                  </a:lnTo>
                  <a:lnTo>
                    <a:pt x="29" y="11"/>
                  </a:lnTo>
                  <a:lnTo>
                    <a:pt x="11" y="27"/>
                  </a:lnTo>
                  <a:lnTo>
                    <a:pt x="0" y="15"/>
                  </a:lnTo>
                  <a:close/>
                  <a:moveTo>
                    <a:pt x="0" y="15"/>
                  </a:move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48">
              <a:extLst>
                <a:ext uri="{FF2B5EF4-FFF2-40B4-BE49-F238E27FC236}">
                  <a16:creationId xmlns:a16="http://schemas.microsoft.com/office/drawing/2014/main" id="{6A184291-112A-492D-8604-BE15188DA1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54988" y="5678488"/>
              <a:ext cx="46038" cy="42863"/>
            </a:xfrm>
            <a:custGeom>
              <a:avLst/>
              <a:gdLst>
                <a:gd name="T0" fmla="*/ 0 w 29"/>
                <a:gd name="T1" fmla="*/ 15 h 27"/>
                <a:gd name="T2" fmla="*/ 19 w 29"/>
                <a:gd name="T3" fmla="*/ 0 h 27"/>
                <a:gd name="T4" fmla="*/ 29 w 29"/>
                <a:gd name="T5" fmla="*/ 11 h 27"/>
                <a:gd name="T6" fmla="*/ 11 w 29"/>
                <a:gd name="T7" fmla="*/ 27 h 27"/>
                <a:gd name="T8" fmla="*/ 0 w 29"/>
                <a:gd name="T9" fmla="*/ 15 h 27"/>
                <a:gd name="T10" fmla="*/ 0 w 29"/>
                <a:gd name="T11" fmla="*/ 15 h 27"/>
                <a:gd name="T12" fmla="*/ 0 w 29"/>
                <a:gd name="T13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7">
                  <a:moveTo>
                    <a:pt x="0" y="15"/>
                  </a:moveTo>
                  <a:lnTo>
                    <a:pt x="19" y="0"/>
                  </a:lnTo>
                  <a:lnTo>
                    <a:pt x="29" y="11"/>
                  </a:lnTo>
                  <a:lnTo>
                    <a:pt x="11" y="27"/>
                  </a:lnTo>
                  <a:lnTo>
                    <a:pt x="0" y="15"/>
                  </a:lnTo>
                  <a:moveTo>
                    <a:pt x="0" y="15"/>
                  </a:moveTo>
                  <a:lnTo>
                    <a:pt x="0" y="1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49">
              <a:extLst>
                <a:ext uri="{FF2B5EF4-FFF2-40B4-BE49-F238E27FC236}">
                  <a16:creationId xmlns:a16="http://schemas.microsoft.com/office/drawing/2014/main" id="{D5982504-4B84-4E11-8D00-FDB6F04F74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9588" y="5640388"/>
              <a:ext cx="42863" cy="34925"/>
            </a:xfrm>
            <a:custGeom>
              <a:avLst/>
              <a:gdLst>
                <a:gd name="T0" fmla="*/ 0 w 27"/>
                <a:gd name="T1" fmla="*/ 7 h 22"/>
                <a:gd name="T2" fmla="*/ 23 w 27"/>
                <a:gd name="T3" fmla="*/ 0 h 22"/>
                <a:gd name="T4" fmla="*/ 27 w 27"/>
                <a:gd name="T5" fmla="*/ 15 h 22"/>
                <a:gd name="T6" fmla="*/ 4 w 27"/>
                <a:gd name="T7" fmla="*/ 22 h 22"/>
                <a:gd name="T8" fmla="*/ 0 w 27"/>
                <a:gd name="T9" fmla="*/ 7 h 22"/>
                <a:gd name="T10" fmla="*/ 0 w 27"/>
                <a:gd name="T11" fmla="*/ 7 h 22"/>
                <a:gd name="T12" fmla="*/ 0 w 27"/>
                <a:gd name="T13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2">
                  <a:moveTo>
                    <a:pt x="0" y="7"/>
                  </a:moveTo>
                  <a:lnTo>
                    <a:pt x="23" y="0"/>
                  </a:lnTo>
                  <a:lnTo>
                    <a:pt x="27" y="15"/>
                  </a:lnTo>
                  <a:lnTo>
                    <a:pt x="4" y="22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50">
              <a:extLst>
                <a:ext uri="{FF2B5EF4-FFF2-40B4-BE49-F238E27FC236}">
                  <a16:creationId xmlns:a16="http://schemas.microsoft.com/office/drawing/2014/main" id="{E623AAE8-C14C-45E3-B6BA-93E35C0025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9588" y="5640388"/>
              <a:ext cx="42863" cy="34925"/>
            </a:xfrm>
            <a:custGeom>
              <a:avLst/>
              <a:gdLst>
                <a:gd name="T0" fmla="*/ 0 w 27"/>
                <a:gd name="T1" fmla="*/ 7 h 22"/>
                <a:gd name="T2" fmla="*/ 23 w 27"/>
                <a:gd name="T3" fmla="*/ 0 h 22"/>
                <a:gd name="T4" fmla="*/ 27 w 27"/>
                <a:gd name="T5" fmla="*/ 15 h 22"/>
                <a:gd name="T6" fmla="*/ 4 w 27"/>
                <a:gd name="T7" fmla="*/ 22 h 22"/>
                <a:gd name="T8" fmla="*/ 0 w 27"/>
                <a:gd name="T9" fmla="*/ 7 h 22"/>
                <a:gd name="T10" fmla="*/ 0 w 27"/>
                <a:gd name="T11" fmla="*/ 7 h 22"/>
                <a:gd name="T12" fmla="*/ 0 w 27"/>
                <a:gd name="T13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2">
                  <a:moveTo>
                    <a:pt x="0" y="7"/>
                  </a:moveTo>
                  <a:lnTo>
                    <a:pt x="23" y="0"/>
                  </a:lnTo>
                  <a:lnTo>
                    <a:pt x="27" y="15"/>
                  </a:lnTo>
                  <a:lnTo>
                    <a:pt x="4" y="22"/>
                  </a:lnTo>
                  <a:lnTo>
                    <a:pt x="0" y="7"/>
                  </a:lnTo>
                  <a:moveTo>
                    <a:pt x="0" y="7"/>
                  </a:moveTo>
                  <a:lnTo>
                    <a:pt x="0" y="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51">
              <a:extLst>
                <a:ext uri="{FF2B5EF4-FFF2-40B4-BE49-F238E27FC236}">
                  <a16:creationId xmlns:a16="http://schemas.microsoft.com/office/drawing/2014/main" id="{15B0AB4C-533F-4929-999B-140E3340AC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6263" y="5710238"/>
              <a:ext cx="38100" cy="44450"/>
            </a:xfrm>
            <a:custGeom>
              <a:avLst/>
              <a:gdLst>
                <a:gd name="T0" fmla="*/ 0 w 24"/>
                <a:gd name="T1" fmla="*/ 21 h 28"/>
                <a:gd name="T2" fmla="*/ 10 w 24"/>
                <a:gd name="T3" fmla="*/ 0 h 28"/>
                <a:gd name="T4" fmla="*/ 24 w 24"/>
                <a:gd name="T5" fmla="*/ 6 h 28"/>
                <a:gd name="T6" fmla="*/ 14 w 24"/>
                <a:gd name="T7" fmla="*/ 28 h 28"/>
                <a:gd name="T8" fmla="*/ 0 w 24"/>
                <a:gd name="T9" fmla="*/ 21 h 28"/>
                <a:gd name="T10" fmla="*/ 0 w 24"/>
                <a:gd name="T11" fmla="*/ 21 h 28"/>
                <a:gd name="T12" fmla="*/ 0 w 24"/>
                <a:gd name="T13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8">
                  <a:moveTo>
                    <a:pt x="0" y="21"/>
                  </a:moveTo>
                  <a:lnTo>
                    <a:pt x="10" y="0"/>
                  </a:lnTo>
                  <a:lnTo>
                    <a:pt x="24" y="6"/>
                  </a:lnTo>
                  <a:lnTo>
                    <a:pt x="14" y="28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52">
              <a:extLst>
                <a:ext uri="{FF2B5EF4-FFF2-40B4-BE49-F238E27FC236}">
                  <a16:creationId xmlns:a16="http://schemas.microsoft.com/office/drawing/2014/main" id="{C8AA07D0-6881-43A6-96BA-985CCDB10C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6263" y="5710238"/>
              <a:ext cx="38100" cy="44450"/>
            </a:xfrm>
            <a:custGeom>
              <a:avLst/>
              <a:gdLst>
                <a:gd name="T0" fmla="*/ 0 w 24"/>
                <a:gd name="T1" fmla="*/ 21 h 28"/>
                <a:gd name="T2" fmla="*/ 10 w 24"/>
                <a:gd name="T3" fmla="*/ 0 h 28"/>
                <a:gd name="T4" fmla="*/ 24 w 24"/>
                <a:gd name="T5" fmla="*/ 6 h 28"/>
                <a:gd name="T6" fmla="*/ 14 w 24"/>
                <a:gd name="T7" fmla="*/ 28 h 28"/>
                <a:gd name="T8" fmla="*/ 0 w 24"/>
                <a:gd name="T9" fmla="*/ 21 h 28"/>
                <a:gd name="T10" fmla="*/ 0 w 24"/>
                <a:gd name="T11" fmla="*/ 21 h 28"/>
                <a:gd name="T12" fmla="*/ 0 w 24"/>
                <a:gd name="T13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8">
                  <a:moveTo>
                    <a:pt x="0" y="21"/>
                  </a:moveTo>
                  <a:lnTo>
                    <a:pt x="10" y="0"/>
                  </a:lnTo>
                  <a:lnTo>
                    <a:pt x="24" y="6"/>
                  </a:lnTo>
                  <a:lnTo>
                    <a:pt x="14" y="28"/>
                  </a:lnTo>
                  <a:lnTo>
                    <a:pt x="0" y="21"/>
                  </a:lnTo>
                  <a:moveTo>
                    <a:pt x="0" y="21"/>
                  </a:moveTo>
                  <a:lnTo>
                    <a:pt x="0" y="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53">
              <a:extLst>
                <a:ext uri="{FF2B5EF4-FFF2-40B4-BE49-F238E27FC236}">
                  <a16:creationId xmlns:a16="http://schemas.microsoft.com/office/drawing/2014/main" id="{DC0EA715-EAD4-4CD9-AA43-E487D61D70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4676" y="5497513"/>
              <a:ext cx="328613" cy="427038"/>
            </a:xfrm>
            <a:custGeom>
              <a:avLst/>
              <a:gdLst>
                <a:gd name="T0" fmla="*/ 785 w 903"/>
                <a:gd name="T1" fmla="*/ 725 h 1175"/>
                <a:gd name="T2" fmla="*/ 903 w 903"/>
                <a:gd name="T3" fmla="*/ 607 h 1175"/>
                <a:gd name="T4" fmla="*/ 785 w 903"/>
                <a:gd name="T5" fmla="*/ 488 h 1175"/>
                <a:gd name="T6" fmla="*/ 760 w 903"/>
                <a:gd name="T7" fmla="*/ 491 h 1175"/>
                <a:gd name="T8" fmla="*/ 562 w 903"/>
                <a:gd name="T9" fmla="*/ 261 h 1175"/>
                <a:gd name="T10" fmla="*/ 575 w 903"/>
                <a:gd name="T11" fmla="*/ 211 h 1175"/>
                <a:gd name="T12" fmla="*/ 537 w 903"/>
                <a:gd name="T13" fmla="*/ 84 h 1175"/>
                <a:gd name="T14" fmla="*/ 293 w 903"/>
                <a:gd name="T15" fmla="*/ 60 h 1175"/>
                <a:gd name="T16" fmla="*/ 286 w 903"/>
                <a:gd name="T17" fmla="*/ 66 h 1175"/>
                <a:gd name="T18" fmla="*/ 59 w 903"/>
                <a:gd name="T19" fmla="*/ 64 h 1175"/>
                <a:gd name="T20" fmla="*/ 0 w 903"/>
                <a:gd name="T21" fmla="*/ 112 h 1175"/>
                <a:gd name="T22" fmla="*/ 404 w 903"/>
                <a:gd name="T23" fmla="*/ 605 h 1175"/>
                <a:gd name="T24" fmla="*/ 463 w 903"/>
                <a:gd name="T25" fmla="*/ 556 h 1175"/>
                <a:gd name="T26" fmla="*/ 505 w 903"/>
                <a:gd name="T27" fmla="*/ 334 h 1175"/>
                <a:gd name="T28" fmla="*/ 512 w 903"/>
                <a:gd name="T29" fmla="*/ 328 h 1175"/>
                <a:gd name="T30" fmla="*/ 523 w 903"/>
                <a:gd name="T31" fmla="*/ 319 h 1175"/>
                <a:gd name="T32" fmla="*/ 699 w 903"/>
                <a:gd name="T33" fmla="*/ 524 h 1175"/>
                <a:gd name="T34" fmla="*/ 666 w 903"/>
                <a:gd name="T35" fmla="*/ 607 h 1175"/>
                <a:gd name="T36" fmla="*/ 693 w 903"/>
                <a:gd name="T37" fmla="*/ 682 h 1175"/>
                <a:gd name="T38" fmla="*/ 476 w 903"/>
                <a:gd name="T39" fmla="*/ 953 h 1175"/>
                <a:gd name="T40" fmla="*/ 166 w 903"/>
                <a:gd name="T41" fmla="*/ 953 h 1175"/>
                <a:gd name="T42" fmla="*/ 166 w 903"/>
                <a:gd name="T43" fmla="*/ 1175 h 1175"/>
                <a:gd name="T44" fmla="*/ 840 w 903"/>
                <a:gd name="T45" fmla="*/ 1175 h 1175"/>
                <a:gd name="T46" fmla="*/ 840 w 903"/>
                <a:gd name="T47" fmla="*/ 953 h 1175"/>
                <a:gd name="T48" fmla="*/ 563 w 903"/>
                <a:gd name="T49" fmla="*/ 953 h 1175"/>
                <a:gd name="T50" fmla="*/ 750 w 903"/>
                <a:gd name="T51" fmla="*/ 720 h 1175"/>
                <a:gd name="T52" fmla="*/ 785 w 903"/>
                <a:gd name="T53" fmla="*/ 725 h 1175"/>
                <a:gd name="T54" fmla="*/ 785 w 903"/>
                <a:gd name="T55" fmla="*/ 725 h 1175"/>
                <a:gd name="T56" fmla="*/ 785 w 903"/>
                <a:gd name="T57" fmla="*/ 725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3" h="1175">
                  <a:moveTo>
                    <a:pt x="785" y="725"/>
                  </a:moveTo>
                  <a:cubicBezTo>
                    <a:pt x="850" y="725"/>
                    <a:pt x="903" y="672"/>
                    <a:pt x="903" y="607"/>
                  </a:cubicBezTo>
                  <a:cubicBezTo>
                    <a:pt x="903" y="541"/>
                    <a:pt x="850" y="488"/>
                    <a:pt x="785" y="488"/>
                  </a:cubicBezTo>
                  <a:cubicBezTo>
                    <a:pt x="776" y="488"/>
                    <a:pt x="768" y="489"/>
                    <a:pt x="760" y="491"/>
                  </a:cubicBezTo>
                  <a:cubicBezTo>
                    <a:pt x="562" y="261"/>
                    <a:pt x="562" y="261"/>
                    <a:pt x="562" y="261"/>
                  </a:cubicBezTo>
                  <a:cubicBezTo>
                    <a:pt x="569" y="245"/>
                    <a:pt x="573" y="228"/>
                    <a:pt x="575" y="211"/>
                  </a:cubicBezTo>
                  <a:cubicBezTo>
                    <a:pt x="579" y="165"/>
                    <a:pt x="566" y="120"/>
                    <a:pt x="537" y="84"/>
                  </a:cubicBezTo>
                  <a:cubicBezTo>
                    <a:pt x="476" y="11"/>
                    <a:pt x="367" y="0"/>
                    <a:pt x="293" y="60"/>
                  </a:cubicBezTo>
                  <a:cubicBezTo>
                    <a:pt x="286" y="66"/>
                    <a:pt x="286" y="66"/>
                    <a:pt x="286" y="66"/>
                  </a:cubicBezTo>
                  <a:cubicBezTo>
                    <a:pt x="222" y="12"/>
                    <a:pt x="127" y="9"/>
                    <a:pt x="59" y="6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04" y="605"/>
                    <a:pt x="404" y="605"/>
                    <a:pt x="404" y="605"/>
                  </a:cubicBezTo>
                  <a:cubicBezTo>
                    <a:pt x="463" y="556"/>
                    <a:pt x="463" y="556"/>
                    <a:pt x="463" y="556"/>
                  </a:cubicBezTo>
                  <a:cubicBezTo>
                    <a:pt x="530" y="501"/>
                    <a:pt x="546" y="407"/>
                    <a:pt x="505" y="334"/>
                  </a:cubicBezTo>
                  <a:cubicBezTo>
                    <a:pt x="512" y="328"/>
                    <a:pt x="512" y="328"/>
                    <a:pt x="512" y="328"/>
                  </a:cubicBezTo>
                  <a:cubicBezTo>
                    <a:pt x="516" y="325"/>
                    <a:pt x="519" y="322"/>
                    <a:pt x="523" y="319"/>
                  </a:cubicBezTo>
                  <a:cubicBezTo>
                    <a:pt x="699" y="524"/>
                    <a:pt x="699" y="524"/>
                    <a:pt x="699" y="524"/>
                  </a:cubicBezTo>
                  <a:cubicBezTo>
                    <a:pt x="679" y="546"/>
                    <a:pt x="666" y="575"/>
                    <a:pt x="666" y="607"/>
                  </a:cubicBezTo>
                  <a:cubicBezTo>
                    <a:pt x="666" y="635"/>
                    <a:pt x="676" y="662"/>
                    <a:pt x="693" y="682"/>
                  </a:cubicBezTo>
                  <a:cubicBezTo>
                    <a:pt x="476" y="953"/>
                    <a:pt x="476" y="953"/>
                    <a:pt x="476" y="953"/>
                  </a:cubicBezTo>
                  <a:cubicBezTo>
                    <a:pt x="166" y="953"/>
                    <a:pt x="166" y="953"/>
                    <a:pt x="166" y="953"/>
                  </a:cubicBezTo>
                  <a:cubicBezTo>
                    <a:pt x="166" y="1175"/>
                    <a:pt x="166" y="1175"/>
                    <a:pt x="166" y="1175"/>
                  </a:cubicBezTo>
                  <a:cubicBezTo>
                    <a:pt x="840" y="1175"/>
                    <a:pt x="840" y="1175"/>
                    <a:pt x="840" y="1175"/>
                  </a:cubicBezTo>
                  <a:cubicBezTo>
                    <a:pt x="840" y="953"/>
                    <a:pt x="840" y="953"/>
                    <a:pt x="840" y="953"/>
                  </a:cubicBezTo>
                  <a:cubicBezTo>
                    <a:pt x="563" y="953"/>
                    <a:pt x="563" y="953"/>
                    <a:pt x="563" y="953"/>
                  </a:cubicBezTo>
                  <a:cubicBezTo>
                    <a:pt x="750" y="720"/>
                    <a:pt x="750" y="720"/>
                    <a:pt x="750" y="720"/>
                  </a:cubicBezTo>
                  <a:cubicBezTo>
                    <a:pt x="761" y="723"/>
                    <a:pt x="773" y="725"/>
                    <a:pt x="785" y="725"/>
                  </a:cubicBezTo>
                  <a:close/>
                  <a:moveTo>
                    <a:pt x="785" y="725"/>
                  </a:moveTo>
                  <a:cubicBezTo>
                    <a:pt x="785" y="725"/>
                    <a:pt x="785" y="725"/>
                    <a:pt x="785" y="7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54">
              <a:extLst>
                <a:ext uri="{FF2B5EF4-FFF2-40B4-BE49-F238E27FC236}">
                  <a16:creationId xmlns:a16="http://schemas.microsoft.com/office/drawing/2014/main" id="{EDE0B24F-6887-45DD-A374-4292B8D75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4676" y="5600701"/>
              <a:ext cx="88900" cy="92075"/>
            </a:xfrm>
            <a:custGeom>
              <a:avLst/>
              <a:gdLst>
                <a:gd name="T0" fmla="*/ 169 w 243"/>
                <a:gd name="T1" fmla="*/ 257 h 257"/>
                <a:gd name="T2" fmla="*/ 243 w 243"/>
                <a:gd name="T3" fmla="*/ 238 h 257"/>
                <a:gd name="T4" fmla="*/ 48 w 243"/>
                <a:gd name="T5" fmla="*/ 0 h 257"/>
                <a:gd name="T6" fmla="*/ 48 w 243"/>
                <a:gd name="T7" fmla="*/ 199 h 257"/>
                <a:gd name="T8" fmla="*/ 169 w 243"/>
                <a:gd name="T9" fmla="*/ 257 h 257"/>
                <a:gd name="T10" fmla="*/ 169 w 243"/>
                <a:gd name="T11" fmla="*/ 257 h 257"/>
                <a:gd name="T12" fmla="*/ 169 w 243"/>
                <a:gd name="T13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57">
                  <a:moveTo>
                    <a:pt x="169" y="257"/>
                  </a:moveTo>
                  <a:cubicBezTo>
                    <a:pt x="195" y="257"/>
                    <a:pt x="220" y="251"/>
                    <a:pt x="243" y="23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" y="57"/>
                    <a:pt x="0" y="141"/>
                    <a:pt x="48" y="199"/>
                  </a:cubicBezTo>
                  <a:cubicBezTo>
                    <a:pt x="79" y="237"/>
                    <a:pt x="124" y="257"/>
                    <a:pt x="169" y="257"/>
                  </a:cubicBezTo>
                  <a:close/>
                  <a:moveTo>
                    <a:pt x="169" y="257"/>
                  </a:moveTo>
                  <a:cubicBezTo>
                    <a:pt x="169" y="257"/>
                    <a:pt x="169" y="257"/>
                    <a:pt x="169" y="2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A63B99E0-1DBD-4898-B377-EF1EE5A6F098}"/>
              </a:ext>
            </a:extLst>
          </p:cNvPr>
          <p:cNvGrpSpPr/>
          <p:nvPr/>
        </p:nvGrpSpPr>
        <p:grpSpPr>
          <a:xfrm>
            <a:off x="6749982" y="2587512"/>
            <a:ext cx="171663" cy="274661"/>
            <a:chOff x="5973763" y="5503863"/>
            <a:chExt cx="261938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61" name="Freeform 55">
              <a:extLst>
                <a:ext uri="{FF2B5EF4-FFF2-40B4-BE49-F238E27FC236}">
                  <a16:creationId xmlns:a16="http://schemas.microsoft.com/office/drawing/2014/main" id="{F0C36EEC-F7BE-4177-AD11-B419A64CED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8213" y="5503863"/>
              <a:ext cx="171450" cy="87313"/>
            </a:xfrm>
            <a:custGeom>
              <a:avLst/>
              <a:gdLst>
                <a:gd name="T0" fmla="*/ 471 w 471"/>
                <a:gd name="T1" fmla="*/ 237 h 237"/>
                <a:gd name="T2" fmla="*/ 424 w 471"/>
                <a:gd name="T3" fmla="*/ 177 h 237"/>
                <a:gd name="T4" fmla="*/ 255 w 471"/>
                <a:gd name="T5" fmla="*/ 15 h 237"/>
                <a:gd name="T6" fmla="*/ 235 w 471"/>
                <a:gd name="T7" fmla="*/ 0 h 237"/>
                <a:gd name="T8" fmla="*/ 215 w 471"/>
                <a:gd name="T9" fmla="*/ 15 h 237"/>
                <a:gd name="T10" fmla="*/ 46 w 471"/>
                <a:gd name="T11" fmla="*/ 177 h 237"/>
                <a:gd name="T12" fmla="*/ 0 w 471"/>
                <a:gd name="T13" fmla="*/ 237 h 237"/>
                <a:gd name="T14" fmla="*/ 471 w 471"/>
                <a:gd name="T15" fmla="*/ 237 h 237"/>
                <a:gd name="T16" fmla="*/ 471 w 471"/>
                <a:gd name="T17" fmla="*/ 237 h 237"/>
                <a:gd name="T18" fmla="*/ 471 w 471"/>
                <a:gd name="T1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237">
                  <a:moveTo>
                    <a:pt x="471" y="237"/>
                  </a:moveTo>
                  <a:cubicBezTo>
                    <a:pt x="456" y="217"/>
                    <a:pt x="441" y="197"/>
                    <a:pt x="424" y="177"/>
                  </a:cubicBezTo>
                  <a:cubicBezTo>
                    <a:pt x="341" y="78"/>
                    <a:pt x="259" y="17"/>
                    <a:pt x="255" y="15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15" y="15"/>
                    <a:pt x="215" y="15"/>
                    <a:pt x="215" y="15"/>
                  </a:cubicBezTo>
                  <a:cubicBezTo>
                    <a:pt x="212" y="17"/>
                    <a:pt x="129" y="78"/>
                    <a:pt x="46" y="177"/>
                  </a:cubicBezTo>
                  <a:cubicBezTo>
                    <a:pt x="29" y="197"/>
                    <a:pt x="14" y="217"/>
                    <a:pt x="0" y="237"/>
                  </a:cubicBezTo>
                  <a:lnTo>
                    <a:pt x="471" y="237"/>
                  </a:lnTo>
                  <a:close/>
                  <a:moveTo>
                    <a:pt x="471" y="237"/>
                  </a:moveTo>
                  <a:cubicBezTo>
                    <a:pt x="471" y="237"/>
                    <a:pt x="471" y="237"/>
                    <a:pt x="471" y="2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56">
              <a:extLst>
                <a:ext uri="{FF2B5EF4-FFF2-40B4-BE49-F238E27FC236}">
                  <a16:creationId xmlns:a16="http://schemas.microsoft.com/office/drawing/2014/main" id="{5F118394-3A8D-476E-B53F-BE4CC54288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8213" y="5837238"/>
              <a:ext cx="171450" cy="85725"/>
            </a:xfrm>
            <a:custGeom>
              <a:avLst/>
              <a:gdLst>
                <a:gd name="T0" fmla="*/ 0 w 471"/>
                <a:gd name="T1" fmla="*/ 0 h 236"/>
                <a:gd name="T2" fmla="*/ 46 w 471"/>
                <a:gd name="T3" fmla="*/ 60 h 236"/>
                <a:gd name="T4" fmla="*/ 215 w 471"/>
                <a:gd name="T5" fmla="*/ 222 h 236"/>
                <a:gd name="T6" fmla="*/ 235 w 471"/>
                <a:gd name="T7" fmla="*/ 236 h 236"/>
                <a:gd name="T8" fmla="*/ 255 w 471"/>
                <a:gd name="T9" fmla="*/ 222 h 236"/>
                <a:gd name="T10" fmla="*/ 424 w 471"/>
                <a:gd name="T11" fmla="*/ 60 h 236"/>
                <a:gd name="T12" fmla="*/ 471 w 471"/>
                <a:gd name="T13" fmla="*/ 0 h 236"/>
                <a:gd name="T14" fmla="*/ 0 w 471"/>
                <a:gd name="T15" fmla="*/ 0 h 236"/>
                <a:gd name="T16" fmla="*/ 0 w 471"/>
                <a:gd name="T17" fmla="*/ 0 h 236"/>
                <a:gd name="T18" fmla="*/ 0 w 471"/>
                <a:gd name="T1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236">
                  <a:moveTo>
                    <a:pt x="0" y="0"/>
                  </a:moveTo>
                  <a:cubicBezTo>
                    <a:pt x="14" y="20"/>
                    <a:pt x="29" y="40"/>
                    <a:pt x="46" y="60"/>
                  </a:cubicBezTo>
                  <a:cubicBezTo>
                    <a:pt x="129" y="158"/>
                    <a:pt x="212" y="219"/>
                    <a:pt x="215" y="222"/>
                  </a:cubicBezTo>
                  <a:cubicBezTo>
                    <a:pt x="235" y="236"/>
                    <a:pt x="235" y="236"/>
                    <a:pt x="235" y="236"/>
                  </a:cubicBezTo>
                  <a:cubicBezTo>
                    <a:pt x="255" y="222"/>
                    <a:pt x="255" y="222"/>
                    <a:pt x="255" y="222"/>
                  </a:cubicBezTo>
                  <a:cubicBezTo>
                    <a:pt x="259" y="219"/>
                    <a:pt x="341" y="158"/>
                    <a:pt x="424" y="60"/>
                  </a:cubicBezTo>
                  <a:cubicBezTo>
                    <a:pt x="441" y="40"/>
                    <a:pt x="456" y="20"/>
                    <a:pt x="471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57">
              <a:extLst>
                <a:ext uri="{FF2B5EF4-FFF2-40B4-BE49-F238E27FC236}">
                  <a16:creationId xmlns:a16="http://schemas.microsoft.com/office/drawing/2014/main" id="{F03EF501-14FF-4044-8B4B-953A693CC1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3763" y="5614988"/>
              <a:ext cx="261938" cy="198438"/>
            </a:xfrm>
            <a:custGeom>
              <a:avLst/>
              <a:gdLst>
                <a:gd name="T0" fmla="*/ 81 w 720"/>
                <a:gd name="T1" fmla="*/ 545 h 545"/>
                <a:gd name="T2" fmla="*/ 639 w 720"/>
                <a:gd name="T3" fmla="*/ 545 h 545"/>
                <a:gd name="T4" fmla="*/ 666 w 720"/>
                <a:gd name="T5" fmla="*/ 495 h 545"/>
                <a:gd name="T6" fmla="*/ 720 w 720"/>
                <a:gd name="T7" fmla="*/ 273 h 545"/>
                <a:gd name="T8" fmla="*/ 666 w 720"/>
                <a:gd name="T9" fmla="*/ 50 h 545"/>
                <a:gd name="T10" fmla="*/ 639 w 720"/>
                <a:gd name="T11" fmla="*/ 0 h 545"/>
                <a:gd name="T12" fmla="*/ 81 w 720"/>
                <a:gd name="T13" fmla="*/ 0 h 545"/>
                <a:gd name="T14" fmla="*/ 54 w 720"/>
                <a:gd name="T15" fmla="*/ 50 h 545"/>
                <a:gd name="T16" fmla="*/ 0 w 720"/>
                <a:gd name="T17" fmla="*/ 273 h 545"/>
                <a:gd name="T18" fmla="*/ 54 w 720"/>
                <a:gd name="T19" fmla="*/ 495 h 545"/>
                <a:gd name="T20" fmla="*/ 81 w 720"/>
                <a:gd name="T21" fmla="*/ 545 h 545"/>
                <a:gd name="T22" fmla="*/ 220 w 720"/>
                <a:gd name="T23" fmla="*/ 368 h 545"/>
                <a:gd name="T24" fmla="*/ 326 w 720"/>
                <a:gd name="T25" fmla="*/ 368 h 545"/>
                <a:gd name="T26" fmla="*/ 326 w 720"/>
                <a:gd name="T27" fmla="*/ 307 h 545"/>
                <a:gd name="T28" fmla="*/ 220 w 720"/>
                <a:gd name="T29" fmla="*/ 307 h 545"/>
                <a:gd name="T30" fmla="*/ 220 w 720"/>
                <a:gd name="T31" fmla="*/ 239 h 545"/>
                <a:gd name="T32" fmla="*/ 326 w 720"/>
                <a:gd name="T33" fmla="*/ 239 h 545"/>
                <a:gd name="T34" fmla="*/ 326 w 720"/>
                <a:gd name="T35" fmla="*/ 178 h 545"/>
                <a:gd name="T36" fmla="*/ 220 w 720"/>
                <a:gd name="T37" fmla="*/ 178 h 545"/>
                <a:gd name="T38" fmla="*/ 220 w 720"/>
                <a:gd name="T39" fmla="*/ 110 h 545"/>
                <a:gd name="T40" fmla="*/ 326 w 720"/>
                <a:gd name="T41" fmla="*/ 110 h 545"/>
                <a:gd name="T42" fmla="*/ 326 w 720"/>
                <a:gd name="T43" fmla="*/ 61 h 545"/>
                <a:gd name="T44" fmla="*/ 394 w 720"/>
                <a:gd name="T45" fmla="*/ 61 h 545"/>
                <a:gd name="T46" fmla="*/ 394 w 720"/>
                <a:gd name="T47" fmla="*/ 110 h 545"/>
                <a:gd name="T48" fmla="*/ 501 w 720"/>
                <a:gd name="T49" fmla="*/ 110 h 545"/>
                <a:gd name="T50" fmla="*/ 501 w 720"/>
                <a:gd name="T51" fmla="*/ 178 h 545"/>
                <a:gd name="T52" fmla="*/ 394 w 720"/>
                <a:gd name="T53" fmla="*/ 178 h 545"/>
                <a:gd name="T54" fmla="*/ 394 w 720"/>
                <a:gd name="T55" fmla="*/ 239 h 545"/>
                <a:gd name="T56" fmla="*/ 501 w 720"/>
                <a:gd name="T57" fmla="*/ 239 h 545"/>
                <a:gd name="T58" fmla="*/ 501 w 720"/>
                <a:gd name="T59" fmla="*/ 307 h 545"/>
                <a:gd name="T60" fmla="*/ 394 w 720"/>
                <a:gd name="T61" fmla="*/ 307 h 545"/>
                <a:gd name="T62" fmla="*/ 394 w 720"/>
                <a:gd name="T63" fmla="*/ 368 h 545"/>
                <a:gd name="T64" fmla="*/ 501 w 720"/>
                <a:gd name="T65" fmla="*/ 368 h 545"/>
                <a:gd name="T66" fmla="*/ 501 w 720"/>
                <a:gd name="T67" fmla="*/ 435 h 545"/>
                <a:gd name="T68" fmla="*/ 394 w 720"/>
                <a:gd name="T69" fmla="*/ 435 h 545"/>
                <a:gd name="T70" fmla="*/ 394 w 720"/>
                <a:gd name="T71" fmla="*/ 485 h 545"/>
                <a:gd name="T72" fmla="*/ 326 w 720"/>
                <a:gd name="T73" fmla="*/ 485 h 545"/>
                <a:gd name="T74" fmla="*/ 326 w 720"/>
                <a:gd name="T75" fmla="*/ 435 h 545"/>
                <a:gd name="T76" fmla="*/ 220 w 720"/>
                <a:gd name="T77" fmla="*/ 435 h 545"/>
                <a:gd name="T78" fmla="*/ 220 w 720"/>
                <a:gd name="T79" fmla="*/ 368 h 545"/>
                <a:gd name="T80" fmla="*/ 220 w 720"/>
                <a:gd name="T81" fmla="*/ 368 h 545"/>
                <a:gd name="T82" fmla="*/ 220 w 720"/>
                <a:gd name="T83" fmla="*/ 36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0" h="545">
                  <a:moveTo>
                    <a:pt x="81" y="545"/>
                  </a:moveTo>
                  <a:cubicBezTo>
                    <a:pt x="639" y="545"/>
                    <a:pt x="639" y="545"/>
                    <a:pt x="639" y="545"/>
                  </a:cubicBezTo>
                  <a:cubicBezTo>
                    <a:pt x="649" y="529"/>
                    <a:pt x="658" y="512"/>
                    <a:pt x="666" y="495"/>
                  </a:cubicBezTo>
                  <a:cubicBezTo>
                    <a:pt x="702" y="420"/>
                    <a:pt x="720" y="345"/>
                    <a:pt x="720" y="273"/>
                  </a:cubicBezTo>
                  <a:cubicBezTo>
                    <a:pt x="720" y="200"/>
                    <a:pt x="702" y="125"/>
                    <a:pt x="666" y="50"/>
                  </a:cubicBezTo>
                  <a:cubicBezTo>
                    <a:pt x="658" y="33"/>
                    <a:pt x="649" y="17"/>
                    <a:pt x="639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17"/>
                    <a:pt x="62" y="33"/>
                    <a:pt x="54" y="50"/>
                  </a:cubicBezTo>
                  <a:cubicBezTo>
                    <a:pt x="18" y="125"/>
                    <a:pt x="0" y="200"/>
                    <a:pt x="0" y="273"/>
                  </a:cubicBezTo>
                  <a:cubicBezTo>
                    <a:pt x="0" y="345"/>
                    <a:pt x="18" y="420"/>
                    <a:pt x="54" y="495"/>
                  </a:cubicBezTo>
                  <a:cubicBezTo>
                    <a:pt x="62" y="512"/>
                    <a:pt x="71" y="529"/>
                    <a:pt x="81" y="545"/>
                  </a:cubicBezTo>
                  <a:close/>
                  <a:moveTo>
                    <a:pt x="220" y="368"/>
                  </a:moveTo>
                  <a:cubicBezTo>
                    <a:pt x="326" y="368"/>
                    <a:pt x="326" y="368"/>
                    <a:pt x="326" y="368"/>
                  </a:cubicBezTo>
                  <a:cubicBezTo>
                    <a:pt x="326" y="307"/>
                    <a:pt x="326" y="307"/>
                    <a:pt x="326" y="307"/>
                  </a:cubicBezTo>
                  <a:cubicBezTo>
                    <a:pt x="220" y="307"/>
                    <a:pt x="220" y="307"/>
                    <a:pt x="220" y="307"/>
                  </a:cubicBezTo>
                  <a:cubicBezTo>
                    <a:pt x="220" y="239"/>
                    <a:pt x="220" y="239"/>
                    <a:pt x="220" y="239"/>
                  </a:cubicBezTo>
                  <a:cubicBezTo>
                    <a:pt x="326" y="239"/>
                    <a:pt x="326" y="239"/>
                    <a:pt x="326" y="239"/>
                  </a:cubicBezTo>
                  <a:cubicBezTo>
                    <a:pt x="326" y="178"/>
                    <a:pt x="326" y="178"/>
                    <a:pt x="326" y="178"/>
                  </a:cubicBezTo>
                  <a:cubicBezTo>
                    <a:pt x="220" y="178"/>
                    <a:pt x="220" y="178"/>
                    <a:pt x="220" y="178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326" y="110"/>
                    <a:pt x="326" y="110"/>
                    <a:pt x="326" y="110"/>
                  </a:cubicBezTo>
                  <a:cubicBezTo>
                    <a:pt x="326" y="61"/>
                    <a:pt x="326" y="61"/>
                    <a:pt x="326" y="61"/>
                  </a:cubicBezTo>
                  <a:cubicBezTo>
                    <a:pt x="394" y="61"/>
                    <a:pt x="394" y="61"/>
                    <a:pt x="394" y="61"/>
                  </a:cubicBezTo>
                  <a:cubicBezTo>
                    <a:pt x="394" y="110"/>
                    <a:pt x="394" y="110"/>
                    <a:pt x="394" y="110"/>
                  </a:cubicBezTo>
                  <a:cubicBezTo>
                    <a:pt x="501" y="110"/>
                    <a:pt x="501" y="110"/>
                    <a:pt x="501" y="110"/>
                  </a:cubicBezTo>
                  <a:cubicBezTo>
                    <a:pt x="501" y="178"/>
                    <a:pt x="501" y="178"/>
                    <a:pt x="501" y="178"/>
                  </a:cubicBezTo>
                  <a:cubicBezTo>
                    <a:pt x="394" y="178"/>
                    <a:pt x="394" y="178"/>
                    <a:pt x="394" y="178"/>
                  </a:cubicBezTo>
                  <a:cubicBezTo>
                    <a:pt x="394" y="239"/>
                    <a:pt x="394" y="239"/>
                    <a:pt x="394" y="239"/>
                  </a:cubicBezTo>
                  <a:cubicBezTo>
                    <a:pt x="501" y="239"/>
                    <a:pt x="501" y="239"/>
                    <a:pt x="501" y="239"/>
                  </a:cubicBezTo>
                  <a:cubicBezTo>
                    <a:pt x="501" y="307"/>
                    <a:pt x="501" y="307"/>
                    <a:pt x="501" y="307"/>
                  </a:cubicBezTo>
                  <a:cubicBezTo>
                    <a:pt x="394" y="307"/>
                    <a:pt x="394" y="307"/>
                    <a:pt x="394" y="307"/>
                  </a:cubicBezTo>
                  <a:cubicBezTo>
                    <a:pt x="394" y="368"/>
                    <a:pt x="394" y="368"/>
                    <a:pt x="394" y="368"/>
                  </a:cubicBezTo>
                  <a:cubicBezTo>
                    <a:pt x="501" y="368"/>
                    <a:pt x="501" y="368"/>
                    <a:pt x="501" y="368"/>
                  </a:cubicBezTo>
                  <a:cubicBezTo>
                    <a:pt x="501" y="435"/>
                    <a:pt x="501" y="435"/>
                    <a:pt x="501" y="435"/>
                  </a:cubicBezTo>
                  <a:cubicBezTo>
                    <a:pt x="394" y="435"/>
                    <a:pt x="394" y="435"/>
                    <a:pt x="394" y="435"/>
                  </a:cubicBezTo>
                  <a:cubicBezTo>
                    <a:pt x="394" y="485"/>
                    <a:pt x="394" y="485"/>
                    <a:pt x="394" y="485"/>
                  </a:cubicBezTo>
                  <a:cubicBezTo>
                    <a:pt x="326" y="485"/>
                    <a:pt x="326" y="485"/>
                    <a:pt x="326" y="485"/>
                  </a:cubicBezTo>
                  <a:cubicBezTo>
                    <a:pt x="326" y="435"/>
                    <a:pt x="326" y="435"/>
                    <a:pt x="326" y="435"/>
                  </a:cubicBezTo>
                  <a:cubicBezTo>
                    <a:pt x="220" y="435"/>
                    <a:pt x="220" y="435"/>
                    <a:pt x="220" y="435"/>
                  </a:cubicBezTo>
                  <a:lnTo>
                    <a:pt x="220" y="368"/>
                  </a:lnTo>
                  <a:close/>
                  <a:moveTo>
                    <a:pt x="220" y="368"/>
                  </a:moveTo>
                  <a:cubicBezTo>
                    <a:pt x="220" y="368"/>
                    <a:pt x="220" y="368"/>
                    <a:pt x="220" y="3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EFADA13-B996-402A-9DC5-938FBB9F437A}"/>
              </a:ext>
            </a:extLst>
          </p:cNvPr>
          <p:cNvGrpSpPr/>
          <p:nvPr/>
        </p:nvGrpSpPr>
        <p:grpSpPr>
          <a:xfrm>
            <a:off x="7693608" y="2588553"/>
            <a:ext cx="258015" cy="274661"/>
            <a:chOff x="7413626" y="5505451"/>
            <a:chExt cx="39370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56" name="Freeform 58">
              <a:extLst>
                <a:ext uri="{FF2B5EF4-FFF2-40B4-BE49-F238E27FC236}">
                  <a16:creationId xmlns:a16="http://schemas.microsoft.com/office/drawing/2014/main" id="{A7354156-9BD2-40C3-87B4-33AD395D28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1913" y="5505451"/>
              <a:ext cx="125413" cy="163513"/>
            </a:xfrm>
            <a:custGeom>
              <a:avLst/>
              <a:gdLst>
                <a:gd name="T0" fmla="*/ 30 w 79"/>
                <a:gd name="T1" fmla="*/ 103 h 103"/>
                <a:gd name="T2" fmla="*/ 79 w 79"/>
                <a:gd name="T3" fmla="*/ 86 h 103"/>
                <a:gd name="T4" fmla="*/ 49 w 79"/>
                <a:gd name="T5" fmla="*/ 0 h 103"/>
                <a:gd name="T6" fmla="*/ 0 w 79"/>
                <a:gd name="T7" fmla="*/ 17 h 103"/>
                <a:gd name="T8" fmla="*/ 30 w 79"/>
                <a:gd name="T9" fmla="*/ 103 h 103"/>
                <a:gd name="T10" fmla="*/ 30 w 79"/>
                <a:gd name="T11" fmla="*/ 103 h 103"/>
                <a:gd name="T12" fmla="*/ 30 w 79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3">
                  <a:moveTo>
                    <a:pt x="30" y="103"/>
                  </a:moveTo>
                  <a:lnTo>
                    <a:pt x="79" y="86"/>
                  </a:lnTo>
                  <a:lnTo>
                    <a:pt x="49" y="0"/>
                  </a:lnTo>
                  <a:lnTo>
                    <a:pt x="0" y="17"/>
                  </a:lnTo>
                  <a:lnTo>
                    <a:pt x="30" y="103"/>
                  </a:lnTo>
                  <a:close/>
                  <a:moveTo>
                    <a:pt x="30" y="103"/>
                  </a:moveTo>
                  <a:lnTo>
                    <a:pt x="30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59">
              <a:extLst>
                <a:ext uri="{FF2B5EF4-FFF2-40B4-BE49-F238E27FC236}">
                  <a16:creationId xmlns:a16="http://schemas.microsoft.com/office/drawing/2014/main" id="{BC5BAB4C-8358-4E8A-9FF2-867422DDAE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1913" y="5505451"/>
              <a:ext cx="125413" cy="163513"/>
            </a:xfrm>
            <a:custGeom>
              <a:avLst/>
              <a:gdLst>
                <a:gd name="T0" fmla="*/ 30 w 79"/>
                <a:gd name="T1" fmla="*/ 103 h 103"/>
                <a:gd name="T2" fmla="*/ 79 w 79"/>
                <a:gd name="T3" fmla="*/ 86 h 103"/>
                <a:gd name="T4" fmla="*/ 49 w 79"/>
                <a:gd name="T5" fmla="*/ 0 h 103"/>
                <a:gd name="T6" fmla="*/ 0 w 79"/>
                <a:gd name="T7" fmla="*/ 17 h 103"/>
                <a:gd name="T8" fmla="*/ 30 w 79"/>
                <a:gd name="T9" fmla="*/ 103 h 103"/>
                <a:gd name="T10" fmla="*/ 30 w 79"/>
                <a:gd name="T11" fmla="*/ 103 h 103"/>
                <a:gd name="T12" fmla="*/ 30 w 79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3">
                  <a:moveTo>
                    <a:pt x="30" y="103"/>
                  </a:moveTo>
                  <a:lnTo>
                    <a:pt x="79" y="86"/>
                  </a:lnTo>
                  <a:lnTo>
                    <a:pt x="49" y="0"/>
                  </a:lnTo>
                  <a:lnTo>
                    <a:pt x="0" y="17"/>
                  </a:lnTo>
                  <a:lnTo>
                    <a:pt x="30" y="103"/>
                  </a:lnTo>
                  <a:moveTo>
                    <a:pt x="30" y="103"/>
                  </a:moveTo>
                  <a:lnTo>
                    <a:pt x="30" y="10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60">
              <a:extLst>
                <a:ext uri="{FF2B5EF4-FFF2-40B4-BE49-F238E27FC236}">
                  <a16:creationId xmlns:a16="http://schemas.microsoft.com/office/drawing/2014/main" id="{8CC47757-B067-4E1E-8CB5-7FC5BDE438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3626" y="5634038"/>
              <a:ext cx="95250" cy="106363"/>
            </a:xfrm>
            <a:custGeom>
              <a:avLst/>
              <a:gdLst>
                <a:gd name="T0" fmla="*/ 41 w 60"/>
                <a:gd name="T1" fmla="*/ 0 h 67"/>
                <a:gd name="T2" fmla="*/ 0 w 60"/>
                <a:gd name="T3" fmla="*/ 14 h 67"/>
                <a:gd name="T4" fmla="*/ 18 w 60"/>
                <a:gd name="T5" fmla="*/ 67 h 67"/>
                <a:gd name="T6" fmla="*/ 60 w 60"/>
                <a:gd name="T7" fmla="*/ 52 h 67"/>
                <a:gd name="T8" fmla="*/ 41 w 60"/>
                <a:gd name="T9" fmla="*/ 0 h 67"/>
                <a:gd name="T10" fmla="*/ 41 w 60"/>
                <a:gd name="T11" fmla="*/ 0 h 67"/>
                <a:gd name="T12" fmla="*/ 41 w 60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67">
                  <a:moveTo>
                    <a:pt x="41" y="0"/>
                  </a:moveTo>
                  <a:lnTo>
                    <a:pt x="0" y="14"/>
                  </a:lnTo>
                  <a:lnTo>
                    <a:pt x="18" y="67"/>
                  </a:lnTo>
                  <a:lnTo>
                    <a:pt x="60" y="52"/>
                  </a:lnTo>
                  <a:lnTo>
                    <a:pt x="41" y="0"/>
                  </a:lnTo>
                  <a:close/>
                  <a:moveTo>
                    <a:pt x="41" y="0"/>
                  </a:move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61">
              <a:extLst>
                <a:ext uri="{FF2B5EF4-FFF2-40B4-BE49-F238E27FC236}">
                  <a16:creationId xmlns:a16="http://schemas.microsoft.com/office/drawing/2014/main" id="{C4270032-95CA-4F1D-9EB4-60321F649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3626" y="5634038"/>
              <a:ext cx="95250" cy="106363"/>
            </a:xfrm>
            <a:custGeom>
              <a:avLst/>
              <a:gdLst>
                <a:gd name="T0" fmla="*/ 41 w 60"/>
                <a:gd name="T1" fmla="*/ 0 h 67"/>
                <a:gd name="T2" fmla="*/ 0 w 60"/>
                <a:gd name="T3" fmla="*/ 14 h 67"/>
                <a:gd name="T4" fmla="*/ 18 w 60"/>
                <a:gd name="T5" fmla="*/ 67 h 67"/>
                <a:gd name="T6" fmla="*/ 60 w 60"/>
                <a:gd name="T7" fmla="*/ 52 h 67"/>
                <a:gd name="T8" fmla="*/ 41 w 60"/>
                <a:gd name="T9" fmla="*/ 0 h 67"/>
                <a:gd name="T10" fmla="*/ 41 w 60"/>
                <a:gd name="T11" fmla="*/ 0 h 67"/>
                <a:gd name="T12" fmla="*/ 41 w 60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67">
                  <a:moveTo>
                    <a:pt x="41" y="0"/>
                  </a:moveTo>
                  <a:lnTo>
                    <a:pt x="0" y="14"/>
                  </a:lnTo>
                  <a:lnTo>
                    <a:pt x="18" y="67"/>
                  </a:lnTo>
                  <a:lnTo>
                    <a:pt x="60" y="52"/>
                  </a:lnTo>
                  <a:lnTo>
                    <a:pt x="41" y="0"/>
                  </a:lnTo>
                  <a:moveTo>
                    <a:pt x="41" y="0"/>
                  </a:moveTo>
                  <a:lnTo>
                    <a:pt x="4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62">
              <a:extLst>
                <a:ext uri="{FF2B5EF4-FFF2-40B4-BE49-F238E27FC236}">
                  <a16:creationId xmlns:a16="http://schemas.microsoft.com/office/drawing/2014/main" id="{239D7E6D-407F-4587-B2E3-84F464667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7763" y="5551488"/>
              <a:ext cx="230188" cy="373063"/>
            </a:xfrm>
            <a:custGeom>
              <a:avLst/>
              <a:gdLst>
                <a:gd name="T0" fmla="*/ 453 w 634"/>
                <a:gd name="T1" fmla="*/ 435 h 1026"/>
                <a:gd name="T2" fmla="*/ 425 w 634"/>
                <a:gd name="T3" fmla="*/ 363 h 1026"/>
                <a:gd name="T4" fmla="*/ 563 w 634"/>
                <a:gd name="T5" fmla="*/ 314 h 1026"/>
                <a:gd name="T6" fmla="*/ 452 w 634"/>
                <a:gd name="T7" fmla="*/ 0 h 1026"/>
                <a:gd name="T8" fmla="*/ 0 w 634"/>
                <a:gd name="T9" fmla="*/ 159 h 1026"/>
                <a:gd name="T10" fmla="*/ 112 w 634"/>
                <a:gd name="T11" fmla="*/ 473 h 1026"/>
                <a:gd name="T12" fmla="*/ 237 w 634"/>
                <a:gd name="T13" fmla="*/ 429 h 1026"/>
                <a:gd name="T14" fmla="*/ 237 w 634"/>
                <a:gd name="T15" fmla="*/ 435 h 1026"/>
                <a:gd name="T16" fmla="*/ 252 w 634"/>
                <a:gd name="T17" fmla="*/ 491 h 1026"/>
                <a:gd name="T18" fmla="*/ 55 w 634"/>
                <a:gd name="T19" fmla="*/ 1026 h 1026"/>
                <a:gd name="T20" fmla="*/ 128 w 634"/>
                <a:gd name="T21" fmla="*/ 1026 h 1026"/>
                <a:gd name="T22" fmla="*/ 171 w 634"/>
                <a:gd name="T23" fmla="*/ 910 h 1026"/>
                <a:gd name="T24" fmla="*/ 311 w 634"/>
                <a:gd name="T25" fmla="*/ 910 h 1026"/>
                <a:gd name="T26" fmla="*/ 311 w 634"/>
                <a:gd name="T27" fmla="*/ 1026 h 1026"/>
                <a:gd name="T28" fmla="*/ 379 w 634"/>
                <a:gd name="T29" fmla="*/ 1026 h 1026"/>
                <a:gd name="T30" fmla="*/ 379 w 634"/>
                <a:gd name="T31" fmla="*/ 910 h 1026"/>
                <a:gd name="T32" fmla="*/ 519 w 634"/>
                <a:gd name="T33" fmla="*/ 910 h 1026"/>
                <a:gd name="T34" fmla="*/ 562 w 634"/>
                <a:gd name="T35" fmla="*/ 1026 h 1026"/>
                <a:gd name="T36" fmla="*/ 634 w 634"/>
                <a:gd name="T37" fmla="*/ 1026 h 1026"/>
                <a:gd name="T38" fmla="*/ 437 w 634"/>
                <a:gd name="T39" fmla="*/ 491 h 1026"/>
                <a:gd name="T40" fmla="*/ 453 w 634"/>
                <a:gd name="T41" fmla="*/ 435 h 1026"/>
                <a:gd name="T42" fmla="*/ 311 w 634"/>
                <a:gd name="T43" fmla="*/ 842 h 1026"/>
                <a:gd name="T44" fmla="*/ 196 w 634"/>
                <a:gd name="T45" fmla="*/ 842 h 1026"/>
                <a:gd name="T46" fmla="*/ 308 w 634"/>
                <a:gd name="T47" fmla="*/ 537 h 1026"/>
                <a:gd name="T48" fmla="*/ 311 w 634"/>
                <a:gd name="T49" fmla="*/ 538 h 1026"/>
                <a:gd name="T50" fmla="*/ 311 w 634"/>
                <a:gd name="T51" fmla="*/ 842 h 1026"/>
                <a:gd name="T52" fmla="*/ 494 w 634"/>
                <a:gd name="T53" fmla="*/ 842 h 1026"/>
                <a:gd name="T54" fmla="*/ 379 w 634"/>
                <a:gd name="T55" fmla="*/ 842 h 1026"/>
                <a:gd name="T56" fmla="*/ 379 w 634"/>
                <a:gd name="T57" fmla="*/ 538 h 1026"/>
                <a:gd name="T58" fmla="*/ 382 w 634"/>
                <a:gd name="T59" fmla="*/ 537 h 1026"/>
                <a:gd name="T60" fmla="*/ 494 w 634"/>
                <a:gd name="T61" fmla="*/ 842 h 1026"/>
                <a:gd name="T62" fmla="*/ 494 w 634"/>
                <a:gd name="T63" fmla="*/ 842 h 1026"/>
                <a:gd name="T64" fmla="*/ 494 w 634"/>
                <a:gd name="T65" fmla="*/ 842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4" h="1026">
                  <a:moveTo>
                    <a:pt x="453" y="435"/>
                  </a:moveTo>
                  <a:cubicBezTo>
                    <a:pt x="453" y="407"/>
                    <a:pt x="442" y="382"/>
                    <a:pt x="425" y="363"/>
                  </a:cubicBezTo>
                  <a:cubicBezTo>
                    <a:pt x="563" y="314"/>
                    <a:pt x="563" y="314"/>
                    <a:pt x="563" y="31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12" y="473"/>
                    <a:pt x="112" y="473"/>
                    <a:pt x="112" y="473"/>
                  </a:cubicBezTo>
                  <a:cubicBezTo>
                    <a:pt x="237" y="429"/>
                    <a:pt x="237" y="429"/>
                    <a:pt x="237" y="429"/>
                  </a:cubicBezTo>
                  <a:cubicBezTo>
                    <a:pt x="237" y="431"/>
                    <a:pt x="237" y="433"/>
                    <a:pt x="237" y="435"/>
                  </a:cubicBezTo>
                  <a:cubicBezTo>
                    <a:pt x="237" y="456"/>
                    <a:pt x="242" y="475"/>
                    <a:pt x="252" y="491"/>
                  </a:cubicBezTo>
                  <a:cubicBezTo>
                    <a:pt x="55" y="1026"/>
                    <a:pt x="55" y="1026"/>
                    <a:pt x="55" y="1026"/>
                  </a:cubicBezTo>
                  <a:cubicBezTo>
                    <a:pt x="128" y="1026"/>
                    <a:pt x="128" y="1026"/>
                    <a:pt x="128" y="1026"/>
                  </a:cubicBezTo>
                  <a:cubicBezTo>
                    <a:pt x="171" y="910"/>
                    <a:pt x="171" y="910"/>
                    <a:pt x="171" y="910"/>
                  </a:cubicBezTo>
                  <a:cubicBezTo>
                    <a:pt x="311" y="910"/>
                    <a:pt x="311" y="910"/>
                    <a:pt x="311" y="910"/>
                  </a:cubicBezTo>
                  <a:cubicBezTo>
                    <a:pt x="311" y="1026"/>
                    <a:pt x="311" y="1026"/>
                    <a:pt x="311" y="1026"/>
                  </a:cubicBezTo>
                  <a:cubicBezTo>
                    <a:pt x="379" y="1026"/>
                    <a:pt x="379" y="1026"/>
                    <a:pt x="379" y="1026"/>
                  </a:cubicBezTo>
                  <a:cubicBezTo>
                    <a:pt x="379" y="910"/>
                    <a:pt x="379" y="910"/>
                    <a:pt x="379" y="910"/>
                  </a:cubicBezTo>
                  <a:cubicBezTo>
                    <a:pt x="519" y="910"/>
                    <a:pt x="519" y="910"/>
                    <a:pt x="519" y="910"/>
                  </a:cubicBezTo>
                  <a:cubicBezTo>
                    <a:pt x="562" y="1026"/>
                    <a:pt x="562" y="1026"/>
                    <a:pt x="562" y="1026"/>
                  </a:cubicBezTo>
                  <a:cubicBezTo>
                    <a:pt x="634" y="1026"/>
                    <a:pt x="634" y="1026"/>
                    <a:pt x="634" y="1026"/>
                  </a:cubicBezTo>
                  <a:cubicBezTo>
                    <a:pt x="437" y="491"/>
                    <a:pt x="437" y="491"/>
                    <a:pt x="437" y="491"/>
                  </a:cubicBezTo>
                  <a:cubicBezTo>
                    <a:pt x="447" y="475"/>
                    <a:pt x="453" y="456"/>
                    <a:pt x="453" y="435"/>
                  </a:cubicBezTo>
                  <a:close/>
                  <a:moveTo>
                    <a:pt x="311" y="842"/>
                  </a:moveTo>
                  <a:cubicBezTo>
                    <a:pt x="196" y="842"/>
                    <a:pt x="196" y="842"/>
                    <a:pt x="196" y="842"/>
                  </a:cubicBezTo>
                  <a:cubicBezTo>
                    <a:pt x="308" y="537"/>
                    <a:pt x="308" y="537"/>
                    <a:pt x="308" y="537"/>
                  </a:cubicBezTo>
                  <a:cubicBezTo>
                    <a:pt x="309" y="537"/>
                    <a:pt x="310" y="537"/>
                    <a:pt x="311" y="538"/>
                  </a:cubicBezTo>
                  <a:lnTo>
                    <a:pt x="311" y="842"/>
                  </a:lnTo>
                  <a:close/>
                  <a:moveTo>
                    <a:pt x="494" y="842"/>
                  </a:moveTo>
                  <a:cubicBezTo>
                    <a:pt x="379" y="842"/>
                    <a:pt x="379" y="842"/>
                    <a:pt x="379" y="842"/>
                  </a:cubicBezTo>
                  <a:cubicBezTo>
                    <a:pt x="379" y="538"/>
                    <a:pt x="379" y="538"/>
                    <a:pt x="379" y="538"/>
                  </a:cubicBezTo>
                  <a:cubicBezTo>
                    <a:pt x="380" y="537"/>
                    <a:pt x="381" y="537"/>
                    <a:pt x="382" y="537"/>
                  </a:cubicBezTo>
                  <a:lnTo>
                    <a:pt x="494" y="842"/>
                  </a:lnTo>
                  <a:close/>
                  <a:moveTo>
                    <a:pt x="494" y="842"/>
                  </a:moveTo>
                  <a:cubicBezTo>
                    <a:pt x="494" y="842"/>
                    <a:pt x="494" y="842"/>
                    <a:pt x="494" y="8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F751165-1475-4055-A947-3AB9D0C73CAD}"/>
              </a:ext>
            </a:extLst>
          </p:cNvPr>
          <p:cNvGrpSpPr/>
          <p:nvPr/>
        </p:nvGrpSpPr>
        <p:grpSpPr>
          <a:xfrm>
            <a:off x="3822575" y="2571172"/>
            <a:ext cx="203915" cy="275702"/>
            <a:chOff x="7454901" y="4748213"/>
            <a:chExt cx="31115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54" name="Freeform 63">
              <a:extLst>
                <a:ext uri="{FF2B5EF4-FFF2-40B4-BE49-F238E27FC236}">
                  <a16:creationId xmlns:a16="http://schemas.microsoft.com/office/drawing/2014/main" id="{332475CA-225F-46E0-81DE-56966D2F66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5863" y="4837113"/>
              <a:ext cx="149225" cy="149225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0 h 410"/>
                <a:gd name="T12" fmla="*/ 205 w 410"/>
                <a:gd name="T13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0"/>
                  </a:moveTo>
                  <a:cubicBezTo>
                    <a:pt x="205" y="0"/>
                    <a:pt x="205" y="0"/>
                    <a:pt x="2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64">
              <a:extLst>
                <a:ext uri="{FF2B5EF4-FFF2-40B4-BE49-F238E27FC236}">
                  <a16:creationId xmlns:a16="http://schemas.microsoft.com/office/drawing/2014/main" id="{1100AAA7-DB05-48EE-B49C-83315F8EE3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4901" y="4748213"/>
              <a:ext cx="311150" cy="420688"/>
            </a:xfrm>
            <a:custGeom>
              <a:avLst/>
              <a:gdLst>
                <a:gd name="T0" fmla="*/ 853 w 853"/>
                <a:gd name="T1" fmla="*/ 587 h 1156"/>
                <a:gd name="T2" fmla="*/ 791 w 853"/>
                <a:gd name="T3" fmla="*/ 449 h 1156"/>
                <a:gd name="T4" fmla="*/ 853 w 853"/>
                <a:gd name="T5" fmla="*/ 310 h 1156"/>
                <a:gd name="T6" fmla="*/ 721 w 853"/>
                <a:gd name="T7" fmla="*/ 235 h 1156"/>
                <a:gd name="T8" fmla="*/ 690 w 853"/>
                <a:gd name="T9" fmla="*/ 86 h 1156"/>
                <a:gd name="T10" fmla="*/ 539 w 853"/>
                <a:gd name="T11" fmla="*/ 102 h 1156"/>
                <a:gd name="T12" fmla="*/ 426 w 853"/>
                <a:gd name="T13" fmla="*/ 0 h 1156"/>
                <a:gd name="T14" fmla="*/ 314 w 853"/>
                <a:gd name="T15" fmla="*/ 102 h 1156"/>
                <a:gd name="T16" fmla="*/ 163 w 853"/>
                <a:gd name="T17" fmla="*/ 86 h 1156"/>
                <a:gd name="T18" fmla="*/ 131 w 853"/>
                <a:gd name="T19" fmla="*/ 235 h 1156"/>
                <a:gd name="T20" fmla="*/ 0 w 853"/>
                <a:gd name="T21" fmla="*/ 310 h 1156"/>
                <a:gd name="T22" fmla="*/ 62 w 853"/>
                <a:gd name="T23" fmla="*/ 449 h 1156"/>
                <a:gd name="T24" fmla="*/ 0 w 853"/>
                <a:gd name="T25" fmla="*/ 587 h 1156"/>
                <a:gd name="T26" fmla="*/ 131 w 853"/>
                <a:gd name="T27" fmla="*/ 663 h 1156"/>
                <a:gd name="T28" fmla="*/ 148 w 853"/>
                <a:gd name="T29" fmla="*/ 744 h 1156"/>
                <a:gd name="T30" fmla="*/ 8 w 853"/>
                <a:gd name="T31" fmla="*/ 1042 h 1156"/>
                <a:gd name="T32" fmla="*/ 154 w 853"/>
                <a:gd name="T33" fmla="*/ 1044 h 1156"/>
                <a:gd name="T34" fmla="*/ 249 w 853"/>
                <a:gd name="T35" fmla="*/ 1156 h 1156"/>
                <a:gd name="T36" fmla="*/ 388 w 853"/>
                <a:gd name="T37" fmla="*/ 862 h 1156"/>
                <a:gd name="T38" fmla="*/ 426 w 853"/>
                <a:gd name="T39" fmla="*/ 897 h 1156"/>
                <a:gd name="T40" fmla="*/ 465 w 853"/>
                <a:gd name="T41" fmla="*/ 862 h 1156"/>
                <a:gd name="T42" fmla="*/ 603 w 853"/>
                <a:gd name="T43" fmla="*/ 1156 h 1156"/>
                <a:gd name="T44" fmla="*/ 698 w 853"/>
                <a:gd name="T45" fmla="*/ 1044 h 1156"/>
                <a:gd name="T46" fmla="*/ 845 w 853"/>
                <a:gd name="T47" fmla="*/ 1042 h 1156"/>
                <a:gd name="T48" fmla="*/ 704 w 853"/>
                <a:gd name="T49" fmla="*/ 744 h 1156"/>
                <a:gd name="T50" fmla="*/ 721 w 853"/>
                <a:gd name="T51" fmla="*/ 663 h 1156"/>
                <a:gd name="T52" fmla="*/ 853 w 853"/>
                <a:gd name="T53" fmla="*/ 587 h 1156"/>
                <a:gd name="T54" fmla="*/ 426 w 853"/>
                <a:gd name="T55" fmla="*/ 721 h 1156"/>
                <a:gd name="T56" fmla="*/ 154 w 853"/>
                <a:gd name="T57" fmla="*/ 449 h 1156"/>
                <a:gd name="T58" fmla="*/ 426 w 853"/>
                <a:gd name="T59" fmla="*/ 176 h 1156"/>
                <a:gd name="T60" fmla="*/ 699 w 853"/>
                <a:gd name="T61" fmla="*/ 449 h 1156"/>
                <a:gd name="T62" fmla="*/ 426 w 853"/>
                <a:gd name="T63" fmla="*/ 721 h 1156"/>
                <a:gd name="T64" fmla="*/ 426 w 853"/>
                <a:gd name="T65" fmla="*/ 721 h 1156"/>
                <a:gd name="T66" fmla="*/ 426 w 853"/>
                <a:gd name="T67" fmla="*/ 721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3" h="1156">
                  <a:moveTo>
                    <a:pt x="853" y="587"/>
                  </a:moveTo>
                  <a:cubicBezTo>
                    <a:pt x="791" y="449"/>
                    <a:pt x="791" y="449"/>
                    <a:pt x="791" y="449"/>
                  </a:cubicBezTo>
                  <a:cubicBezTo>
                    <a:pt x="853" y="310"/>
                    <a:pt x="853" y="310"/>
                    <a:pt x="853" y="310"/>
                  </a:cubicBezTo>
                  <a:cubicBezTo>
                    <a:pt x="721" y="235"/>
                    <a:pt x="721" y="235"/>
                    <a:pt x="721" y="235"/>
                  </a:cubicBezTo>
                  <a:cubicBezTo>
                    <a:pt x="690" y="86"/>
                    <a:pt x="690" y="86"/>
                    <a:pt x="690" y="86"/>
                  </a:cubicBezTo>
                  <a:cubicBezTo>
                    <a:pt x="539" y="102"/>
                    <a:pt x="539" y="102"/>
                    <a:pt x="539" y="102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14" y="102"/>
                    <a:pt x="314" y="102"/>
                    <a:pt x="314" y="102"/>
                  </a:cubicBezTo>
                  <a:cubicBezTo>
                    <a:pt x="163" y="86"/>
                    <a:pt x="163" y="86"/>
                    <a:pt x="163" y="86"/>
                  </a:cubicBezTo>
                  <a:cubicBezTo>
                    <a:pt x="131" y="235"/>
                    <a:pt x="131" y="235"/>
                    <a:pt x="131" y="235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62" y="449"/>
                    <a:pt x="62" y="449"/>
                    <a:pt x="62" y="449"/>
                  </a:cubicBezTo>
                  <a:cubicBezTo>
                    <a:pt x="0" y="587"/>
                    <a:pt x="0" y="587"/>
                    <a:pt x="0" y="587"/>
                  </a:cubicBezTo>
                  <a:cubicBezTo>
                    <a:pt x="131" y="663"/>
                    <a:pt x="131" y="663"/>
                    <a:pt x="131" y="663"/>
                  </a:cubicBezTo>
                  <a:cubicBezTo>
                    <a:pt x="148" y="744"/>
                    <a:pt x="148" y="744"/>
                    <a:pt x="148" y="744"/>
                  </a:cubicBezTo>
                  <a:cubicBezTo>
                    <a:pt x="8" y="1042"/>
                    <a:pt x="8" y="1042"/>
                    <a:pt x="8" y="1042"/>
                  </a:cubicBezTo>
                  <a:cubicBezTo>
                    <a:pt x="154" y="1044"/>
                    <a:pt x="154" y="1044"/>
                    <a:pt x="154" y="1044"/>
                  </a:cubicBezTo>
                  <a:cubicBezTo>
                    <a:pt x="249" y="1156"/>
                    <a:pt x="249" y="1156"/>
                    <a:pt x="249" y="1156"/>
                  </a:cubicBezTo>
                  <a:cubicBezTo>
                    <a:pt x="388" y="862"/>
                    <a:pt x="388" y="862"/>
                    <a:pt x="388" y="862"/>
                  </a:cubicBezTo>
                  <a:cubicBezTo>
                    <a:pt x="426" y="897"/>
                    <a:pt x="426" y="897"/>
                    <a:pt x="426" y="897"/>
                  </a:cubicBezTo>
                  <a:cubicBezTo>
                    <a:pt x="465" y="862"/>
                    <a:pt x="465" y="862"/>
                    <a:pt x="465" y="862"/>
                  </a:cubicBezTo>
                  <a:cubicBezTo>
                    <a:pt x="603" y="1156"/>
                    <a:pt x="603" y="1156"/>
                    <a:pt x="603" y="1156"/>
                  </a:cubicBezTo>
                  <a:cubicBezTo>
                    <a:pt x="698" y="1044"/>
                    <a:pt x="698" y="1044"/>
                    <a:pt x="698" y="1044"/>
                  </a:cubicBezTo>
                  <a:cubicBezTo>
                    <a:pt x="845" y="1042"/>
                    <a:pt x="845" y="1042"/>
                    <a:pt x="845" y="1042"/>
                  </a:cubicBezTo>
                  <a:cubicBezTo>
                    <a:pt x="704" y="744"/>
                    <a:pt x="704" y="744"/>
                    <a:pt x="704" y="744"/>
                  </a:cubicBezTo>
                  <a:cubicBezTo>
                    <a:pt x="721" y="663"/>
                    <a:pt x="721" y="663"/>
                    <a:pt x="721" y="663"/>
                  </a:cubicBezTo>
                  <a:lnTo>
                    <a:pt x="853" y="587"/>
                  </a:lnTo>
                  <a:close/>
                  <a:moveTo>
                    <a:pt x="426" y="721"/>
                  </a:moveTo>
                  <a:cubicBezTo>
                    <a:pt x="276" y="721"/>
                    <a:pt x="154" y="599"/>
                    <a:pt x="154" y="449"/>
                  </a:cubicBezTo>
                  <a:cubicBezTo>
                    <a:pt x="154" y="299"/>
                    <a:pt x="276" y="176"/>
                    <a:pt x="426" y="176"/>
                  </a:cubicBezTo>
                  <a:cubicBezTo>
                    <a:pt x="576" y="176"/>
                    <a:pt x="699" y="299"/>
                    <a:pt x="699" y="449"/>
                  </a:cubicBezTo>
                  <a:cubicBezTo>
                    <a:pt x="699" y="599"/>
                    <a:pt x="576" y="721"/>
                    <a:pt x="426" y="721"/>
                  </a:cubicBezTo>
                  <a:close/>
                  <a:moveTo>
                    <a:pt x="426" y="721"/>
                  </a:moveTo>
                  <a:cubicBezTo>
                    <a:pt x="426" y="721"/>
                    <a:pt x="426" y="721"/>
                    <a:pt x="426" y="7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4C75DC1-0458-4816-82DE-6B28E282021E}"/>
              </a:ext>
            </a:extLst>
          </p:cNvPr>
          <p:cNvGrpSpPr/>
          <p:nvPr/>
        </p:nvGrpSpPr>
        <p:grpSpPr>
          <a:xfrm>
            <a:off x="2245357" y="2571172"/>
            <a:ext cx="274661" cy="275702"/>
            <a:chOff x="5048251" y="4748213"/>
            <a:chExt cx="41910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7" name="Rectangle 65">
              <a:extLst>
                <a:ext uri="{FF2B5EF4-FFF2-40B4-BE49-F238E27FC236}">
                  <a16:creationId xmlns:a16="http://schemas.microsoft.com/office/drawing/2014/main" id="{9C76A872-4DED-4C3A-9E1B-710F3B575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5576" y="5092701"/>
              <a:ext cx="44450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66">
              <a:extLst>
                <a:ext uri="{FF2B5EF4-FFF2-40B4-BE49-F238E27FC236}">
                  <a16:creationId xmlns:a16="http://schemas.microsoft.com/office/drawing/2014/main" id="{0EFE037E-4405-41B2-832D-E565A2B94C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0338" y="4941888"/>
              <a:ext cx="34925" cy="34925"/>
            </a:xfrm>
            <a:custGeom>
              <a:avLst/>
              <a:gdLst>
                <a:gd name="T0" fmla="*/ 47 w 95"/>
                <a:gd name="T1" fmla="*/ 0 h 95"/>
                <a:gd name="T2" fmla="*/ 0 w 95"/>
                <a:gd name="T3" fmla="*/ 47 h 95"/>
                <a:gd name="T4" fmla="*/ 47 w 95"/>
                <a:gd name="T5" fmla="*/ 95 h 95"/>
                <a:gd name="T6" fmla="*/ 95 w 95"/>
                <a:gd name="T7" fmla="*/ 47 h 95"/>
                <a:gd name="T8" fmla="*/ 47 w 95"/>
                <a:gd name="T9" fmla="*/ 0 h 95"/>
                <a:gd name="T10" fmla="*/ 47 w 95"/>
                <a:gd name="T11" fmla="*/ 0 h 95"/>
                <a:gd name="T12" fmla="*/ 47 w 95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95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5"/>
                    <a:pt x="47" y="95"/>
                  </a:cubicBezTo>
                  <a:cubicBezTo>
                    <a:pt x="74" y="95"/>
                    <a:pt x="95" y="73"/>
                    <a:pt x="95" y="47"/>
                  </a:cubicBezTo>
                  <a:cubicBezTo>
                    <a:pt x="95" y="21"/>
                    <a:pt x="74" y="0"/>
                    <a:pt x="47" y="0"/>
                  </a:cubicBezTo>
                  <a:close/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67">
              <a:extLst>
                <a:ext uri="{FF2B5EF4-FFF2-40B4-BE49-F238E27FC236}">
                  <a16:creationId xmlns:a16="http://schemas.microsoft.com/office/drawing/2014/main" id="{C1734ABA-A524-46D1-AE7F-75D892E9C5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8901" y="4748213"/>
              <a:ext cx="177800" cy="420688"/>
            </a:xfrm>
            <a:custGeom>
              <a:avLst/>
              <a:gdLst>
                <a:gd name="T0" fmla="*/ 485 w 485"/>
                <a:gd name="T1" fmla="*/ 448 h 1156"/>
                <a:gd name="T2" fmla="*/ 276 w 485"/>
                <a:gd name="T3" fmla="*/ 269 h 1156"/>
                <a:gd name="T4" fmla="*/ 276 w 485"/>
                <a:gd name="T5" fmla="*/ 193 h 1156"/>
                <a:gd name="T6" fmla="*/ 448 w 485"/>
                <a:gd name="T7" fmla="*/ 193 h 1156"/>
                <a:gd name="T8" fmla="*/ 448 w 485"/>
                <a:gd name="T9" fmla="*/ 0 h 1156"/>
                <a:gd name="T10" fmla="*/ 209 w 485"/>
                <a:gd name="T11" fmla="*/ 0 h 1156"/>
                <a:gd name="T12" fmla="*/ 209 w 485"/>
                <a:gd name="T13" fmla="*/ 269 h 1156"/>
                <a:gd name="T14" fmla="*/ 0 w 485"/>
                <a:gd name="T15" fmla="*/ 448 h 1156"/>
                <a:gd name="T16" fmla="*/ 0 w 485"/>
                <a:gd name="T17" fmla="*/ 1156 h 1156"/>
                <a:gd name="T18" fmla="*/ 114 w 485"/>
                <a:gd name="T19" fmla="*/ 1156 h 1156"/>
                <a:gd name="T20" fmla="*/ 114 w 485"/>
                <a:gd name="T21" fmla="*/ 879 h 1156"/>
                <a:gd name="T22" fmla="*/ 371 w 485"/>
                <a:gd name="T23" fmla="*/ 879 h 1156"/>
                <a:gd name="T24" fmla="*/ 371 w 485"/>
                <a:gd name="T25" fmla="*/ 1156 h 1156"/>
                <a:gd name="T26" fmla="*/ 485 w 485"/>
                <a:gd name="T27" fmla="*/ 1156 h 1156"/>
                <a:gd name="T28" fmla="*/ 485 w 485"/>
                <a:gd name="T29" fmla="*/ 448 h 1156"/>
                <a:gd name="T30" fmla="*/ 242 w 485"/>
                <a:gd name="T31" fmla="*/ 694 h 1156"/>
                <a:gd name="T32" fmla="*/ 127 w 485"/>
                <a:gd name="T33" fmla="*/ 579 h 1156"/>
                <a:gd name="T34" fmla="*/ 242 w 485"/>
                <a:gd name="T35" fmla="*/ 464 h 1156"/>
                <a:gd name="T36" fmla="*/ 358 w 485"/>
                <a:gd name="T37" fmla="*/ 579 h 1156"/>
                <a:gd name="T38" fmla="*/ 242 w 485"/>
                <a:gd name="T39" fmla="*/ 694 h 1156"/>
                <a:gd name="T40" fmla="*/ 242 w 485"/>
                <a:gd name="T41" fmla="*/ 694 h 1156"/>
                <a:gd name="T42" fmla="*/ 242 w 485"/>
                <a:gd name="T43" fmla="*/ 694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5" h="1156">
                  <a:moveTo>
                    <a:pt x="485" y="448"/>
                  </a:moveTo>
                  <a:cubicBezTo>
                    <a:pt x="276" y="269"/>
                    <a:pt x="276" y="269"/>
                    <a:pt x="276" y="269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448" y="193"/>
                    <a:pt x="448" y="193"/>
                    <a:pt x="448" y="193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9" y="269"/>
                    <a:pt x="209" y="269"/>
                    <a:pt x="209" y="269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1156"/>
                    <a:pt x="0" y="1156"/>
                    <a:pt x="0" y="1156"/>
                  </a:cubicBezTo>
                  <a:cubicBezTo>
                    <a:pt x="114" y="1156"/>
                    <a:pt x="114" y="1156"/>
                    <a:pt x="114" y="1156"/>
                  </a:cubicBezTo>
                  <a:cubicBezTo>
                    <a:pt x="114" y="879"/>
                    <a:pt x="114" y="879"/>
                    <a:pt x="114" y="879"/>
                  </a:cubicBezTo>
                  <a:cubicBezTo>
                    <a:pt x="371" y="879"/>
                    <a:pt x="371" y="879"/>
                    <a:pt x="371" y="879"/>
                  </a:cubicBezTo>
                  <a:cubicBezTo>
                    <a:pt x="371" y="1156"/>
                    <a:pt x="371" y="1156"/>
                    <a:pt x="371" y="1156"/>
                  </a:cubicBezTo>
                  <a:cubicBezTo>
                    <a:pt x="485" y="1156"/>
                    <a:pt x="485" y="1156"/>
                    <a:pt x="485" y="1156"/>
                  </a:cubicBezTo>
                  <a:lnTo>
                    <a:pt x="485" y="448"/>
                  </a:lnTo>
                  <a:close/>
                  <a:moveTo>
                    <a:pt x="242" y="694"/>
                  </a:moveTo>
                  <a:cubicBezTo>
                    <a:pt x="179" y="694"/>
                    <a:pt x="127" y="643"/>
                    <a:pt x="127" y="579"/>
                  </a:cubicBezTo>
                  <a:cubicBezTo>
                    <a:pt x="127" y="516"/>
                    <a:pt x="179" y="464"/>
                    <a:pt x="242" y="464"/>
                  </a:cubicBezTo>
                  <a:cubicBezTo>
                    <a:pt x="306" y="464"/>
                    <a:pt x="358" y="516"/>
                    <a:pt x="358" y="579"/>
                  </a:cubicBezTo>
                  <a:cubicBezTo>
                    <a:pt x="358" y="643"/>
                    <a:pt x="306" y="694"/>
                    <a:pt x="242" y="694"/>
                  </a:cubicBezTo>
                  <a:close/>
                  <a:moveTo>
                    <a:pt x="242" y="694"/>
                  </a:moveTo>
                  <a:cubicBezTo>
                    <a:pt x="242" y="694"/>
                    <a:pt x="242" y="694"/>
                    <a:pt x="242" y="6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68">
              <a:extLst>
                <a:ext uri="{FF2B5EF4-FFF2-40B4-BE49-F238E27FC236}">
                  <a16:creationId xmlns:a16="http://schemas.microsoft.com/office/drawing/2014/main" id="{758B8CC8-3F7C-4E36-8A8C-F010EFEBFD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8251" y="4991101"/>
              <a:ext cx="96838" cy="177800"/>
            </a:xfrm>
            <a:custGeom>
              <a:avLst/>
              <a:gdLst>
                <a:gd name="T0" fmla="*/ 61 w 61"/>
                <a:gd name="T1" fmla="*/ 0 h 112"/>
                <a:gd name="T2" fmla="*/ 0 w 61"/>
                <a:gd name="T3" fmla="*/ 0 h 112"/>
                <a:gd name="T4" fmla="*/ 0 w 61"/>
                <a:gd name="T5" fmla="*/ 112 h 112"/>
                <a:gd name="T6" fmla="*/ 61 w 61"/>
                <a:gd name="T7" fmla="*/ 112 h 112"/>
                <a:gd name="T8" fmla="*/ 61 w 61"/>
                <a:gd name="T9" fmla="*/ 0 h 112"/>
                <a:gd name="T10" fmla="*/ 26 w 61"/>
                <a:gd name="T11" fmla="*/ 35 h 112"/>
                <a:gd name="T12" fmla="*/ 10 w 61"/>
                <a:gd name="T13" fmla="*/ 35 h 112"/>
                <a:gd name="T14" fmla="*/ 10 w 61"/>
                <a:gd name="T15" fmla="*/ 20 h 112"/>
                <a:gd name="T16" fmla="*/ 26 w 61"/>
                <a:gd name="T17" fmla="*/ 20 h 112"/>
                <a:gd name="T18" fmla="*/ 26 w 61"/>
                <a:gd name="T19" fmla="*/ 35 h 112"/>
                <a:gd name="T20" fmla="*/ 34 w 61"/>
                <a:gd name="T21" fmla="*/ 35 h 112"/>
                <a:gd name="T22" fmla="*/ 34 w 61"/>
                <a:gd name="T23" fmla="*/ 20 h 112"/>
                <a:gd name="T24" fmla="*/ 49 w 61"/>
                <a:gd name="T25" fmla="*/ 20 h 112"/>
                <a:gd name="T26" fmla="*/ 49 w 61"/>
                <a:gd name="T27" fmla="*/ 35 h 112"/>
                <a:gd name="T28" fmla="*/ 34 w 61"/>
                <a:gd name="T29" fmla="*/ 35 h 112"/>
                <a:gd name="T30" fmla="*/ 34 w 61"/>
                <a:gd name="T31" fmla="*/ 35 h 112"/>
                <a:gd name="T32" fmla="*/ 34 w 61"/>
                <a:gd name="T33" fmla="*/ 3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112">
                  <a:moveTo>
                    <a:pt x="61" y="0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61" y="112"/>
                  </a:lnTo>
                  <a:lnTo>
                    <a:pt x="61" y="0"/>
                  </a:lnTo>
                  <a:close/>
                  <a:moveTo>
                    <a:pt x="26" y="35"/>
                  </a:moveTo>
                  <a:lnTo>
                    <a:pt x="10" y="35"/>
                  </a:lnTo>
                  <a:lnTo>
                    <a:pt x="10" y="20"/>
                  </a:lnTo>
                  <a:lnTo>
                    <a:pt x="26" y="20"/>
                  </a:lnTo>
                  <a:lnTo>
                    <a:pt x="26" y="35"/>
                  </a:lnTo>
                  <a:close/>
                  <a:moveTo>
                    <a:pt x="34" y="35"/>
                  </a:moveTo>
                  <a:lnTo>
                    <a:pt x="34" y="20"/>
                  </a:lnTo>
                  <a:lnTo>
                    <a:pt x="49" y="20"/>
                  </a:lnTo>
                  <a:lnTo>
                    <a:pt x="49" y="35"/>
                  </a:lnTo>
                  <a:lnTo>
                    <a:pt x="34" y="35"/>
                  </a:lnTo>
                  <a:close/>
                  <a:moveTo>
                    <a:pt x="34" y="35"/>
                  </a:moveTo>
                  <a:lnTo>
                    <a:pt x="34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69">
              <a:extLst>
                <a:ext uri="{FF2B5EF4-FFF2-40B4-BE49-F238E27FC236}">
                  <a16:creationId xmlns:a16="http://schemas.microsoft.com/office/drawing/2014/main" id="{CF406D38-E563-4B0F-8C3D-D1981FFF29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8251" y="4991101"/>
              <a:ext cx="96838" cy="177800"/>
            </a:xfrm>
            <a:custGeom>
              <a:avLst/>
              <a:gdLst>
                <a:gd name="T0" fmla="*/ 61 w 61"/>
                <a:gd name="T1" fmla="*/ 0 h 112"/>
                <a:gd name="T2" fmla="*/ 0 w 61"/>
                <a:gd name="T3" fmla="*/ 0 h 112"/>
                <a:gd name="T4" fmla="*/ 0 w 61"/>
                <a:gd name="T5" fmla="*/ 112 h 112"/>
                <a:gd name="T6" fmla="*/ 61 w 61"/>
                <a:gd name="T7" fmla="*/ 112 h 112"/>
                <a:gd name="T8" fmla="*/ 61 w 61"/>
                <a:gd name="T9" fmla="*/ 0 h 112"/>
                <a:gd name="T10" fmla="*/ 26 w 61"/>
                <a:gd name="T11" fmla="*/ 35 h 112"/>
                <a:gd name="T12" fmla="*/ 10 w 61"/>
                <a:gd name="T13" fmla="*/ 35 h 112"/>
                <a:gd name="T14" fmla="*/ 10 w 61"/>
                <a:gd name="T15" fmla="*/ 20 h 112"/>
                <a:gd name="T16" fmla="*/ 26 w 61"/>
                <a:gd name="T17" fmla="*/ 20 h 112"/>
                <a:gd name="T18" fmla="*/ 26 w 61"/>
                <a:gd name="T19" fmla="*/ 35 h 112"/>
                <a:gd name="T20" fmla="*/ 34 w 61"/>
                <a:gd name="T21" fmla="*/ 35 h 112"/>
                <a:gd name="T22" fmla="*/ 34 w 61"/>
                <a:gd name="T23" fmla="*/ 20 h 112"/>
                <a:gd name="T24" fmla="*/ 49 w 61"/>
                <a:gd name="T25" fmla="*/ 20 h 112"/>
                <a:gd name="T26" fmla="*/ 49 w 61"/>
                <a:gd name="T27" fmla="*/ 35 h 112"/>
                <a:gd name="T28" fmla="*/ 34 w 61"/>
                <a:gd name="T29" fmla="*/ 35 h 112"/>
                <a:gd name="T30" fmla="*/ 34 w 61"/>
                <a:gd name="T31" fmla="*/ 35 h 112"/>
                <a:gd name="T32" fmla="*/ 34 w 61"/>
                <a:gd name="T33" fmla="*/ 3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112">
                  <a:moveTo>
                    <a:pt x="61" y="0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61" y="112"/>
                  </a:lnTo>
                  <a:lnTo>
                    <a:pt x="61" y="0"/>
                  </a:lnTo>
                  <a:moveTo>
                    <a:pt x="26" y="35"/>
                  </a:moveTo>
                  <a:lnTo>
                    <a:pt x="10" y="35"/>
                  </a:lnTo>
                  <a:lnTo>
                    <a:pt x="10" y="20"/>
                  </a:lnTo>
                  <a:lnTo>
                    <a:pt x="26" y="20"/>
                  </a:lnTo>
                  <a:lnTo>
                    <a:pt x="26" y="35"/>
                  </a:lnTo>
                  <a:moveTo>
                    <a:pt x="34" y="35"/>
                  </a:moveTo>
                  <a:lnTo>
                    <a:pt x="34" y="20"/>
                  </a:lnTo>
                  <a:lnTo>
                    <a:pt x="49" y="20"/>
                  </a:lnTo>
                  <a:lnTo>
                    <a:pt x="49" y="35"/>
                  </a:lnTo>
                  <a:lnTo>
                    <a:pt x="34" y="35"/>
                  </a:lnTo>
                  <a:moveTo>
                    <a:pt x="34" y="35"/>
                  </a:moveTo>
                  <a:lnTo>
                    <a:pt x="34" y="3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70">
              <a:extLst>
                <a:ext uri="{FF2B5EF4-FFF2-40B4-BE49-F238E27FC236}">
                  <a16:creationId xmlns:a16="http://schemas.microsoft.com/office/drawing/2014/main" id="{E7BE73F8-7800-40BA-B2EF-5300F2B868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0513" y="4991101"/>
              <a:ext cx="96838" cy="177800"/>
            </a:xfrm>
            <a:custGeom>
              <a:avLst/>
              <a:gdLst>
                <a:gd name="T0" fmla="*/ 0 w 61"/>
                <a:gd name="T1" fmla="*/ 0 h 112"/>
                <a:gd name="T2" fmla="*/ 0 w 61"/>
                <a:gd name="T3" fmla="*/ 112 h 112"/>
                <a:gd name="T4" fmla="*/ 61 w 61"/>
                <a:gd name="T5" fmla="*/ 112 h 112"/>
                <a:gd name="T6" fmla="*/ 61 w 61"/>
                <a:gd name="T7" fmla="*/ 0 h 112"/>
                <a:gd name="T8" fmla="*/ 0 w 61"/>
                <a:gd name="T9" fmla="*/ 0 h 112"/>
                <a:gd name="T10" fmla="*/ 27 w 61"/>
                <a:gd name="T11" fmla="*/ 35 h 112"/>
                <a:gd name="T12" fmla="*/ 11 w 61"/>
                <a:gd name="T13" fmla="*/ 35 h 112"/>
                <a:gd name="T14" fmla="*/ 11 w 61"/>
                <a:gd name="T15" fmla="*/ 19 h 112"/>
                <a:gd name="T16" fmla="*/ 27 w 61"/>
                <a:gd name="T17" fmla="*/ 19 h 112"/>
                <a:gd name="T18" fmla="*/ 27 w 61"/>
                <a:gd name="T19" fmla="*/ 35 h 112"/>
                <a:gd name="T20" fmla="*/ 50 w 61"/>
                <a:gd name="T21" fmla="*/ 35 h 112"/>
                <a:gd name="T22" fmla="*/ 34 w 61"/>
                <a:gd name="T23" fmla="*/ 35 h 112"/>
                <a:gd name="T24" fmla="*/ 34 w 61"/>
                <a:gd name="T25" fmla="*/ 19 h 112"/>
                <a:gd name="T26" fmla="*/ 50 w 61"/>
                <a:gd name="T27" fmla="*/ 19 h 112"/>
                <a:gd name="T28" fmla="*/ 50 w 61"/>
                <a:gd name="T29" fmla="*/ 35 h 112"/>
                <a:gd name="T30" fmla="*/ 50 w 61"/>
                <a:gd name="T31" fmla="*/ 35 h 112"/>
                <a:gd name="T32" fmla="*/ 50 w 61"/>
                <a:gd name="T33" fmla="*/ 3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112">
                  <a:moveTo>
                    <a:pt x="0" y="0"/>
                  </a:moveTo>
                  <a:lnTo>
                    <a:pt x="0" y="112"/>
                  </a:lnTo>
                  <a:lnTo>
                    <a:pt x="61" y="112"/>
                  </a:lnTo>
                  <a:lnTo>
                    <a:pt x="61" y="0"/>
                  </a:lnTo>
                  <a:lnTo>
                    <a:pt x="0" y="0"/>
                  </a:lnTo>
                  <a:close/>
                  <a:moveTo>
                    <a:pt x="27" y="35"/>
                  </a:moveTo>
                  <a:lnTo>
                    <a:pt x="11" y="35"/>
                  </a:lnTo>
                  <a:lnTo>
                    <a:pt x="11" y="19"/>
                  </a:lnTo>
                  <a:lnTo>
                    <a:pt x="27" y="19"/>
                  </a:lnTo>
                  <a:lnTo>
                    <a:pt x="27" y="35"/>
                  </a:lnTo>
                  <a:close/>
                  <a:moveTo>
                    <a:pt x="50" y="35"/>
                  </a:moveTo>
                  <a:lnTo>
                    <a:pt x="34" y="35"/>
                  </a:lnTo>
                  <a:lnTo>
                    <a:pt x="34" y="19"/>
                  </a:lnTo>
                  <a:lnTo>
                    <a:pt x="50" y="19"/>
                  </a:lnTo>
                  <a:lnTo>
                    <a:pt x="50" y="35"/>
                  </a:lnTo>
                  <a:close/>
                  <a:moveTo>
                    <a:pt x="50" y="35"/>
                  </a:moveTo>
                  <a:lnTo>
                    <a:pt x="5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71">
              <a:extLst>
                <a:ext uri="{FF2B5EF4-FFF2-40B4-BE49-F238E27FC236}">
                  <a16:creationId xmlns:a16="http://schemas.microsoft.com/office/drawing/2014/main" id="{244C3A81-18CA-48DC-8A7A-BC2A408D9C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0513" y="4991101"/>
              <a:ext cx="96838" cy="177800"/>
            </a:xfrm>
            <a:custGeom>
              <a:avLst/>
              <a:gdLst>
                <a:gd name="T0" fmla="*/ 0 w 61"/>
                <a:gd name="T1" fmla="*/ 0 h 112"/>
                <a:gd name="T2" fmla="*/ 0 w 61"/>
                <a:gd name="T3" fmla="*/ 112 h 112"/>
                <a:gd name="T4" fmla="*/ 61 w 61"/>
                <a:gd name="T5" fmla="*/ 112 h 112"/>
                <a:gd name="T6" fmla="*/ 61 w 61"/>
                <a:gd name="T7" fmla="*/ 0 h 112"/>
                <a:gd name="T8" fmla="*/ 0 w 61"/>
                <a:gd name="T9" fmla="*/ 0 h 112"/>
                <a:gd name="T10" fmla="*/ 27 w 61"/>
                <a:gd name="T11" fmla="*/ 35 h 112"/>
                <a:gd name="T12" fmla="*/ 11 w 61"/>
                <a:gd name="T13" fmla="*/ 35 h 112"/>
                <a:gd name="T14" fmla="*/ 11 w 61"/>
                <a:gd name="T15" fmla="*/ 19 h 112"/>
                <a:gd name="T16" fmla="*/ 27 w 61"/>
                <a:gd name="T17" fmla="*/ 19 h 112"/>
                <a:gd name="T18" fmla="*/ 27 w 61"/>
                <a:gd name="T19" fmla="*/ 35 h 112"/>
                <a:gd name="T20" fmla="*/ 50 w 61"/>
                <a:gd name="T21" fmla="*/ 35 h 112"/>
                <a:gd name="T22" fmla="*/ 34 w 61"/>
                <a:gd name="T23" fmla="*/ 35 h 112"/>
                <a:gd name="T24" fmla="*/ 34 w 61"/>
                <a:gd name="T25" fmla="*/ 19 h 112"/>
                <a:gd name="T26" fmla="*/ 50 w 61"/>
                <a:gd name="T27" fmla="*/ 19 h 112"/>
                <a:gd name="T28" fmla="*/ 50 w 61"/>
                <a:gd name="T29" fmla="*/ 35 h 112"/>
                <a:gd name="T30" fmla="*/ 50 w 61"/>
                <a:gd name="T31" fmla="*/ 35 h 112"/>
                <a:gd name="T32" fmla="*/ 50 w 61"/>
                <a:gd name="T33" fmla="*/ 3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112">
                  <a:moveTo>
                    <a:pt x="0" y="0"/>
                  </a:moveTo>
                  <a:lnTo>
                    <a:pt x="0" y="112"/>
                  </a:lnTo>
                  <a:lnTo>
                    <a:pt x="61" y="112"/>
                  </a:lnTo>
                  <a:lnTo>
                    <a:pt x="61" y="0"/>
                  </a:lnTo>
                  <a:lnTo>
                    <a:pt x="0" y="0"/>
                  </a:lnTo>
                  <a:moveTo>
                    <a:pt x="27" y="35"/>
                  </a:moveTo>
                  <a:lnTo>
                    <a:pt x="11" y="35"/>
                  </a:lnTo>
                  <a:lnTo>
                    <a:pt x="11" y="19"/>
                  </a:lnTo>
                  <a:lnTo>
                    <a:pt x="27" y="19"/>
                  </a:lnTo>
                  <a:lnTo>
                    <a:pt x="27" y="35"/>
                  </a:lnTo>
                  <a:moveTo>
                    <a:pt x="50" y="35"/>
                  </a:moveTo>
                  <a:lnTo>
                    <a:pt x="34" y="35"/>
                  </a:lnTo>
                  <a:lnTo>
                    <a:pt x="34" y="19"/>
                  </a:lnTo>
                  <a:lnTo>
                    <a:pt x="50" y="19"/>
                  </a:lnTo>
                  <a:lnTo>
                    <a:pt x="50" y="35"/>
                  </a:lnTo>
                  <a:moveTo>
                    <a:pt x="50" y="35"/>
                  </a:moveTo>
                  <a:lnTo>
                    <a:pt x="50" y="3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3809CA8-0B22-4BAC-8FB4-E4A74313B270}"/>
              </a:ext>
            </a:extLst>
          </p:cNvPr>
          <p:cNvGrpSpPr/>
          <p:nvPr/>
        </p:nvGrpSpPr>
        <p:grpSpPr>
          <a:xfrm>
            <a:off x="2832132" y="1932378"/>
            <a:ext cx="275702" cy="236167"/>
            <a:chOff x="5894388" y="2855913"/>
            <a:chExt cx="420688" cy="3603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0" name="Freeform 72">
              <a:extLst>
                <a:ext uri="{FF2B5EF4-FFF2-40B4-BE49-F238E27FC236}">
                  <a16:creationId xmlns:a16="http://schemas.microsoft.com/office/drawing/2014/main" id="{268F832C-0B5B-4029-810F-FB67410A7A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6301" y="2919413"/>
              <a:ext cx="296863" cy="163513"/>
            </a:xfrm>
            <a:custGeom>
              <a:avLst/>
              <a:gdLst>
                <a:gd name="T0" fmla="*/ 0 w 187"/>
                <a:gd name="T1" fmla="*/ 103 h 103"/>
                <a:gd name="T2" fmla="*/ 106 w 187"/>
                <a:gd name="T3" fmla="*/ 103 h 103"/>
                <a:gd name="T4" fmla="*/ 106 w 187"/>
                <a:gd name="T5" fmla="*/ 95 h 103"/>
                <a:gd name="T6" fmla="*/ 187 w 187"/>
                <a:gd name="T7" fmla="*/ 95 h 103"/>
                <a:gd name="T8" fmla="*/ 187 w 187"/>
                <a:gd name="T9" fmla="*/ 0 h 103"/>
                <a:gd name="T10" fmla="*/ 0 w 187"/>
                <a:gd name="T11" fmla="*/ 0 h 103"/>
                <a:gd name="T12" fmla="*/ 0 w 187"/>
                <a:gd name="T13" fmla="*/ 103 h 103"/>
                <a:gd name="T14" fmla="*/ 136 w 187"/>
                <a:gd name="T15" fmla="*/ 28 h 103"/>
                <a:gd name="T16" fmla="*/ 141 w 187"/>
                <a:gd name="T17" fmla="*/ 36 h 103"/>
                <a:gd name="T18" fmla="*/ 145 w 187"/>
                <a:gd name="T19" fmla="*/ 28 h 103"/>
                <a:gd name="T20" fmla="*/ 164 w 187"/>
                <a:gd name="T21" fmla="*/ 28 h 103"/>
                <a:gd name="T22" fmla="*/ 148 w 187"/>
                <a:gd name="T23" fmla="*/ 53 h 103"/>
                <a:gd name="T24" fmla="*/ 148 w 187"/>
                <a:gd name="T25" fmla="*/ 73 h 103"/>
                <a:gd name="T26" fmla="*/ 133 w 187"/>
                <a:gd name="T27" fmla="*/ 73 h 103"/>
                <a:gd name="T28" fmla="*/ 133 w 187"/>
                <a:gd name="T29" fmla="*/ 53 h 103"/>
                <a:gd name="T30" fmla="*/ 117 w 187"/>
                <a:gd name="T31" fmla="*/ 28 h 103"/>
                <a:gd name="T32" fmla="*/ 136 w 187"/>
                <a:gd name="T33" fmla="*/ 28 h 103"/>
                <a:gd name="T34" fmla="*/ 78 w 187"/>
                <a:gd name="T35" fmla="*/ 44 h 103"/>
                <a:gd name="T36" fmla="*/ 87 w 187"/>
                <a:gd name="T37" fmla="*/ 44 h 103"/>
                <a:gd name="T38" fmla="*/ 87 w 187"/>
                <a:gd name="T39" fmla="*/ 35 h 103"/>
                <a:gd name="T40" fmla="*/ 103 w 187"/>
                <a:gd name="T41" fmla="*/ 35 h 103"/>
                <a:gd name="T42" fmla="*/ 103 w 187"/>
                <a:gd name="T43" fmla="*/ 44 h 103"/>
                <a:gd name="T44" fmla="*/ 112 w 187"/>
                <a:gd name="T45" fmla="*/ 44 h 103"/>
                <a:gd name="T46" fmla="*/ 112 w 187"/>
                <a:gd name="T47" fmla="*/ 59 h 103"/>
                <a:gd name="T48" fmla="*/ 103 w 187"/>
                <a:gd name="T49" fmla="*/ 59 h 103"/>
                <a:gd name="T50" fmla="*/ 103 w 187"/>
                <a:gd name="T51" fmla="*/ 68 h 103"/>
                <a:gd name="T52" fmla="*/ 87 w 187"/>
                <a:gd name="T53" fmla="*/ 68 h 103"/>
                <a:gd name="T54" fmla="*/ 87 w 187"/>
                <a:gd name="T55" fmla="*/ 59 h 103"/>
                <a:gd name="T56" fmla="*/ 78 w 187"/>
                <a:gd name="T57" fmla="*/ 59 h 103"/>
                <a:gd name="T58" fmla="*/ 78 w 187"/>
                <a:gd name="T59" fmla="*/ 44 h 103"/>
                <a:gd name="T60" fmla="*/ 78 w 187"/>
                <a:gd name="T61" fmla="*/ 44 h 103"/>
                <a:gd name="T62" fmla="*/ 41 w 187"/>
                <a:gd name="T63" fmla="*/ 28 h 103"/>
                <a:gd name="T64" fmla="*/ 45 w 187"/>
                <a:gd name="T65" fmla="*/ 36 h 103"/>
                <a:gd name="T66" fmla="*/ 51 w 187"/>
                <a:gd name="T67" fmla="*/ 28 h 103"/>
                <a:gd name="T68" fmla="*/ 69 w 187"/>
                <a:gd name="T69" fmla="*/ 28 h 103"/>
                <a:gd name="T70" fmla="*/ 55 w 187"/>
                <a:gd name="T71" fmla="*/ 51 h 103"/>
                <a:gd name="T72" fmla="*/ 68 w 187"/>
                <a:gd name="T73" fmla="*/ 73 h 103"/>
                <a:gd name="T74" fmla="*/ 50 w 187"/>
                <a:gd name="T75" fmla="*/ 73 h 103"/>
                <a:gd name="T76" fmla="*/ 45 w 187"/>
                <a:gd name="T77" fmla="*/ 66 h 103"/>
                <a:gd name="T78" fmla="*/ 41 w 187"/>
                <a:gd name="T79" fmla="*/ 73 h 103"/>
                <a:gd name="T80" fmla="*/ 23 w 187"/>
                <a:gd name="T81" fmla="*/ 73 h 103"/>
                <a:gd name="T82" fmla="*/ 37 w 187"/>
                <a:gd name="T83" fmla="*/ 51 h 103"/>
                <a:gd name="T84" fmla="*/ 22 w 187"/>
                <a:gd name="T85" fmla="*/ 28 h 103"/>
                <a:gd name="T86" fmla="*/ 41 w 187"/>
                <a:gd name="T87" fmla="*/ 28 h 103"/>
                <a:gd name="T88" fmla="*/ 41 w 187"/>
                <a:gd name="T89" fmla="*/ 28 h 103"/>
                <a:gd name="T90" fmla="*/ 41 w 187"/>
                <a:gd name="T91" fmla="*/ 2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03">
                  <a:moveTo>
                    <a:pt x="0" y="103"/>
                  </a:moveTo>
                  <a:lnTo>
                    <a:pt x="106" y="103"/>
                  </a:lnTo>
                  <a:lnTo>
                    <a:pt x="106" y="95"/>
                  </a:lnTo>
                  <a:lnTo>
                    <a:pt x="187" y="95"/>
                  </a:lnTo>
                  <a:lnTo>
                    <a:pt x="187" y="0"/>
                  </a:lnTo>
                  <a:lnTo>
                    <a:pt x="0" y="0"/>
                  </a:lnTo>
                  <a:lnTo>
                    <a:pt x="0" y="103"/>
                  </a:lnTo>
                  <a:close/>
                  <a:moveTo>
                    <a:pt x="136" y="28"/>
                  </a:moveTo>
                  <a:lnTo>
                    <a:pt x="141" y="36"/>
                  </a:lnTo>
                  <a:lnTo>
                    <a:pt x="145" y="28"/>
                  </a:lnTo>
                  <a:lnTo>
                    <a:pt x="164" y="28"/>
                  </a:lnTo>
                  <a:lnTo>
                    <a:pt x="148" y="53"/>
                  </a:lnTo>
                  <a:lnTo>
                    <a:pt x="148" y="73"/>
                  </a:lnTo>
                  <a:lnTo>
                    <a:pt x="133" y="73"/>
                  </a:lnTo>
                  <a:lnTo>
                    <a:pt x="133" y="53"/>
                  </a:lnTo>
                  <a:lnTo>
                    <a:pt x="117" y="28"/>
                  </a:lnTo>
                  <a:lnTo>
                    <a:pt x="136" y="28"/>
                  </a:lnTo>
                  <a:close/>
                  <a:moveTo>
                    <a:pt x="78" y="44"/>
                  </a:moveTo>
                  <a:lnTo>
                    <a:pt x="87" y="44"/>
                  </a:lnTo>
                  <a:lnTo>
                    <a:pt x="87" y="35"/>
                  </a:lnTo>
                  <a:lnTo>
                    <a:pt x="103" y="35"/>
                  </a:lnTo>
                  <a:lnTo>
                    <a:pt x="103" y="44"/>
                  </a:lnTo>
                  <a:lnTo>
                    <a:pt x="112" y="44"/>
                  </a:lnTo>
                  <a:lnTo>
                    <a:pt x="112" y="59"/>
                  </a:lnTo>
                  <a:lnTo>
                    <a:pt x="103" y="59"/>
                  </a:lnTo>
                  <a:lnTo>
                    <a:pt x="103" y="68"/>
                  </a:lnTo>
                  <a:lnTo>
                    <a:pt x="87" y="68"/>
                  </a:lnTo>
                  <a:lnTo>
                    <a:pt x="87" y="59"/>
                  </a:lnTo>
                  <a:lnTo>
                    <a:pt x="78" y="59"/>
                  </a:lnTo>
                  <a:lnTo>
                    <a:pt x="78" y="44"/>
                  </a:lnTo>
                  <a:lnTo>
                    <a:pt x="78" y="44"/>
                  </a:lnTo>
                  <a:close/>
                  <a:moveTo>
                    <a:pt x="41" y="28"/>
                  </a:moveTo>
                  <a:lnTo>
                    <a:pt x="45" y="36"/>
                  </a:lnTo>
                  <a:lnTo>
                    <a:pt x="51" y="28"/>
                  </a:lnTo>
                  <a:lnTo>
                    <a:pt x="69" y="28"/>
                  </a:lnTo>
                  <a:lnTo>
                    <a:pt x="55" y="51"/>
                  </a:lnTo>
                  <a:lnTo>
                    <a:pt x="68" y="73"/>
                  </a:lnTo>
                  <a:lnTo>
                    <a:pt x="50" y="73"/>
                  </a:lnTo>
                  <a:lnTo>
                    <a:pt x="45" y="66"/>
                  </a:lnTo>
                  <a:lnTo>
                    <a:pt x="41" y="73"/>
                  </a:lnTo>
                  <a:lnTo>
                    <a:pt x="23" y="73"/>
                  </a:lnTo>
                  <a:lnTo>
                    <a:pt x="37" y="51"/>
                  </a:lnTo>
                  <a:lnTo>
                    <a:pt x="22" y="28"/>
                  </a:lnTo>
                  <a:lnTo>
                    <a:pt x="41" y="28"/>
                  </a:lnTo>
                  <a:close/>
                  <a:moveTo>
                    <a:pt x="41" y="28"/>
                  </a:moveTo>
                  <a:lnTo>
                    <a:pt x="41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73">
              <a:extLst>
                <a:ext uri="{FF2B5EF4-FFF2-40B4-BE49-F238E27FC236}">
                  <a16:creationId xmlns:a16="http://schemas.microsoft.com/office/drawing/2014/main" id="{0205C057-2440-4F98-80A1-D944BDA238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6301" y="2919413"/>
              <a:ext cx="296863" cy="163513"/>
            </a:xfrm>
            <a:custGeom>
              <a:avLst/>
              <a:gdLst>
                <a:gd name="T0" fmla="*/ 0 w 187"/>
                <a:gd name="T1" fmla="*/ 103 h 103"/>
                <a:gd name="T2" fmla="*/ 106 w 187"/>
                <a:gd name="T3" fmla="*/ 103 h 103"/>
                <a:gd name="T4" fmla="*/ 106 w 187"/>
                <a:gd name="T5" fmla="*/ 95 h 103"/>
                <a:gd name="T6" fmla="*/ 187 w 187"/>
                <a:gd name="T7" fmla="*/ 95 h 103"/>
                <a:gd name="T8" fmla="*/ 187 w 187"/>
                <a:gd name="T9" fmla="*/ 0 h 103"/>
                <a:gd name="T10" fmla="*/ 0 w 187"/>
                <a:gd name="T11" fmla="*/ 0 h 103"/>
                <a:gd name="T12" fmla="*/ 0 w 187"/>
                <a:gd name="T13" fmla="*/ 103 h 103"/>
                <a:gd name="T14" fmla="*/ 136 w 187"/>
                <a:gd name="T15" fmla="*/ 28 h 103"/>
                <a:gd name="T16" fmla="*/ 141 w 187"/>
                <a:gd name="T17" fmla="*/ 36 h 103"/>
                <a:gd name="T18" fmla="*/ 145 w 187"/>
                <a:gd name="T19" fmla="*/ 28 h 103"/>
                <a:gd name="T20" fmla="*/ 164 w 187"/>
                <a:gd name="T21" fmla="*/ 28 h 103"/>
                <a:gd name="T22" fmla="*/ 148 w 187"/>
                <a:gd name="T23" fmla="*/ 53 h 103"/>
                <a:gd name="T24" fmla="*/ 148 w 187"/>
                <a:gd name="T25" fmla="*/ 73 h 103"/>
                <a:gd name="T26" fmla="*/ 133 w 187"/>
                <a:gd name="T27" fmla="*/ 73 h 103"/>
                <a:gd name="T28" fmla="*/ 133 w 187"/>
                <a:gd name="T29" fmla="*/ 53 h 103"/>
                <a:gd name="T30" fmla="*/ 117 w 187"/>
                <a:gd name="T31" fmla="*/ 28 h 103"/>
                <a:gd name="T32" fmla="*/ 136 w 187"/>
                <a:gd name="T33" fmla="*/ 28 h 103"/>
                <a:gd name="T34" fmla="*/ 78 w 187"/>
                <a:gd name="T35" fmla="*/ 44 h 103"/>
                <a:gd name="T36" fmla="*/ 87 w 187"/>
                <a:gd name="T37" fmla="*/ 44 h 103"/>
                <a:gd name="T38" fmla="*/ 87 w 187"/>
                <a:gd name="T39" fmla="*/ 35 h 103"/>
                <a:gd name="T40" fmla="*/ 103 w 187"/>
                <a:gd name="T41" fmla="*/ 35 h 103"/>
                <a:gd name="T42" fmla="*/ 103 w 187"/>
                <a:gd name="T43" fmla="*/ 44 h 103"/>
                <a:gd name="T44" fmla="*/ 112 w 187"/>
                <a:gd name="T45" fmla="*/ 44 h 103"/>
                <a:gd name="T46" fmla="*/ 112 w 187"/>
                <a:gd name="T47" fmla="*/ 59 h 103"/>
                <a:gd name="T48" fmla="*/ 103 w 187"/>
                <a:gd name="T49" fmla="*/ 59 h 103"/>
                <a:gd name="T50" fmla="*/ 103 w 187"/>
                <a:gd name="T51" fmla="*/ 68 h 103"/>
                <a:gd name="T52" fmla="*/ 87 w 187"/>
                <a:gd name="T53" fmla="*/ 68 h 103"/>
                <a:gd name="T54" fmla="*/ 87 w 187"/>
                <a:gd name="T55" fmla="*/ 59 h 103"/>
                <a:gd name="T56" fmla="*/ 78 w 187"/>
                <a:gd name="T57" fmla="*/ 59 h 103"/>
                <a:gd name="T58" fmla="*/ 78 w 187"/>
                <a:gd name="T59" fmla="*/ 44 h 103"/>
                <a:gd name="T60" fmla="*/ 78 w 187"/>
                <a:gd name="T61" fmla="*/ 44 h 103"/>
                <a:gd name="T62" fmla="*/ 41 w 187"/>
                <a:gd name="T63" fmla="*/ 28 h 103"/>
                <a:gd name="T64" fmla="*/ 45 w 187"/>
                <a:gd name="T65" fmla="*/ 36 h 103"/>
                <a:gd name="T66" fmla="*/ 51 w 187"/>
                <a:gd name="T67" fmla="*/ 28 h 103"/>
                <a:gd name="T68" fmla="*/ 69 w 187"/>
                <a:gd name="T69" fmla="*/ 28 h 103"/>
                <a:gd name="T70" fmla="*/ 55 w 187"/>
                <a:gd name="T71" fmla="*/ 51 h 103"/>
                <a:gd name="T72" fmla="*/ 68 w 187"/>
                <a:gd name="T73" fmla="*/ 73 h 103"/>
                <a:gd name="T74" fmla="*/ 50 w 187"/>
                <a:gd name="T75" fmla="*/ 73 h 103"/>
                <a:gd name="T76" fmla="*/ 45 w 187"/>
                <a:gd name="T77" fmla="*/ 66 h 103"/>
                <a:gd name="T78" fmla="*/ 41 w 187"/>
                <a:gd name="T79" fmla="*/ 73 h 103"/>
                <a:gd name="T80" fmla="*/ 23 w 187"/>
                <a:gd name="T81" fmla="*/ 73 h 103"/>
                <a:gd name="T82" fmla="*/ 37 w 187"/>
                <a:gd name="T83" fmla="*/ 51 h 103"/>
                <a:gd name="T84" fmla="*/ 22 w 187"/>
                <a:gd name="T85" fmla="*/ 28 h 103"/>
                <a:gd name="T86" fmla="*/ 41 w 187"/>
                <a:gd name="T87" fmla="*/ 28 h 103"/>
                <a:gd name="T88" fmla="*/ 41 w 187"/>
                <a:gd name="T89" fmla="*/ 28 h 103"/>
                <a:gd name="T90" fmla="*/ 41 w 187"/>
                <a:gd name="T91" fmla="*/ 2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03">
                  <a:moveTo>
                    <a:pt x="0" y="103"/>
                  </a:moveTo>
                  <a:lnTo>
                    <a:pt x="106" y="103"/>
                  </a:lnTo>
                  <a:lnTo>
                    <a:pt x="106" y="95"/>
                  </a:lnTo>
                  <a:lnTo>
                    <a:pt x="187" y="95"/>
                  </a:lnTo>
                  <a:lnTo>
                    <a:pt x="187" y="0"/>
                  </a:lnTo>
                  <a:lnTo>
                    <a:pt x="0" y="0"/>
                  </a:lnTo>
                  <a:lnTo>
                    <a:pt x="0" y="103"/>
                  </a:lnTo>
                  <a:moveTo>
                    <a:pt x="136" y="28"/>
                  </a:moveTo>
                  <a:lnTo>
                    <a:pt x="141" y="36"/>
                  </a:lnTo>
                  <a:lnTo>
                    <a:pt x="145" y="28"/>
                  </a:lnTo>
                  <a:lnTo>
                    <a:pt x="164" y="28"/>
                  </a:lnTo>
                  <a:lnTo>
                    <a:pt x="148" y="53"/>
                  </a:lnTo>
                  <a:lnTo>
                    <a:pt x="148" y="73"/>
                  </a:lnTo>
                  <a:lnTo>
                    <a:pt x="133" y="73"/>
                  </a:lnTo>
                  <a:lnTo>
                    <a:pt x="133" y="53"/>
                  </a:lnTo>
                  <a:lnTo>
                    <a:pt x="117" y="28"/>
                  </a:lnTo>
                  <a:lnTo>
                    <a:pt x="136" y="28"/>
                  </a:lnTo>
                  <a:moveTo>
                    <a:pt x="78" y="44"/>
                  </a:moveTo>
                  <a:lnTo>
                    <a:pt x="87" y="44"/>
                  </a:lnTo>
                  <a:lnTo>
                    <a:pt x="87" y="35"/>
                  </a:lnTo>
                  <a:lnTo>
                    <a:pt x="103" y="35"/>
                  </a:lnTo>
                  <a:lnTo>
                    <a:pt x="103" y="44"/>
                  </a:lnTo>
                  <a:lnTo>
                    <a:pt x="112" y="44"/>
                  </a:lnTo>
                  <a:lnTo>
                    <a:pt x="112" y="59"/>
                  </a:lnTo>
                  <a:lnTo>
                    <a:pt x="103" y="59"/>
                  </a:lnTo>
                  <a:lnTo>
                    <a:pt x="103" y="68"/>
                  </a:lnTo>
                  <a:lnTo>
                    <a:pt x="87" y="68"/>
                  </a:lnTo>
                  <a:lnTo>
                    <a:pt x="87" y="59"/>
                  </a:lnTo>
                  <a:lnTo>
                    <a:pt x="78" y="59"/>
                  </a:lnTo>
                  <a:lnTo>
                    <a:pt x="78" y="44"/>
                  </a:lnTo>
                  <a:lnTo>
                    <a:pt x="78" y="44"/>
                  </a:lnTo>
                  <a:moveTo>
                    <a:pt x="41" y="28"/>
                  </a:moveTo>
                  <a:lnTo>
                    <a:pt x="45" y="36"/>
                  </a:lnTo>
                  <a:lnTo>
                    <a:pt x="51" y="28"/>
                  </a:lnTo>
                  <a:lnTo>
                    <a:pt x="69" y="28"/>
                  </a:lnTo>
                  <a:lnTo>
                    <a:pt x="55" y="51"/>
                  </a:lnTo>
                  <a:lnTo>
                    <a:pt x="68" y="73"/>
                  </a:lnTo>
                  <a:lnTo>
                    <a:pt x="50" y="73"/>
                  </a:lnTo>
                  <a:lnTo>
                    <a:pt x="45" y="66"/>
                  </a:lnTo>
                  <a:lnTo>
                    <a:pt x="41" y="73"/>
                  </a:lnTo>
                  <a:lnTo>
                    <a:pt x="23" y="73"/>
                  </a:lnTo>
                  <a:lnTo>
                    <a:pt x="37" y="51"/>
                  </a:lnTo>
                  <a:lnTo>
                    <a:pt x="22" y="28"/>
                  </a:lnTo>
                  <a:lnTo>
                    <a:pt x="41" y="28"/>
                  </a:lnTo>
                  <a:moveTo>
                    <a:pt x="41" y="28"/>
                  </a:moveTo>
                  <a:lnTo>
                    <a:pt x="41" y="2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74">
              <a:extLst>
                <a:ext uri="{FF2B5EF4-FFF2-40B4-BE49-F238E27FC236}">
                  <a16:creationId xmlns:a16="http://schemas.microsoft.com/office/drawing/2014/main" id="{AE9E9929-E5CE-49B4-AAEC-32D87A1073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13438" y="3165476"/>
              <a:ext cx="381000" cy="50800"/>
            </a:xfrm>
            <a:custGeom>
              <a:avLst/>
              <a:gdLst>
                <a:gd name="T0" fmla="*/ 234 w 240"/>
                <a:gd name="T1" fmla="*/ 0 h 32"/>
                <a:gd name="T2" fmla="*/ 133 w 240"/>
                <a:gd name="T3" fmla="*/ 0 h 32"/>
                <a:gd name="T4" fmla="*/ 133 w 240"/>
                <a:gd name="T5" fmla="*/ 0 h 32"/>
                <a:gd name="T6" fmla="*/ 0 w 240"/>
                <a:gd name="T7" fmla="*/ 0 h 32"/>
                <a:gd name="T8" fmla="*/ 0 w 240"/>
                <a:gd name="T9" fmla="*/ 32 h 32"/>
                <a:gd name="T10" fmla="*/ 240 w 240"/>
                <a:gd name="T11" fmla="*/ 32 h 32"/>
                <a:gd name="T12" fmla="*/ 240 w 240"/>
                <a:gd name="T13" fmla="*/ 0 h 32"/>
                <a:gd name="T14" fmla="*/ 234 w 240"/>
                <a:gd name="T15" fmla="*/ 0 h 32"/>
                <a:gd name="T16" fmla="*/ 234 w 240"/>
                <a:gd name="T17" fmla="*/ 0 h 32"/>
                <a:gd name="T18" fmla="*/ 234 w 240"/>
                <a:gd name="T19" fmla="*/ 0 h 32"/>
                <a:gd name="T20" fmla="*/ 234 w 240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32">
                  <a:moveTo>
                    <a:pt x="234" y="0"/>
                  </a:moveTo>
                  <a:lnTo>
                    <a:pt x="133" y="0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240" y="32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34" y="0"/>
                  </a:lnTo>
                  <a:close/>
                  <a:moveTo>
                    <a:pt x="234" y="0"/>
                  </a:moveTo>
                  <a:lnTo>
                    <a:pt x="2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75">
              <a:extLst>
                <a:ext uri="{FF2B5EF4-FFF2-40B4-BE49-F238E27FC236}">
                  <a16:creationId xmlns:a16="http://schemas.microsoft.com/office/drawing/2014/main" id="{9FD82026-FAE5-4212-A1D4-AA1055F9EA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13438" y="3165476"/>
              <a:ext cx="381000" cy="50800"/>
            </a:xfrm>
            <a:custGeom>
              <a:avLst/>
              <a:gdLst>
                <a:gd name="T0" fmla="*/ 234 w 240"/>
                <a:gd name="T1" fmla="*/ 0 h 32"/>
                <a:gd name="T2" fmla="*/ 133 w 240"/>
                <a:gd name="T3" fmla="*/ 0 h 32"/>
                <a:gd name="T4" fmla="*/ 133 w 240"/>
                <a:gd name="T5" fmla="*/ 0 h 32"/>
                <a:gd name="T6" fmla="*/ 0 w 240"/>
                <a:gd name="T7" fmla="*/ 0 h 32"/>
                <a:gd name="T8" fmla="*/ 0 w 240"/>
                <a:gd name="T9" fmla="*/ 32 h 32"/>
                <a:gd name="T10" fmla="*/ 240 w 240"/>
                <a:gd name="T11" fmla="*/ 32 h 32"/>
                <a:gd name="T12" fmla="*/ 240 w 240"/>
                <a:gd name="T13" fmla="*/ 0 h 32"/>
                <a:gd name="T14" fmla="*/ 234 w 240"/>
                <a:gd name="T15" fmla="*/ 0 h 32"/>
                <a:gd name="T16" fmla="*/ 234 w 240"/>
                <a:gd name="T17" fmla="*/ 0 h 32"/>
                <a:gd name="T18" fmla="*/ 234 w 240"/>
                <a:gd name="T19" fmla="*/ 0 h 32"/>
                <a:gd name="T20" fmla="*/ 234 w 240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32">
                  <a:moveTo>
                    <a:pt x="234" y="0"/>
                  </a:moveTo>
                  <a:lnTo>
                    <a:pt x="133" y="0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240" y="32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34" y="0"/>
                  </a:lnTo>
                  <a:moveTo>
                    <a:pt x="234" y="0"/>
                  </a:moveTo>
                  <a:lnTo>
                    <a:pt x="23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76">
              <a:extLst>
                <a:ext uri="{FF2B5EF4-FFF2-40B4-BE49-F238E27FC236}">
                  <a16:creationId xmlns:a16="http://schemas.microsoft.com/office/drawing/2014/main" id="{BA11C7CF-5390-4893-9017-864E9AE4D6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388" y="2855913"/>
              <a:ext cx="420688" cy="285750"/>
            </a:xfrm>
            <a:custGeom>
              <a:avLst/>
              <a:gdLst>
                <a:gd name="T0" fmla="*/ 0 w 265"/>
                <a:gd name="T1" fmla="*/ 0 h 180"/>
                <a:gd name="T2" fmla="*/ 0 w 265"/>
                <a:gd name="T3" fmla="*/ 180 h 180"/>
                <a:gd name="T4" fmla="*/ 145 w 265"/>
                <a:gd name="T5" fmla="*/ 180 h 180"/>
                <a:gd name="T6" fmla="*/ 145 w 265"/>
                <a:gd name="T7" fmla="*/ 159 h 180"/>
                <a:gd name="T8" fmla="*/ 23 w 265"/>
                <a:gd name="T9" fmla="*/ 159 h 180"/>
                <a:gd name="T10" fmla="*/ 23 w 265"/>
                <a:gd name="T11" fmla="*/ 25 h 180"/>
                <a:gd name="T12" fmla="*/ 241 w 265"/>
                <a:gd name="T13" fmla="*/ 25 h 180"/>
                <a:gd name="T14" fmla="*/ 241 w 265"/>
                <a:gd name="T15" fmla="*/ 135 h 180"/>
                <a:gd name="T16" fmla="*/ 246 w 265"/>
                <a:gd name="T17" fmla="*/ 135 h 180"/>
                <a:gd name="T18" fmla="*/ 246 w 265"/>
                <a:gd name="T19" fmla="*/ 180 h 180"/>
                <a:gd name="T20" fmla="*/ 265 w 265"/>
                <a:gd name="T21" fmla="*/ 180 h 180"/>
                <a:gd name="T22" fmla="*/ 265 w 265"/>
                <a:gd name="T23" fmla="*/ 0 h 180"/>
                <a:gd name="T24" fmla="*/ 0 w 265"/>
                <a:gd name="T25" fmla="*/ 0 h 180"/>
                <a:gd name="T26" fmla="*/ 0 w 265"/>
                <a:gd name="T27" fmla="*/ 0 h 180"/>
                <a:gd name="T28" fmla="*/ 0 w 265"/>
                <a:gd name="T2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180">
                  <a:moveTo>
                    <a:pt x="0" y="0"/>
                  </a:moveTo>
                  <a:lnTo>
                    <a:pt x="0" y="180"/>
                  </a:lnTo>
                  <a:lnTo>
                    <a:pt x="145" y="180"/>
                  </a:lnTo>
                  <a:lnTo>
                    <a:pt x="145" y="159"/>
                  </a:lnTo>
                  <a:lnTo>
                    <a:pt x="23" y="159"/>
                  </a:lnTo>
                  <a:lnTo>
                    <a:pt x="23" y="25"/>
                  </a:lnTo>
                  <a:lnTo>
                    <a:pt x="241" y="25"/>
                  </a:lnTo>
                  <a:lnTo>
                    <a:pt x="241" y="135"/>
                  </a:lnTo>
                  <a:lnTo>
                    <a:pt x="246" y="135"/>
                  </a:lnTo>
                  <a:lnTo>
                    <a:pt x="246" y="180"/>
                  </a:lnTo>
                  <a:lnTo>
                    <a:pt x="265" y="180"/>
                  </a:lnTo>
                  <a:lnTo>
                    <a:pt x="265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77">
              <a:extLst>
                <a:ext uri="{FF2B5EF4-FFF2-40B4-BE49-F238E27FC236}">
                  <a16:creationId xmlns:a16="http://schemas.microsoft.com/office/drawing/2014/main" id="{C8D27709-B024-43ED-9629-6748725A82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388" y="2855913"/>
              <a:ext cx="420688" cy="285750"/>
            </a:xfrm>
            <a:custGeom>
              <a:avLst/>
              <a:gdLst>
                <a:gd name="T0" fmla="*/ 0 w 265"/>
                <a:gd name="T1" fmla="*/ 0 h 180"/>
                <a:gd name="T2" fmla="*/ 0 w 265"/>
                <a:gd name="T3" fmla="*/ 180 h 180"/>
                <a:gd name="T4" fmla="*/ 145 w 265"/>
                <a:gd name="T5" fmla="*/ 180 h 180"/>
                <a:gd name="T6" fmla="*/ 145 w 265"/>
                <a:gd name="T7" fmla="*/ 159 h 180"/>
                <a:gd name="T8" fmla="*/ 23 w 265"/>
                <a:gd name="T9" fmla="*/ 159 h 180"/>
                <a:gd name="T10" fmla="*/ 23 w 265"/>
                <a:gd name="T11" fmla="*/ 25 h 180"/>
                <a:gd name="T12" fmla="*/ 241 w 265"/>
                <a:gd name="T13" fmla="*/ 25 h 180"/>
                <a:gd name="T14" fmla="*/ 241 w 265"/>
                <a:gd name="T15" fmla="*/ 135 h 180"/>
                <a:gd name="T16" fmla="*/ 246 w 265"/>
                <a:gd name="T17" fmla="*/ 135 h 180"/>
                <a:gd name="T18" fmla="*/ 246 w 265"/>
                <a:gd name="T19" fmla="*/ 180 h 180"/>
                <a:gd name="T20" fmla="*/ 265 w 265"/>
                <a:gd name="T21" fmla="*/ 180 h 180"/>
                <a:gd name="T22" fmla="*/ 265 w 265"/>
                <a:gd name="T23" fmla="*/ 0 h 180"/>
                <a:gd name="T24" fmla="*/ 0 w 265"/>
                <a:gd name="T25" fmla="*/ 0 h 180"/>
                <a:gd name="T26" fmla="*/ 0 w 265"/>
                <a:gd name="T27" fmla="*/ 0 h 180"/>
                <a:gd name="T28" fmla="*/ 0 w 265"/>
                <a:gd name="T2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180">
                  <a:moveTo>
                    <a:pt x="0" y="0"/>
                  </a:moveTo>
                  <a:lnTo>
                    <a:pt x="0" y="180"/>
                  </a:lnTo>
                  <a:lnTo>
                    <a:pt x="145" y="180"/>
                  </a:lnTo>
                  <a:lnTo>
                    <a:pt x="145" y="159"/>
                  </a:lnTo>
                  <a:lnTo>
                    <a:pt x="23" y="159"/>
                  </a:lnTo>
                  <a:lnTo>
                    <a:pt x="23" y="25"/>
                  </a:lnTo>
                  <a:lnTo>
                    <a:pt x="241" y="25"/>
                  </a:lnTo>
                  <a:lnTo>
                    <a:pt x="241" y="135"/>
                  </a:lnTo>
                  <a:lnTo>
                    <a:pt x="246" y="135"/>
                  </a:lnTo>
                  <a:lnTo>
                    <a:pt x="246" y="180"/>
                  </a:lnTo>
                  <a:lnTo>
                    <a:pt x="265" y="180"/>
                  </a:lnTo>
                  <a:lnTo>
                    <a:pt x="265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Rectangle 78">
              <a:extLst>
                <a:ext uri="{FF2B5EF4-FFF2-40B4-BE49-F238E27FC236}">
                  <a16:creationId xmlns:a16="http://schemas.microsoft.com/office/drawing/2014/main" id="{5C9A7079-B12D-4C65-B3C1-FF1B94C08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9976" y="3095626"/>
              <a:ext cx="10953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3E37DAF-2F5A-4689-A7F2-A4FB2C2C86E1}"/>
              </a:ext>
            </a:extLst>
          </p:cNvPr>
          <p:cNvGrpSpPr/>
          <p:nvPr/>
        </p:nvGrpSpPr>
        <p:grpSpPr>
          <a:xfrm>
            <a:off x="9239027" y="1963589"/>
            <a:ext cx="193511" cy="275702"/>
            <a:chOff x="8178801" y="3821113"/>
            <a:chExt cx="295275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36" name="Freeform 79">
              <a:extLst>
                <a:ext uri="{FF2B5EF4-FFF2-40B4-BE49-F238E27FC236}">
                  <a16:creationId xmlns:a16="http://schemas.microsoft.com/office/drawing/2014/main" id="{9DFAEC92-2EB8-4429-AAB5-9E1B0A6B33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78801" y="3821113"/>
              <a:ext cx="295275" cy="420688"/>
            </a:xfrm>
            <a:custGeom>
              <a:avLst/>
              <a:gdLst>
                <a:gd name="T0" fmla="*/ 121 w 186"/>
                <a:gd name="T1" fmla="*/ 201 h 265"/>
                <a:gd name="T2" fmla="*/ 186 w 186"/>
                <a:gd name="T3" fmla="*/ 201 h 265"/>
                <a:gd name="T4" fmla="*/ 186 w 186"/>
                <a:gd name="T5" fmla="*/ 0 h 265"/>
                <a:gd name="T6" fmla="*/ 0 w 186"/>
                <a:gd name="T7" fmla="*/ 0 h 265"/>
                <a:gd name="T8" fmla="*/ 0 w 186"/>
                <a:gd name="T9" fmla="*/ 265 h 265"/>
                <a:gd name="T10" fmla="*/ 121 w 186"/>
                <a:gd name="T11" fmla="*/ 265 h 265"/>
                <a:gd name="T12" fmla="*/ 121 w 186"/>
                <a:gd name="T13" fmla="*/ 201 h 265"/>
                <a:gd name="T14" fmla="*/ 44 w 186"/>
                <a:gd name="T15" fmla="*/ 46 h 265"/>
                <a:gd name="T16" fmla="*/ 143 w 186"/>
                <a:gd name="T17" fmla="*/ 46 h 265"/>
                <a:gd name="T18" fmla="*/ 143 w 186"/>
                <a:gd name="T19" fmla="*/ 62 h 265"/>
                <a:gd name="T20" fmla="*/ 44 w 186"/>
                <a:gd name="T21" fmla="*/ 62 h 265"/>
                <a:gd name="T22" fmla="*/ 44 w 186"/>
                <a:gd name="T23" fmla="*/ 46 h 265"/>
                <a:gd name="T24" fmla="*/ 44 w 186"/>
                <a:gd name="T25" fmla="*/ 82 h 265"/>
                <a:gd name="T26" fmla="*/ 143 w 186"/>
                <a:gd name="T27" fmla="*/ 82 h 265"/>
                <a:gd name="T28" fmla="*/ 143 w 186"/>
                <a:gd name="T29" fmla="*/ 97 h 265"/>
                <a:gd name="T30" fmla="*/ 44 w 186"/>
                <a:gd name="T31" fmla="*/ 97 h 265"/>
                <a:gd name="T32" fmla="*/ 44 w 186"/>
                <a:gd name="T33" fmla="*/ 82 h 265"/>
                <a:gd name="T34" fmla="*/ 44 w 186"/>
                <a:gd name="T35" fmla="*/ 118 h 265"/>
                <a:gd name="T36" fmla="*/ 143 w 186"/>
                <a:gd name="T37" fmla="*/ 118 h 265"/>
                <a:gd name="T38" fmla="*/ 143 w 186"/>
                <a:gd name="T39" fmla="*/ 134 h 265"/>
                <a:gd name="T40" fmla="*/ 44 w 186"/>
                <a:gd name="T41" fmla="*/ 134 h 265"/>
                <a:gd name="T42" fmla="*/ 44 w 186"/>
                <a:gd name="T43" fmla="*/ 118 h 265"/>
                <a:gd name="T44" fmla="*/ 44 w 186"/>
                <a:gd name="T45" fmla="*/ 154 h 265"/>
                <a:gd name="T46" fmla="*/ 143 w 186"/>
                <a:gd name="T47" fmla="*/ 154 h 265"/>
                <a:gd name="T48" fmla="*/ 143 w 186"/>
                <a:gd name="T49" fmla="*/ 170 h 265"/>
                <a:gd name="T50" fmla="*/ 44 w 186"/>
                <a:gd name="T51" fmla="*/ 170 h 265"/>
                <a:gd name="T52" fmla="*/ 44 w 186"/>
                <a:gd name="T53" fmla="*/ 154 h 265"/>
                <a:gd name="T54" fmla="*/ 44 w 186"/>
                <a:gd name="T55" fmla="*/ 154 h 265"/>
                <a:gd name="T56" fmla="*/ 44 w 186"/>
                <a:gd name="T57" fmla="*/ 15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6" h="265">
                  <a:moveTo>
                    <a:pt x="121" y="201"/>
                  </a:moveTo>
                  <a:lnTo>
                    <a:pt x="186" y="201"/>
                  </a:lnTo>
                  <a:lnTo>
                    <a:pt x="186" y="0"/>
                  </a:lnTo>
                  <a:lnTo>
                    <a:pt x="0" y="0"/>
                  </a:lnTo>
                  <a:lnTo>
                    <a:pt x="0" y="265"/>
                  </a:lnTo>
                  <a:lnTo>
                    <a:pt x="121" y="265"/>
                  </a:lnTo>
                  <a:lnTo>
                    <a:pt x="121" y="201"/>
                  </a:lnTo>
                  <a:close/>
                  <a:moveTo>
                    <a:pt x="44" y="46"/>
                  </a:moveTo>
                  <a:lnTo>
                    <a:pt x="143" y="46"/>
                  </a:lnTo>
                  <a:lnTo>
                    <a:pt x="143" y="62"/>
                  </a:lnTo>
                  <a:lnTo>
                    <a:pt x="44" y="62"/>
                  </a:lnTo>
                  <a:lnTo>
                    <a:pt x="44" y="46"/>
                  </a:lnTo>
                  <a:close/>
                  <a:moveTo>
                    <a:pt x="44" y="82"/>
                  </a:moveTo>
                  <a:lnTo>
                    <a:pt x="143" y="82"/>
                  </a:lnTo>
                  <a:lnTo>
                    <a:pt x="143" y="97"/>
                  </a:lnTo>
                  <a:lnTo>
                    <a:pt x="44" y="97"/>
                  </a:lnTo>
                  <a:lnTo>
                    <a:pt x="44" y="82"/>
                  </a:lnTo>
                  <a:close/>
                  <a:moveTo>
                    <a:pt x="44" y="118"/>
                  </a:moveTo>
                  <a:lnTo>
                    <a:pt x="143" y="118"/>
                  </a:lnTo>
                  <a:lnTo>
                    <a:pt x="143" y="134"/>
                  </a:lnTo>
                  <a:lnTo>
                    <a:pt x="44" y="134"/>
                  </a:lnTo>
                  <a:lnTo>
                    <a:pt x="44" y="118"/>
                  </a:lnTo>
                  <a:close/>
                  <a:moveTo>
                    <a:pt x="44" y="154"/>
                  </a:moveTo>
                  <a:lnTo>
                    <a:pt x="143" y="154"/>
                  </a:lnTo>
                  <a:lnTo>
                    <a:pt x="143" y="170"/>
                  </a:lnTo>
                  <a:lnTo>
                    <a:pt x="44" y="170"/>
                  </a:lnTo>
                  <a:lnTo>
                    <a:pt x="44" y="154"/>
                  </a:lnTo>
                  <a:close/>
                  <a:moveTo>
                    <a:pt x="44" y="154"/>
                  </a:moveTo>
                  <a:lnTo>
                    <a:pt x="44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80">
              <a:extLst>
                <a:ext uri="{FF2B5EF4-FFF2-40B4-BE49-F238E27FC236}">
                  <a16:creationId xmlns:a16="http://schemas.microsoft.com/office/drawing/2014/main" id="{FC2BA065-A0CE-4FEF-85F5-30C290C2C1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78801" y="3821113"/>
              <a:ext cx="295275" cy="420688"/>
            </a:xfrm>
            <a:custGeom>
              <a:avLst/>
              <a:gdLst>
                <a:gd name="T0" fmla="*/ 121 w 186"/>
                <a:gd name="T1" fmla="*/ 201 h 265"/>
                <a:gd name="T2" fmla="*/ 186 w 186"/>
                <a:gd name="T3" fmla="*/ 201 h 265"/>
                <a:gd name="T4" fmla="*/ 186 w 186"/>
                <a:gd name="T5" fmla="*/ 0 h 265"/>
                <a:gd name="T6" fmla="*/ 0 w 186"/>
                <a:gd name="T7" fmla="*/ 0 h 265"/>
                <a:gd name="T8" fmla="*/ 0 w 186"/>
                <a:gd name="T9" fmla="*/ 265 h 265"/>
                <a:gd name="T10" fmla="*/ 121 w 186"/>
                <a:gd name="T11" fmla="*/ 265 h 265"/>
                <a:gd name="T12" fmla="*/ 121 w 186"/>
                <a:gd name="T13" fmla="*/ 201 h 265"/>
                <a:gd name="T14" fmla="*/ 44 w 186"/>
                <a:gd name="T15" fmla="*/ 46 h 265"/>
                <a:gd name="T16" fmla="*/ 143 w 186"/>
                <a:gd name="T17" fmla="*/ 46 h 265"/>
                <a:gd name="T18" fmla="*/ 143 w 186"/>
                <a:gd name="T19" fmla="*/ 62 h 265"/>
                <a:gd name="T20" fmla="*/ 44 w 186"/>
                <a:gd name="T21" fmla="*/ 62 h 265"/>
                <a:gd name="T22" fmla="*/ 44 w 186"/>
                <a:gd name="T23" fmla="*/ 46 h 265"/>
                <a:gd name="T24" fmla="*/ 44 w 186"/>
                <a:gd name="T25" fmla="*/ 82 h 265"/>
                <a:gd name="T26" fmla="*/ 143 w 186"/>
                <a:gd name="T27" fmla="*/ 82 h 265"/>
                <a:gd name="T28" fmla="*/ 143 w 186"/>
                <a:gd name="T29" fmla="*/ 97 h 265"/>
                <a:gd name="T30" fmla="*/ 44 w 186"/>
                <a:gd name="T31" fmla="*/ 97 h 265"/>
                <a:gd name="T32" fmla="*/ 44 w 186"/>
                <a:gd name="T33" fmla="*/ 82 h 265"/>
                <a:gd name="T34" fmla="*/ 44 w 186"/>
                <a:gd name="T35" fmla="*/ 118 h 265"/>
                <a:gd name="T36" fmla="*/ 143 w 186"/>
                <a:gd name="T37" fmla="*/ 118 h 265"/>
                <a:gd name="T38" fmla="*/ 143 w 186"/>
                <a:gd name="T39" fmla="*/ 134 h 265"/>
                <a:gd name="T40" fmla="*/ 44 w 186"/>
                <a:gd name="T41" fmla="*/ 134 h 265"/>
                <a:gd name="T42" fmla="*/ 44 w 186"/>
                <a:gd name="T43" fmla="*/ 118 h 265"/>
                <a:gd name="T44" fmla="*/ 44 w 186"/>
                <a:gd name="T45" fmla="*/ 154 h 265"/>
                <a:gd name="T46" fmla="*/ 143 w 186"/>
                <a:gd name="T47" fmla="*/ 154 h 265"/>
                <a:gd name="T48" fmla="*/ 143 w 186"/>
                <a:gd name="T49" fmla="*/ 170 h 265"/>
                <a:gd name="T50" fmla="*/ 44 w 186"/>
                <a:gd name="T51" fmla="*/ 170 h 265"/>
                <a:gd name="T52" fmla="*/ 44 w 186"/>
                <a:gd name="T53" fmla="*/ 154 h 265"/>
                <a:gd name="T54" fmla="*/ 44 w 186"/>
                <a:gd name="T55" fmla="*/ 154 h 265"/>
                <a:gd name="T56" fmla="*/ 44 w 186"/>
                <a:gd name="T57" fmla="*/ 15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6" h="265">
                  <a:moveTo>
                    <a:pt x="121" y="201"/>
                  </a:moveTo>
                  <a:lnTo>
                    <a:pt x="186" y="201"/>
                  </a:lnTo>
                  <a:lnTo>
                    <a:pt x="186" y="0"/>
                  </a:lnTo>
                  <a:lnTo>
                    <a:pt x="0" y="0"/>
                  </a:lnTo>
                  <a:lnTo>
                    <a:pt x="0" y="265"/>
                  </a:lnTo>
                  <a:lnTo>
                    <a:pt x="121" y="265"/>
                  </a:lnTo>
                  <a:lnTo>
                    <a:pt x="121" y="201"/>
                  </a:lnTo>
                  <a:moveTo>
                    <a:pt x="44" y="46"/>
                  </a:moveTo>
                  <a:lnTo>
                    <a:pt x="143" y="46"/>
                  </a:lnTo>
                  <a:lnTo>
                    <a:pt x="143" y="62"/>
                  </a:lnTo>
                  <a:lnTo>
                    <a:pt x="44" y="62"/>
                  </a:lnTo>
                  <a:lnTo>
                    <a:pt x="44" y="46"/>
                  </a:lnTo>
                  <a:moveTo>
                    <a:pt x="44" y="82"/>
                  </a:moveTo>
                  <a:lnTo>
                    <a:pt x="143" y="82"/>
                  </a:lnTo>
                  <a:lnTo>
                    <a:pt x="143" y="97"/>
                  </a:lnTo>
                  <a:lnTo>
                    <a:pt x="44" y="97"/>
                  </a:lnTo>
                  <a:lnTo>
                    <a:pt x="44" y="82"/>
                  </a:lnTo>
                  <a:moveTo>
                    <a:pt x="44" y="118"/>
                  </a:moveTo>
                  <a:lnTo>
                    <a:pt x="143" y="118"/>
                  </a:lnTo>
                  <a:lnTo>
                    <a:pt x="143" y="134"/>
                  </a:lnTo>
                  <a:lnTo>
                    <a:pt x="44" y="134"/>
                  </a:lnTo>
                  <a:lnTo>
                    <a:pt x="44" y="118"/>
                  </a:lnTo>
                  <a:moveTo>
                    <a:pt x="44" y="154"/>
                  </a:moveTo>
                  <a:lnTo>
                    <a:pt x="143" y="154"/>
                  </a:lnTo>
                  <a:lnTo>
                    <a:pt x="143" y="170"/>
                  </a:lnTo>
                  <a:lnTo>
                    <a:pt x="44" y="170"/>
                  </a:lnTo>
                  <a:lnTo>
                    <a:pt x="44" y="154"/>
                  </a:lnTo>
                  <a:moveTo>
                    <a:pt x="44" y="154"/>
                  </a:moveTo>
                  <a:lnTo>
                    <a:pt x="44" y="15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81">
              <a:extLst>
                <a:ext uri="{FF2B5EF4-FFF2-40B4-BE49-F238E27FC236}">
                  <a16:creationId xmlns:a16="http://schemas.microsoft.com/office/drawing/2014/main" id="{970BD2A4-6E8C-4AAC-8082-9E860B2F45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6288" y="4164013"/>
              <a:ext cx="69850" cy="69850"/>
            </a:xfrm>
            <a:custGeom>
              <a:avLst/>
              <a:gdLst>
                <a:gd name="T0" fmla="*/ 44 w 44"/>
                <a:gd name="T1" fmla="*/ 0 h 44"/>
                <a:gd name="T2" fmla="*/ 0 w 44"/>
                <a:gd name="T3" fmla="*/ 0 h 44"/>
                <a:gd name="T4" fmla="*/ 0 w 44"/>
                <a:gd name="T5" fmla="*/ 44 h 44"/>
                <a:gd name="T6" fmla="*/ 44 w 44"/>
                <a:gd name="T7" fmla="*/ 0 h 44"/>
                <a:gd name="T8" fmla="*/ 44 w 44"/>
                <a:gd name="T9" fmla="*/ 0 h 44"/>
                <a:gd name="T10" fmla="*/ 44 w 44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44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44" y="0"/>
                  </a:lnTo>
                  <a:close/>
                  <a:moveTo>
                    <a:pt x="44" y="0"/>
                  </a:moveTo>
                  <a:lnTo>
                    <a:pt x="4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82">
              <a:extLst>
                <a:ext uri="{FF2B5EF4-FFF2-40B4-BE49-F238E27FC236}">
                  <a16:creationId xmlns:a16="http://schemas.microsoft.com/office/drawing/2014/main" id="{000154C1-8CE7-405B-A609-BF5CD5E4DD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6288" y="4164013"/>
              <a:ext cx="69850" cy="69850"/>
            </a:xfrm>
            <a:custGeom>
              <a:avLst/>
              <a:gdLst>
                <a:gd name="T0" fmla="*/ 44 w 44"/>
                <a:gd name="T1" fmla="*/ 0 h 44"/>
                <a:gd name="T2" fmla="*/ 0 w 44"/>
                <a:gd name="T3" fmla="*/ 0 h 44"/>
                <a:gd name="T4" fmla="*/ 0 w 44"/>
                <a:gd name="T5" fmla="*/ 44 h 44"/>
                <a:gd name="T6" fmla="*/ 44 w 44"/>
                <a:gd name="T7" fmla="*/ 0 h 44"/>
                <a:gd name="T8" fmla="*/ 44 w 44"/>
                <a:gd name="T9" fmla="*/ 0 h 44"/>
                <a:gd name="T10" fmla="*/ 44 w 44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44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44" y="0"/>
                  </a:lnTo>
                  <a:moveTo>
                    <a:pt x="44" y="0"/>
                  </a:moveTo>
                  <a:lnTo>
                    <a:pt x="4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A128B1B-E2A0-4A87-9289-82CE37CFE403}"/>
              </a:ext>
            </a:extLst>
          </p:cNvPr>
          <p:cNvGrpSpPr/>
          <p:nvPr/>
        </p:nvGrpSpPr>
        <p:grpSpPr>
          <a:xfrm>
            <a:off x="3303424" y="2571172"/>
            <a:ext cx="275702" cy="275702"/>
            <a:chOff x="6662738" y="4748213"/>
            <a:chExt cx="42068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22" name="Rectangle 83">
              <a:extLst>
                <a:ext uri="{FF2B5EF4-FFF2-40B4-BE49-F238E27FC236}">
                  <a16:creationId xmlns:a16="http://schemas.microsoft.com/office/drawing/2014/main" id="{09987B1E-BDBA-4603-A5F7-92BBE2FD3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1476" y="4997451"/>
              <a:ext cx="87313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84">
              <a:extLst>
                <a:ext uri="{FF2B5EF4-FFF2-40B4-BE49-F238E27FC236}">
                  <a16:creationId xmlns:a16="http://schemas.microsoft.com/office/drawing/2014/main" id="{5A988DA8-DCAA-4919-B686-DB74F74FAF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1476" y="4821238"/>
              <a:ext cx="87313" cy="152400"/>
            </a:xfrm>
            <a:custGeom>
              <a:avLst/>
              <a:gdLst>
                <a:gd name="T0" fmla="*/ 0 w 55"/>
                <a:gd name="T1" fmla="*/ 96 h 96"/>
                <a:gd name="T2" fmla="*/ 55 w 55"/>
                <a:gd name="T3" fmla="*/ 96 h 96"/>
                <a:gd name="T4" fmla="*/ 55 w 55"/>
                <a:gd name="T5" fmla="*/ 0 h 96"/>
                <a:gd name="T6" fmla="*/ 0 w 55"/>
                <a:gd name="T7" fmla="*/ 0 h 96"/>
                <a:gd name="T8" fmla="*/ 0 w 55"/>
                <a:gd name="T9" fmla="*/ 96 h 96"/>
                <a:gd name="T10" fmla="*/ 34 w 55"/>
                <a:gd name="T11" fmla="*/ 22 h 96"/>
                <a:gd name="T12" fmla="*/ 34 w 55"/>
                <a:gd name="T13" fmla="*/ 75 h 96"/>
                <a:gd name="T14" fmla="*/ 19 w 55"/>
                <a:gd name="T15" fmla="*/ 75 h 96"/>
                <a:gd name="T16" fmla="*/ 19 w 55"/>
                <a:gd name="T17" fmla="*/ 22 h 96"/>
                <a:gd name="T18" fmla="*/ 34 w 55"/>
                <a:gd name="T19" fmla="*/ 22 h 96"/>
                <a:gd name="T20" fmla="*/ 34 w 55"/>
                <a:gd name="T21" fmla="*/ 22 h 96"/>
                <a:gd name="T22" fmla="*/ 34 w 55"/>
                <a:gd name="T23" fmla="*/ 2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96">
                  <a:moveTo>
                    <a:pt x="0" y="96"/>
                  </a:moveTo>
                  <a:lnTo>
                    <a:pt x="55" y="96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6"/>
                  </a:lnTo>
                  <a:close/>
                  <a:moveTo>
                    <a:pt x="34" y="22"/>
                  </a:moveTo>
                  <a:lnTo>
                    <a:pt x="34" y="75"/>
                  </a:lnTo>
                  <a:lnTo>
                    <a:pt x="19" y="75"/>
                  </a:lnTo>
                  <a:lnTo>
                    <a:pt x="19" y="22"/>
                  </a:lnTo>
                  <a:lnTo>
                    <a:pt x="34" y="22"/>
                  </a:lnTo>
                  <a:close/>
                  <a:moveTo>
                    <a:pt x="34" y="22"/>
                  </a:moveTo>
                  <a:lnTo>
                    <a:pt x="3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85">
              <a:extLst>
                <a:ext uri="{FF2B5EF4-FFF2-40B4-BE49-F238E27FC236}">
                  <a16:creationId xmlns:a16="http://schemas.microsoft.com/office/drawing/2014/main" id="{9CB0AD15-52E6-459D-ACE3-9193EB1E9E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1476" y="4821238"/>
              <a:ext cx="87313" cy="152400"/>
            </a:xfrm>
            <a:custGeom>
              <a:avLst/>
              <a:gdLst>
                <a:gd name="T0" fmla="*/ 0 w 55"/>
                <a:gd name="T1" fmla="*/ 96 h 96"/>
                <a:gd name="T2" fmla="*/ 55 w 55"/>
                <a:gd name="T3" fmla="*/ 96 h 96"/>
                <a:gd name="T4" fmla="*/ 55 w 55"/>
                <a:gd name="T5" fmla="*/ 0 h 96"/>
                <a:gd name="T6" fmla="*/ 0 w 55"/>
                <a:gd name="T7" fmla="*/ 0 h 96"/>
                <a:gd name="T8" fmla="*/ 0 w 55"/>
                <a:gd name="T9" fmla="*/ 96 h 96"/>
                <a:gd name="T10" fmla="*/ 34 w 55"/>
                <a:gd name="T11" fmla="*/ 22 h 96"/>
                <a:gd name="T12" fmla="*/ 34 w 55"/>
                <a:gd name="T13" fmla="*/ 75 h 96"/>
                <a:gd name="T14" fmla="*/ 19 w 55"/>
                <a:gd name="T15" fmla="*/ 75 h 96"/>
                <a:gd name="T16" fmla="*/ 19 w 55"/>
                <a:gd name="T17" fmla="*/ 22 h 96"/>
                <a:gd name="T18" fmla="*/ 34 w 55"/>
                <a:gd name="T19" fmla="*/ 22 h 96"/>
                <a:gd name="T20" fmla="*/ 34 w 55"/>
                <a:gd name="T21" fmla="*/ 22 h 96"/>
                <a:gd name="T22" fmla="*/ 34 w 55"/>
                <a:gd name="T23" fmla="*/ 2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96">
                  <a:moveTo>
                    <a:pt x="0" y="96"/>
                  </a:moveTo>
                  <a:lnTo>
                    <a:pt x="55" y="96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6"/>
                  </a:lnTo>
                  <a:moveTo>
                    <a:pt x="34" y="22"/>
                  </a:moveTo>
                  <a:lnTo>
                    <a:pt x="34" y="75"/>
                  </a:lnTo>
                  <a:lnTo>
                    <a:pt x="19" y="75"/>
                  </a:lnTo>
                  <a:lnTo>
                    <a:pt x="19" y="22"/>
                  </a:lnTo>
                  <a:lnTo>
                    <a:pt x="34" y="22"/>
                  </a:lnTo>
                  <a:moveTo>
                    <a:pt x="34" y="22"/>
                  </a:moveTo>
                  <a:lnTo>
                    <a:pt x="34" y="2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Rectangle 86">
              <a:extLst>
                <a:ext uri="{FF2B5EF4-FFF2-40B4-BE49-F238E27FC236}">
                  <a16:creationId xmlns:a16="http://schemas.microsoft.com/office/drawing/2014/main" id="{90C4945B-DB42-4F4D-8386-218331A6B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2601" y="4997451"/>
              <a:ext cx="82550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87">
              <a:extLst>
                <a:ext uri="{FF2B5EF4-FFF2-40B4-BE49-F238E27FC236}">
                  <a16:creationId xmlns:a16="http://schemas.microsoft.com/office/drawing/2014/main" id="{AA096057-C387-4792-BEFF-A0CE63B722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8963" y="4821238"/>
              <a:ext cx="87313" cy="152400"/>
            </a:xfrm>
            <a:custGeom>
              <a:avLst/>
              <a:gdLst>
                <a:gd name="T0" fmla="*/ 0 w 55"/>
                <a:gd name="T1" fmla="*/ 96 h 96"/>
                <a:gd name="T2" fmla="*/ 55 w 55"/>
                <a:gd name="T3" fmla="*/ 96 h 96"/>
                <a:gd name="T4" fmla="*/ 55 w 55"/>
                <a:gd name="T5" fmla="*/ 0 h 96"/>
                <a:gd name="T6" fmla="*/ 0 w 55"/>
                <a:gd name="T7" fmla="*/ 0 h 96"/>
                <a:gd name="T8" fmla="*/ 0 w 55"/>
                <a:gd name="T9" fmla="*/ 96 h 96"/>
                <a:gd name="T10" fmla="*/ 36 w 55"/>
                <a:gd name="T11" fmla="*/ 22 h 96"/>
                <a:gd name="T12" fmla="*/ 36 w 55"/>
                <a:gd name="T13" fmla="*/ 75 h 96"/>
                <a:gd name="T14" fmla="*/ 21 w 55"/>
                <a:gd name="T15" fmla="*/ 75 h 96"/>
                <a:gd name="T16" fmla="*/ 21 w 55"/>
                <a:gd name="T17" fmla="*/ 22 h 96"/>
                <a:gd name="T18" fmla="*/ 36 w 55"/>
                <a:gd name="T19" fmla="*/ 22 h 96"/>
                <a:gd name="T20" fmla="*/ 36 w 55"/>
                <a:gd name="T21" fmla="*/ 22 h 96"/>
                <a:gd name="T22" fmla="*/ 36 w 55"/>
                <a:gd name="T23" fmla="*/ 2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96">
                  <a:moveTo>
                    <a:pt x="0" y="96"/>
                  </a:moveTo>
                  <a:lnTo>
                    <a:pt x="55" y="96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6"/>
                  </a:lnTo>
                  <a:close/>
                  <a:moveTo>
                    <a:pt x="36" y="22"/>
                  </a:moveTo>
                  <a:lnTo>
                    <a:pt x="36" y="75"/>
                  </a:lnTo>
                  <a:lnTo>
                    <a:pt x="21" y="75"/>
                  </a:lnTo>
                  <a:lnTo>
                    <a:pt x="21" y="22"/>
                  </a:lnTo>
                  <a:lnTo>
                    <a:pt x="36" y="22"/>
                  </a:lnTo>
                  <a:close/>
                  <a:moveTo>
                    <a:pt x="36" y="22"/>
                  </a:moveTo>
                  <a:lnTo>
                    <a:pt x="3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88">
              <a:extLst>
                <a:ext uri="{FF2B5EF4-FFF2-40B4-BE49-F238E27FC236}">
                  <a16:creationId xmlns:a16="http://schemas.microsoft.com/office/drawing/2014/main" id="{99E1F552-09ED-4880-AD82-DBC13FA4D6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8963" y="4821238"/>
              <a:ext cx="87313" cy="152400"/>
            </a:xfrm>
            <a:custGeom>
              <a:avLst/>
              <a:gdLst>
                <a:gd name="T0" fmla="*/ 0 w 55"/>
                <a:gd name="T1" fmla="*/ 96 h 96"/>
                <a:gd name="T2" fmla="*/ 55 w 55"/>
                <a:gd name="T3" fmla="*/ 96 h 96"/>
                <a:gd name="T4" fmla="*/ 55 w 55"/>
                <a:gd name="T5" fmla="*/ 0 h 96"/>
                <a:gd name="T6" fmla="*/ 0 w 55"/>
                <a:gd name="T7" fmla="*/ 0 h 96"/>
                <a:gd name="T8" fmla="*/ 0 w 55"/>
                <a:gd name="T9" fmla="*/ 96 h 96"/>
                <a:gd name="T10" fmla="*/ 36 w 55"/>
                <a:gd name="T11" fmla="*/ 22 h 96"/>
                <a:gd name="T12" fmla="*/ 36 w 55"/>
                <a:gd name="T13" fmla="*/ 75 h 96"/>
                <a:gd name="T14" fmla="*/ 21 w 55"/>
                <a:gd name="T15" fmla="*/ 75 h 96"/>
                <a:gd name="T16" fmla="*/ 21 w 55"/>
                <a:gd name="T17" fmla="*/ 22 h 96"/>
                <a:gd name="T18" fmla="*/ 36 w 55"/>
                <a:gd name="T19" fmla="*/ 22 h 96"/>
                <a:gd name="T20" fmla="*/ 36 w 55"/>
                <a:gd name="T21" fmla="*/ 22 h 96"/>
                <a:gd name="T22" fmla="*/ 36 w 55"/>
                <a:gd name="T23" fmla="*/ 2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96">
                  <a:moveTo>
                    <a:pt x="0" y="96"/>
                  </a:moveTo>
                  <a:lnTo>
                    <a:pt x="55" y="96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6"/>
                  </a:lnTo>
                  <a:moveTo>
                    <a:pt x="36" y="22"/>
                  </a:moveTo>
                  <a:lnTo>
                    <a:pt x="36" y="75"/>
                  </a:lnTo>
                  <a:lnTo>
                    <a:pt x="21" y="75"/>
                  </a:lnTo>
                  <a:lnTo>
                    <a:pt x="21" y="22"/>
                  </a:lnTo>
                  <a:lnTo>
                    <a:pt x="36" y="22"/>
                  </a:lnTo>
                  <a:moveTo>
                    <a:pt x="36" y="22"/>
                  </a:moveTo>
                  <a:lnTo>
                    <a:pt x="36" y="2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89">
              <a:extLst>
                <a:ext uri="{FF2B5EF4-FFF2-40B4-BE49-F238E27FC236}">
                  <a16:creationId xmlns:a16="http://schemas.microsoft.com/office/drawing/2014/main" id="{1303463A-9AFA-4A0C-9140-A7667704B6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2601" y="4821238"/>
              <a:ext cx="82550" cy="152400"/>
            </a:xfrm>
            <a:custGeom>
              <a:avLst/>
              <a:gdLst>
                <a:gd name="T0" fmla="*/ 0 w 52"/>
                <a:gd name="T1" fmla="*/ 96 h 96"/>
                <a:gd name="T2" fmla="*/ 52 w 52"/>
                <a:gd name="T3" fmla="*/ 96 h 96"/>
                <a:gd name="T4" fmla="*/ 52 w 52"/>
                <a:gd name="T5" fmla="*/ 0 h 96"/>
                <a:gd name="T6" fmla="*/ 0 w 52"/>
                <a:gd name="T7" fmla="*/ 0 h 96"/>
                <a:gd name="T8" fmla="*/ 0 w 52"/>
                <a:gd name="T9" fmla="*/ 96 h 96"/>
                <a:gd name="T10" fmla="*/ 34 w 52"/>
                <a:gd name="T11" fmla="*/ 22 h 96"/>
                <a:gd name="T12" fmla="*/ 34 w 52"/>
                <a:gd name="T13" fmla="*/ 75 h 96"/>
                <a:gd name="T14" fmla="*/ 18 w 52"/>
                <a:gd name="T15" fmla="*/ 75 h 96"/>
                <a:gd name="T16" fmla="*/ 18 w 52"/>
                <a:gd name="T17" fmla="*/ 22 h 96"/>
                <a:gd name="T18" fmla="*/ 34 w 52"/>
                <a:gd name="T19" fmla="*/ 22 h 96"/>
                <a:gd name="T20" fmla="*/ 34 w 52"/>
                <a:gd name="T21" fmla="*/ 22 h 96"/>
                <a:gd name="T22" fmla="*/ 34 w 52"/>
                <a:gd name="T23" fmla="*/ 2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96">
                  <a:moveTo>
                    <a:pt x="0" y="96"/>
                  </a:moveTo>
                  <a:lnTo>
                    <a:pt x="52" y="9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96"/>
                  </a:lnTo>
                  <a:close/>
                  <a:moveTo>
                    <a:pt x="34" y="22"/>
                  </a:moveTo>
                  <a:lnTo>
                    <a:pt x="34" y="75"/>
                  </a:lnTo>
                  <a:lnTo>
                    <a:pt x="18" y="75"/>
                  </a:lnTo>
                  <a:lnTo>
                    <a:pt x="18" y="22"/>
                  </a:lnTo>
                  <a:lnTo>
                    <a:pt x="34" y="22"/>
                  </a:lnTo>
                  <a:close/>
                  <a:moveTo>
                    <a:pt x="34" y="22"/>
                  </a:moveTo>
                  <a:lnTo>
                    <a:pt x="3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90">
              <a:extLst>
                <a:ext uri="{FF2B5EF4-FFF2-40B4-BE49-F238E27FC236}">
                  <a16:creationId xmlns:a16="http://schemas.microsoft.com/office/drawing/2014/main" id="{406B5863-8D55-49B6-90DA-6CCD36CDB2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2601" y="4821238"/>
              <a:ext cx="82550" cy="152400"/>
            </a:xfrm>
            <a:custGeom>
              <a:avLst/>
              <a:gdLst>
                <a:gd name="T0" fmla="*/ 0 w 52"/>
                <a:gd name="T1" fmla="*/ 96 h 96"/>
                <a:gd name="T2" fmla="*/ 52 w 52"/>
                <a:gd name="T3" fmla="*/ 96 h 96"/>
                <a:gd name="T4" fmla="*/ 52 w 52"/>
                <a:gd name="T5" fmla="*/ 0 h 96"/>
                <a:gd name="T6" fmla="*/ 0 w 52"/>
                <a:gd name="T7" fmla="*/ 0 h 96"/>
                <a:gd name="T8" fmla="*/ 0 w 52"/>
                <a:gd name="T9" fmla="*/ 96 h 96"/>
                <a:gd name="T10" fmla="*/ 34 w 52"/>
                <a:gd name="T11" fmla="*/ 22 h 96"/>
                <a:gd name="T12" fmla="*/ 34 w 52"/>
                <a:gd name="T13" fmla="*/ 75 h 96"/>
                <a:gd name="T14" fmla="*/ 18 w 52"/>
                <a:gd name="T15" fmla="*/ 75 h 96"/>
                <a:gd name="T16" fmla="*/ 18 w 52"/>
                <a:gd name="T17" fmla="*/ 22 h 96"/>
                <a:gd name="T18" fmla="*/ 34 w 52"/>
                <a:gd name="T19" fmla="*/ 22 h 96"/>
                <a:gd name="T20" fmla="*/ 34 w 52"/>
                <a:gd name="T21" fmla="*/ 22 h 96"/>
                <a:gd name="T22" fmla="*/ 34 w 52"/>
                <a:gd name="T23" fmla="*/ 2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96">
                  <a:moveTo>
                    <a:pt x="0" y="96"/>
                  </a:moveTo>
                  <a:lnTo>
                    <a:pt x="52" y="9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96"/>
                  </a:lnTo>
                  <a:moveTo>
                    <a:pt x="34" y="22"/>
                  </a:moveTo>
                  <a:lnTo>
                    <a:pt x="34" y="75"/>
                  </a:lnTo>
                  <a:lnTo>
                    <a:pt x="18" y="75"/>
                  </a:lnTo>
                  <a:lnTo>
                    <a:pt x="18" y="22"/>
                  </a:lnTo>
                  <a:lnTo>
                    <a:pt x="34" y="22"/>
                  </a:lnTo>
                  <a:moveTo>
                    <a:pt x="34" y="22"/>
                  </a:moveTo>
                  <a:lnTo>
                    <a:pt x="34" y="2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Rectangle 91">
              <a:extLst>
                <a:ext uri="{FF2B5EF4-FFF2-40B4-BE49-F238E27FC236}">
                  <a16:creationId xmlns:a16="http://schemas.microsoft.com/office/drawing/2014/main" id="{F75D9A1C-F6FA-470B-B551-B5B1AF754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963" y="4997451"/>
              <a:ext cx="87313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Rectangle 92">
              <a:extLst>
                <a:ext uri="{FF2B5EF4-FFF2-40B4-BE49-F238E27FC236}">
                  <a16:creationId xmlns:a16="http://schemas.microsoft.com/office/drawing/2014/main" id="{2101A3EF-4D00-457B-9880-D241C317B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1476" y="4748213"/>
              <a:ext cx="87313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93">
              <a:extLst>
                <a:ext uri="{FF2B5EF4-FFF2-40B4-BE49-F238E27FC236}">
                  <a16:creationId xmlns:a16="http://schemas.microsoft.com/office/drawing/2014/main" id="{E3BC0D04-EA06-48C2-8EB9-EE79BD9CA9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5068888"/>
              <a:ext cx="420688" cy="100013"/>
            </a:xfrm>
            <a:custGeom>
              <a:avLst/>
              <a:gdLst>
                <a:gd name="T0" fmla="*/ 0 w 265"/>
                <a:gd name="T1" fmla="*/ 0 h 63"/>
                <a:gd name="T2" fmla="*/ 0 w 265"/>
                <a:gd name="T3" fmla="*/ 31 h 63"/>
                <a:gd name="T4" fmla="*/ 12 w 265"/>
                <a:gd name="T5" fmla="*/ 31 h 63"/>
                <a:gd name="T6" fmla="*/ 12 w 265"/>
                <a:gd name="T7" fmla="*/ 63 h 63"/>
                <a:gd name="T8" fmla="*/ 59 w 265"/>
                <a:gd name="T9" fmla="*/ 63 h 63"/>
                <a:gd name="T10" fmla="*/ 59 w 265"/>
                <a:gd name="T11" fmla="*/ 31 h 63"/>
                <a:gd name="T12" fmla="*/ 207 w 265"/>
                <a:gd name="T13" fmla="*/ 31 h 63"/>
                <a:gd name="T14" fmla="*/ 207 w 265"/>
                <a:gd name="T15" fmla="*/ 63 h 63"/>
                <a:gd name="T16" fmla="*/ 254 w 265"/>
                <a:gd name="T17" fmla="*/ 63 h 63"/>
                <a:gd name="T18" fmla="*/ 254 w 265"/>
                <a:gd name="T19" fmla="*/ 31 h 63"/>
                <a:gd name="T20" fmla="*/ 265 w 265"/>
                <a:gd name="T21" fmla="*/ 31 h 63"/>
                <a:gd name="T22" fmla="*/ 265 w 265"/>
                <a:gd name="T23" fmla="*/ 0 h 63"/>
                <a:gd name="T24" fmla="*/ 0 w 265"/>
                <a:gd name="T25" fmla="*/ 0 h 63"/>
                <a:gd name="T26" fmla="*/ 0 w 265"/>
                <a:gd name="T27" fmla="*/ 0 h 63"/>
                <a:gd name="T28" fmla="*/ 0 w 265"/>
                <a:gd name="T2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63">
                  <a:moveTo>
                    <a:pt x="0" y="0"/>
                  </a:moveTo>
                  <a:lnTo>
                    <a:pt x="0" y="31"/>
                  </a:lnTo>
                  <a:lnTo>
                    <a:pt x="12" y="31"/>
                  </a:lnTo>
                  <a:lnTo>
                    <a:pt x="12" y="63"/>
                  </a:lnTo>
                  <a:lnTo>
                    <a:pt x="59" y="63"/>
                  </a:lnTo>
                  <a:lnTo>
                    <a:pt x="59" y="31"/>
                  </a:lnTo>
                  <a:lnTo>
                    <a:pt x="207" y="31"/>
                  </a:lnTo>
                  <a:lnTo>
                    <a:pt x="207" y="63"/>
                  </a:lnTo>
                  <a:lnTo>
                    <a:pt x="254" y="63"/>
                  </a:lnTo>
                  <a:lnTo>
                    <a:pt x="254" y="31"/>
                  </a:lnTo>
                  <a:lnTo>
                    <a:pt x="265" y="31"/>
                  </a:lnTo>
                  <a:lnTo>
                    <a:pt x="265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94">
              <a:extLst>
                <a:ext uri="{FF2B5EF4-FFF2-40B4-BE49-F238E27FC236}">
                  <a16:creationId xmlns:a16="http://schemas.microsoft.com/office/drawing/2014/main" id="{82B16C31-0ACB-4F00-B8C4-235135C815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5068888"/>
              <a:ext cx="420688" cy="100013"/>
            </a:xfrm>
            <a:custGeom>
              <a:avLst/>
              <a:gdLst>
                <a:gd name="T0" fmla="*/ 0 w 265"/>
                <a:gd name="T1" fmla="*/ 0 h 63"/>
                <a:gd name="T2" fmla="*/ 0 w 265"/>
                <a:gd name="T3" fmla="*/ 31 h 63"/>
                <a:gd name="T4" fmla="*/ 12 w 265"/>
                <a:gd name="T5" fmla="*/ 31 h 63"/>
                <a:gd name="T6" fmla="*/ 12 w 265"/>
                <a:gd name="T7" fmla="*/ 63 h 63"/>
                <a:gd name="T8" fmla="*/ 59 w 265"/>
                <a:gd name="T9" fmla="*/ 63 h 63"/>
                <a:gd name="T10" fmla="*/ 59 w 265"/>
                <a:gd name="T11" fmla="*/ 31 h 63"/>
                <a:gd name="T12" fmla="*/ 207 w 265"/>
                <a:gd name="T13" fmla="*/ 31 h 63"/>
                <a:gd name="T14" fmla="*/ 207 w 265"/>
                <a:gd name="T15" fmla="*/ 63 h 63"/>
                <a:gd name="T16" fmla="*/ 254 w 265"/>
                <a:gd name="T17" fmla="*/ 63 h 63"/>
                <a:gd name="T18" fmla="*/ 254 w 265"/>
                <a:gd name="T19" fmla="*/ 31 h 63"/>
                <a:gd name="T20" fmla="*/ 265 w 265"/>
                <a:gd name="T21" fmla="*/ 31 h 63"/>
                <a:gd name="T22" fmla="*/ 265 w 265"/>
                <a:gd name="T23" fmla="*/ 0 h 63"/>
                <a:gd name="T24" fmla="*/ 0 w 265"/>
                <a:gd name="T25" fmla="*/ 0 h 63"/>
                <a:gd name="T26" fmla="*/ 0 w 265"/>
                <a:gd name="T27" fmla="*/ 0 h 63"/>
                <a:gd name="T28" fmla="*/ 0 w 265"/>
                <a:gd name="T2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63">
                  <a:moveTo>
                    <a:pt x="0" y="0"/>
                  </a:moveTo>
                  <a:lnTo>
                    <a:pt x="0" y="31"/>
                  </a:lnTo>
                  <a:lnTo>
                    <a:pt x="12" y="31"/>
                  </a:lnTo>
                  <a:lnTo>
                    <a:pt x="12" y="63"/>
                  </a:lnTo>
                  <a:lnTo>
                    <a:pt x="59" y="63"/>
                  </a:lnTo>
                  <a:lnTo>
                    <a:pt x="59" y="31"/>
                  </a:lnTo>
                  <a:lnTo>
                    <a:pt x="207" y="31"/>
                  </a:lnTo>
                  <a:lnTo>
                    <a:pt x="207" y="63"/>
                  </a:lnTo>
                  <a:lnTo>
                    <a:pt x="254" y="63"/>
                  </a:lnTo>
                  <a:lnTo>
                    <a:pt x="254" y="31"/>
                  </a:lnTo>
                  <a:lnTo>
                    <a:pt x="265" y="31"/>
                  </a:lnTo>
                  <a:lnTo>
                    <a:pt x="265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Rectangle 95">
              <a:extLst>
                <a:ext uri="{FF2B5EF4-FFF2-40B4-BE49-F238E27FC236}">
                  <a16:creationId xmlns:a16="http://schemas.microsoft.com/office/drawing/2014/main" id="{AC0B8F64-50CC-40C8-9885-D6F98ED98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963" y="4748213"/>
              <a:ext cx="87313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Rectangle 96">
              <a:extLst>
                <a:ext uri="{FF2B5EF4-FFF2-40B4-BE49-F238E27FC236}">
                  <a16:creationId xmlns:a16="http://schemas.microsoft.com/office/drawing/2014/main" id="{56AFE228-4411-4007-9251-44B30D058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2601" y="4748213"/>
              <a:ext cx="82550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6F3185D-085A-492D-B187-A5684F6F6229}"/>
              </a:ext>
            </a:extLst>
          </p:cNvPr>
          <p:cNvGrpSpPr/>
          <p:nvPr/>
        </p:nvGrpSpPr>
        <p:grpSpPr>
          <a:xfrm>
            <a:off x="853326" y="2571172"/>
            <a:ext cx="203915" cy="275702"/>
            <a:chOff x="2924176" y="4748213"/>
            <a:chExt cx="31115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13" name="Rectangle 97">
              <a:extLst>
                <a:ext uri="{FF2B5EF4-FFF2-40B4-BE49-F238E27FC236}">
                  <a16:creationId xmlns:a16="http://schemas.microsoft.com/office/drawing/2014/main" id="{ECED490A-69BD-42DE-AAAB-876E576BC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8626" y="4748213"/>
              <a:ext cx="25400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Rectangle 98">
              <a:extLst>
                <a:ext uri="{FF2B5EF4-FFF2-40B4-BE49-F238E27FC236}">
                  <a16:creationId xmlns:a16="http://schemas.microsoft.com/office/drawing/2014/main" id="{07FE16F0-1E9C-47DF-8B9E-67439B7D6E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7838" y="4748213"/>
              <a:ext cx="25400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Rectangle 99">
              <a:extLst>
                <a:ext uri="{FF2B5EF4-FFF2-40B4-BE49-F238E27FC236}">
                  <a16:creationId xmlns:a16="http://schemas.microsoft.com/office/drawing/2014/main" id="{8D0CAB6A-B803-4069-A383-CD51FAFED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7051" y="4748213"/>
              <a:ext cx="25400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Rectangle 100">
              <a:extLst>
                <a:ext uri="{FF2B5EF4-FFF2-40B4-BE49-F238E27FC236}">
                  <a16:creationId xmlns:a16="http://schemas.microsoft.com/office/drawing/2014/main" id="{EC5C8415-B5B2-45CE-9BA5-1E0446E11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6263" y="4748213"/>
              <a:ext cx="25400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Rectangle 101">
              <a:extLst>
                <a:ext uri="{FF2B5EF4-FFF2-40B4-BE49-F238E27FC236}">
                  <a16:creationId xmlns:a16="http://schemas.microsoft.com/office/drawing/2014/main" id="{96543F54-7C9A-44DC-AC25-640933228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476" y="4748213"/>
              <a:ext cx="25400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102">
              <a:extLst>
                <a:ext uri="{FF2B5EF4-FFF2-40B4-BE49-F238E27FC236}">
                  <a16:creationId xmlns:a16="http://schemas.microsoft.com/office/drawing/2014/main" id="{D57B25C6-167F-4277-8EC6-695C5B1FA9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24176" y="4784726"/>
              <a:ext cx="311150" cy="68263"/>
            </a:xfrm>
            <a:custGeom>
              <a:avLst/>
              <a:gdLst>
                <a:gd name="T0" fmla="*/ 168 w 196"/>
                <a:gd name="T1" fmla="*/ 0 h 43"/>
                <a:gd name="T2" fmla="*/ 168 w 196"/>
                <a:gd name="T3" fmla="*/ 23 h 43"/>
                <a:gd name="T4" fmla="*/ 152 w 196"/>
                <a:gd name="T5" fmla="*/ 23 h 43"/>
                <a:gd name="T6" fmla="*/ 152 w 196"/>
                <a:gd name="T7" fmla="*/ 0 h 43"/>
                <a:gd name="T8" fmla="*/ 137 w 196"/>
                <a:gd name="T9" fmla="*/ 0 h 43"/>
                <a:gd name="T10" fmla="*/ 137 w 196"/>
                <a:gd name="T11" fmla="*/ 23 h 43"/>
                <a:gd name="T12" fmla="*/ 121 w 196"/>
                <a:gd name="T13" fmla="*/ 23 h 43"/>
                <a:gd name="T14" fmla="*/ 121 w 196"/>
                <a:gd name="T15" fmla="*/ 0 h 43"/>
                <a:gd name="T16" fmla="*/ 106 w 196"/>
                <a:gd name="T17" fmla="*/ 0 h 43"/>
                <a:gd name="T18" fmla="*/ 106 w 196"/>
                <a:gd name="T19" fmla="*/ 23 h 43"/>
                <a:gd name="T20" fmla="*/ 90 w 196"/>
                <a:gd name="T21" fmla="*/ 23 h 43"/>
                <a:gd name="T22" fmla="*/ 90 w 196"/>
                <a:gd name="T23" fmla="*/ 0 h 43"/>
                <a:gd name="T24" fmla="*/ 75 w 196"/>
                <a:gd name="T25" fmla="*/ 0 h 43"/>
                <a:gd name="T26" fmla="*/ 75 w 196"/>
                <a:gd name="T27" fmla="*/ 23 h 43"/>
                <a:gd name="T28" fmla="*/ 59 w 196"/>
                <a:gd name="T29" fmla="*/ 23 h 43"/>
                <a:gd name="T30" fmla="*/ 59 w 196"/>
                <a:gd name="T31" fmla="*/ 0 h 43"/>
                <a:gd name="T32" fmla="*/ 44 w 196"/>
                <a:gd name="T33" fmla="*/ 0 h 43"/>
                <a:gd name="T34" fmla="*/ 44 w 196"/>
                <a:gd name="T35" fmla="*/ 23 h 43"/>
                <a:gd name="T36" fmla="*/ 28 w 196"/>
                <a:gd name="T37" fmla="*/ 23 h 43"/>
                <a:gd name="T38" fmla="*/ 28 w 196"/>
                <a:gd name="T39" fmla="*/ 0 h 43"/>
                <a:gd name="T40" fmla="*/ 0 w 196"/>
                <a:gd name="T41" fmla="*/ 0 h 43"/>
                <a:gd name="T42" fmla="*/ 0 w 196"/>
                <a:gd name="T43" fmla="*/ 43 h 43"/>
                <a:gd name="T44" fmla="*/ 196 w 196"/>
                <a:gd name="T45" fmla="*/ 43 h 43"/>
                <a:gd name="T46" fmla="*/ 196 w 196"/>
                <a:gd name="T47" fmla="*/ 0 h 43"/>
                <a:gd name="T48" fmla="*/ 168 w 196"/>
                <a:gd name="T49" fmla="*/ 0 h 43"/>
                <a:gd name="T50" fmla="*/ 168 w 196"/>
                <a:gd name="T51" fmla="*/ 0 h 43"/>
                <a:gd name="T52" fmla="*/ 168 w 196"/>
                <a:gd name="T5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43">
                  <a:moveTo>
                    <a:pt x="168" y="0"/>
                  </a:moveTo>
                  <a:lnTo>
                    <a:pt x="168" y="23"/>
                  </a:lnTo>
                  <a:lnTo>
                    <a:pt x="152" y="23"/>
                  </a:lnTo>
                  <a:lnTo>
                    <a:pt x="152" y="0"/>
                  </a:lnTo>
                  <a:lnTo>
                    <a:pt x="137" y="0"/>
                  </a:lnTo>
                  <a:lnTo>
                    <a:pt x="137" y="23"/>
                  </a:lnTo>
                  <a:lnTo>
                    <a:pt x="121" y="23"/>
                  </a:lnTo>
                  <a:lnTo>
                    <a:pt x="121" y="0"/>
                  </a:lnTo>
                  <a:lnTo>
                    <a:pt x="106" y="0"/>
                  </a:lnTo>
                  <a:lnTo>
                    <a:pt x="106" y="23"/>
                  </a:lnTo>
                  <a:lnTo>
                    <a:pt x="90" y="23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5" y="23"/>
                  </a:lnTo>
                  <a:lnTo>
                    <a:pt x="59" y="23"/>
                  </a:lnTo>
                  <a:lnTo>
                    <a:pt x="59" y="0"/>
                  </a:lnTo>
                  <a:lnTo>
                    <a:pt x="44" y="0"/>
                  </a:lnTo>
                  <a:lnTo>
                    <a:pt x="44" y="23"/>
                  </a:lnTo>
                  <a:lnTo>
                    <a:pt x="28" y="23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196" y="43"/>
                  </a:lnTo>
                  <a:lnTo>
                    <a:pt x="196" y="0"/>
                  </a:lnTo>
                  <a:lnTo>
                    <a:pt x="168" y="0"/>
                  </a:lnTo>
                  <a:close/>
                  <a:moveTo>
                    <a:pt x="168" y="0"/>
                  </a:moveTo>
                  <a:lnTo>
                    <a:pt x="1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103">
              <a:extLst>
                <a:ext uri="{FF2B5EF4-FFF2-40B4-BE49-F238E27FC236}">
                  <a16:creationId xmlns:a16="http://schemas.microsoft.com/office/drawing/2014/main" id="{1F3574D1-C5CE-4BDD-9E2C-B5F4E92968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24176" y="4784726"/>
              <a:ext cx="311150" cy="68263"/>
            </a:xfrm>
            <a:custGeom>
              <a:avLst/>
              <a:gdLst>
                <a:gd name="T0" fmla="*/ 168 w 196"/>
                <a:gd name="T1" fmla="*/ 0 h 43"/>
                <a:gd name="T2" fmla="*/ 168 w 196"/>
                <a:gd name="T3" fmla="*/ 23 h 43"/>
                <a:gd name="T4" fmla="*/ 152 w 196"/>
                <a:gd name="T5" fmla="*/ 23 h 43"/>
                <a:gd name="T6" fmla="*/ 152 w 196"/>
                <a:gd name="T7" fmla="*/ 0 h 43"/>
                <a:gd name="T8" fmla="*/ 137 w 196"/>
                <a:gd name="T9" fmla="*/ 0 h 43"/>
                <a:gd name="T10" fmla="*/ 137 w 196"/>
                <a:gd name="T11" fmla="*/ 23 h 43"/>
                <a:gd name="T12" fmla="*/ 121 w 196"/>
                <a:gd name="T13" fmla="*/ 23 h 43"/>
                <a:gd name="T14" fmla="*/ 121 w 196"/>
                <a:gd name="T15" fmla="*/ 0 h 43"/>
                <a:gd name="T16" fmla="*/ 106 w 196"/>
                <a:gd name="T17" fmla="*/ 0 h 43"/>
                <a:gd name="T18" fmla="*/ 106 w 196"/>
                <a:gd name="T19" fmla="*/ 23 h 43"/>
                <a:gd name="T20" fmla="*/ 90 w 196"/>
                <a:gd name="T21" fmla="*/ 23 h 43"/>
                <a:gd name="T22" fmla="*/ 90 w 196"/>
                <a:gd name="T23" fmla="*/ 0 h 43"/>
                <a:gd name="T24" fmla="*/ 75 w 196"/>
                <a:gd name="T25" fmla="*/ 0 h 43"/>
                <a:gd name="T26" fmla="*/ 75 w 196"/>
                <a:gd name="T27" fmla="*/ 23 h 43"/>
                <a:gd name="T28" fmla="*/ 59 w 196"/>
                <a:gd name="T29" fmla="*/ 23 h 43"/>
                <a:gd name="T30" fmla="*/ 59 w 196"/>
                <a:gd name="T31" fmla="*/ 0 h 43"/>
                <a:gd name="T32" fmla="*/ 44 w 196"/>
                <a:gd name="T33" fmla="*/ 0 h 43"/>
                <a:gd name="T34" fmla="*/ 44 w 196"/>
                <a:gd name="T35" fmla="*/ 23 h 43"/>
                <a:gd name="T36" fmla="*/ 28 w 196"/>
                <a:gd name="T37" fmla="*/ 23 h 43"/>
                <a:gd name="T38" fmla="*/ 28 w 196"/>
                <a:gd name="T39" fmla="*/ 0 h 43"/>
                <a:gd name="T40" fmla="*/ 0 w 196"/>
                <a:gd name="T41" fmla="*/ 0 h 43"/>
                <a:gd name="T42" fmla="*/ 0 w 196"/>
                <a:gd name="T43" fmla="*/ 43 h 43"/>
                <a:gd name="T44" fmla="*/ 196 w 196"/>
                <a:gd name="T45" fmla="*/ 43 h 43"/>
                <a:gd name="T46" fmla="*/ 196 w 196"/>
                <a:gd name="T47" fmla="*/ 0 h 43"/>
                <a:gd name="T48" fmla="*/ 168 w 196"/>
                <a:gd name="T49" fmla="*/ 0 h 43"/>
                <a:gd name="T50" fmla="*/ 168 w 196"/>
                <a:gd name="T51" fmla="*/ 0 h 43"/>
                <a:gd name="T52" fmla="*/ 168 w 196"/>
                <a:gd name="T5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43">
                  <a:moveTo>
                    <a:pt x="168" y="0"/>
                  </a:moveTo>
                  <a:lnTo>
                    <a:pt x="168" y="23"/>
                  </a:lnTo>
                  <a:lnTo>
                    <a:pt x="152" y="23"/>
                  </a:lnTo>
                  <a:lnTo>
                    <a:pt x="152" y="0"/>
                  </a:lnTo>
                  <a:lnTo>
                    <a:pt x="137" y="0"/>
                  </a:lnTo>
                  <a:lnTo>
                    <a:pt x="137" y="23"/>
                  </a:lnTo>
                  <a:lnTo>
                    <a:pt x="121" y="23"/>
                  </a:lnTo>
                  <a:lnTo>
                    <a:pt x="121" y="0"/>
                  </a:lnTo>
                  <a:lnTo>
                    <a:pt x="106" y="0"/>
                  </a:lnTo>
                  <a:lnTo>
                    <a:pt x="106" y="23"/>
                  </a:lnTo>
                  <a:lnTo>
                    <a:pt x="90" y="23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5" y="23"/>
                  </a:lnTo>
                  <a:lnTo>
                    <a:pt x="59" y="23"/>
                  </a:lnTo>
                  <a:lnTo>
                    <a:pt x="59" y="0"/>
                  </a:lnTo>
                  <a:lnTo>
                    <a:pt x="44" y="0"/>
                  </a:lnTo>
                  <a:lnTo>
                    <a:pt x="44" y="23"/>
                  </a:lnTo>
                  <a:lnTo>
                    <a:pt x="28" y="23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196" y="43"/>
                  </a:lnTo>
                  <a:lnTo>
                    <a:pt x="196" y="0"/>
                  </a:lnTo>
                  <a:lnTo>
                    <a:pt x="168" y="0"/>
                  </a:lnTo>
                  <a:moveTo>
                    <a:pt x="168" y="0"/>
                  </a:moveTo>
                  <a:lnTo>
                    <a:pt x="16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104">
              <a:extLst>
                <a:ext uri="{FF2B5EF4-FFF2-40B4-BE49-F238E27FC236}">
                  <a16:creationId xmlns:a16="http://schemas.microsoft.com/office/drawing/2014/main" id="{73947EBD-E002-4584-806A-D08CBE2B52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24176" y="4876801"/>
              <a:ext cx="311150" cy="292100"/>
            </a:xfrm>
            <a:custGeom>
              <a:avLst/>
              <a:gdLst>
                <a:gd name="T0" fmla="*/ 0 w 196"/>
                <a:gd name="T1" fmla="*/ 184 h 184"/>
                <a:gd name="T2" fmla="*/ 196 w 196"/>
                <a:gd name="T3" fmla="*/ 184 h 184"/>
                <a:gd name="T4" fmla="*/ 196 w 196"/>
                <a:gd name="T5" fmla="*/ 0 h 184"/>
                <a:gd name="T6" fmla="*/ 0 w 196"/>
                <a:gd name="T7" fmla="*/ 0 h 184"/>
                <a:gd name="T8" fmla="*/ 0 w 196"/>
                <a:gd name="T9" fmla="*/ 184 h 184"/>
                <a:gd name="T10" fmla="*/ 44 w 196"/>
                <a:gd name="T11" fmla="*/ 27 h 184"/>
                <a:gd name="T12" fmla="*/ 152 w 196"/>
                <a:gd name="T13" fmla="*/ 27 h 184"/>
                <a:gd name="T14" fmla="*/ 152 w 196"/>
                <a:gd name="T15" fmla="*/ 42 h 184"/>
                <a:gd name="T16" fmla="*/ 44 w 196"/>
                <a:gd name="T17" fmla="*/ 42 h 184"/>
                <a:gd name="T18" fmla="*/ 44 w 196"/>
                <a:gd name="T19" fmla="*/ 27 h 184"/>
                <a:gd name="T20" fmla="*/ 44 w 196"/>
                <a:gd name="T21" fmla="*/ 60 h 184"/>
                <a:gd name="T22" fmla="*/ 152 w 196"/>
                <a:gd name="T23" fmla="*/ 60 h 184"/>
                <a:gd name="T24" fmla="*/ 152 w 196"/>
                <a:gd name="T25" fmla="*/ 76 h 184"/>
                <a:gd name="T26" fmla="*/ 44 w 196"/>
                <a:gd name="T27" fmla="*/ 76 h 184"/>
                <a:gd name="T28" fmla="*/ 44 w 196"/>
                <a:gd name="T29" fmla="*/ 60 h 184"/>
                <a:gd name="T30" fmla="*/ 44 w 196"/>
                <a:gd name="T31" fmla="*/ 94 h 184"/>
                <a:gd name="T32" fmla="*/ 152 w 196"/>
                <a:gd name="T33" fmla="*/ 94 h 184"/>
                <a:gd name="T34" fmla="*/ 152 w 196"/>
                <a:gd name="T35" fmla="*/ 109 h 184"/>
                <a:gd name="T36" fmla="*/ 44 w 196"/>
                <a:gd name="T37" fmla="*/ 109 h 184"/>
                <a:gd name="T38" fmla="*/ 44 w 196"/>
                <a:gd name="T39" fmla="*/ 94 h 184"/>
                <a:gd name="T40" fmla="*/ 44 w 196"/>
                <a:gd name="T41" fmla="*/ 127 h 184"/>
                <a:gd name="T42" fmla="*/ 152 w 196"/>
                <a:gd name="T43" fmla="*/ 127 h 184"/>
                <a:gd name="T44" fmla="*/ 152 w 196"/>
                <a:gd name="T45" fmla="*/ 143 h 184"/>
                <a:gd name="T46" fmla="*/ 44 w 196"/>
                <a:gd name="T47" fmla="*/ 143 h 184"/>
                <a:gd name="T48" fmla="*/ 44 w 196"/>
                <a:gd name="T49" fmla="*/ 127 h 184"/>
                <a:gd name="T50" fmla="*/ 44 w 196"/>
                <a:gd name="T51" fmla="*/ 127 h 184"/>
                <a:gd name="T52" fmla="*/ 44 w 196"/>
                <a:gd name="T53" fmla="*/ 12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184">
                  <a:moveTo>
                    <a:pt x="0" y="184"/>
                  </a:moveTo>
                  <a:lnTo>
                    <a:pt x="196" y="184"/>
                  </a:lnTo>
                  <a:lnTo>
                    <a:pt x="196" y="0"/>
                  </a:lnTo>
                  <a:lnTo>
                    <a:pt x="0" y="0"/>
                  </a:lnTo>
                  <a:lnTo>
                    <a:pt x="0" y="184"/>
                  </a:lnTo>
                  <a:close/>
                  <a:moveTo>
                    <a:pt x="44" y="27"/>
                  </a:moveTo>
                  <a:lnTo>
                    <a:pt x="152" y="27"/>
                  </a:lnTo>
                  <a:lnTo>
                    <a:pt x="152" y="42"/>
                  </a:lnTo>
                  <a:lnTo>
                    <a:pt x="44" y="42"/>
                  </a:lnTo>
                  <a:lnTo>
                    <a:pt x="44" y="27"/>
                  </a:lnTo>
                  <a:close/>
                  <a:moveTo>
                    <a:pt x="44" y="60"/>
                  </a:moveTo>
                  <a:lnTo>
                    <a:pt x="152" y="60"/>
                  </a:lnTo>
                  <a:lnTo>
                    <a:pt x="152" y="76"/>
                  </a:lnTo>
                  <a:lnTo>
                    <a:pt x="44" y="76"/>
                  </a:lnTo>
                  <a:lnTo>
                    <a:pt x="44" y="60"/>
                  </a:lnTo>
                  <a:close/>
                  <a:moveTo>
                    <a:pt x="44" y="94"/>
                  </a:moveTo>
                  <a:lnTo>
                    <a:pt x="152" y="94"/>
                  </a:lnTo>
                  <a:lnTo>
                    <a:pt x="152" y="109"/>
                  </a:lnTo>
                  <a:lnTo>
                    <a:pt x="44" y="109"/>
                  </a:lnTo>
                  <a:lnTo>
                    <a:pt x="44" y="94"/>
                  </a:lnTo>
                  <a:close/>
                  <a:moveTo>
                    <a:pt x="44" y="127"/>
                  </a:moveTo>
                  <a:lnTo>
                    <a:pt x="152" y="127"/>
                  </a:lnTo>
                  <a:lnTo>
                    <a:pt x="152" y="143"/>
                  </a:lnTo>
                  <a:lnTo>
                    <a:pt x="44" y="143"/>
                  </a:lnTo>
                  <a:lnTo>
                    <a:pt x="44" y="127"/>
                  </a:lnTo>
                  <a:close/>
                  <a:moveTo>
                    <a:pt x="44" y="127"/>
                  </a:moveTo>
                  <a:lnTo>
                    <a:pt x="44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105">
              <a:extLst>
                <a:ext uri="{FF2B5EF4-FFF2-40B4-BE49-F238E27FC236}">
                  <a16:creationId xmlns:a16="http://schemas.microsoft.com/office/drawing/2014/main" id="{B671C4DB-936D-4946-BFC6-CBA99EA2F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24176" y="4876801"/>
              <a:ext cx="311150" cy="292100"/>
            </a:xfrm>
            <a:custGeom>
              <a:avLst/>
              <a:gdLst>
                <a:gd name="T0" fmla="*/ 0 w 196"/>
                <a:gd name="T1" fmla="*/ 184 h 184"/>
                <a:gd name="T2" fmla="*/ 196 w 196"/>
                <a:gd name="T3" fmla="*/ 184 h 184"/>
                <a:gd name="T4" fmla="*/ 196 w 196"/>
                <a:gd name="T5" fmla="*/ 0 h 184"/>
                <a:gd name="T6" fmla="*/ 0 w 196"/>
                <a:gd name="T7" fmla="*/ 0 h 184"/>
                <a:gd name="T8" fmla="*/ 0 w 196"/>
                <a:gd name="T9" fmla="*/ 184 h 184"/>
                <a:gd name="T10" fmla="*/ 44 w 196"/>
                <a:gd name="T11" fmla="*/ 27 h 184"/>
                <a:gd name="T12" fmla="*/ 152 w 196"/>
                <a:gd name="T13" fmla="*/ 27 h 184"/>
                <a:gd name="T14" fmla="*/ 152 w 196"/>
                <a:gd name="T15" fmla="*/ 42 h 184"/>
                <a:gd name="T16" fmla="*/ 44 w 196"/>
                <a:gd name="T17" fmla="*/ 42 h 184"/>
                <a:gd name="T18" fmla="*/ 44 w 196"/>
                <a:gd name="T19" fmla="*/ 27 h 184"/>
                <a:gd name="T20" fmla="*/ 44 w 196"/>
                <a:gd name="T21" fmla="*/ 60 h 184"/>
                <a:gd name="T22" fmla="*/ 152 w 196"/>
                <a:gd name="T23" fmla="*/ 60 h 184"/>
                <a:gd name="T24" fmla="*/ 152 w 196"/>
                <a:gd name="T25" fmla="*/ 76 h 184"/>
                <a:gd name="T26" fmla="*/ 44 w 196"/>
                <a:gd name="T27" fmla="*/ 76 h 184"/>
                <a:gd name="T28" fmla="*/ 44 w 196"/>
                <a:gd name="T29" fmla="*/ 60 h 184"/>
                <a:gd name="T30" fmla="*/ 44 w 196"/>
                <a:gd name="T31" fmla="*/ 94 h 184"/>
                <a:gd name="T32" fmla="*/ 152 w 196"/>
                <a:gd name="T33" fmla="*/ 94 h 184"/>
                <a:gd name="T34" fmla="*/ 152 w 196"/>
                <a:gd name="T35" fmla="*/ 109 h 184"/>
                <a:gd name="T36" fmla="*/ 44 w 196"/>
                <a:gd name="T37" fmla="*/ 109 h 184"/>
                <a:gd name="T38" fmla="*/ 44 w 196"/>
                <a:gd name="T39" fmla="*/ 94 h 184"/>
                <a:gd name="T40" fmla="*/ 44 w 196"/>
                <a:gd name="T41" fmla="*/ 127 h 184"/>
                <a:gd name="T42" fmla="*/ 152 w 196"/>
                <a:gd name="T43" fmla="*/ 127 h 184"/>
                <a:gd name="T44" fmla="*/ 152 w 196"/>
                <a:gd name="T45" fmla="*/ 143 h 184"/>
                <a:gd name="T46" fmla="*/ 44 w 196"/>
                <a:gd name="T47" fmla="*/ 143 h 184"/>
                <a:gd name="T48" fmla="*/ 44 w 196"/>
                <a:gd name="T49" fmla="*/ 127 h 184"/>
                <a:gd name="T50" fmla="*/ 44 w 196"/>
                <a:gd name="T51" fmla="*/ 127 h 184"/>
                <a:gd name="T52" fmla="*/ 44 w 196"/>
                <a:gd name="T53" fmla="*/ 12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184">
                  <a:moveTo>
                    <a:pt x="0" y="184"/>
                  </a:moveTo>
                  <a:lnTo>
                    <a:pt x="196" y="184"/>
                  </a:lnTo>
                  <a:lnTo>
                    <a:pt x="196" y="0"/>
                  </a:lnTo>
                  <a:lnTo>
                    <a:pt x="0" y="0"/>
                  </a:lnTo>
                  <a:lnTo>
                    <a:pt x="0" y="184"/>
                  </a:lnTo>
                  <a:moveTo>
                    <a:pt x="44" y="27"/>
                  </a:moveTo>
                  <a:lnTo>
                    <a:pt x="152" y="27"/>
                  </a:lnTo>
                  <a:lnTo>
                    <a:pt x="152" y="42"/>
                  </a:lnTo>
                  <a:lnTo>
                    <a:pt x="44" y="42"/>
                  </a:lnTo>
                  <a:lnTo>
                    <a:pt x="44" y="27"/>
                  </a:lnTo>
                  <a:moveTo>
                    <a:pt x="44" y="60"/>
                  </a:moveTo>
                  <a:lnTo>
                    <a:pt x="152" y="60"/>
                  </a:lnTo>
                  <a:lnTo>
                    <a:pt x="152" y="76"/>
                  </a:lnTo>
                  <a:lnTo>
                    <a:pt x="44" y="76"/>
                  </a:lnTo>
                  <a:lnTo>
                    <a:pt x="44" y="60"/>
                  </a:lnTo>
                  <a:moveTo>
                    <a:pt x="44" y="94"/>
                  </a:moveTo>
                  <a:lnTo>
                    <a:pt x="152" y="94"/>
                  </a:lnTo>
                  <a:lnTo>
                    <a:pt x="152" y="109"/>
                  </a:lnTo>
                  <a:lnTo>
                    <a:pt x="44" y="109"/>
                  </a:lnTo>
                  <a:lnTo>
                    <a:pt x="44" y="94"/>
                  </a:lnTo>
                  <a:moveTo>
                    <a:pt x="44" y="127"/>
                  </a:moveTo>
                  <a:lnTo>
                    <a:pt x="152" y="127"/>
                  </a:lnTo>
                  <a:lnTo>
                    <a:pt x="152" y="143"/>
                  </a:lnTo>
                  <a:lnTo>
                    <a:pt x="44" y="143"/>
                  </a:lnTo>
                  <a:lnTo>
                    <a:pt x="44" y="127"/>
                  </a:lnTo>
                  <a:moveTo>
                    <a:pt x="44" y="127"/>
                  </a:moveTo>
                  <a:lnTo>
                    <a:pt x="44" y="12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8ABD1B9-7015-4834-9D9B-533A38F930BB}"/>
              </a:ext>
            </a:extLst>
          </p:cNvPr>
          <p:cNvGrpSpPr/>
          <p:nvPr/>
        </p:nvGrpSpPr>
        <p:grpSpPr>
          <a:xfrm>
            <a:off x="1785508" y="2571172"/>
            <a:ext cx="274661" cy="274661"/>
            <a:chOff x="4346576" y="4748213"/>
            <a:chExt cx="41910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03" name="Freeform 106">
              <a:extLst>
                <a:ext uri="{FF2B5EF4-FFF2-40B4-BE49-F238E27FC236}">
                  <a16:creationId xmlns:a16="http://schemas.microsoft.com/office/drawing/2014/main" id="{C907D9F4-B119-474B-918A-BCF93766AF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8176" y="4908551"/>
              <a:ext cx="217488" cy="217488"/>
            </a:xfrm>
            <a:custGeom>
              <a:avLst/>
              <a:gdLst>
                <a:gd name="T0" fmla="*/ 0 w 137"/>
                <a:gd name="T1" fmla="*/ 111 h 137"/>
                <a:gd name="T2" fmla="*/ 110 w 137"/>
                <a:gd name="T3" fmla="*/ 0 h 137"/>
                <a:gd name="T4" fmla="*/ 137 w 137"/>
                <a:gd name="T5" fmla="*/ 27 h 137"/>
                <a:gd name="T6" fmla="*/ 27 w 137"/>
                <a:gd name="T7" fmla="*/ 137 h 137"/>
                <a:gd name="T8" fmla="*/ 0 w 137"/>
                <a:gd name="T9" fmla="*/ 111 h 137"/>
                <a:gd name="T10" fmla="*/ 0 w 137"/>
                <a:gd name="T11" fmla="*/ 111 h 137"/>
                <a:gd name="T12" fmla="*/ 0 w 137"/>
                <a:gd name="T13" fmla="*/ 11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37">
                  <a:moveTo>
                    <a:pt x="0" y="111"/>
                  </a:moveTo>
                  <a:lnTo>
                    <a:pt x="110" y="0"/>
                  </a:lnTo>
                  <a:lnTo>
                    <a:pt x="137" y="27"/>
                  </a:lnTo>
                  <a:lnTo>
                    <a:pt x="27" y="137"/>
                  </a:lnTo>
                  <a:lnTo>
                    <a:pt x="0" y="111"/>
                  </a:lnTo>
                  <a:close/>
                  <a:moveTo>
                    <a:pt x="0" y="111"/>
                  </a:moveTo>
                  <a:lnTo>
                    <a:pt x="0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107">
              <a:extLst>
                <a:ext uri="{FF2B5EF4-FFF2-40B4-BE49-F238E27FC236}">
                  <a16:creationId xmlns:a16="http://schemas.microsoft.com/office/drawing/2014/main" id="{50C69156-F911-4068-B054-1F95A18BED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8176" y="4908551"/>
              <a:ext cx="217488" cy="217488"/>
            </a:xfrm>
            <a:custGeom>
              <a:avLst/>
              <a:gdLst>
                <a:gd name="T0" fmla="*/ 0 w 137"/>
                <a:gd name="T1" fmla="*/ 111 h 137"/>
                <a:gd name="T2" fmla="*/ 110 w 137"/>
                <a:gd name="T3" fmla="*/ 0 h 137"/>
                <a:gd name="T4" fmla="*/ 137 w 137"/>
                <a:gd name="T5" fmla="*/ 27 h 137"/>
                <a:gd name="T6" fmla="*/ 27 w 137"/>
                <a:gd name="T7" fmla="*/ 137 h 137"/>
                <a:gd name="T8" fmla="*/ 0 w 137"/>
                <a:gd name="T9" fmla="*/ 111 h 137"/>
                <a:gd name="T10" fmla="*/ 0 w 137"/>
                <a:gd name="T11" fmla="*/ 111 h 137"/>
                <a:gd name="T12" fmla="*/ 0 w 137"/>
                <a:gd name="T13" fmla="*/ 11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37">
                  <a:moveTo>
                    <a:pt x="0" y="111"/>
                  </a:moveTo>
                  <a:lnTo>
                    <a:pt x="110" y="0"/>
                  </a:lnTo>
                  <a:lnTo>
                    <a:pt x="137" y="27"/>
                  </a:lnTo>
                  <a:lnTo>
                    <a:pt x="27" y="137"/>
                  </a:lnTo>
                  <a:lnTo>
                    <a:pt x="0" y="111"/>
                  </a:lnTo>
                  <a:moveTo>
                    <a:pt x="0" y="111"/>
                  </a:moveTo>
                  <a:lnTo>
                    <a:pt x="0" y="11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108">
              <a:extLst>
                <a:ext uri="{FF2B5EF4-FFF2-40B4-BE49-F238E27FC236}">
                  <a16:creationId xmlns:a16="http://schemas.microsoft.com/office/drawing/2014/main" id="{D9BE75E8-086E-4D53-8A40-F51A665162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6451" y="4748213"/>
              <a:ext cx="149225" cy="149225"/>
            </a:xfrm>
            <a:custGeom>
              <a:avLst/>
              <a:gdLst>
                <a:gd name="T0" fmla="*/ 0 w 94"/>
                <a:gd name="T1" fmla="*/ 30 h 94"/>
                <a:gd name="T2" fmla="*/ 29 w 94"/>
                <a:gd name="T3" fmla="*/ 0 h 94"/>
                <a:gd name="T4" fmla="*/ 94 w 94"/>
                <a:gd name="T5" fmla="*/ 65 h 94"/>
                <a:gd name="T6" fmla="*/ 65 w 94"/>
                <a:gd name="T7" fmla="*/ 94 h 94"/>
                <a:gd name="T8" fmla="*/ 0 w 94"/>
                <a:gd name="T9" fmla="*/ 30 h 94"/>
                <a:gd name="T10" fmla="*/ 0 w 94"/>
                <a:gd name="T11" fmla="*/ 30 h 94"/>
                <a:gd name="T12" fmla="*/ 0 w 94"/>
                <a:gd name="T13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4">
                  <a:moveTo>
                    <a:pt x="0" y="30"/>
                  </a:moveTo>
                  <a:lnTo>
                    <a:pt x="29" y="0"/>
                  </a:lnTo>
                  <a:lnTo>
                    <a:pt x="94" y="65"/>
                  </a:lnTo>
                  <a:lnTo>
                    <a:pt x="65" y="94"/>
                  </a:lnTo>
                  <a:lnTo>
                    <a:pt x="0" y="30"/>
                  </a:lnTo>
                  <a:close/>
                  <a:moveTo>
                    <a:pt x="0" y="30"/>
                  </a:move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109">
              <a:extLst>
                <a:ext uri="{FF2B5EF4-FFF2-40B4-BE49-F238E27FC236}">
                  <a16:creationId xmlns:a16="http://schemas.microsoft.com/office/drawing/2014/main" id="{6A0217B2-4BA5-4883-B149-6EB39742FD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6451" y="4748213"/>
              <a:ext cx="149225" cy="149225"/>
            </a:xfrm>
            <a:custGeom>
              <a:avLst/>
              <a:gdLst>
                <a:gd name="T0" fmla="*/ 0 w 94"/>
                <a:gd name="T1" fmla="*/ 30 h 94"/>
                <a:gd name="T2" fmla="*/ 29 w 94"/>
                <a:gd name="T3" fmla="*/ 0 h 94"/>
                <a:gd name="T4" fmla="*/ 94 w 94"/>
                <a:gd name="T5" fmla="*/ 65 h 94"/>
                <a:gd name="T6" fmla="*/ 65 w 94"/>
                <a:gd name="T7" fmla="*/ 94 h 94"/>
                <a:gd name="T8" fmla="*/ 0 w 94"/>
                <a:gd name="T9" fmla="*/ 30 h 94"/>
                <a:gd name="T10" fmla="*/ 0 w 94"/>
                <a:gd name="T11" fmla="*/ 30 h 94"/>
                <a:gd name="T12" fmla="*/ 0 w 94"/>
                <a:gd name="T13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4">
                  <a:moveTo>
                    <a:pt x="0" y="30"/>
                  </a:moveTo>
                  <a:lnTo>
                    <a:pt x="29" y="0"/>
                  </a:lnTo>
                  <a:lnTo>
                    <a:pt x="94" y="65"/>
                  </a:lnTo>
                  <a:lnTo>
                    <a:pt x="65" y="94"/>
                  </a:lnTo>
                  <a:lnTo>
                    <a:pt x="0" y="30"/>
                  </a:lnTo>
                  <a:moveTo>
                    <a:pt x="0" y="30"/>
                  </a:moveTo>
                  <a:lnTo>
                    <a:pt x="0" y="3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110">
              <a:extLst>
                <a:ext uri="{FF2B5EF4-FFF2-40B4-BE49-F238E27FC236}">
                  <a16:creationId xmlns:a16="http://schemas.microsoft.com/office/drawing/2014/main" id="{930E8DEC-6525-4E77-BF09-D7BC0A2AD3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9938" y="4813301"/>
              <a:ext cx="122238" cy="120650"/>
            </a:xfrm>
            <a:custGeom>
              <a:avLst/>
              <a:gdLst>
                <a:gd name="T0" fmla="*/ 0 w 77"/>
                <a:gd name="T1" fmla="*/ 12 h 76"/>
                <a:gd name="T2" fmla="*/ 12 w 77"/>
                <a:gd name="T3" fmla="*/ 0 h 76"/>
                <a:gd name="T4" fmla="*/ 77 w 77"/>
                <a:gd name="T5" fmla="*/ 64 h 76"/>
                <a:gd name="T6" fmla="*/ 65 w 77"/>
                <a:gd name="T7" fmla="*/ 76 h 76"/>
                <a:gd name="T8" fmla="*/ 0 w 77"/>
                <a:gd name="T9" fmla="*/ 12 h 76"/>
                <a:gd name="T10" fmla="*/ 0 w 77"/>
                <a:gd name="T11" fmla="*/ 12 h 76"/>
                <a:gd name="T12" fmla="*/ 0 w 77"/>
                <a:gd name="T13" fmla="*/ 1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6">
                  <a:moveTo>
                    <a:pt x="0" y="12"/>
                  </a:moveTo>
                  <a:lnTo>
                    <a:pt x="12" y="0"/>
                  </a:lnTo>
                  <a:lnTo>
                    <a:pt x="77" y="64"/>
                  </a:lnTo>
                  <a:lnTo>
                    <a:pt x="65" y="76"/>
                  </a:lnTo>
                  <a:lnTo>
                    <a:pt x="0" y="12"/>
                  </a:lnTo>
                  <a:close/>
                  <a:moveTo>
                    <a:pt x="0" y="12"/>
                  </a:move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111">
              <a:extLst>
                <a:ext uri="{FF2B5EF4-FFF2-40B4-BE49-F238E27FC236}">
                  <a16:creationId xmlns:a16="http://schemas.microsoft.com/office/drawing/2014/main" id="{EC0D73A6-77E8-47FD-972C-D38BB41A06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9938" y="4813301"/>
              <a:ext cx="122238" cy="120650"/>
            </a:xfrm>
            <a:custGeom>
              <a:avLst/>
              <a:gdLst>
                <a:gd name="T0" fmla="*/ 0 w 77"/>
                <a:gd name="T1" fmla="*/ 12 h 76"/>
                <a:gd name="T2" fmla="*/ 12 w 77"/>
                <a:gd name="T3" fmla="*/ 0 h 76"/>
                <a:gd name="T4" fmla="*/ 77 w 77"/>
                <a:gd name="T5" fmla="*/ 64 h 76"/>
                <a:gd name="T6" fmla="*/ 65 w 77"/>
                <a:gd name="T7" fmla="*/ 76 h 76"/>
                <a:gd name="T8" fmla="*/ 0 w 77"/>
                <a:gd name="T9" fmla="*/ 12 h 76"/>
                <a:gd name="T10" fmla="*/ 0 w 77"/>
                <a:gd name="T11" fmla="*/ 12 h 76"/>
                <a:gd name="T12" fmla="*/ 0 w 77"/>
                <a:gd name="T13" fmla="*/ 1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6">
                  <a:moveTo>
                    <a:pt x="0" y="12"/>
                  </a:moveTo>
                  <a:lnTo>
                    <a:pt x="12" y="0"/>
                  </a:lnTo>
                  <a:lnTo>
                    <a:pt x="77" y="64"/>
                  </a:lnTo>
                  <a:lnTo>
                    <a:pt x="65" y="76"/>
                  </a:lnTo>
                  <a:lnTo>
                    <a:pt x="0" y="12"/>
                  </a:lnTo>
                  <a:moveTo>
                    <a:pt x="0" y="12"/>
                  </a:moveTo>
                  <a:lnTo>
                    <a:pt x="0" y="1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112">
              <a:extLst>
                <a:ext uri="{FF2B5EF4-FFF2-40B4-BE49-F238E27FC236}">
                  <a16:creationId xmlns:a16="http://schemas.microsoft.com/office/drawing/2014/main" id="{5CDCE6F7-70CA-477A-AFD8-D5E4AEA0F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3" y="4849813"/>
              <a:ext cx="219075" cy="217488"/>
            </a:xfrm>
            <a:custGeom>
              <a:avLst/>
              <a:gdLst>
                <a:gd name="T0" fmla="*/ 0 w 138"/>
                <a:gd name="T1" fmla="*/ 110 h 137"/>
                <a:gd name="T2" fmla="*/ 111 w 138"/>
                <a:gd name="T3" fmla="*/ 0 h 137"/>
                <a:gd name="T4" fmla="*/ 138 w 138"/>
                <a:gd name="T5" fmla="*/ 27 h 137"/>
                <a:gd name="T6" fmla="*/ 28 w 138"/>
                <a:gd name="T7" fmla="*/ 137 h 137"/>
                <a:gd name="T8" fmla="*/ 0 w 138"/>
                <a:gd name="T9" fmla="*/ 110 h 137"/>
                <a:gd name="T10" fmla="*/ 0 w 138"/>
                <a:gd name="T11" fmla="*/ 110 h 137"/>
                <a:gd name="T12" fmla="*/ 0 w 138"/>
                <a:gd name="T13" fmla="*/ 11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0" y="110"/>
                  </a:moveTo>
                  <a:lnTo>
                    <a:pt x="111" y="0"/>
                  </a:lnTo>
                  <a:lnTo>
                    <a:pt x="138" y="27"/>
                  </a:lnTo>
                  <a:lnTo>
                    <a:pt x="28" y="137"/>
                  </a:lnTo>
                  <a:lnTo>
                    <a:pt x="0" y="110"/>
                  </a:lnTo>
                  <a:close/>
                  <a:moveTo>
                    <a:pt x="0" y="110"/>
                  </a:moveTo>
                  <a:lnTo>
                    <a:pt x="0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113">
              <a:extLst>
                <a:ext uri="{FF2B5EF4-FFF2-40B4-BE49-F238E27FC236}">
                  <a16:creationId xmlns:a16="http://schemas.microsoft.com/office/drawing/2014/main" id="{A8544897-618F-4563-9722-4AA5F4CA5B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3" y="4849813"/>
              <a:ext cx="219075" cy="217488"/>
            </a:xfrm>
            <a:custGeom>
              <a:avLst/>
              <a:gdLst>
                <a:gd name="T0" fmla="*/ 0 w 138"/>
                <a:gd name="T1" fmla="*/ 110 h 137"/>
                <a:gd name="T2" fmla="*/ 111 w 138"/>
                <a:gd name="T3" fmla="*/ 0 h 137"/>
                <a:gd name="T4" fmla="*/ 138 w 138"/>
                <a:gd name="T5" fmla="*/ 27 h 137"/>
                <a:gd name="T6" fmla="*/ 28 w 138"/>
                <a:gd name="T7" fmla="*/ 137 h 137"/>
                <a:gd name="T8" fmla="*/ 0 w 138"/>
                <a:gd name="T9" fmla="*/ 110 h 137"/>
                <a:gd name="T10" fmla="*/ 0 w 138"/>
                <a:gd name="T11" fmla="*/ 110 h 137"/>
                <a:gd name="T12" fmla="*/ 0 w 138"/>
                <a:gd name="T13" fmla="*/ 11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0" y="110"/>
                  </a:moveTo>
                  <a:lnTo>
                    <a:pt x="111" y="0"/>
                  </a:lnTo>
                  <a:lnTo>
                    <a:pt x="138" y="27"/>
                  </a:lnTo>
                  <a:lnTo>
                    <a:pt x="28" y="137"/>
                  </a:lnTo>
                  <a:lnTo>
                    <a:pt x="0" y="110"/>
                  </a:lnTo>
                  <a:moveTo>
                    <a:pt x="0" y="110"/>
                  </a:moveTo>
                  <a:lnTo>
                    <a:pt x="0" y="1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114">
              <a:extLst>
                <a:ext uri="{FF2B5EF4-FFF2-40B4-BE49-F238E27FC236}">
                  <a16:creationId xmlns:a16="http://schemas.microsoft.com/office/drawing/2014/main" id="{84398CEF-6D26-4C09-B1C7-3573613ACB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6576" y="5043488"/>
              <a:ext cx="123825" cy="123825"/>
            </a:xfrm>
            <a:custGeom>
              <a:avLst/>
              <a:gdLst>
                <a:gd name="T0" fmla="*/ 16 w 78"/>
                <a:gd name="T1" fmla="*/ 0 h 78"/>
                <a:gd name="T2" fmla="*/ 0 w 78"/>
                <a:gd name="T3" fmla="*/ 78 h 78"/>
                <a:gd name="T4" fmla="*/ 78 w 78"/>
                <a:gd name="T5" fmla="*/ 62 h 78"/>
                <a:gd name="T6" fmla="*/ 16 w 78"/>
                <a:gd name="T7" fmla="*/ 0 h 78"/>
                <a:gd name="T8" fmla="*/ 16 w 78"/>
                <a:gd name="T9" fmla="*/ 0 h 78"/>
                <a:gd name="T10" fmla="*/ 16 w 78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78">
                  <a:moveTo>
                    <a:pt x="16" y="0"/>
                  </a:moveTo>
                  <a:lnTo>
                    <a:pt x="0" y="78"/>
                  </a:lnTo>
                  <a:lnTo>
                    <a:pt x="78" y="62"/>
                  </a:lnTo>
                  <a:lnTo>
                    <a:pt x="16" y="0"/>
                  </a:lnTo>
                  <a:close/>
                  <a:moveTo>
                    <a:pt x="16" y="0"/>
                  </a:move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115">
              <a:extLst>
                <a:ext uri="{FF2B5EF4-FFF2-40B4-BE49-F238E27FC236}">
                  <a16:creationId xmlns:a16="http://schemas.microsoft.com/office/drawing/2014/main" id="{1D904249-568E-4956-9A88-2CDF4254D0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6576" y="5043488"/>
              <a:ext cx="123825" cy="123825"/>
            </a:xfrm>
            <a:custGeom>
              <a:avLst/>
              <a:gdLst>
                <a:gd name="T0" fmla="*/ 16 w 78"/>
                <a:gd name="T1" fmla="*/ 0 h 78"/>
                <a:gd name="T2" fmla="*/ 0 w 78"/>
                <a:gd name="T3" fmla="*/ 78 h 78"/>
                <a:gd name="T4" fmla="*/ 78 w 78"/>
                <a:gd name="T5" fmla="*/ 62 h 78"/>
                <a:gd name="T6" fmla="*/ 16 w 78"/>
                <a:gd name="T7" fmla="*/ 0 h 78"/>
                <a:gd name="T8" fmla="*/ 16 w 78"/>
                <a:gd name="T9" fmla="*/ 0 h 78"/>
                <a:gd name="T10" fmla="*/ 16 w 78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78">
                  <a:moveTo>
                    <a:pt x="16" y="0"/>
                  </a:moveTo>
                  <a:lnTo>
                    <a:pt x="0" y="78"/>
                  </a:lnTo>
                  <a:lnTo>
                    <a:pt x="78" y="62"/>
                  </a:lnTo>
                  <a:lnTo>
                    <a:pt x="16" y="0"/>
                  </a:lnTo>
                  <a:moveTo>
                    <a:pt x="16" y="0"/>
                  </a:move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8066B9B-DAAC-4274-B56C-37AC53DE2A11}"/>
              </a:ext>
            </a:extLst>
          </p:cNvPr>
          <p:cNvGrpSpPr/>
          <p:nvPr/>
        </p:nvGrpSpPr>
        <p:grpSpPr>
          <a:xfrm>
            <a:off x="1268438" y="2571172"/>
            <a:ext cx="275702" cy="275702"/>
            <a:chOff x="3557588" y="4748213"/>
            <a:chExt cx="42068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96" name="Freeform 116">
              <a:extLst>
                <a:ext uri="{FF2B5EF4-FFF2-40B4-BE49-F238E27FC236}">
                  <a16:creationId xmlns:a16="http://schemas.microsoft.com/office/drawing/2014/main" id="{DC8F19D9-6372-444F-B705-9CAD7BA0D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06801" y="4995863"/>
              <a:ext cx="123825" cy="123825"/>
            </a:xfrm>
            <a:custGeom>
              <a:avLst/>
              <a:gdLst>
                <a:gd name="T0" fmla="*/ 0 w 78"/>
                <a:gd name="T1" fmla="*/ 13 h 78"/>
                <a:gd name="T2" fmla="*/ 12 w 78"/>
                <a:gd name="T3" fmla="*/ 0 h 78"/>
                <a:gd name="T4" fmla="*/ 78 w 78"/>
                <a:gd name="T5" fmla="*/ 66 h 78"/>
                <a:gd name="T6" fmla="*/ 65 w 78"/>
                <a:gd name="T7" fmla="*/ 78 h 78"/>
                <a:gd name="T8" fmla="*/ 0 w 78"/>
                <a:gd name="T9" fmla="*/ 13 h 78"/>
                <a:gd name="T10" fmla="*/ 0 w 78"/>
                <a:gd name="T11" fmla="*/ 13 h 78"/>
                <a:gd name="T12" fmla="*/ 0 w 78"/>
                <a:gd name="T13" fmla="*/ 1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8">
                  <a:moveTo>
                    <a:pt x="0" y="13"/>
                  </a:moveTo>
                  <a:lnTo>
                    <a:pt x="12" y="0"/>
                  </a:lnTo>
                  <a:lnTo>
                    <a:pt x="78" y="66"/>
                  </a:lnTo>
                  <a:lnTo>
                    <a:pt x="65" y="78"/>
                  </a:lnTo>
                  <a:lnTo>
                    <a:pt x="0" y="13"/>
                  </a:lnTo>
                  <a:close/>
                  <a:moveTo>
                    <a:pt x="0" y="13"/>
                  </a:move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117">
              <a:extLst>
                <a:ext uri="{FF2B5EF4-FFF2-40B4-BE49-F238E27FC236}">
                  <a16:creationId xmlns:a16="http://schemas.microsoft.com/office/drawing/2014/main" id="{447FDFB3-C55C-4C58-BFF1-FA0604D66E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06801" y="4995863"/>
              <a:ext cx="123825" cy="123825"/>
            </a:xfrm>
            <a:custGeom>
              <a:avLst/>
              <a:gdLst>
                <a:gd name="T0" fmla="*/ 0 w 78"/>
                <a:gd name="T1" fmla="*/ 13 h 78"/>
                <a:gd name="T2" fmla="*/ 12 w 78"/>
                <a:gd name="T3" fmla="*/ 0 h 78"/>
                <a:gd name="T4" fmla="*/ 78 w 78"/>
                <a:gd name="T5" fmla="*/ 66 h 78"/>
                <a:gd name="T6" fmla="*/ 65 w 78"/>
                <a:gd name="T7" fmla="*/ 78 h 78"/>
                <a:gd name="T8" fmla="*/ 0 w 78"/>
                <a:gd name="T9" fmla="*/ 13 h 78"/>
                <a:gd name="T10" fmla="*/ 0 w 78"/>
                <a:gd name="T11" fmla="*/ 13 h 78"/>
                <a:gd name="T12" fmla="*/ 0 w 78"/>
                <a:gd name="T13" fmla="*/ 1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8">
                  <a:moveTo>
                    <a:pt x="0" y="13"/>
                  </a:moveTo>
                  <a:lnTo>
                    <a:pt x="12" y="0"/>
                  </a:lnTo>
                  <a:lnTo>
                    <a:pt x="78" y="66"/>
                  </a:lnTo>
                  <a:lnTo>
                    <a:pt x="65" y="78"/>
                  </a:lnTo>
                  <a:lnTo>
                    <a:pt x="0" y="13"/>
                  </a:lnTo>
                  <a:moveTo>
                    <a:pt x="0" y="13"/>
                  </a:moveTo>
                  <a:lnTo>
                    <a:pt x="0" y="1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118">
              <a:extLst>
                <a:ext uri="{FF2B5EF4-FFF2-40B4-BE49-F238E27FC236}">
                  <a16:creationId xmlns:a16="http://schemas.microsoft.com/office/drawing/2014/main" id="{965DEC2A-35A7-403D-9856-153D6BF90E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3313" y="4822826"/>
              <a:ext cx="261938" cy="260350"/>
            </a:xfrm>
            <a:custGeom>
              <a:avLst/>
              <a:gdLst>
                <a:gd name="T0" fmla="*/ 99 w 165"/>
                <a:gd name="T1" fmla="*/ 0 h 164"/>
                <a:gd name="T2" fmla="*/ 0 w 165"/>
                <a:gd name="T3" fmla="*/ 98 h 164"/>
                <a:gd name="T4" fmla="*/ 66 w 165"/>
                <a:gd name="T5" fmla="*/ 164 h 164"/>
                <a:gd name="T6" fmla="*/ 165 w 165"/>
                <a:gd name="T7" fmla="*/ 65 h 164"/>
                <a:gd name="T8" fmla="*/ 137 w 165"/>
                <a:gd name="T9" fmla="*/ 38 h 164"/>
                <a:gd name="T10" fmla="*/ 79 w 165"/>
                <a:gd name="T11" fmla="*/ 96 h 164"/>
                <a:gd name="T12" fmla="*/ 68 w 165"/>
                <a:gd name="T13" fmla="*/ 85 h 164"/>
                <a:gd name="T14" fmla="*/ 127 w 165"/>
                <a:gd name="T15" fmla="*/ 27 h 164"/>
                <a:gd name="T16" fmla="*/ 99 w 165"/>
                <a:gd name="T17" fmla="*/ 0 h 164"/>
                <a:gd name="T18" fmla="*/ 99 w 165"/>
                <a:gd name="T19" fmla="*/ 0 h 164"/>
                <a:gd name="T20" fmla="*/ 99 w 165"/>
                <a:gd name="T2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5" h="164">
                  <a:moveTo>
                    <a:pt x="99" y="0"/>
                  </a:moveTo>
                  <a:lnTo>
                    <a:pt x="0" y="98"/>
                  </a:lnTo>
                  <a:lnTo>
                    <a:pt x="66" y="164"/>
                  </a:lnTo>
                  <a:lnTo>
                    <a:pt x="165" y="65"/>
                  </a:lnTo>
                  <a:lnTo>
                    <a:pt x="137" y="38"/>
                  </a:lnTo>
                  <a:lnTo>
                    <a:pt x="79" y="96"/>
                  </a:lnTo>
                  <a:lnTo>
                    <a:pt x="68" y="85"/>
                  </a:lnTo>
                  <a:lnTo>
                    <a:pt x="127" y="27"/>
                  </a:lnTo>
                  <a:lnTo>
                    <a:pt x="99" y="0"/>
                  </a:lnTo>
                  <a:close/>
                  <a:moveTo>
                    <a:pt x="99" y="0"/>
                  </a:moveTo>
                  <a:lnTo>
                    <a:pt x="9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119">
              <a:extLst>
                <a:ext uri="{FF2B5EF4-FFF2-40B4-BE49-F238E27FC236}">
                  <a16:creationId xmlns:a16="http://schemas.microsoft.com/office/drawing/2014/main" id="{B1FD4E6B-DBB2-4BBC-86ED-DCE48C3FEF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3313" y="4822826"/>
              <a:ext cx="261938" cy="260350"/>
            </a:xfrm>
            <a:custGeom>
              <a:avLst/>
              <a:gdLst>
                <a:gd name="T0" fmla="*/ 99 w 165"/>
                <a:gd name="T1" fmla="*/ 0 h 164"/>
                <a:gd name="T2" fmla="*/ 0 w 165"/>
                <a:gd name="T3" fmla="*/ 98 h 164"/>
                <a:gd name="T4" fmla="*/ 66 w 165"/>
                <a:gd name="T5" fmla="*/ 164 h 164"/>
                <a:gd name="T6" fmla="*/ 165 w 165"/>
                <a:gd name="T7" fmla="*/ 65 h 164"/>
                <a:gd name="T8" fmla="*/ 137 w 165"/>
                <a:gd name="T9" fmla="*/ 38 h 164"/>
                <a:gd name="T10" fmla="*/ 79 w 165"/>
                <a:gd name="T11" fmla="*/ 96 h 164"/>
                <a:gd name="T12" fmla="*/ 68 w 165"/>
                <a:gd name="T13" fmla="*/ 85 h 164"/>
                <a:gd name="T14" fmla="*/ 127 w 165"/>
                <a:gd name="T15" fmla="*/ 27 h 164"/>
                <a:gd name="T16" fmla="*/ 99 w 165"/>
                <a:gd name="T17" fmla="*/ 0 h 164"/>
                <a:gd name="T18" fmla="*/ 99 w 165"/>
                <a:gd name="T19" fmla="*/ 0 h 164"/>
                <a:gd name="T20" fmla="*/ 99 w 165"/>
                <a:gd name="T2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5" h="164">
                  <a:moveTo>
                    <a:pt x="99" y="0"/>
                  </a:moveTo>
                  <a:lnTo>
                    <a:pt x="0" y="98"/>
                  </a:lnTo>
                  <a:lnTo>
                    <a:pt x="66" y="164"/>
                  </a:lnTo>
                  <a:lnTo>
                    <a:pt x="165" y="65"/>
                  </a:lnTo>
                  <a:lnTo>
                    <a:pt x="137" y="38"/>
                  </a:lnTo>
                  <a:lnTo>
                    <a:pt x="79" y="96"/>
                  </a:lnTo>
                  <a:lnTo>
                    <a:pt x="68" y="85"/>
                  </a:lnTo>
                  <a:lnTo>
                    <a:pt x="127" y="27"/>
                  </a:lnTo>
                  <a:lnTo>
                    <a:pt x="99" y="0"/>
                  </a:lnTo>
                  <a:moveTo>
                    <a:pt x="99" y="0"/>
                  </a:moveTo>
                  <a:lnTo>
                    <a:pt x="9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120">
              <a:extLst>
                <a:ext uri="{FF2B5EF4-FFF2-40B4-BE49-F238E27FC236}">
                  <a16:creationId xmlns:a16="http://schemas.microsoft.com/office/drawing/2014/main" id="{67EB7E59-29EE-42C7-8AF2-E02F484CD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7938" y="4748213"/>
              <a:ext cx="160338" cy="258763"/>
            </a:xfrm>
            <a:custGeom>
              <a:avLst/>
              <a:gdLst>
                <a:gd name="T0" fmla="*/ 93 w 101"/>
                <a:gd name="T1" fmla="*/ 73 h 163"/>
                <a:gd name="T2" fmla="*/ 77 w 101"/>
                <a:gd name="T3" fmla="*/ 57 h 163"/>
                <a:gd name="T4" fmla="*/ 101 w 101"/>
                <a:gd name="T5" fmla="*/ 32 h 163"/>
                <a:gd name="T6" fmla="*/ 69 w 101"/>
                <a:gd name="T7" fmla="*/ 0 h 163"/>
                <a:gd name="T8" fmla="*/ 45 w 101"/>
                <a:gd name="T9" fmla="*/ 25 h 163"/>
                <a:gd name="T10" fmla="*/ 28 w 101"/>
                <a:gd name="T11" fmla="*/ 8 h 163"/>
                <a:gd name="T12" fmla="*/ 0 w 101"/>
                <a:gd name="T13" fmla="*/ 36 h 163"/>
                <a:gd name="T14" fmla="*/ 66 w 101"/>
                <a:gd name="T15" fmla="*/ 101 h 163"/>
                <a:gd name="T16" fmla="*/ 67 w 101"/>
                <a:gd name="T17" fmla="*/ 99 h 163"/>
                <a:gd name="T18" fmla="*/ 77 w 101"/>
                <a:gd name="T19" fmla="*/ 109 h 163"/>
                <a:gd name="T20" fmla="*/ 34 w 101"/>
                <a:gd name="T21" fmla="*/ 152 h 163"/>
                <a:gd name="T22" fmla="*/ 45 w 101"/>
                <a:gd name="T23" fmla="*/ 163 h 163"/>
                <a:gd name="T24" fmla="*/ 99 w 101"/>
                <a:gd name="T25" fmla="*/ 109 h 163"/>
                <a:gd name="T26" fmla="*/ 78 w 101"/>
                <a:gd name="T27" fmla="*/ 88 h 163"/>
                <a:gd name="T28" fmla="*/ 93 w 101"/>
                <a:gd name="T29" fmla="*/ 73 h 163"/>
                <a:gd name="T30" fmla="*/ 93 w 101"/>
                <a:gd name="T31" fmla="*/ 73 h 163"/>
                <a:gd name="T32" fmla="*/ 93 w 101"/>
                <a:gd name="T33" fmla="*/ 7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63">
                  <a:moveTo>
                    <a:pt x="93" y="73"/>
                  </a:moveTo>
                  <a:lnTo>
                    <a:pt x="77" y="57"/>
                  </a:lnTo>
                  <a:lnTo>
                    <a:pt x="101" y="32"/>
                  </a:lnTo>
                  <a:lnTo>
                    <a:pt x="69" y="0"/>
                  </a:lnTo>
                  <a:lnTo>
                    <a:pt x="45" y="25"/>
                  </a:lnTo>
                  <a:lnTo>
                    <a:pt x="28" y="8"/>
                  </a:lnTo>
                  <a:lnTo>
                    <a:pt x="0" y="36"/>
                  </a:lnTo>
                  <a:lnTo>
                    <a:pt x="66" y="101"/>
                  </a:lnTo>
                  <a:lnTo>
                    <a:pt x="67" y="99"/>
                  </a:lnTo>
                  <a:lnTo>
                    <a:pt x="77" y="109"/>
                  </a:lnTo>
                  <a:lnTo>
                    <a:pt x="34" y="152"/>
                  </a:lnTo>
                  <a:lnTo>
                    <a:pt x="45" y="163"/>
                  </a:lnTo>
                  <a:lnTo>
                    <a:pt x="99" y="109"/>
                  </a:lnTo>
                  <a:lnTo>
                    <a:pt x="78" y="88"/>
                  </a:lnTo>
                  <a:lnTo>
                    <a:pt x="93" y="73"/>
                  </a:lnTo>
                  <a:close/>
                  <a:moveTo>
                    <a:pt x="93" y="73"/>
                  </a:moveTo>
                  <a:lnTo>
                    <a:pt x="93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121">
              <a:extLst>
                <a:ext uri="{FF2B5EF4-FFF2-40B4-BE49-F238E27FC236}">
                  <a16:creationId xmlns:a16="http://schemas.microsoft.com/office/drawing/2014/main" id="{FBC784D1-DA0B-4A08-B6C9-54C7982EA5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7938" y="4748213"/>
              <a:ext cx="160338" cy="258763"/>
            </a:xfrm>
            <a:custGeom>
              <a:avLst/>
              <a:gdLst>
                <a:gd name="T0" fmla="*/ 93 w 101"/>
                <a:gd name="T1" fmla="*/ 73 h 163"/>
                <a:gd name="T2" fmla="*/ 77 w 101"/>
                <a:gd name="T3" fmla="*/ 57 h 163"/>
                <a:gd name="T4" fmla="*/ 101 w 101"/>
                <a:gd name="T5" fmla="*/ 32 h 163"/>
                <a:gd name="T6" fmla="*/ 69 w 101"/>
                <a:gd name="T7" fmla="*/ 0 h 163"/>
                <a:gd name="T8" fmla="*/ 45 w 101"/>
                <a:gd name="T9" fmla="*/ 25 h 163"/>
                <a:gd name="T10" fmla="*/ 28 w 101"/>
                <a:gd name="T11" fmla="*/ 8 h 163"/>
                <a:gd name="T12" fmla="*/ 0 w 101"/>
                <a:gd name="T13" fmla="*/ 36 h 163"/>
                <a:gd name="T14" fmla="*/ 66 w 101"/>
                <a:gd name="T15" fmla="*/ 101 h 163"/>
                <a:gd name="T16" fmla="*/ 67 w 101"/>
                <a:gd name="T17" fmla="*/ 99 h 163"/>
                <a:gd name="T18" fmla="*/ 77 w 101"/>
                <a:gd name="T19" fmla="*/ 109 h 163"/>
                <a:gd name="T20" fmla="*/ 34 w 101"/>
                <a:gd name="T21" fmla="*/ 152 h 163"/>
                <a:gd name="T22" fmla="*/ 45 w 101"/>
                <a:gd name="T23" fmla="*/ 163 h 163"/>
                <a:gd name="T24" fmla="*/ 99 w 101"/>
                <a:gd name="T25" fmla="*/ 109 h 163"/>
                <a:gd name="T26" fmla="*/ 78 w 101"/>
                <a:gd name="T27" fmla="*/ 88 h 163"/>
                <a:gd name="T28" fmla="*/ 93 w 101"/>
                <a:gd name="T29" fmla="*/ 73 h 163"/>
                <a:gd name="T30" fmla="*/ 93 w 101"/>
                <a:gd name="T31" fmla="*/ 73 h 163"/>
                <a:gd name="T32" fmla="*/ 93 w 101"/>
                <a:gd name="T33" fmla="*/ 7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63">
                  <a:moveTo>
                    <a:pt x="93" y="73"/>
                  </a:moveTo>
                  <a:lnTo>
                    <a:pt x="77" y="57"/>
                  </a:lnTo>
                  <a:lnTo>
                    <a:pt x="101" y="32"/>
                  </a:lnTo>
                  <a:lnTo>
                    <a:pt x="69" y="0"/>
                  </a:lnTo>
                  <a:lnTo>
                    <a:pt x="45" y="25"/>
                  </a:lnTo>
                  <a:lnTo>
                    <a:pt x="28" y="8"/>
                  </a:lnTo>
                  <a:lnTo>
                    <a:pt x="0" y="36"/>
                  </a:lnTo>
                  <a:lnTo>
                    <a:pt x="66" y="101"/>
                  </a:lnTo>
                  <a:lnTo>
                    <a:pt x="67" y="99"/>
                  </a:lnTo>
                  <a:lnTo>
                    <a:pt x="77" y="109"/>
                  </a:lnTo>
                  <a:lnTo>
                    <a:pt x="34" y="152"/>
                  </a:lnTo>
                  <a:lnTo>
                    <a:pt x="45" y="163"/>
                  </a:lnTo>
                  <a:lnTo>
                    <a:pt x="99" y="109"/>
                  </a:lnTo>
                  <a:lnTo>
                    <a:pt x="78" y="88"/>
                  </a:lnTo>
                  <a:lnTo>
                    <a:pt x="93" y="73"/>
                  </a:lnTo>
                  <a:moveTo>
                    <a:pt x="93" y="73"/>
                  </a:moveTo>
                  <a:lnTo>
                    <a:pt x="93" y="7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122">
              <a:extLst>
                <a:ext uri="{FF2B5EF4-FFF2-40B4-BE49-F238E27FC236}">
                  <a16:creationId xmlns:a16="http://schemas.microsoft.com/office/drawing/2014/main" id="{37CF51EF-1F2E-4029-8F4E-26C3976C42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7588" y="5033963"/>
              <a:ext cx="134938" cy="134938"/>
            </a:xfrm>
            <a:custGeom>
              <a:avLst/>
              <a:gdLst>
                <a:gd name="T0" fmla="*/ 85 w 371"/>
                <a:gd name="T1" fmla="*/ 0 h 371"/>
                <a:gd name="T2" fmla="*/ 79 w 371"/>
                <a:gd name="T3" fmla="*/ 7 h 371"/>
                <a:gd name="T4" fmla="*/ 34 w 371"/>
                <a:gd name="T5" fmla="*/ 221 h 371"/>
                <a:gd name="T6" fmla="*/ 41 w 371"/>
                <a:gd name="T7" fmla="*/ 282 h 371"/>
                <a:gd name="T8" fmla="*/ 0 w 371"/>
                <a:gd name="T9" fmla="*/ 323 h 371"/>
                <a:gd name="T10" fmla="*/ 48 w 371"/>
                <a:gd name="T11" fmla="*/ 371 h 371"/>
                <a:gd name="T12" fmla="*/ 89 w 371"/>
                <a:gd name="T13" fmla="*/ 330 h 371"/>
                <a:gd name="T14" fmla="*/ 130 w 371"/>
                <a:gd name="T15" fmla="*/ 339 h 371"/>
                <a:gd name="T16" fmla="*/ 150 w 371"/>
                <a:gd name="T17" fmla="*/ 337 h 371"/>
                <a:gd name="T18" fmla="*/ 365 w 371"/>
                <a:gd name="T19" fmla="*/ 292 h 371"/>
                <a:gd name="T20" fmla="*/ 371 w 371"/>
                <a:gd name="T21" fmla="*/ 286 h 371"/>
                <a:gd name="T22" fmla="*/ 85 w 371"/>
                <a:gd name="T23" fmla="*/ 0 h 371"/>
                <a:gd name="T24" fmla="*/ 85 w 371"/>
                <a:gd name="T25" fmla="*/ 0 h 371"/>
                <a:gd name="T26" fmla="*/ 85 w 371"/>
                <a:gd name="T27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1" h="371">
                  <a:moveTo>
                    <a:pt x="85" y="0"/>
                  </a:moveTo>
                  <a:cubicBezTo>
                    <a:pt x="79" y="7"/>
                    <a:pt x="79" y="7"/>
                    <a:pt x="79" y="7"/>
                  </a:cubicBezTo>
                  <a:cubicBezTo>
                    <a:pt x="34" y="221"/>
                    <a:pt x="34" y="221"/>
                    <a:pt x="34" y="221"/>
                  </a:cubicBezTo>
                  <a:cubicBezTo>
                    <a:pt x="30" y="242"/>
                    <a:pt x="33" y="263"/>
                    <a:pt x="41" y="282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89" y="330"/>
                    <a:pt x="89" y="330"/>
                    <a:pt x="89" y="330"/>
                  </a:cubicBezTo>
                  <a:cubicBezTo>
                    <a:pt x="102" y="336"/>
                    <a:pt x="116" y="339"/>
                    <a:pt x="130" y="339"/>
                  </a:cubicBezTo>
                  <a:cubicBezTo>
                    <a:pt x="137" y="339"/>
                    <a:pt x="143" y="338"/>
                    <a:pt x="150" y="337"/>
                  </a:cubicBezTo>
                  <a:cubicBezTo>
                    <a:pt x="365" y="292"/>
                    <a:pt x="365" y="292"/>
                    <a:pt x="365" y="292"/>
                  </a:cubicBezTo>
                  <a:cubicBezTo>
                    <a:pt x="371" y="286"/>
                    <a:pt x="371" y="286"/>
                    <a:pt x="371" y="286"/>
                  </a:cubicBezTo>
                  <a:lnTo>
                    <a:pt x="85" y="0"/>
                  </a:lnTo>
                  <a:close/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730547B-7917-4648-8873-04C19C61B815}"/>
              </a:ext>
            </a:extLst>
          </p:cNvPr>
          <p:cNvGrpSpPr/>
          <p:nvPr/>
        </p:nvGrpSpPr>
        <p:grpSpPr>
          <a:xfrm>
            <a:off x="2799880" y="2571172"/>
            <a:ext cx="275702" cy="275702"/>
            <a:chOff x="5894388" y="4748213"/>
            <a:chExt cx="42068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88" name="Freeform 123">
              <a:extLst>
                <a:ext uri="{FF2B5EF4-FFF2-40B4-BE49-F238E27FC236}">
                  <a16:creationId xmlns:a16="http://schemas.microsoft.com/office/drawing/2014/main" id="{EA2D349F-3006-4F4D-9E46-C1AF04043A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67413" y="4748213"/>
              <a:ext cx="123825" cy="198438"/>
            </a:xfrm>
            <a:custGeom>
              <a:avLst/>
              <a:gdLst>
                <a:gd name="T0" fmla="*/ 122 w 343"/>
                <a:gd name="T1" fmla="*/ 324 h 544"/>
                <a:gd name="T2" fmla="*/ 174 w 343"/>
                <a:gd name="T3" fmla="*/ 544 h 544"/>
                <a:gd name="T4" fmla="*/ 343 w 343"/>
                <a:gd name="T5" fmla="*/ 544 h 544"/>
                <a:gd name="T6" fmla="*/ 343 w 343"/>
                <a:gd name="T7" fmla="*/ 0 h 544"/>
                <a:gd name="T8" fmla="*/ 0 w 343"/>
                <a:gd name="T9" fmla="*/ 139 h 544"/>
                <a:gd name="T10" fmla="*/ 122 w 343"/>
                <a:gd name="T11" fmla="*/ 324 h 544"/>
                <a:gd name="T12" fmla="*/ 122 w 343"/>
                <a:gd name="T13" fmla="*/ 324 h 544"/>
                <a:gd name="T14" fmla="*/ 122 w 343"/>
                <a:gd name="T15" fmla="*/ 32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544">
                  <a:moveTo>
                    <a:pt x="122" y="324"/>
                  </a:moveTo>
                  <a:cubicBezTo>
                    <a:pt x="152" y="394"/>
                    <a:pt x="170" y="468"/>
                    <a:pt x="174" y="544"/>
                  </a:cubicBezTo>
                  <a:cubicBezTo>
                    <a:pt x="343" y="544"/>
                    <a:pt x="343" y="544"/>
                    <a:pt x="343" y="544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216" y="8"/>
                    <a:pt x="96" y="56"/>
                    <a:pt x="0" y="139"/>
                  </a:cubicBezTo>
                  <a:cubicBezTo>
                    <a:pt x="51" y="193"/>
                    <a:pt x="92" y="255"/>
                    <a:pt x="122" y="324"/>
                  </a:cubicBezTo>
                  <a:close/>
                  <a:moveTo>
                    <a:pt x="122" y="324"/>
                  </a:moveTo>
                  <a:cubicBezTo>
                    <a:pt x="122" y="324"/>
                    <a:pt x="122" y="324"/>
                    <a:pt x="122" y="3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124">
              <a:extLst>
                <a:ext uri="{FF2B5EF4-FFF2-40B4-BE49-F238E27FC236}">
                  <a16:creationId xmlns:a16="http://schemas.microsoft.com/office/drawing/2014/main" id="{66F542A9-FD9D-4E78-957B-E18340477F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6638" y="4748213"/>
              <a:ext cx="123825" cy="198438"/>
            </a:xfrm>
            <a:custGeom>
              <a:avLst/>
              <a:gdLst>
                <a:gd name="T0" fmla="*/ 0 w 343"/>
                <a:gd name="T1" fmla="*/ 0 h 544"/>
                <a:gd name="T2" fmla="*/ 0 w 343"/>
                <a:gd name="T3" fmla="*/ 544 h 544"/>
                <a:gd name="T4" fmla="*/ 169 w 343"/>
                <a:gd name="T5" fmla="*/ 544 h 544"/>
                <a:gd name="T6" fmla="*/ 221 w 343"/>
                <a:gd name="T7" fmla="*/ 324 h 544"/>
                <a:gd name="T8" fmla="*/ 343 w 343"/>
                <a:gd name="T9" fmla="*/ 139 h 544"/>
                <a:gd name="T10" fmla="*/ 0 w 343"/>
                <a:gd name="T11" fmla="*/ 0 h 544"/>
                <a:gd name="T12" fmla="*/ 0 w 343"/>
                <a:gd name="T13" fmla="*/ 0 h 544"/>
                <a:gd name="T14" fmla="*/ 0 w 343"/>
                <a:gd name="T1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544">
                  <a:moveTo>
                    <a:pt x="0" y="0"/>
                  </a:moveTo>
                  <a:cubicBezTo>
                    <a:pt x="0" y="544"/>
                    <a:pt x="0" y="544"/>
                    <a:pt x="0" y="544"/>
                  </a:cubicBezTo>
                  <a:cubicBezTo>
                    <a:pt x="169" y="544"/>
                    <a:pt x="169" y="544"/>
                    <a:pt x="169" y="544"/>
                  </a:cubicBezTo>
                  <a:cubicBezTo>
                    <a:pt x="173" y="468"/>
                    <a:pt x="191" y="394"/>
                    <a:pt x="221" y="324"/>
                  </a:cubicBezTo>
                  <a:cubicBezTo>
                    <a:pt x="251" y="255"/>
                    <a:pt x="292" y="193"/>
                    <a:pt x="343" y="139"/>
                  </a:cubicBezTo>
                  <a:cubicBezTo>
                    <a:pt x="247" y="56"/>
                    <a:pt x="128" y="8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125">
              <a:extLst>
                <a:ext uri="{FF2B5EF4-FFF2-40B4-BE49-F238E27FC236}">
                  <a16:creationId xmlns:a16="http://schemas.microsoft.com/office/drawing/2014/main" id="{87D2F052-41C8-47A6-B612-A650F215F7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388" y="4970463"/>
              <a:ext cx="111125" cy="130175"/>
            </a:xfrm>
            <a:custGeom>
              <a:avLst/>
              <a:gdLst>
                <a:gd name="T0" fmla="*/ 307 w 307"/>
                <a:gd name="T1" fmla="*/ 0 h 359"/>
                <a:gd name="T2" fmla="*/ 0 w 307"/>
                <a:gd name="T3" fmla="*/ 0 h 359"/>
                <a:gd name="T4" fmla="*/ 152 w 307"/>
                <a:gd name="T5" fmla="*/ 359 h 359"/>
                <a:gd name="T6" fmla="*/ 307 w 307"/>
                <a:gd name="T7" fmla="*/ 0 h 359"/>
                <a:gd name="T8" fmla="*/ 307 w 307"/>
                <a:gd name="T9" fmla="*/ 0 h 359"/>
                <a:gd name="T10" fmla="*/ 307 w 307"/>
                <a:gd name="T1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359">
                  <a:moveTo>
                    <a:pt x="30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34"/>
                    <a:pt x="61" y="260"/>
                    <a:pt x="152" y="359"/>
                  </a:cubicBezTo>
                  <a:cubicBezTo>
                    <a:pt x="245" y="260"/>
                    <a:pt x="299" y="135"/>
                    <a:pt x="307" y="0"/>
                  </a:cubicBezTo>
                  <a:close/>
                  <a:moveTo>
                    <a:pt x="307" y="0"/>
                  </a:moveTo>
                  <a:cubicBezTo>
                    <a:pt x="307" y="0"/>
                    <a:pt x="307" y="0"/>
                    <a:pt x="30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126">
              <a:extLst>
                <a:ext uri="{FF2B5EF4-FFF2-40B4-BE49-F238E27FC236}">
                  <a16:creationId xmlns:a16="http://schemas.microsoft.com/office/drawing/2014/main" id="{4976608E-8BDA-42DF-8A90-16A3F8D2F9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388" y="4816476"/>
              <a:ext cx="111125" cy="130175"/>
            </a:xfrm>
            <a:custGeom>
              <a:avLst/>
              <a:gdLst>
                <a:gd name="T0" fmla="*/ 307 w 307"/>
                <a:gd name="T1" fmla="*/ 358 h 358"/>
                <a:gd name="T2" fmla="*/ 152 w 307"/>
                <a:gd name="T3" fmla="*/ 0 h 358"/>
                <a:gd name="T4" fmla="*/ 0 w 307"/>
                <a:gd name="T5" fmla="*/ 358 h 358"/>
                <a:gd name="T6" fmla="*/ 307 w 307"/>
                <a:gd name="T7" fmla="*/ 358 h 358"/>
                <a:gd name="T8" fmla="*/ 307 w 307"/>
                <a:gd name="T9" fmla="*/ 358 h 358"/>
                <a:gd name="T10" fmla="*/ 307 w 307"/>
                <a:gd name="T11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358">
                  <a:moveTo>
                    <a:pt x="307" y="358"/>
                  </a:moveTo>
                  <a:cubicBezTo>
                    <a:pt x="299" y="224"/>
                    <a:pt x="245" y="98"/>
                    <a:pt x="152" y="0"/>
                  </a:cubicBezTo>
                  <a:cubicBezTo>
                    <a:pt x="61" y="99"/>
                    <a:pt x="7" y="224"/>
                    <a:pt x="0" y="358"/>
                  </a:cubicBezTo>
                  <a:lnTo>
                    <a:pt x="307" y="358"/>
                  </a:lnTo>
                  <a:close/>
                  <a:moveTo>
                    <a:pt x="307" y="358"/>
                  </a:moveTo>
                  <a:cubicBezTo>
                    <a:pt x="307" y="358"/>
                    <a:pt x="307" y="358"/>
                    <a:pt x="307" y="3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127">
              <a:extLst>
                <a:ext uri="{FF2B5EF4-FFF2-40B4-BE49-F238E27FC236}">
                  <a16:creationId xmlns:a16="http://schemas.microsoft.com/office/drawing/2014/main" id="{C1B3368A-D179-4856-A9C3-68511BB864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4816476"/>
              <a:ext cx="112713" cy="130175"/>
            </a:xfrm>
            <a:custGeom>
              <a:avLst/>
              <a:gdLst>
                <a:gd name="T0" fmla="*/ 0 w 307"/>
                <a:gd name="T1" fmla="*/ 358 h 358"/>
                <a:gd name="T2" fmla="*/ 307 w 307"/>
                <a:gd name="T3" fmla="*/ 358 h 358"/>
                <a:gd name="T4" fmla="*/ 155 w 307"/>
                <a:gd name="T5" fmla="*/ 0 h 358"/>
                <a:gd name="T6" fmla="*/ 0 w 307"/>
                <a:gd name="T7" fmla="*/ 358 h 358"/>
                <a:gd name="T8" fmla="*/ 0 w 307"/>
                <a:gd name="T9" fmla="*/ 358 h 358"/>
                <a:gd name="T10" fmla="*/ 0 w 307"/>
                <a:gd name="T11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358">
                  <a:moveTo>
                    <a:pt x="0" y="358"/>
                  </a:moveTo>
                  <a:cubicBezTo>
                    <a:pt x="307" y="358"/>
                    <a:pt x="307" y="358"/>
                    <a:pt x="307" y="358"/>
                  </a:cubicBezTo>
                  <a:cubicBezTo>
                    <a:pt x="300" y="224"/>
                    <a:pt x="246" y="99"/>
                    <a:pt x="155" y="0"/>
                  </a:cubicBezTo>
                  <a:cubicBezTo>
                    <a:pt x="62" y="98"/>
                    <a:pt x="8" y="224"/>
                    <a:pt x="0" y="358"/>
                  </a:cubicBezTo>
                  <a:close/>
                  <a:moveTo>
                    <a:pt x="0" y="358"/>
                  </a:moveTo>
                  <a:cubicBezTo>
                    <a:pt x="0" y="358"/>
                    <a:pt x="0" y="358"/>
                    <a:pt x="0" y="3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128">
              <a:extLst>
                <a:ext uri="{FF2B5EF4-FFF2-40B4-BE49-F238E27FC236}">
                  <a16:creationId xmlns:a16="http://schemas.microsoft.com/office/drawing/2014/main" id="{D831DCF9-105A-4262-82B8-D931F32E74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67413" y="4970463"/>
              <a:ext cx="123825" cy="198438"/>
            </a:xfrm>
            <a:custGeom>
              <a:avLst/>
              <a:gdLst>
                <a:gd name="T0" fmla="*/ 343 w 343"/>
                <a:gd name="T1" fmla="*/ 0 h 544"/>
                <a:gd name="T2" fmla="*/ 174 w 343"/>
                <a:gd name="T3" fmla="*/ 0 h 544"/>
                <a:gd name="T4" fmla="*/ 122 w 343"/>
                <a:gd name="T5" fmla="*/ 221 h 544"/>
                <a:gd name="T6" fmla="*/ 0 w 343"/>
                <a:gd name="T7" fmla="*/ 406 h 544"/>
                <a:gd name="T8" fmla="*/ 343 w 343"/>
                <a:gd name="T9" fmla="*/ 544 h 544"/>
                <a:gd name="T10" fmla="*/ 343 w 343"/>
                <a:gd name="T11" fmla="*/ 0 h 544"/>
                <a:gd name="T12" fmla="*/ 343 w 343"/>
                <a:gd name="T13" fmla="*/ 0 h 544"/>
                <a:gd name="T14" fmla="*/ 343 w 343"/>
                <a:gd name="T1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544">
                  <a:moveTo>
                    <a:pt x="343" y="0"/>
                  </a:moveTo>
                  <a:cubicBezTo>
                    <a:pt x="174" y="0"/>
                    <a:pt x="174" y="0"/>
                    <a:pt x="174" y="0"/>
                  </a:cubicBezTo>
                  <a:cubicBezTo>
                    <a:pt x="170" y="76"/>
                    <a:pt x="152" y="151"/>
                    <a:pt x="122" y="221"/>
                  </a:cubicBezTo>
                  <a:cubicBezTo>
                    <a:pt x="92" y="289"/>
                    <a:pt x="51" y="351"/>
                    <a:pt x="0" y="406"/>
                  </a:cubicBezTo>
                  <a:cubicBezTo>
                    <a:pt x="96" y="489"/>
                    <a:pt x="216" y="537"/>
                    <a:pt x="343" y="544"/>
                  </a:cubicBezTo>
                  <a:lnTo>
                    <a:pt x="343" y="0"/>
                  </a:lnTo>
                  <a:close/>
                  <a:moveTo>
                    <a:pt x="343" y="0"/>
                  </a:moveTo>
                  <a:cubicBezTo>
                    <a:pt x="343" y="0"/>
                    <a:pt x="343" y="0"/>
                    <a:pt x="3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129">
              <a:extLst>
                <a:ext uri="{FF2B5EF4-FFF2-40B4-BE49-F238E27FC236}">
                  <a16:creationId xmlns:a16="http://schemas.microsoft.com/office/drawing/2014/main" id="{74EBFB7C-49A4-4ACC-A72A-D75EC98B2F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4970463"/>
              <a:ext cx="112713" cy="130175"/>
            </a:xfrm>
            <a:custGeom>
              <a:avLst/>
              <a:gdLst>
                <a:gd name="T0" fmla="*/ 0 w 307"/>
                <a:gd name="T1" fmla="*/ 0 h 359"/>
                <a:gd name="T2" fmla="*/ 155 w 307"/>
                <a:gd name="T3" fmla="*/ 359 h 359"/>
                <a:gd name="T4" fmla="*/ 307 w 307"/>
                <a:gd name="T5" fmla="*/ 0 h 359"/>
                <a:gd name="T6" fmla="*/ 0 w 307"/>
                <a:gd name="T7" fmla="*/ 0 h 359"/>
                <a:gd name="T8" fmla="*/ 0 w 307"/>
                <a:gd name="T9" fmla="*/ 0 h 359"/>
                <a:gd name="T10" fmla="*/ 0 w 307"/>
                <a:gd name="T1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359">
                  <a:moveTo>
                    <a:pt x="0" y="0"/>
                  </a:moveTo>
                  <a:cubicBezTo>
                    <a:pt x="8" y="135"/>
                    <a:pt x="62" y="260"/>
                    <a:pt x="155" y="359"/>
                  </a:cubicBezTo>
                  <a:cubicBezTo>
                    <a:pt x="246" y="260"/>
                    <a:pt x="300" y="134"/>
                    <a:pt x="307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130">
              <a:extLst>
                <a:ext uri="{FF2B5EF4-FFF2-40B4-BE49-F238E27FC236}">
                  <a16:creationId xmlns:a16="http://schemas.microsoft.com/office/drawing/2014/main" id="{24A37F3E-4E0B-4AC7-AB4F-AE7E3EB55D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6638" y="4970463"/>
              <a:ext cx="123825" cy="198438"/>
            </a:xfrm>
            <a:custGeom>
              <a:avLst/>
              <a:gdLst>
                <a:gd name="T0" fmla="*/ 221 w 343"/>
                <a:gd name="T1" fmla="*/ 221 h 544"/>
                <a:gd name="T2" fmla="*/ 169 w 343"/>
                <a:gd name="T3" fmla="*/ 0 h 544"/>
                <a:gd name="T4" fmla="*/ 0 w 343"/>
                <a:gd name="T5" fmla="*/ 0 h 544"/>
                <a:gd name="T6" fmla="*/ 0 w 343"/>
                <a:gd name="T7" fmla="*/ 544 h 544"/>
                <a:gd name="T8" fmla="*/ 343 w 343"/>
                <a:gd name="T9" fmla="*/ 406 h 544"/>
                <a:gd name="T10" fmla="*/ 221 w 343"/>
                <a:gd name="T11" fmla="*/ 221 h 544"/>
                <a:gd name="T12" fmla="*/ 221 w 343"/>
                <a:gd name="T13" fmla="*/ 221 h 544"/>
                <a:gd name="T14" fmla="*/ 221 w 343"/>
                <a:gd name="T15" fmla="*/ 221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544">
                  <a:moveTo>
                    <a:pt x="221" y="221"/>
                  </a:moveTo>
                  <a:cubicBezTo>
                    <a:pt x="191" y="151"/>
                    <a:pt x="173" y="76"/>
                    <a:pt x="16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4"/>
                    <a:pt x="0" y="544"/>
                    <a:pt x="0" y="544"/>
                  </a:cubicBezTo>
                  <a:cubicBezTo>
                    <a:pt x="128" y="537"/>
                    <a:pt x="247" y="489"/>
                    <a:pt x="343" y="406"/>
                  </a:cubicBezTo>
                  <a:cubicBezTo>
                    <a:pt x="292" y="351"/>
                    <a:pt x="251" y="289"/>
                    <a:pt x="221" y="221"/>
                  </a:cubicBezTo>
                  <a:close/>
                  <a:moveTo>
                    <a:pt x="221" y="221"/>
                  </a:moveTo>
                  <a:cubicBezTo>
                    <a:pt x="221" y="221"/>
                    <a:pt x="221" y="221"/>
                    <a:pt x="221" y="2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5CEA837-DA93-4BF4-947B-3E6AFED0982C}"/>
              </a:ext>
            </a:extLst>
          </p:cNvPr>
          <p:cNvGrpSpPr/>
          <p:nvPr/>
        </p:nvGrpSpPr>
        <p:grpSpPr>
          <a:xfrm>
            <a:off x="6151762" y="1196828"/>
            <a:ext cx="211198" cy="274661"/>
            <a:chOff x="7448551" y="935038"/>
            <a:chExt cx="322263" cy="41910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83" name="Freeform 131">
              <a:extLst>
                <a:ext uri="{FF2B5EF4-FFF2-40B4-BE49-F238E27FC236}">
                  <a16:creationId xmlns:a16="http://schemas.microsoft.com/office/drawing/2014/main" id="{C907198A-A8F4-4D68-9AFA-4CED8B7DB0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8551" y="1014413"/>
              <a:ext cx="322263" cy="247650"/>
            </a:xfrm>
            <a:custGeom>
              <a:avLst/>
              <a:gdLst>
                <a:gd name="T0" fmla="*/ 203 w 203"/>
                <a:gd name="T1" fmla="*/ 156 h 156"/>
                <a:gd name="T2" fmla="*/ 203 w 203"/>
                <a:gd name="T3" fmla="*/ 0 h 156"/>
                <a:gd name="T4" fmla="*/ 0 w 203"/>
                <a:gd name="T5" fmla="*/ 0 h 156"/>
                <a:gd name="T6" fmla="*/ 0 w 203"/>
                <a:gd name="T7" fmla="*/ 156 h 156"/>
                <a:gd name="T8" fmla="*/ 203 w 203"/>
                <a:gd name="T9" fmla="*/ 156 h 156"/>
                <a:gd name="T10" fmla="*/ 63 w 203"/>
                <a:gd name="T11" fmla="*/ 21 h 156"/>
                <a:gd name="T12" fmla="*/ 164 w 203"/>
                <a:gd name="T13" fmla="*/ 21 h 156"/>
                <a:gd name="T14" fmla="*/ 164 w 203"/>
                <a:gd name="T15" fmla="*/ 36 h 156"/>
                <a:gd name="T16" fmla="*/ 63 w 203"/>
                <a:gd name="T17" fmla="*/ 36 h 156"/>
                <a:gd name="T18" fmla="*/ 63 w 203"/>
                <a:gd name="T19" fmla="*/ 21 h 156"/>
                <a:gd name="T20" fmla="*/ 40 w 203"/>
                <a:gd name="T21" fmla="*/ 53 h 156"/>
                <a:gd name="T22" fmla="*/ 164 w 203"/>
                <a:gd name="T23" fmla="*/ 53 h 156"/>
                <a:gd name="T24" fmla="*/ 164 w 203"/>
                <a:gd name="T25" fmla="*/ 69 h 156"/>
                <a:gd name="T26" fmla="*/ 40 w 203"/>
                <a:gd name="T27" fmla="*/ 69 h 156"/>
                <a:gd name="T28" fmla="*/ 40 w 203"/>
                <a:gd name="T29" fmla="*/ 53 h 156"/>
                <a:gd name="T30" fmla="*/ 40 w 203"/>
                <a:gd name="T31" fmla="*/ 86 h 156"/>
                <a:gd name="T32" fmla="*/ 164 w 203"/>
                <a:gd name="T33" fmla="*/ 86 h 156"/>
                <a:gd name="T34" fmla="*/ 164 w 203"/>
                <a:gd name="T35" fmla="*/ 101 h 156"/>
                <a:gd name="T36" fmla="*/ 40 w 203"/>
                <a:gd name="T37" fmla="*/ 101 h 156"/>
                <a:gd name="T38" fmla="*/ 40 w 203"/>
                <a:gd name="T39" fmla="*/ 86 h 156"/>
                <a:gd name="T40" fmla="*/ 164 w 203"/>
                <a:gd name="T41" fmla="*/ 118 h 156"/>
                <a:gd name="T42" fmla="*/ 164 w 203"/>
                <a:gd name="T43" fmla="*/ 134 h 156"/>
                <a:gd name="T44" fmla="*/ 40 w 203"/>
                <a:gd name="T45" fmla="*/ 134 h 156"/>
                <a:gd name="T46" fmla="*/ 40 w 203"/>
                <a:gd name="T47" fmla="*/ 118 h 156"/>
                <a:gd name="T48" fmla="*/ 164 w 203"/>
                <a:gd name="T49" fmla="*/ 118 h 156"/>
                <a:gd name="T50" fmla="*/ 164 w 203"/>
                <a:gd name="T51" fmla="*/ 118 h 156"/>
                <a:gd name="T52" fmla="*/ 164 w 203"/>
                <a:gd name="T53" fmla="*/ 1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3" h="156">
                  <a:moveTo>
                    <a:pt x="203" y="156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203" y="156"/>
                  </a:lnTo>
                  <a:close/>
                  <a:moveTo>
                    <a:pt x="63" y="21"/>
                  </a:moveTo>
                  <a:lnTo>
                    <a:pt x="164" y="21"/>
                  </a:lnTo>
                  <a:lnTo>
                    <a:pt x="164" y="36"/>
                  </a:lnTo>
                  <a:lnTo>
                    <a:pt x="63" y="36"/>
                  </a:lnTo>
                  <a:lnTo>
                    <a:pt x="63" y="21"/>
                  </a:lnTo>
                  <a:close/>
                  <a:moveTo>
                    <a:pt x="40" y="53"/>
                  </a:moveTo>
                  <a:lnTo>
                    <a:pt x="164" y="53"/>
                  </a:lnTo>
                  <a:lnTo>
                    <a:pt x="164" y="69"/>
                  </a:lnTo>
                  <a:lnTo>
                    <a:pt x="40" y="69"/>
                  </a:lnTo>
                  <a:lnTo>
                    <a:pt x="40" y="53"/>
                  </a:lnTo>
                  <a:close/>
                  <a:moveTo>
                    <a:pt x="40" y="86"/>
                  </a:moveTo>
                  <a:lnTo>
                    <a:pt x="164" y="86"/>
                  </a:lnTo>
                  <a:lnTo>
                    <a:pt x="164" y="101"/>
                  </a:lnTo>
                  <a:lnTo>
                    <a:pt x="40" y="101"/>
                  </a:lnTo>
                  <a:lnTo>
                    <a:pt x="40" y="86"/>
                  </a:lnTo>
                  <a:close/>
                  <a:moveTo>
                    <a:pt x="164" y="118"/>
                  </a:moveTo>
                  <a:lnTo>
                    <a:pt x="164" y="134"/>
                  </a:lnTo>
                  <a:lnTo>
                    <a:pt x="40" y="134"/>
                  </a:lnTo>
                  <a:lnTo>
                    <a:pt x="40" y="118"/>
                  </a:lnTo>
                  <a:lnTo>
                    <a:pt x="164" y="118"/>
                  </a:lnTo>
                  <a:close/>
                  <a:moveTo>
                    <a:pt x="164" y="118"/>
                  </a:moveTo>
                  <a:lnTo>
                    <a:pt x="164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132">
              <a:extLst>
                <a:ext uri="{FF2B5EF4-FFF2-40B4-BE49-F238E27FC236}">
                  <a16:creationId xmlns:a16="http://schemas.microsoft.com/office/drawing/2014/main" id="{2FD3990E-44B3-49DD-969A-A3C168AFF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8551" y="1014413"/>
              <a:ext cx="322263" cy="247650"/>
            </a:xfrm>
            <a:custGeom>
              <a:avLst/>
              <a:gdLst>
                <a:gd name="T0" fmla="*/ 203 w 203"/>
                <a:gd name="T1" fmla="*/ 156 h 156"/>
                <a:gd name="T2" fmla="*/ 203 w 203"/>
                <a:gd name="T3" fmla="*/ 0 h 156"/>
                <a:gd name="T4" fmla="*/ 0 w 203"/>
                <a:gd name="T5" fmla="*/ 0 h 156"/>
                <a:gd name="T6" fmla="*/ 0 w 203"/>
                <a:gd name="T7" fmla="*/ 156 h 156"/>
                <a:gd name="T8" fmla="*/ 203 w 203"/>
                <a:gd name="T9" fmla="*/ 156 h 156"/>
                <a:gd name="T10" fmla="*/ 63 w 203"/>
                <a:gd name="T11" fmla="*/ 21 h 156"/>
                <a:gd name="T12" fmla="*/ 164 w 203"/>
                <a:gd name="T13" fmla="*/ 21 h 156"/>
                <a:gd name="T14" fmla="*/ 164 w 203"/>
                <a:gd name="T15" fmla="*/ 36 h 156"/>
                <a:gd name="T16" fmla="*/ 63 w 203"/>
                <a:gd name="T17" fmla="*/ 36 h 156"/>
                <a:gd name="T18" fmla="*/ 63 w 203"/>
                <a:gd name="T19" fmla="*/ 21 h 156"/>
                <a:gd name="T20" fmla="*/ 40 w 203"/>
                <a:gd name="T21" fmla="*/ 53 h 156"/>
                <a:gd name="T22" fmla="*/ 164 w 203"/>
                <a:gd name="T23" fmla="*/ 53 h 156"/>
                <a:gd name="T24" fmla="*/ 164 w 203"/>
                <a:gd name="T25" fmla="*/ 69 h 156"/>
                <a:gd name="T26" fmla="*/ 40 w 203"/>
                <a:gd name="T27" fmla="*/ 69 h 156"/>
                <a:gd name="T28" fmla="*/ 40 w 203"/>
                <a:gd name="T29" fmla="*/ 53 h 156"/>
                <a:gd name="T30" fmla="*/ 40 w 203"/>
                <a:gd name="T31" fmla="*/ 86 h 156"/>
                <a:gd name="T32" fmla="*/ 164 w 203"/>
                <a:gd name="T33" fmla="*/ 86 h 156"/>
                <a:gd name="T34" fmla="*/ 164 w 203"/>
                <a:gd name="T35" fmla="*/ 101 h 156"/>
                <a:gd name="T36" fmla="*/ 40 w 203"/>
                <a:gd name="T37" fmla="*/ 101 h 156"/>
                <a:gd name="T38" fmla="*/ 40 w 203"/>
                <a:gd name="T39" fmla="*/ 86 h 156"/>
                <a:gd name="T40" fmla="*/ 164 w 203"/>
                <a:gd name="T41" fmla="*/ 118 h 156"/>
                <a:gd name="T42" fmla="*/ 164 w 203"/>
                <a:gd name="T43" fmla="*/ 134 h 156"/>
                <a:gd name="T44" fmla="*/ 40 w 203"/>
                <a:gd name="T45" fmla="*/ 134 h 156"/>
                <a:gd name="T46" fmla="*/ 40 w 203"/>
                <a:gd name="T47" fmla="*/ 118 h 156"/>
                <a:gd name="T48" fmla="*/ 164 w 203"/>
                <a:gd name="T49" fmla="*/ 118 h 156"/>
                <a:gd name="T50" fmla="*/ 164 w 203"/>
                <a:gd name="T51" fmla="*/ 118 h 156"/>
                <a:gd name="T52" fmla="*/ 164 w 203"/>
                <a:gd name="T53" fmla="*/ 1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3" h="156">
                  <a:moveTo>
                    <a:pt x="203" y="156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203" y="156"/>
                  </a:lnTo>
                  <a:moveTo>
                    <a:pt x="63" y="21"/>
                  </a:moveTo>
                  <a:lnTo>
                    <a:pt x="164" y="21"/>
                  </a:lnTo>
                  <a:lnTo>
                    <a:pt x="164" y="36"/>
                  </a:lnTo>
                  <a:lnTo>
                    <a:pt x="63" y="36"/>
                  </a:lnTo>
                  <a:lnTo>
                    <a:pt x="63" y="21"/>
                  </a:lnTo>
                  <a:moveTo>
                    <a:pt x="40" y="53"/>
                  </a:moveTo>
                  <a:lnTo>
                    <a:pt x="164" y="53"/>
                  </a:lnTo>
                  <a:lnTo>
                    <a:pt x="164" y="69"/>
                  </a:lnTo>
                  <a:lnTo>
                    <a:pt x="40" y="69"/>
                  </a:lnTo>
                  <a:lnTo>
                    <a:pt x="40" y="53"/>
                  </a:lnTo>
                  <a:moveTo>
                    <a:pt x="40" y="86"/>
                  </a:moveTo>
                  <a:lnTo>
                    <a:pt x="164" y="86"/>
                  </a:lnTo>
                  <a:lnTo>
                    <a:pt x="164" y="101"/>
                  </a:lnTo>
                  <a:lnTo>
                    <a:pt x="40" y="101"/>
                  </a:lnTo>
                  <a:lnTo>
                    <a:pt x="40" y="86"/>
                  </a:lnTo>
                  <a:moveTo>
                    <a:pt x="164" y="118"/>
                  </a:moveTo>
                  <a:lnTo>
                    <a:pt x="164" y="134"/>
                  </a:lnTo>
                  <a:lnTo>
                    <a:pt x="40" y="134"/>
                  </a:lnTo>
                  <a:lnTo>
                    <a:pt x="40" y="118"/>
                  </a:lnTo>
                  <a:lnTo>
                    <a:pt x="164" y="118"/>
                  </a:lnTo>
                  <a:moveTo>
                    <a:pt x="164" y="118"/>
                  </a:moveTo>
                  <a:lnTo>
                    <a:pt x="164" y="11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133">
              <a:extLst>
                <a:ext uri="{FF2B5EF4-FFF2-40B4-BE49-F238E27FC236}">
                  <a16:creationId xmlns:a16="http://schemas.microsoft.com/office/drawing/2014/main" id="{33E9B9F8-F639-4C58-A0E3-112A6AB21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8551" y="935038"/>
              <a:ext cx="32226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134">
              <a:extLst>
                <a:ext uri="{FF2B5EF4-FFF2-40B4-BE49-F238E27FC236}">
                  <a16:creationId xmlns:a16="http://schemas.microsoft.com/office/drawing/2014/main" id="{B16F7137-734F-4B53-A079-17D04CBBF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8551" y="1285876"/>
              <a:ext cx="322263" cy="68263"/>
            </a:xfrm>
            <a:custGeom>
              <a:avLst/>
              <a:gdLst>
                <a:gd name="T0" fmla="*/ 0 w 203"/>
                <a:gd name="T1" fmla="*/ 0 h 43"/>
                <a:gd name="T2" fmla="*/ 0 w 203"/>
                <a:gd name="T3" fmla="*/ 43 h 43"/>
                <a:gd name="T4" fmla="*/ 203 w 203"/>
                <a:gd name="T5" fmla="*/ 43 h 43"/>
                <a:gd name="T6" fmla="*/ 203 w 203"/>
                <a:gd name="T7" fmla="*/ 0 h 43"/>
                <a:gd name="T8" fmla="*/ 0 w 203"/>
                <a:gd name="T9" fmla="*/ 0 h 43"/>
                <a:gd name="T10" fmla="*/ 110 w 203"/>
                <a:gd name="T11" fmla="*/ 29 h 43"/>
                <a:gd name="T12" fmla="*/ 94 w 203"/>
                <a:gd name="T13" fmla="*/ 29 h 43"/>
                <a:gd name="T14" fmla="*/ 94 w 203"/>
                <a:gd name="T15" fmla="*/ 14 h 43"/>
                <a:gd name="T16" fmla="*/ 110 w 203"/>
                <a:gd name="T17" fmla="*/ 14 h 43"/>
                <a:gd name="T18" fmla="*/ 110 w 203"/>
                <a:gd name="T19" fmla="*/ 29 h 43"/>
                <a:gd name="T20" fmla="*/ 110 w 203"/>
                <a:gd name="T21" fmla="*/ 29 h 43"/>
                <a:gd name="T22" fmla="*/ 110 w 203"/>
                <a:gd name="T23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3" h="43">
                  <a:moveTo>
                    <a:pt x="0" y="0"/>
                  </a:moveTo>
                  <a:lnTo>
                    <a:pt x="0" y="43"/>
                  </a:lnTo>
                  <a:lnTo>
                    <a:pt x="203" y="43"/>
                  </a:lnTo>
                  <a:lnTo>
                    <a:pt x="203" y="0"/>
                  </a:lnTo>
                  <a:lnTo>
                    <a:pt x="0" y="0"/>
                  </a:lnTo>
                  <a:close/>
                  <a:moveTo>
                    <a:pt x="110" y="29"/>
                  </a:moveTo>
                  <a:lnTo>
                    <a:pt x="94" y="29"/>
                  </a:lnTo>
                  <a:lnTo>
                    <a:pt x="94" y="14"/>
                  </a:lnTo>
                  <a:lnTo>
                    <a:pt x="110" y="14"/>
                  </a:lnTo>
                  <a:lnTo>
                    <a:pt x="110" y="29"/>
                  </a:lnTo>
                  <a:close/>
                  <a:moveTo>
                    <a:pt x="110" y="29"/>
                  </a:moveTo>
                  <a:lnTo>
                    <a:pt x="11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135">
              <a:extLst>
                <a:ext uri="{FF2B5EF4-FFF2-40B4-BE49-F238E27FC236}">
                  <a16:creationId xmlns:a16="http://schemas.microsoft.com/office/drawing/2014/main" id="{28B3EEF5-DD6D-45DF-B04F-A5E5CC0678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8551" y="1285876"/>
              <a:ext cx="322263" cy="68263"/>
            </a:xfrm>
            <a:custGeom>
              <a:avLst/>
              <a:gdLst>
                <a:gd name="T0" fmla="*/ 0 w 203"/>
                <a:gd name="T1" fmla="*/ 0 h 43"/>
                <a:gd name="T2" fmla="*/ 0 w 203"/>
                <a:gd name="T3" fmla="*/ 43 h 43"/>
                <a:gd name="T4" fmla="*/ 203 w 203"/>
                <a:gd name="T5" fmla="*/ 43 h 43"/>
                <a:gd name="T6" fmla="*/ 203 w 203"/>
                <a:gd name="T7" fmla="*/ 0 h 43"/>
                <a:gd name="T8" fmla="*/ 0 w 203"/>
                <a:gd name="T9" fmla="*/ 0 h 43"/>
                <a:gd name="T10" fmla="*/ 110 w 203"/>
                <a:gd name="T11" fmla="*/ 29 h 43"/>
                <a:gd name="T12" fmla="*/ 94 w 203"/>
                <a:gd name="T13" fmla="*/ 29 h 43"/>
                <a:gd name="T14" fmla="*/ 94 w 203"/>
                <a:gd name="T15" fmla="*/ 14 h 43"/>
                <a:gd name="T16" fmla="*/ 110 w 203"/>
                <a:gd name="T17" fmla="*/ 14 h 43"/>
                <a:gd name="T18" fmla="*/ 110 w 203"/>
                <a:gd name="T19" fmla="*/ 29 h 43"/>
                <a:gd name="T20" fmla="*/ 110 w 203"/>
                <a:gd name="T21" fmla="*/ 29 h 43"/>
                <a:gd name="T22" fmla="*/ 110 w 203"/>
                <a:gd name="T23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3" h="43">
                  <a:moveTo>
                    <a:pt x="0" y="0"/>
                  </a:moveTo>
                  <a:lnTo>
                    <a:pt x="0" y="43"/>
                  </a:lnTo>
                  <a:lnTo>
                    <a:pt x="203" y="43"/>
                  </a:lnTo>
                  <a:lnTo>
                    <a:pt x="203" y="0"/>
                  </a:lnTo>
                  <a:lnTo>
                    <a:pt x="0" y="0"/>
                  </a:lnTo>
                  <a:moveTo>
                    <a:pt x="110" y="29"/>
                  </a:moveTo>
                  <a:lnTo>
                    <a:pt x="94" y="29"/>
                  </a:lnTo>
                  <a:lnTo>
                    <a:pt x="94" y="14"/>
                  </a:lnTo>
                  <a:lnTo>
                    <a:pt x="110" y="14"/>
                  </a:lnTo>
                  <a:lnTo>
                    <a:pt x="110" y="29"/>
                  </a:lnTo>
                  <a:moveTo>
                    <a:pt x="110" y="29"/>
                  </a:moveTo>
                  <a:lnTo>
                    <a:pt x="110" y="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4732072-2D1E-44D4-8B83-BA47E84B5B06}"/>
              </a:ext>
            </a:extLst>
          </p:cNvPr>
          <p:cNvGrpSpPr/>
          <p:nvPr/>
        </p:nvGrpSpPr>
        <p:grpSpPr>
          <a:xfrm>
            <a:off x="7741918" y="1991679"/>
            <a:ext cx="275702" cy="219521"/>
            <a:chOff x="5894388" y="3863976"/>
            <a:chExt cx="420688" cy="3349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78" name="Rectangle 136">
              <a:extLst>
                <a:ext uri="{FF2B5EF4-FFF2-40B4-BE49-F238E27FC236}">
                  <a16:creationId xmlns:a16="http://schemas.microsoft.com/office/drawing/2014/main" id="{7189AD9A-3525-46E0-9432-DA711F735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4388" y="3863976"/>
              <a:ext cx="420688" cy="182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137">
              <a:extLst>
                <a:ext uri="{FF2B5EF4-FFF2-40B4-BE49-F238E27FC236}">
                  <a16:creationId xmlns:a16="http://schemas.microsoft.com/office/drawing/2014/main" id="{757F9588-C58E-4469-99A6-7456A65806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2976" y="4146551"/>
              <a:ext cx="161925" cy="52388"/>
            </a:xfrm>
            <a:custGeom>
              <a:avLst/>
              <a:gdLst>
                <a:gd name="T0" fmla="*/ 83 w 102"/>
                <a:gd name="T1" fmla="*/ 0 h 33"/>
                <a:gd name="T2" fmla="*/ 19 w 102"/>
                <a:gd name="T3" fmla="*/ 0 h 33"/>
                <a:gd name="T4" fmla="*/ 15 w 102"/>
                <a:gd name="T5" fmla="*/ 18 h 33"/>
                <a:gd name="T6" fmla="*/ 0 w 102"/>
                <a:gd name="T7" fmla="*/ 18 h 33"/>
                <a:gd name="T8" fmla="*/ 0 w 102"/>
                <a:gd name="T9" fmla="*/ 33 h 33"/>
                <a:gd name="T10" fmla="*/ 102 w 102"/>
                <a:gd name="T11" fmla="*/ 33 h 33"/>
                <a:gd name="T12" fmla="*/ 102 w 102"/>
                <a:gd name="T13" fmla="*/ 18 h 33"/>
                <a:gd name="T14" fmla="*/ 87 w 102"/>
                <a:gd name="T15" fmla="*/ 18 h 33"/>
                <a:gd name="T16" fmla="*/ 83 w 102"/>
                <a:gd name="T17" fmla="*/ 0 h 33"/>
                <a:gd name="T18" fmla="*/ 83 w 102"/>
                <a:gd name="T19" fmla="*/ 0 h 33"/>
                <a:gd name="T20" fmla="*/ 83 w 102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33">
                  <a:moveTo>
                    <a:pt x="83" y="0"/>
                  </a:moveTo>
                  <a:lnTo>
                    <a:pt x="19" y="0"/>
                  </a:lnTo>
                  <a:lnTo>
                    <a:pt x="15" y="18"/>
                  </a:lnTo>
                  <a:lnTo>
                    <a:pt x="0" y="18"/>
                  </a:lnTo>
                  <a:lnTo>
                    <a:pt x="0" y="33"/>
                  </a:lnTo>
                  <a:lnTo>
                    <a:pt x="102" y="33"/>
                  </a:lnTo>
                  <a:lnTo>
                    <a:pt x="102" y="18"/>
                  </a:lnTo>
                  <a:lnTo>
                    <a:pt x="87" y="1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138">
              <a:extLst>
                <a:ext uri="{FF2B5EF4-FFF2-40B4-BE49-F238E27FC236}">
                  <a16:creationId xmlns:a16="http://schemas.microsoft.com/office/drawing/2014/main" id="{FB5DD421-29EF-47C6-BA4C-D6D0ECFD5F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2976" y="4146551"/>
              <a:ext cx="161925" cy="52388"/>
            </a:xfrm>
            <a:custGeom>
              <a:avLst/>
              <a:gdLst>
                <a:gd name="T0" fmla="*/ 83 w 102"/>
                <a:gd name="T1" fmla="*/ 0 h 33"/>
                <a:gd name="T2" fmla="*/ 19 w 102"/>
                <a:gd name="T3" fmla="*/ 0 h 33"/>
                <a:gd name="T4" fmla="*/ 15 w 102"/>
                <a:gd name="T5" fmla="*/ 18 h 33"/>
                <a:gd name="T6" fmla="*/ 0 w 102"/>
                <a:gd name="T7" fmla="*/ 18 h 33"/>
                <a:gd name="T8" fmla="*/ 0 w 102"/>
                <a:gd name="T9" fmla="*/ 33 h 33"/>
                <a:gd name="T10" fmla="*/ 102 w 102"/>
                <a:gd name="T11" fmla="*/ 33 h 33"/>
                <a:gd name="T12" fmla="*/ 102 w 102"/>
                <a:gd name="T13" fmla="*/ 18 h 33"/>
                <a:gd name="T14" fmla="*/ 87 w 102"/>
                <a:gd name="T15" fmla="*/ 18 h 33"/>
                <a:gd name="T16" fmla="*/ 83 w 102"/>
                <a:gd name="T17" fmla="*/ 0 h 33"/>
                <a:gd name="T18" fmla="*/ 83 w 102"/>
                <a:gd name="T19" fmla="*/ 0 h 33"/>
                <a:gd name="T20" fmla="*/ 83 w 102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33">
                  <a:moveTo>
                    <a:pt x="83" y="0"/>
                  </a:moveTo>
                  <a:lnTo>
                    <a:pt x="19" y="0"/>
                  </a:lnTo>
                  <a:lnTo>
                    <a:pt x="15" y="18"/>
                  </a:lnTo>
                  <a:lnTo>
                    <a:pt x="0" y="18"/>
                  </a:lnTo>
                  <a:lnTo>
                    <a:pt x="0" y="33"/>
                  </a:lnTo>
                  <a:lnTo>
                    <a:pt x="102" y="33"/>
                  </a:lnTo>
                  <a:lnTo>
                    <a:pt x="102" y="18"/>
                  </a:lnTo>
                  <a:lnTo>
                    <a:pt x="87" y="18"/>
                  </a:lnTo>
                  <a:lnTo>
                    <a:pt x="83" y="0"/>
                  </a:lnTo>
                  <a:moveTo>
                    <a:pt x="83" y="0"/>
                  </a:moveTo>
                  <a:lnTo>
                    <a:pt x="8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139">
              <a:extLst>
                <a:ext uri="{FF2B5EF4-FFF2-40B4-BE49-F238E27FC236}">
                  <a16:creationId xmlns:a16="http://schemas.microsoft.com/office/drawing/2014/main" id="{75CC47A0-957D-4F8E-B223-5B5C196C0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388" y="4070351"/>
              <a:ext cx="420688" cy="52388"/>
            </a:xfrm>
            <a:custGeom>
              <a:avLst/>
              <a:gdLst>
                <a:gd name="T0" fmla="*/ 0 w 265"/>
                <a:gd name="T1" fmla="*/ 0 h 33"/>
                <a:gd name="T2" fmla="*/ 0 w 265"/>
                <a:gd name="T3" fmla="*/ 33 h 33"/>
                <a:gd name="T4" fmla="*/ 265 w 265"/>
                <a:gd name="T5" fmla="*/ 33 h 33"/>
                <a:gd name="T6" fmla="*/ 265 w 265"/>
                <a:gd name="T7" fmla="*/ 0 h 33"/>
                <a:gd name="T8" fmla="*/ 0 w 265"/>
                <a:gd name="T9" fmla="*/ 0 h 33"/>
                <a:gd name="T10" fmla="*/ 124 w 265"/>
                <a:gd name="T11" fmla="*/ 24 h 33"/>
                <a:gd name="T12" fmla="*/ 124 w 265"/>
                <a:gd name="T13" fmla="*/ 9 h 33"/>
                <a:gd name="T14" fmla="*/ 139 w 265"/>
                <a:gd name="T15" fmla="*/ 9 h 33"/>
                <a:gd name="T16" fmla="*/ 139 w 265"/>
                <a:gd name="T17" fmla="*/ 24 h 33"/>
                <a:gd name="T18" fmla="*/ 124 w 265"/>
                <a:gd name="T19" fmla="*/ 24 h 33"/>
                <a:gd name="T20" fmla="*/ 124 w 265"/>
                <a:gd name="T21" fmla="*/ 24 h 33"/>
                <a:gd name="T22" fmla="*/ 124 w 265"/>
                <a:gd name="T2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33">
                  <a:moveTo>
                    <a:pt x="0" y="0"/>
                  </a:moveTo>
                  <a:lnTo>
                    <a:pt x="0" y="33"/>
                  </a:lnTo>
                  <a:lnTo>
                    <a:pt x="265" y="33"/>
                  </a:lnTo>
                  <a:lnTo>
                    <a:pt x="265" y="0"/>
                  </a:lnTo>
                  <a:lnTo>
                    <a:pt x="0" y="0"/>
                  </a:lnTo>
                  <a:close/>
                  <a:moveTo>
                    <a:pt x="124" y="24"/>
                  </a:moveTo>
                  <a:lnTo>
                    <a:pt x="124" y="9"/>
                  </a:lnTo>
                  <a:lnTo>
                    <a:pt x="139" y="9"/>
                  </a:lnTo>
                  <a:lnTo>
                    <a:pt x="139" y="24"/>
                  </a:lnTo>
                  <a:lnTo>
                    <a:pt x="124" y="24"/>
                  </a:lnTo>
                  <a:close/>
                  <a:moveTo>
                    <a:pt x="124" y="24"/>
                  </a:moveTo>
                  <a:lnTo>
                    <a:pt x="1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140">
              <a:extLst>
                <a:ext uri="{FF2B5EF4-FFF2-40B4-BE49-F238E27FC236}">
                  <a16:creationId xmlns:a16="http://schemas.microsoft.com/office/drawing/2014/main" id="{B1D65676-0981-4401-91E0-C0E73AD782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388" y="4070351"/>
              <a:ext cx="420688" cy="52388"/>
            </a:xfrm>
            <a:custGeom>
              <a:avLst/>
              <a:gdLst>
                <a:gd name="T0" fmla="*/ 0 w 265"/>
                <a:gd name="T1" fmla="*/ 0 h 33"/>
                <a:gd name="T2" fmla="*/ 0 w 265"/>
                <a:gd name="T3" fmla="*/ 33 h 33"/>
                <a:gd name="T4" fmla="*/ 265 w 265"/>
                <a:gd name="T5" fmla="*/ 33 h 33"/>
                <a:gd name="T6" fmla="*/ 265 w 265"/>
                <a:gd name="T7" fmla="*/ 0 h 33"/>
                <a:gd name="T8" fmla="*/ 0 w 265"/>
                <a:gd name="T9" fmla="*/ 0 h 33"/>
                <a:gd name="T10" fmla="*/ 124 w 265"/>
                <a:gd name="T11" fmla="*/ 24 h 33"/>
                <a:gd name="T12" fmla="*/ 124 w 265"/>
                <a:gd name="T13" fmla="*/ 9 h 33"/>
                <a:gd name="T14" fmla="*/ 139 w 265"/>
                <a:gd name="T15" fmla="*/ 9 h 33"/>
                <a:gd name="T16" fmla="*/ 139 w 265"/>
                <a:gd name="T17" fmla="*/ 24 h 33"/>
                <a:gd name="T18" fmla="*/ 124 w 265"/>
                <a:gd name="T19" fmla="*/ 24 h 33"/>
                <a:gd name="T20" fmla="*/ 124 w 265"/>
                <a:gd name="T21" fmla="*/ 24 h 33"/>
                <a:gd name="T22" fmla="*/ 124 w 265"/>
                <a:gd name="T2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33">
                  <a:moveTo>
                    <a:pt x="0" y="0"/>
                  </a:moveTo>
                  <a:lnTo>
                    <a:pt x="0" y="33"/>
                  </a:lnTo>
                  <a:lnTo>
                    <a:pt x="265" y="33"/>
                  </a:lnTo>
                  <a:lnTo>
                    <a:pt x="265" y="0"/>
                  </a:lnTo>
                  <a:lnTo>
                    <a:pt x="0" y="0"/>
                  </a:lnTo>
                  <a:moveTo>
                    <a:pt x="124" y="24"/>
                  </a:moveTo>
                  <a:lnTo>
                    <a:pt x="124" y="9"/>
                  </a:lnTo>
                  <a:lnTo>
                    <a:pt x="139" y="9"/>
                  </a:lnTo>
                  <a:lnTo>
                    <a:pt x="139" y="24"/>
                  </a:lnTo>
                  <a:lnTo>
                    <a:pt x="124" y="24"/>
                  </a:lnTo>
                  <a:moveTo>
                    <a:pt x="124" y="24"/>
                  </a:moveTo>
                  <a:lnTo>
                    <a:pt x="124" y="2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C275750-B3B9-4CD9-B917-33BFA27D4836}"/>
              </a:ext>
            </a:extLst>
          </p:cNvPr>
          <p:cNvGrpSpPr/>
          <p:nvPr/>
        </p:nvGrpSpPr>
        <p:grpSpPr>
          <a:xfrm>
            <a:off x="6726505" y="2011446"/>
            <a:ext cx="275702" cy="181026"/>
            <a:chOff x="4344988" y="3894138"/>
            <a:chExt cx="420688" cy="2762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75" name="Freeform 141">
              <a:extLst>
                <a:ext uri="{FF2B5EF4-FFF2-40B4-BE49-F238E27FC236}">
                  <a16:creationId xmlns:a16="http://schemas.microsoft.com/office/drawing/2014/main" id="{71349596-C3B4-47D6-8ECC-6002FA8CF6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5813" y="4035426"/>
              <a:ext cx="76200" cy="55563"/>
            </a:xfrm>
            <a:custGeom>
              <a:avLst/>
              <a:gdLst>
                <a:gd name="T0" fmla="*/ 149 w 211"/>
                <a:gd name="T1" fmla="*/ 0 h 153"/>
                <a:gd name="T2" fmla="*/ 62 w 211"/>
                <a:gd name="T3" fmla="*/ 0 h 153"/>
                <a:gd name="T4" fmla="*/ 0 w 211"/>
                <a:gd name="T5" fmla="*/ 62 h 153"/>
                <a:gd name="T6" fmla="*/ 0 w 211"/>
                <a:gd name="T7" fmla="*/ 153 h 153"/>
                <a:gd name="T8" fmla="*/ 211 w 211"/>
                <a:gd name="T9" fmla="*/ 153 h 153"/>
                <a:gd name="T10" fmla="*/ 211 w 211"/>
                <a:gd name="T11" fmla="*/ 62 h 153"/>
                <a:gd name="T12" fmla="*/ 149 w 211"/>
                <a:gd name="T13" fmla="*/ 0 h 153"/>
                <a:gd name="T14" fmla="*/ 149 w 211"/>
                <a:gd name="T15" fmla="*/ 0 h 153"/>
                <a:gd name="T16" fmla="*/ 149 w 211"/>
                <a:gd name="T1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153">
                  <a:moveTo>
                    <a:pt x="14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28" y="0"/>
                    <a:pt x="0" y="28"/>
                    <a:pt x="0" y="6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1" y="153"/>
                    <a:pt x="211" y="153"/>
                    <a:pt x="211" y="153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211" y="28"/>
                    <a:pt x="183" y="0"/>
                    <a:pt x="149" y="0"/>
                  </a:cubicBezTo>
                  <a:close/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142">
              <a:extLst>
                <a:ext uri="{FF2B5EF4-FFF2-40B4-BE49-F238E27FC236}">
                  <a16:creationId xmlns:a16="http://schemas.microsoft.com/office/drawing/2014/main" id="{E60990F6-430D-4584-A624-4DC943A39D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6451" y="3975101"/>
              <a:ext cx="34925" cy="34925"/>
            </a:xfrm>
            <a:custGeom>
              <a:avLst/>
              <a:gdLst>
                <a:gd name="T0" fmla="*/ 48 w 97"/>
                <a:gd name="T1" fmla="*/ 96 h 96"/>
                <a:gd name="T2" fmla="*/ 97 w 97"/>
                <a:gd name="T3" fmla="*/ 48 h 96"/>
                <a:gd name="T4" fmla="*/ 48 w 97"/>
                <a:gd name="T5" fmla="*/ 0 h 96"/>
                <a:gd name="T6" fmla="*/ 0 w 97"/>
                <a:gd name="T7" fmla="*/ 48 h 96"/>
                <a:gd name="T8" fmla="*/ 48 w 97"/>
                <a:gd name="T9" fmla="*/ 96 h 96"/>
                <a:gd name="T10" fmla="*/ 48 w 97"/>
                <a:gd name="T11" fmla="*/ 96 h 96"/>
                <a:gd name="T12" fmla="*/ 48 w 97"/>
                <a:gd name="T1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96">
                  <a:moveTo>
                    <a:pt x="48" y="96"/>
                  </a:moveTo>
                  <a:cubicBezTo>
                    <a:pt x="75" y="96"/>
                    <a:pt x="97" y="75"/>
                    <a:pt x="97" y="48"/>
                  </a:cubicBezTo>
                  <a:cubicBezTo>
                    <a:pt x="97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6"/>
                    <a:pt x="48" y="96"/>
                  </a:cubicBezTo>
                  <a:close/>
                  <a:moveTo>
                    <a:pt x="48" y="96"/>
                  </a:moveTo>
                  <a:cubicBezTo>
                    <a:pt x="48" y="96"/>
                    <a:pt x="48" y="96"/>
                    <a:pt x="48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143">
              <a:extLst>
                <a:ext uri="{FF2B5EF4-FFF2-40B4-BE49-F238E27FC236}">
                  <a16:creationId xmlns:a16="http://schemas.microsoft.com/office/drawing/2014/main" id="{E6EF8716-EC76-4194-B56B-EE39E157CC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4988" y="3894138"/>
              <a:ext cx="420688" cy="276225"/>
            </a:xfrm>
            <a:custGeom>
              <a:avLst/>
              <a:gdLst>
                <a:gd name="T0" fmla="*/ 0 w 1155"/>
                <a:gd name="T1" fmla="*/ 0 h 761"/>
                <a:gd name="T2" fmla="*/ 0 w 1155"/>
                <a:gd name="T3" fmla="*/ 761 h 761"/>
                <a:gd name="T4" fmla="*/ 1155 w 1155"/>
                <a:gd name="T5" fmla="*/ 761 h 761"/>
                <a:gd name="T6" fmla="*/ 1155 w 1155"/>
                <a:gd name="T7" fmla="*/ 0 h 761"/>
                <a:gd name="T8" fmla="*/ 0 w 1155"/>
                <a:gd name="T9" fmla="*/ 0 h 761"/>
                <a:gd name="T10" fmla="*/ 497 w 1155"/>
                <a:gd name="T11" fmla="*/ 546 h 761"/>
                <a:gd name="T12" fmla="*/ 200 w 1155"/>
                <a:gd name="T13" fmla="*/ 546 h 761"/>
                <a:gd name="T14" fmla="*/ 200 w 1155"/>
                <a:gd name="T15" fmla="*/ 478 h 761"/>
                <a:gd name="T16" fmla="*/ 497 w 1155"/>
                <a:gd name="T17" fmla="*/ 478 h 761"/>
                <a:gd name="T18" fmla="*/ 497 w 1155"/>
                <a:gd name="T19" fmla="*/ 546 h 761"/>
                <a:gd name="T20" fmla="*/ 497 w 1155"/>
                <a:gd name="T21" fmla="*/ 415 h 761"/>
                <a:gd name="T22" fmla="*/ 200 w 1155"/>
                <a:gd name="T23" fmla="*/ 415 h 761"/>
                <a:gd name="T24" fmla="*/ 200 w 1155"/>
                <a:gd name="T25" fmla="*/ 347 h 761"/>
                <a:gd name="T26" fmla="*/ 497 w 1155"/>
                <a:gd name="T27" fmla="*/ 347 h 761"/>
                <a:gd name="T28" fmla="*/ 497 w 1155"/>
                <a:gd name="T29" fmla="*/ 415 h 761"/>
                <a:gd name="T30" fmla="*/ 497 w 1155"/>
                <a:gd name="T31" fmla="*/ 284 h 761"/>
                <a:gd name="T32" fmla="*/ 200 w 1155"/>
                <a:gd name="T33" fmla="*/ 284 h 761"/>
                <a:gd name="T34" fmla="*/ 200 w 1155"/>
                <a:gd name="T35" fmla="*/ 216 h 761"/>
                <a:gd name="T36" fmla="*/ 497 w 1155"/>
                <a:gd name="T37" fmla="*/ 216 h 761"/>
                <a:gd name="T38" fmla="*/ 497 w 1155"/>
                <a:gd name="T39" fmla="*/ 284 h 761"/>
                <a:gd name="T40" fmla="*/ 967 w 1155"/>
                <a:gd name="T41" fmla="*/ 610 h 761"/>
                <a:gd name="T42" fmla="*/ 620 w 1155"/>
                <a:gd name="T43" fmla="*/ 610 h 761"/>
                <a:gd name="T44" fmla="*/ 620 w 1155"/>
                <a:gd name="T45" fmla="*/ 451 h 761"/>
                <a:gd name="T46" fmla="*/ 695 w 1155"/>
                <a:gd name="T47" fmla="*/ 334 h 761"/>
                <a:gd name="T48" fmla="*/ 678 w 1155"/>
                <a:gd name="T49" fmla="*/ 273 h 761"/>
                <a:gd name="T50" fmla="*/ 793 w 1155"/>
                <a:gd name="T51" fmla="*/ 157 h 761"/>
                <a:gd name="T52" fmla="*/ 909 w 1155"/>
                <a:gd name="T53" fmla="*/ 273 h 761"/>
                <a:gd name="T54" fmla="*/ 892 w 1155"/>
                <a:gd name="T55" fmla="*/ 334 h 761"/>
                <a:gd name="T56" fmla="*/ 967 w 1155"/>
                <a:gd name="T57" fmla="*/ 451 h 761"/>
                <a:gd name="T58" fmla="*/ 967 w 1155"/>
                <a:gd name="T59" fmla="*/ 610 h 761"/>
                <a:gd name="T60" fmla="*/ 967 w 1155"/>
                <a:gd name="T61" fmla="*/ 610 h 761"/>
                <a:gd name="T62" fmla="*/ 967 w 1155"/>
                <a:gd name="T63" fmla="*/ 61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55" h="761">
                  <a:moveTo>
                    <a:pt x="0" y="0"/>
                  </a:moveTo>
                  <a:cubicBezTo>
                    <a:pt x="0" y="761"/>
                    <a:pt x="0" y="761"/>
                    <a:pt x="0" y="761"/>
                  </a:cubicBezTo>
                  <a:cubicBezTo>
                    <a:pt x="1155" y="761"/>
                    <a:pt x="1155" y="761"/>
                    <a:pt x="1155" y="761"/>
                  </a:cubicBezTo>
                  <a:cubicBezTo>
                    <a:pt x="1155" y="0"/>
                    <a:pt x="1155" y="0"/>
                    <a:pt x="1155" y="0"/>
                  </a:cubicBezTo>
                  <a:lnTo>
                    <a:pt x="0" y="0"/>
                  </a:lnTo>
                  <a:close/>
                  <a:moveTo>
                    <a:pt x="497" y="546"/>
                  </a:moveTo>
                  <a:cubicBezTo>
                    <a:pt x="200" y="546"/>
                    <a:pt x="200" y="546"/>
                    <a:pt x="200" y="546"/>
                  </a:cubicBezTo>
                  <a:cubicBezTo>
                    <a:pt x="200" y="478"/>
                    <a:pt x="200" y="478"/>
                    <a:pt x="200" y="478"/>
                  </a:cubicBezTo>
                  <a:cubicBezTo>
                    <a:pt x="497" y="478"/>
                    <a:pt x="497" y="478"/>
                    <a:pt x="497" y="478"/>
                  </a:cubicBezTo>
                  <a:lnTo>
                    <a:pt x="497" y="546"/>
                  </a:lnTo>
                  <a:close/>
                  <a:moveTo>
                    <a:pt x="497" y="415"/>
                  </a:moveTo>
                  <a:cubicBezTo>
                    <a:pt x="200" y="415"/>
                    <a:pt x="200" y="415"/>
                    <a:pt x="200" y="415"/>
                  </a:cubicBezTo>
                  <a:cubicBezTo>
                    <a:pt x="200" y="347"/>
                    <a:pt x="200" y="347"/>
                    <a:pt x="200" y="347"/>
                  </a:cubicBezTo>
                  <a:cubicBezTo>
                    <a:pt x="497" y="347"/>
                    <a:pt x="497" y="347"/>
                    <a:pt x="497" y="347"/>
                  </a:cubicBezTo>
                  <a:lnTo>
                    <a:pt x="497" y="415"/>
                  </a:lnTo>
                  <a:close/>
                  <a:moveTo>
                    <a:pt x="497" y="284"/>
                  </a:moveTo>
                  <a:cubicBezTo>
                    <a:pt x="200" y="284"/>
                    <a:pt x="200" y="284"/>
                    <a:pt x="200" y="284"/>
                  </a:cubicBezTo>
                  <a:cubicBezTo>
                    <a:pt x="200" y="216"/>
                    <a:pt x="200" y="216"/>
                    <a:pt x="200" y="216"/>
                  </a:cubicBezTo>
                  <a:cubicBezTo>
                    <a:pt x="497" y="216"/>
                    <a:pt x="497" y="216"/>
                    <a:pt x="497" y="216"/>
                  </a:cubicBezTo>
                  <a:lnTo>
                    <a:pt x="497" y="284"/>
                  </a:lnTo>
                  <a:close/>
                  <a:moveTo>
                    <a:pt x="967" y="610"/>
                  </a:moveTo>
                  <a:cubicBezTo>
                    <a:pt x="620" y="610"/>
                    <a:pt x="620" y="610"/>
                    <a:pt x="620" y="610"/>
                  </a:cubicBezTo>
                  <a:cubicBezTo>
                    <a:pt x="620" y="451"/>
                    <a:pt x="620" y="451"/>
                    <a:pt x="620" y="451"/>
                  </a:cubicBezTo>
                  <a:cubicBezTo>
                    <a:pt x="620" y="399"/>
                    <a:pt x="651" y="355"/>
                    <a:pt x="695" y="334"/>
                  </a:cubicBezTo>
                  <a:cubicBezTo>
                    <a:pt x="684" y="316"/>
                    <a:pt x="678" y="295"/>
                    <a:pt x="678" y="273"/>
                  </a:cubicBezTo>
                  <a:cubicBezTo>
                    <a:pt x="678" y="209"/>
                    <a:pt x="730" y="157"/>
                    <a:pt x="793" y="157"/>
                  </a:cubicBezTo>
                  <a:cubicBezTo>
                    <a:pt x="857" y="157"/>
                    <a:pt x="909" y="209"/>
                    <a:pt x="909" y="273"/>
                  </a:cubicBezTo>
                  <a:cubicBezTo>
                    <a:pt x="909" y="295"/>
                    <a:pt x="903" y="316"/>
                    <a:pt x="892" y="334"/>
                  </a:cubicBezTo>
                  <a:cubicBezTo>
                    <a:pt x="936" y="355"/>
                    <a:pt x="967" y="399"/>
                    <a:pt x="967" y="451"/>
                  </a:cubicBezTo>
                  <a:lnTo>
                    <a:pt x="967" y="610"/>
                  </a:lnTo>
                  <a:close/>
                  <a:moveTo>
                    <a:pt x="967" y="610"/>
                  </a:moveTo>
                  <a:cubicBezTo>
                    <a:pt x="967" y="610"/>
                    <a:pt x="967" y="610"/>
                    <a:pt x="967" y="6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CDBCCA5-4490-4A3B-B212-01D43F5AE113}"/>
              </a:ext>
            </a:extLst>
          </p:cNvPr>
          <p:cNvGrpSpPr/>
          <p:nvPr/>
        </p:nvGrpSpPr>
        <p:grpSpPr>
          <a:xfrm>
            <a:off x="7231091" y="1963589"/>
            <a:ext cx="187269" cy="275702"/>
            <a:chOff x="5114926" y="3821113"/>
            <a:chExt cx="28575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72" name="Freeform 144">
              <a:extLst>
                <a:ext uri="{FF2B5EF4-FFF2-40B4-BE49-F238E27FC236}">
                  <a16:creationId xmlns:a16="http://schemas.microsoft.com/office/drawing/2014/main" id="{D69388EC-AC6B-48C7-984D-313F5E41FD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4926" y="3821113"/>
              <a:ext cx="276225" cy="373063"/>
            </a:xfrm>
            <a:custGeom>
              <a:avLst/>
              <a:gdLst>
                <a:gd name="T0" fmla="*/ 403 w 755"/>
                <a:gd name="T1" fmla="*/ 696 h 1025"/>
                <a:gd name="T2" fmla="*/ 200 w 755"/>
                <a:gd name="T3" fmla="*/ 696 h 1025"/>
                <a:gd name="T4" fmla="*/ 200 w 755"/>
                <a:gd name="T5" fmla="*/ 628 h 1025"/>
                <a:gd name="T6" fmla="*/ 436 w 755"/>
                <a:gd name="T7" fmla="*/ 628 h 1025"/>
                <a:gd name="T8" fmla="*/ 538 w 755"/>
                <a:gd name="T9" fmla="*/ 549 h 1025"/>
                <a:gd name="T10" fmla="*/ 200 w 755"/>
                <a:gd name="T11" fmla="*/ 549 h 1025"/>
                <a:gd name="T12" fmla="*/ 200 w 755"/>
                <a:gd name="T13" fmla="*/ 481 h 1025"/>
                <a:gd name="T14" fmla="*/ 555 w 755"/>
                <a:gd name="T15" fmla="*/ 481 h 1025"/>
                <a:gd name="T16" fmla="*/ 555 w 755"/>
                <a:gd name="T17" fmla="*/ 543 h 1025"/>
                <a:gd name="T18" fmla="*/ 621 w 755"/>
                <a:gd name="T19" fmla="*/ 533 h 1025"/>
                <a:gd name="T20" fmla="*/ 755 w 755"/>
                <a:gd name="T21" fmla="*/ 577 h 1025"/>
                <a:gd name="T22" fmla="*/ 755 w 755"/>
                <a:gd name="T23" fmla="*/ 0 h 1025"/>
                <a:gd name="T24" fmla="*/ 0 w 755"/>
                <a:gd name="T25" fmla="*/ 0 h 1025"/>
                <a:gd name="T26" fmla="*/ 0 w 755"/>
                <a:gd name="T27" fmla="*/ 1025 h 1025"/>
                <a:gd name="T28" fmla="*/ 459 w 755"/>
                <a:gd name="T29" fmla="*/ 1025 h 1025"/>
                <a:gd name="T30" fmla="*/ 459 w 755"/>
                <a:gd name="T31" fmla="*/ 921 h 1025"/>
                <a:gd name="T32" fmla="*/ 393 w 755"/>
                <a:gd name="T33" fmla="*/ 761 h 1025"/>
                <a:gd name="T34" fmla="*/ 403 w 755"/>
                <a:gd name="T35" fmla="*/ 696 h 1025"/>
                <a:gd name="T36" fmla="*/ 200 w 755"/>
                <a:gd name="T37" fmla="*/ 333 h 1025"/>
                <a:gd name="T38" fmla="*/ 555 w 755"/>
                <a:gd name="T39" fmla="*/ 333 h 1025"/>
                <a:gd name="T40" fmla="*/ 555 w 755"/>
                <a:gd name="T41" fmla="*/ 401 h 1025"/>
                <a:gd name="T42" fmla="*/ 200 w 755"/>
                <a:gd name="T43" fmla="*/ 401 h 1025"/>
                <a:gd name="T44" fmla="*/ 200 w 755"/>
                <a:gd name="T45" fmla="*/ 333 h 1025"/>
                <a:gd name="T46" fmla="*/ 200 w 755"/>
                <a:gd name="T47" fmla="*/ 333 h 1025"/>
                <a:gd name="T48" fmla="*/ 200 w 755"/>
                <a:gd name="T49" fmla="*/ 333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55" h="1025">
                  <a:moveTo>
                    <a:pt x="403" y="696"/>
                  </a:moveTo>
                  <a:cubicBezTo>
                    <a:pt x="200" y="696"/>
                    <a:pt x="200" y="696"/>
                    <a:pt x="200" y="696"/>
                  </a:cubicBezTo>
                  <a:cubicBezTo>
                    <a:pt x="200" y="628"/>
                    <a:pt x="200" y="628"/>
                    <a:pt x="200" y="628"/>
                  </a:cubicBezTo>
                  <a:cubicBezTo>
                    <a:pt x="436" y="628"/>
                    <a:pt x="436" y="628"/>
                    <a:pt x="436" y="628"/>
                  </a:cubicBezTo>
                  <a:cubicBezTo>
                    <a:pt x="461" y="593"/>
                    <a:pt x="497" y="565"/>
                    <a:pt x="538" y="549"/>
                  </a:cubicBezTo>
                  <a:cubicBezTo>
                    <a:pt x="200" y="549"/>
                    <a:pt x="200" y="549"/>
                    <a:pt x="200" y="549"/>
                  </a:cubicBezTo>
                  <a:cubicBezTo>
                    <a:pt x="200" y="481"/>
                    <a:pt x="200" y="481"/>
                    <a:pt x="200" y="481"/>
                  </a:cubicBezTo>
                  <a:cubicBezTo>
                    <a:pt x="555" y="481"/>
                    <a:pt x="555" y="481"/>
                    <a:pt x="555" y="481"/>
                  </a:cubicBezTo>
                  <a:cubicBezTo>
                    <a:pt x="555" y="543"/>
                    <a:pt x="555" y="543"/>
                    <a:pt x="555" y="543"/>
                  </a:cubicBezTo>
                  <a:cubicBezTo>
                    <a:pt x="576" y="537"/>
                    <a:pt x="598" y="533"/>
                    <a:pt x="621" y="533"/>
                  </a:cubicBezTo>
                  <a:cubicBezTo>
                    <a:pt x="671" y="533"/>
                    <a:pt x="718" y="549"/>
                    <a:pt x="755" y="577"/>
                  </a:cubicBezTo>
                  <a:cubicBezTo>
                    <a:pt x="755" y="0"/>
                    <a:pt x="755" y="0"/>
                    <a:pt x="7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5"/>
                    <a:pt x="0" y="1025"/>
                    <a:pt x="0" y="1025"/>
                  </a:cubicBezTo>
                  <a:cubicBezTo>
                    <a:pt x="459" y="1025"/>
                    <a:pt x="459" y="1025"/>
                    <a:pt x="459" y="1025"/>
                  </a:cubicBezTo>
                  <a:cubicBezTo>
                    <a:pt x="459" y="921"/>
                    <a:pt x="459" y="921"/>
                    <a:pt x="459" y="921"/>
                  </a:cubicBezTo>
                  <a:cubicBezTo>
                    <a:pt x="418" y="880"/>
                    <a:pt x="393" y="823"/>
                    <a:pt x="393" y="761"/>
                  </a:cubicBezTo>
                  <a:cubicBezTo>
                    <a:pt x="393" y="738"/>
                    <a:pt x="396" y="717"/>
                    <a:pt x="403" y="696"/>
                  </a:cubicBezTo>
                  <a:close/>
                  <a:moveTo>
                    <a:pt x="200" y="333"/>
                  </a:moveTo>
                  <a:cubicBezTo>
                    <a:pt x="555" y="333"/>
                    <a:pt x="555" y="333"/>
                    <a:pt x="555" y="333"/>
                  </a:cubicBezTo>
                  <a:cubicBezTo>
                    <a:pt x="555" y="401"/>
                    <a:pt x="555" y="401"/>
                    <a:pt x="555" y="401"/>
                  </a:cubicBezTo>
                  <a:cubicBezTo>
                    <a:pt x="200" y="401"/>
                    <a:pt x="200" y="401"/>
                    <a:pt x="200" y="401"/>
                  </a:cubicBezTo>
                  <a:lnTo>
                    <a:pt x="200" y="333"/>
                  </a:lnTo>
                  <a:close/>
                  <a:moveTo>
                    <a:pt x="200" y="333"/>
                  </a:moveTo>
                  <a:cubicBezTo>
                    <a:pt x="200" y="333"/>
                    <a:pt x="200" y="333"/>
                    <a:pt x="200" y="3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45">
              <a:extLst>
                <a:ext uri="{FF2B5EF4-FFF2-40B4-BE49-F238E27FC236}">
                  <a16:creationId xmlns:a16="http://schemas.microsoft.com/office/drawing/2014/main" id="{3CE18C4B-6D1B-4A23-8EAC-008BE3B58D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07013" y="4171951"/>
              <a:ext cx="71438" cy="69850"/>
            </a:xfrm>
            <a:custGeom>
              <a:avLst/>
              <a:gdLst>
                <a:gd name="T0" fmla="*/ 0 w 193"/>
                <a:gd name="T1" fmla="*/ 3 h 190"/>
                <a:gd name="T2" fmla="*/ 0 w 193"/>
                <a:gd name="T3" fmla="*/ 189 h 190"/>
                <a:gd name="T4" fmla="*/ 93 w 193"/>
                <a:gd name="T5" fmla="*/ 151 h 190"/>
                <a:gd name="T6" fmla="*/ 193 w 193"/>
                <a:gd name="T7" fmla="*/ 190 h 190"/>
                <a:gd name="T8" fmla="*/ 193 w 193"/>
                <a:gd name="T9" fmla="*/ 0 h 190"/>
                <a:gd name="T10" fmla="*/ 94 w 193"/>
                <a:gd name="T11" fmla="*/ 23 h 190"/>
                <a:gd name="T12" fmla="*/ 0 w 193"/>
                <a:gd name="T13" fmla="*/ 3 h 190"/>
                <a:gd name="T14" fmla="*/ 0 w 193"/>
                <a:gd name="T15" fmla="*/ 3 h 190"/>
                <a:gd name="T16" fmla="*/ 0 w 193"/>
                <a:gd name="T17" fmla="*/ 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190">
                  <a:moveTo>
                    <a:pt x="0" y="3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93" y="151"/>
                    <a:pt x="93" y="151"/>
                    <a:pt x="93" y="151"/>
                  </a:cubicBezTo>
                  <a:cubicBezTo>
                    <a:pt x="193" y="190"/>
                    <a:pt x="193" y="190"/>
                    <a:pt x="193" y="19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63" y="15"/>
                    <a:pt x="129" y="23"/>
                    <a:pt x="94" y="23"/>
                  </a:cubicBezTo>
                  <a:cubicBezTo>
                    <a:pt x="61" y="23"/>
                    <a:pt x="29" y="16"/>
                    <a:pt x="0" y="3"/>
                  </a:cubicBezTo>
                  <a:close/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46">
              <a:extLst>
                <a:ext uri="{FF2B5EF4-FFF2-40B4-BE49-F238E27FC236}">
                  <a16:creationId xmlns:a16="http://schemas.microsoft.com/office/drawing/2014/main" id="{DC6A1D09-6475-4E49-9F19-85157B4DF4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3201" y="4040188"/>
              <a:ext cx="117475" cy="115888"/>
            </a:xfrm>
            <a:custGeom>
              <a:avLst/>
              <a:gdLst>
                <a:gd name="T0" fmla="*/ 294 w 320"/>
                <a:gd name="T1" fmla="*/ 73 h 320"/>
                <a:gd name="T2" fmla="*/ 160 w 320"/>
                <a:gd name="T3" fmla="*/ 0 h 320"/>
                <a:gd name="T4" fmla="*/ 70 w 320"/>
                <a:gd name="T5" fmla="*/ 27 h 320"/>
                <a:gd name="T6" fmla="*/ 14 w 320"/>
                <a:gd name="T7" fmla="*/ 95 h 320"/>
                <a:gd name="T8" fmla="*/ 0 w 320"/>
                <a:gd name="T9" fmla="*/ 160 h 320"/>
                <a:gd name="T10" fmla="*/ 160 w 320"/>
                <a:gd name="T11" fmla="*/ 320 h 320"/>
                <a:gd name="T12" fmla="*/ 294 w 320"/>
                <a:gd name="T13" fmla="*/ 247 h 320"/>
                <a:gd name="T14" fmla="*/ 320 w 320"/>
                <a:gd name="T15" fmla="*/ 160 h 320"/>
                <a:gd name="T16" fmla="*/ 294 w 320"/>
                <a:gd name="T17" fmla="*/ 73 h 320"/>
                <a:gd name="T18" fmla="*/ 294 w 320"/>
                <a:gd name="T19" fmla="*/ 73 h 320"/>
                <a:gd name="T20" fmla="*/ 294 w 320"/>
                <a:gd name="T21" fmla="*/ 7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0" h="320">
                  <a:moveTo>
                    <a:pt x="294" y="73"/>
                  </a:moveTo>
                  <a:cubicBezTo>
                    <a:pt x="266" y="29"/>
                    <a:pt x="216" y="0"/>
                    <a:pt x="160" y="0"/>
                  </a:cubicBezTo>
                  <a:cubicBezTo>
                    <a:pt x="127" y="0"/>
                    <a:pt x="96" y="10"/>
                    <a:pt x="70" y="27"/>
                  </a:cubicBezTo>
                  <a:cubicBezTo>
                    <a:pt x="45" y="44"/>
                    <a:pt x="26" y="68"/>
                    <a:pt x="14" y="95"/>
                  </a:cubicBezTo>
                  <a:cubicBezTo>
                    <a:pt x="5" y="115"/>
                    <a:pt x="0" y="137"/>
                    <a:pt x="0" y="160"/>
                  </a:cubicBezTo>
                  <a:cubicBezTo>
                    <a:pt x="0" y="248"/>
                    <a:pt x="72" y="320"/>
                    <a:pt x="160" y="320"/>
                  </a:cubicBezTo>
                  <a:cubicBezTo>
                    <a:pt x="216" y="320"/>
                    <a:pt x="266" y="291"/>
                    <a:pt x="294" y="247"/>
                  </a:cubicBezTo>
                  <a:cubicBezTo>
                    <a:pt x="311" y="222"/>
                    <a:pt x="320" y="192"/>
                    <a:pt x="320" y="160"/>
                  </a:cubicBezTo>
                  <a:cubicBezTo>
                    <a:pt x="320" y="128"/>
                    <a:pt x="311" y="98"/>
                    <a:pt x="294" y="73"/>
                  </a:cubicBezTo>
                  <a:close/>
                  <a:moveTo>
                    <a:pt x="294" y="73"/>
                  </a:moveTo>
                  <a:cubicBezTo>
                    <a:pt x="294" y="73"/>
                    <a:pt x="294" y="73"/>
                    <a:pt x="294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E295989-FABC-46E4-832F-C34C971BEE4A}"/>
              </a:ext>
            </a:extLst>
          </p:cNvPr>
          <p:cNvGrpSpPr/>
          <p:nvPr/>
        </p:nvGrpSpPr>
        <p:grpSpPr>
          <a:xfrm>
            <a:off x="6210476" y="1988558"/>
            <a:ext cx="275702" cy="225763"/>
            <a:chOff x="3557588" y="3859213"/>
            <a:chExt cx="420688" cy="3444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67" name="Freeform 147">
              <a:extLst>
                <a:ext uri="{FF2B5EF4-FFF2-40B4-BE49-F238E27FC236}">
                  <a16:creationId xmlns:a16="http://schemas.microsoft.com/office/drawing/2014/main" id="{B87A188D-502E-4727-8526-9D81C069F4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1726" y="3859213"/>
              <a:ext cx="254000" cy="231775"/>
            </a:xfrm>
            <a:custGeom>
              <a:avLst/>
              <a:gdLst>
                <a:gd name="T0" fmla="*/ 0 w 160"/>
                <a:gd name="T1" fmla="*/ 146 h 146"/>
                <a:gd name="T2" fmla="*/ 14 w 160"/>
                <a:gd name="T3" fmla="*/ 146 h 146"/>
                <a:gd name="T4" fmla="*/ 14 w 160"/>
                <a:gd name="T5" fmla="*/ 129 h 146"/>
                <a:gd name="T6" fmla="*/ 59 w 160"/>
                <a:gd name="T7" fmla="*/ 129 h 146"/>
                <a:gd name="T8" fmla="*/ 59 w 160"/>
                <a:gd name="T9" fmla="*/ 146 h 146"/>
                <a:gd name="T10" fmla="*/ 100 w 160"/>
                <a:gd name="T11" fmla="*/ 146 h 146"/>
                <a:gd name="T12" fmla="*/ 100 w 160"/>
                <a:gd name="T13" fmla="*/ 129 h 146"/>
                <a:gd name="T14" fmla="*/ 145 w 160"/>
                <a:gd name="T15" fmla="*/ 129 h 146"/>
                <a:gd name="T16" fmla="*/ 145 w 160"/>
                <a:gd name="T17" fmla="*/ 146 h 146"/>
                <a:gd name="T18" fmla="*/ 160 w 160"/>
                <a:gd name="T19" fmla="*/ 146 h 146"/>
                <a:gd name="T20" fmla="*/ 160 w 160"/>
                <a:gd name="T21" fmla="*/ 35 h 146"/>
                <a:gd name="T22" fmla="*/ 131 w 160"/>
                <a:gd name="T23" fmla="*/ 35 h 146"/>
                <a:gd name="T24" fmla="*/ 125 w 160"/>
                <a:gd name="T25" fmla="*/ 0 h 146"/>
                <a:gd name="T26" fmla="*/ 35 w 160"/>
                <a:gd name="T27" fmla="*/ 0 h 146"/>
                <a:gd name="T28" fmla="*/ 29 w 160"/>
                <a:gd name="T29" fmla="*/ 35 h 146"/>
                <a:gd name="T30" fmla="*/ 0 w 160"/>
                <a:gd name="T31" fmla="*/ 35 h 146"/>
                <a:gd name="T32" fmla="*/ 0 w 160"/>
                <a:gd name="T33" fmla="*/ 146 h 146"/>
                <a:gd name="T34" fmla="*/ 48 w 160"/>
                <a:gd name="T35" fmla="*/ 15 h 146"/>
                <a:gd name="T36" fmla="*/ 112 w 160"/>
                <a:gd name="T37" fmla="*/ 15 h 146"/>
                <a:gd name="T38" fmla="*/ 115 w 160"/>
                <a:gd name="T39" fmla="*/ 35 h 146"/>
                <a:gd name="T40" fmla="*/ 44 w 160"/>
                <a:gd name="T41" fmla="*/ 35 h 146"/>
                <a:gd name="T42" fmla="*/ 48 w 160"/>
                <a:gd name="T43" fmla="*/ 15 h 146"/>
                <a:gd name="T44" fmla="*/ 48 w 160"/>
                <a:gd name="T45" fmla="*/ 15 h 146"/>
                <a:gd name="T46" fmla="*/ 48 w 160"/>
                <a:gd name="T47" fmla="*/ 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0" h="146">
                  <a:moveTo>
                    <a:pt x="0" y="146"/>
                  </a:moveTo>
                  <a:lnTo>
                    <a:pt x="14" y="146"/>
                  </a:lnTo>
                  <a:lnTo>
                    <a:pt x="14" y="129"/>
                  </a:lnTo>
                  <a:lnTo>
                    <a:pt x="59" y="129"/>
                  </a:lnTo>
                  <a:lnTo>
                    <a:pt x="59" y="146"/>
                  </a:lnTo>
                  <a:lnTo>
                    <a:pt x="100" y="146"/>
                  </a:lnTo>
                  <a:lnTo>
                    <a:pt x="100" y="129"/>
                  </a:lnTo>
                  <a:lnTo>
                    <a:pt x="145" y="129"/>
                  </a:lnTo>
                  <a:lnTo>
                    <a:pt x="145" y="146"/>
                  </a:lnTo>
                  <a:lnTo>
                    <a:pt x="160" y="146"/>
                  </a:lnTo>
                  <a:lnTo>
                    <a:pt x="160" y="35"/>
                  </a:lnTo>
                  <a:lnTo>
                    <a:pt x="131" y="35"/>
                  </a:lnTo>
                  <a:lnTo>
                    <a:pt x="125" y="0"/>
                  </a:lnTo>
                  <a:lnTo>
                    <a:pt x="35" y="0"/>
                  </a:lnTo>
                  <a:lnTo>
                    <a:pt x="29" y="35"/>
                  </a:lnTo>
                  <a:lnTo>
                    <a:pt x="0" y="35"/>
                  </a:lnTo>
                  <a:lnTo>
                    <a:pt x="0" y="146"/>
                  </a:lnTo>
                  <a:close/>
                  <a:moveTo>
                    <a:pt x="48" y="15"/>
                  </a:moveTo>
                  <a:lnTo>
                    <a:pt x="112" y="15"/>
                  </a:lnTo>
                  <a:lnTo>
                    <a:pt x="115" y="35"/>
                  </a:lnTo>
                  <a:lnTo>
                    <a:pt x="44" y="35"/>
                  </a:lnTo>
                  <a:lnTo>
                    <a:pt x="48" y="15"/>
                  </a:lnTo>
                  <a:close/>
                  <a:moveTo>
                    <a:pt x="48" y="15"/>
                  </a:moveTo>
                  <a:lnTo>
                    <a:pt x="4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48">
              <a:extLst>
                <a:ext uri="{FF2B5EF4-FFF2-40B4-BE49-F238E27FC236}">
                  <a16:creationId xmlns:a16="http://schemas.microsoft.com/office/drawing/2014/main" id="{45B10D01-DD95-4D95-865B-7804A04DE9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1726" y="3859213"/>
              <a:ext cx="254000" cy="231775"/>
            </a:xfrm>
            <a:custGeom>
              <a:avLst/>
              <a:gdLst>
                <a:gd name="T0" fmla="*/ 0 w 160"/>
                <a:gd name="T1" fmla="*/ 146 h 146"/>
                <a:gd name="T2" fmla="*/ 14 w 160"/>
                <a:gd name="T3" fmla="*/ 146 h 146"/>
                <a:gd name="T4" fmla="*/ 14 w 160"/>
                <a:gd name="T5" fmla="*/ 129 h 146"/>
                <a:gd name="T6" fmla="*/ 59 w 160"/>
                <a:gd name="T7" fmla="*/ 129 h 146"/>
                <a:gd name="T8" fmla="*/ 59 w 160"/>
                <a:gd name="T9" fmla="*/ 146 h 146"/>
                <a:gd name="T10" fmla="*/ 100 w 160"/>
                <a:gd name="T11" fmla="*/ 146 h 146"/>
                <a:gd name="T12" fmla="*/ 100 w 160"/>
                <a:gd name="T13" fmla="*/ 129 h 146"/>
                <a:gd name="T14" fmla="*/ 145 w 160"/>
                <a:gd name="T15" fmla="*/ 129 h 146"/>
                <a:gd name="T16" fmla="*/ 145 w 160"/>
                <a:gd name="T17" fmla="*/ 146 h 146"/>
                <a:gd name="T18" fmla="*/ 160 w 160"/>
                <a:gd name="T19" fmla="*/ 146 h 146"/>
                <a:gd name="T20" fmla="*/ 160 w 160"/>
                <a:gd name="T21" fmla="*/ 35 h 146"/>
                <a:gd name="T22" fmla="*/ 131 w 160"/>
                <a:gd name="T23" fmla="*/ 35 h 146"/>
                <a:gd name="T24" fmla="*/ 125 w 160"/>
                <a:gd name="T25" fmla="*/ 0 h 146"/>
                <a:gd name="T26" fmla="*/ 35 w 160"/>
                <a:gd name="T27" fmla="*/ 0 h 146"/>
                <a:gd name="T28" fmla="*/ 29 w 160"/>
                <a:gd name="T29" fmla="*/ 35 h 146"/>
                <a:gd name="T30" fmla="*/ 0 w 160"/>
                <a:gd name="T31" fmla="*/ 35 h 146"/>
                <a:gd name="T32" fmla="*/ 0 w 160"/>
                <a:gd name="T33" fmla="*/ 146 h 146"/>
                <a:gd name="T34" fmla="*/ 48 w 160"/>
                <a:gd name="T35" fmla="*/ 15 h 146"/>
                <a:gd name="T36" fmla="*/ 112 w 160"/>
                <a:gd name="T37" fmla="*/ 15 h 146"/>
                <a:gd name="T38" fmla="*/ 115 w 160"/>
                <a:gd name="T39" fmla="*/ 35 h 146"/>
                <a:gd name="T40" fmla="*/ 44 w 160"/>
                <a:gd name="T41" fmla="*/ 35 h 146"/>
                <a:gd name="T42" fmla="*/ 48 w 160"/>
                <a:gd name="T43" fmla="*/ 15 h 146"/>
                <a:gd name="T44" fmla="*/ 48 w 160"/>
                <a:gd name="T45" fmla="*/ 15 h 146"/>
                <a:gd name="T46" fmla="*/ 48 w 160"/>
                <a:gd name="T47" fmla="*/ 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0" h="146">
                  <a:moveTo>
                    <a:pt x="0" y="146"/>
                  </a:moveTo>
                  <a:lnTo>
                    <a:pt x="14" y="146"/>
                  </a:lnTo>
                  <a:lnTo>
                    <a:pt x="14" y="129"/>
                  </a:lnTo>
                  <a:lnTo>
                    <a:pt x="59" y="129"/>
                  </a:lnTo>
                  <a:lnTo>
                    <a:pt x="59" y="146"/>
                  </a:lnTo>
                  <a:lnTo>
                    <a:pt x="100" y="146"/>
                  </a:lnTo>
                  <a:lnTo>
                    <a:pt x="100" y="129"/>
                  </a:lnTo>
                  <a:lnTo>
                    <a:pt x="145" y="129"/>
                  </a:lnTo>
                  <a:lnTo>
                    <a:pt x="145" y="146"/>
                  </a:lnTo>
                  <a:lnTo>
                    <a:pt x="160" y="146"/>
                  </a:lnTo>
                  <a:lnTo>
                    <a:pt x="160" y="35"/>
                  </a:lnTo>
                  <a:lnTo>
                    <a:pt x="131" y="35"/>
                  </a:lnTo>
                  <a:lnTo>
                    <a:pt x="125" y="0"/>
                  </a:lnTo>
                  <a:lnTo>
                    <a:pt x="35" y="0"/>
                  </a:lnTo>
                  <a:lnTo>
                    <a:pt x="29" y="35"/>
                  </a:lnTo>
                  <a:lnTo>
                    <a:pt x="0" y="35"/>
                  </a:lnTo>
                  <a:lnTo>
                    <a:pt x="0" y="146"/>
                  </a:lnTo>
                  <a:moveTo>
                    <a:pt x="48" y="15"/>
                  </a:moveTo>
                  <a:lnTo>
                    <a:pt x="112" y="15"/>
                  </a:lnTo>
                  <a:lnTo>
                    <a:pt x="115" y="35"/>
                  </a:lnTo>
                  <a:lnTo>
                    <a:pt x="44" y="35"/>
                  </a:lnTo>
                  <a:lnTo>
                    <a:pt x="48" y="15"/>
                  </a:lnTo>
                  <a:moveTo>
                    <a:pt x="48" y="15"/>
                  </a:moveTo>
                  <a:lnTo>
                    <a:pt x="48" y="1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Rectangle 149">
              <a:extLst>
                <a:ext uri="{FF2B5EF4-FFF2-40B4-BE49-F238E27FC236}">
                  <a16:creationId xmlns:a16="http://schemas.microsoft.com/office/drawing/2014/main" id="{FBFB002C-D912-449C-A05A-6C6191FB2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5876" y="4087813"/>
              <a:ext cx="222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150">
              <a:extLst>
                <a:ext uri="{FF2B5EF4-FFF2-40B4-BE49-F238E27FC236}">
                  <a16:creationId xmlns:a16="http://schemas.microsoft.com/office/drawing/2014/main" id="{ECDA4321-3F92-4BF3-8839-076CC32BE7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7588" y="3914776"/>
              <a:ext cx="420688" cy="288925"/>
            </a:xfrm>
            <a:custGeom>
              <a:avLst/>
              <a:gdLst>
                <a:gd name="T0" fmla="*/ 1013 w 1156"/>
                <a:gd name="T1" fmla="*/ 0 h 796"/>
                <a:gd name="T2" fmla="*/ 995 w 1156"/>
                <a:gd name="T3" fmla="*/ 0 h 796"/>
                <a:gd name="T4" fmla="*/ 995 w 1156"/>
                <a:gd name="T5" fmla="*/ 551 h 796"/>
                <a:gd name="T6" fmla="*/ 863 w 1156"/>
                <a:gd name="T7" fmla="*/ 551 h 796"/>
                <a:gd name="T8" fmla="*/ 863 w 1156"/>
                <a:gd name="T9" fmla="*/ 627 h 796"/>
                <a:gd name="T10" fmla="*/ 668 w 1156"/>
                <a:gd name="T11" fmla="*/ 627 h 796"/>
                <a:gd name="T12" fmla="*/ 668 w 1156"/>
                <a:gd name="T13" fmla="*/ 551 h 796"/>
                <a:gd name="T14" fmla="*/ 488 w 1156"/>
                <a:gd name="T15" fmla="*/ 551 h 796"/>
                <a:gd name="T16" fmla="*/ 488 w 1156"/>
                <a:gd name="T17" fmla="*/ 627 h 796"/>
                <a:gd name="T18" fmla="*/ 293 w 1156"/>
                <a:gd name="T19" fmla="*/ 627 h 796"/>
                <a:gd name="T20" fmla="*/ 293 w 1156"/>
                <a:gd name="T21" fmla="*/ 551 h 796"/>
                <a:gd name="T22" fmla="*/ 161 w 1156"/>
                <a:gd name="T23" fmla="*/ 551 h 796"/>
                <a:gd name="T24" fmla="*/ 161 w 1156"/>
                <a:gd name="T25" fmla="*/ 0 h 796"/>
                <a:gd name="T26" fmla="*/ 143 w 1156"/>
                <a:gd name="T27" fmla="*/ 0 h 796"/>
                <a:gd name="T28" fmla="*/ 0 w 1156"/>
                <a:gd name="T29" fmla="*/ 142 h 796"/>
                <a:gd name="T30" fmla="*/ 0 w 1156"/>
                <a:gd name="T31" fmla="*/ 796 h 796"/>
                <a:gd name="T32" fmla="*/ 1156 w 1156"/>
                <a:gd name="T33" fmla="*/ 796 h 796"/>
                <a:gd name="T34" fmla="*/ 1156 w 1156"/>
                <a:gd name="T35" fmla="*/ 142 h 796"/>
                <a:gd name="T36" fmla="*/ 1013 w 1156"/>
                <a:gd name="T37" fmla="*/ 0 h 796"/>
                <a:gd name="T38" fmla="*/ 1013 w 1156"/>
                <a:gd name="T39" fmla="*/ 0 h 796"/>
                <a:gd name="T40" fmla="*/ 1013 w 1156"/>
                <a:gd name="T41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56" h="796">
                  <a:moveTo>
                    <a:pt x="1013" y="0"/>
                  </a:moveTo>
                  <a:cubicBezTo>
                    <a:pt x="995" y="0"/>
                    <a:pt x="995" y="0"/>
                    <a:pt x="995" y="0"/>
                  </a:cubicBezTo>
                  <a:cubicBezTo>
                    <a:pt x="995" y="551"/>
                    <a:pt x="995" y="551"/>
                    <a:pt x="995" y="551"/>
                  </a:cubicBezTo>
                  <a:cubicBezTo>
                    <a:pt x="863" y="551"/>
                    <a:pt x="863" y="551"/>
                    <a:pt x="863" y="551"/>
                  </a:cubicBezTo>
                  <a:cubicBezTo>
                    <a:pt x="863" y="627"/>
                    <a:pt x="863" y="627"/>
                    <a:pt x="863" y="627"/>
                  </a:cubicBezTo>
                  <a:cubicBezTo>
                    <a:pt x="668" y="627"/>
                    <a:pt x="668" y="627"/>
                    <a:pt x="668" y="627"/>
                  </a:cubicBezTo>
                  <a:cubicBezTo>
                    <a:pt x="668" y="551"/>
                    <a:pt x="668" y="551"/>
                    <a:pt x="668" y="551"/>
                  </a:cubicBezTo>
                  <a:cubicBezTo>
                    <a:pt x="488" y="551"/>
                    <a:pt x="488" y="551"/>
                    <a:pt x="488" y="551"/>
                  </a:cubicBezTo>
                  <a:cubicBezTo>
                    <a:pt x="488" y="627"/>
                    <a:pt x="488" y="627"/>
                    <a:pt x="488" y="627"/>
                  </a:cubicBezTo>
                  <a:cubicBezTo>
                    <a:pt x="293" y="627"/>
                    <a:pt x="293" y="627"/>
                    <a:pt x="293" y="627"/>
                  </a:cubicBezTo>
                  <a:cubicBezTo>
                    <a:pt x="293" y="551"/>
                    <a:pt x="293" y="551"/>
                    <a:pt x="293" y="551"/>
                  </a:cubicBezTo>
                  <a:cubicBezTo>
                    <a:pt x="161" y="551"/>
                    <a:pt x="161" y="551"/>
                    <a:pt x="161" y="551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64" y="0"/>
                    <a:pt x="0" y="64"/>
                    <a:pt x="0" y="142"/>
                  </a:cubicBezTo>
                  <a:cubicBezTo>
                    <a:pt x="0" y="796"/>
                    <a:pt x="0" y="796"/>
                    <a:pt x="0" y="796"/>
                  </a:cubicBezTo>
                  <a:cubicBezTo>
                    <a:pt x="1156" y="796"/>
                    <a:pt x="1156" y="796"/>
                    <a:pt x="1156" y="796"/>
                  </a:cubicBezTo>
                  <a:cubicBezTo>
                    <a:pt x="1156" y="142"/>
                    <a:pt x="1156" y="142"/>
                    <a:pt x="1156" y="142"/>
                  </a:cubicBezTo>
                  <a:cubicBezTo>
                    <a:pt x="1156" y="64"/>
                    <a:pt x="1092" y="0"/>
                    <a:pt x="1013" y="0"/>
                  </a:cubicBezTo>
                  <a:close/>
                  <a:moveTo>
                    <a:pt x="1013" y="0"/>
                  </a:moveTo>
                  <a:cubicBezTo>
                    <a:pt x="1013" y="0"/>
                    <a:pt x="1013" y="0"/>
                    <a:pt x="10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151">
              <a:extLst>
                <a:ext uri="{FF2B5EF4-FFF2-40B4-BE49-F238E27FC236}">
                  <a16:creationId xmlns:a16="http://schemas.microsoft.com/office/drawing/2014/main" id="{AE81CB84-DCD1-4759-B2F5-C2E944B61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9351" y="4087813"/>
              <a:ext cx="222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98B4F95-11A7-451D-A9A2-30D7B5F5A468}"/>
              </a:ext>
            </a:extLst>
          </p:cNvPr>
          <p:cNvGrpSpPr/>
          <p:nvPr/>
        </p:nvGrpSpPr>
        <p:grpSpPr>
          <a:xfrm>
            <a:off x="4334443" y="1912611"/>
            <a:ext cx="183107" cy="275702"/>
            <a:chOff x="8186738" y="2825751"/>
            <a:chExt cx="27940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63" name="Rectangle 152">
              <a:extLst>
                <a:ext uri="{FF2B5EF4-FFF2-40B4-BE49-F238E27FC236}">
                  <a16:creationId xmlns:a16="http://schemas.microsoft.com/office/drawing/2014/main" id="{9D3CF551-D2F2-49E0-8295-368275B85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5951" y="2825751"/>
              <a:ext cx="180975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53">
              <a:extLst>
                <a:ext uri="{FF2B5EF4-FFF2-40B4-BE49-F238E27FC236}">
                  <a16:creationId xmlns:a16="http://schemas.microsoft.com/office/drawing/2014/main" id="{222E244D-79E3-4EB6-B30C-91F017B413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86738" y="2917826"/>
              <a:ext cx="279400" cy="173038"/>
            </a:xfrm>
            <a:custGeom>
              <a:avLst/>
              <a:gdLst>
                <a:gd name="T0" fmla="*/ 552 w 767"/>
                <a:gd name="T1" fmla="*/ 140 h 475"/>
                <a:gd name="T2" fmla="*/ 552 w 767"/>
                <a:gd name="T3" fmla="*/ 0 h 475"/>
                <a:gd name="T4" fmla="*/ 215 w 767"/>
                <a:gd name="T5" fmla="*/ 0 h 475"/>
                <a:gd name="T6" fmla="*/ 215 w 767"/>
                <a:gd name="T7" fmla="*/ 140 h 475"/>
                <a:gd name="T8" fmla="*/ 0 w 767"/>
                <a:gd name="T9" fmla="*/ 475 h 475"/>
                <a:gd name="T10" fmla="*/ 767 w 767"/>
                <a:gd name="T11" fmla="*/ 475 h 475"/>
                <a:gd name="T12" fmla="*/ 552 w 767"/>
                <a:gd name="T13" fmla="*/ 140 h 475"/>
                <a:gd name="T14" fmla="*/ 552 w 767"/>
                <a:gd name="T15" fmla="*/ 140 h 475"/>
                <a:gd name="T16" fmla="*/ 552 w 767"/>
                <a:gd name="T17" fmla="*/ 14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7" h="475">
                  <a:moveTo>
                    <a:pt x="552" y="140"/>
                  </a:moveTo>
                  <a:cubicBezTo>
                    <a:pt x="552" y="0"/>
                    <a:pt x="552" y="0"/>
                    <a:pt x="552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87" y="203"/>
                    <a:pt x="4" y="331"/>
                    <a:pt x="0" y="475"/>
                  </a:cubicBezTo>
                  <a:cubicBezTo>
                    <a:pt x="767" y="475"/>
                    <a:pt x="767" y="475"/>
                    <a:pt x="767" y="475"/>
                  </a:cubicBezTo>
                  <a:cubicBezTo>
                    <a:pt x="763" y="331"/>
                    <a:pt x="680" y="203"/>
                    <a:pt x="552" y="140"/>
                  </a:cubicBezTo>
                  <a:close/>
                  <a:moveTo>
                    <a:pt x="552" y="140"/>
                  </a:moveTo>
                  <a:cubicBezTo>
                    <a:pt x="552" y="140"/>
                    <a:pt x="552" y="140"/>
                    <a:pt x="552" y="1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154">
              <a:extLst>
                <a:ext uri="{FF2B5EF4-FFF2-40B4-BE49-F238E27FC236}">
                  <a16:creationId xmlns:a16="http://schemas.microsoft.com/office/drawing/2014/main" id="{04886C9C-C19E-4F88-B4DC-5035404C64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6751" y="3114676"/>
              <a:ext cx="77788" cy="131763"/>
            </a:xfrm>
            <a:custGeom>
              <a:avLst/>
              <a:gdLst>
                <a:gd name="T0" fmla="*/ 0 w 49"/>
                <a:gd name="T1" fmla="*/ 0 h 83"/>
                <a:gd name="T2" fmla="*/ 0 w 49"/>
                <a:gd name="T3" fmla="*/ 56 h 83"/>
                <a:gd name="T4" fmla="*/ 25 w 49"/>
                <a:gd name="T5" fmla="*/ 83 h 83"/>
                <a:gd name="T6" fmla="*/ 49 w 49"/>
                <a:gd name="T7" fmla="*/ 56 h 83"/>
                <a:gd name="T8" fmla="*/ 49 w 49"/>
                <a:gd name="T9" fmla="*/ 0 h 83"/>
                <a:gd name="T10" fmla="*/ 0 w 49"/>
                <a:gd name="T11" fmla="*/ 0 h 83"/>
                <a:gd name="T12" fmla="*/ 0 w 49"/>
                <a:gd name="T13" fmla="*/ 0 h 83"/>
                <a:gd name="T14" fmla="*/ 0 w 49"/>
                <a:gd name="T1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83">
                  <a:moveTo>
                    <a:pt x="0" y="0"/>
                  </a:moveTo>
                  <a:lnTo>
                    <a:pt x="0" y="56"/>
                  </a:lnTo>
                  <a:lnTo>
                    <a:pt x="25" y="83"/>
                  </a:lnTo>
                  <a:lnTo>
                    <a:pt x="49" y="56"/>
                  </a:lnTo>
                  <a:lnTo>
                    <a:pt x="49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55">
              <a:extLst>
                <a:ext uri="{FF2B5EF4-FFF2-40B4-BE49-F238E27FC236}">
                  <a16:creationId xmlns:a16="http://schemas.microsoft.com/office/drawing/2014/main" id="{E4B15C41-FDEB-4DFE-BB2B-AA93867989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6751" y="3114676"/>
              <a:ext cx="77788" cy="131763"/>
            </a:xfrm>
            <a:custGeom>
              <a:avLst/>
              <a:gdLst>
                <a:gd name="T0" fmla="*/ 0 w 49"/>
                <a:gd name="T1" fmla="*/ 0 h 83"/>
                <a:gd name="T2" fmla="*/ 0 w 49"/>
                <a:gd name="T3" fmla="*/ 56 h 83"/>
                <a:gd name="T4" fmla="*/ 25 w 49"/>
                <a:gd name="T5" fmla="*/ 83 h 83"/>
                <a:gd name="T6" fmla="*/ 49 w 49"/>
                <a:gd name="T7" fmla="*/ 56 h 83"/>
                <a:gd name="T8" fmla="*/ 49 w 49"/>
                <a:gd name="T9" fmla="*/ 0 h 83"/>
                <a:gd name="T10" fmla="*/ 0 w 49"/>
                <a:gd name="T11" fmla="*/ 0 h 83"/>
                <a:gd name="T12" fmla="*/ 0 w 49"/>
                <a:gd name="T13" fmla="*/ 0 h 83"/>
                <a:gd name="T14" fmla="*/ 0 w 49"/>
                <a:gd name="T1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83">
                  <a:moveTo>
                    <a:pt x="0" y="0"/>
                  </a:moveTo>
                  <a:lnTo>
                    <a:pt x="0" y="56"/>
                  </a:lnTo>
                  <a:lnTo>
                    <a:pt x="25" y="83"/>
                  </a:lnTo>
                  <a:lnTo>
                    <a:pt x="49" y="56"/>
                  </a:lnTo>
                  <a:lnTo>
                    <a:pt x="49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78C2B297-29AB-4CF0-BDE3-F2093E3F1D0A}"/>
              </a:ext>
            </a:extLst>
          </p:cNvPr>
          <p:cNvGrpSpPr/>
          <p:nvPr/>
        </p:nvGrpSpPr>
        <p:grpSpPr>
          <a:xfrm>
            <a:off x="8728200" y="1975033"/>
            <a:ext cx="275702" cy="252813"/>
            <a:chOff x="7399338" y="3838576"/>
            <a:chExt cx="420688" cy="3857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8" name="Rectangle 156">
              <a:extLst>
                <a:ext uri="{FF2B5EF4-FFF2-40B4-BE49-F238E27FC236}">
                  <a16:creationId xmlns:a16="http://schemas.microsoft.com/office/drawing/2014/main" id="{F86E1639-E014-4594-9571-DCB3FF245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6188" y="4002088"/>
              <a:ext cx="2857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157">
              <a:extLst>
                <a:ext uri="{FF2B5EF4-FFF2-40B4-BE49-F238E27FC236}">
                  <a16:creationId xmlns:a16="http://schemas.microsoft.com/office/drawing/2014/main" id="{16532484-EFA5-42A0-87B2-4A0F8C963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8576" y="3983038"/>
              <a:ext cx="28575" cy="82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158">
              <a:extLst>
                <a:ext uri="{FF2B5EF4-FFF2-40B4-BE49-F238E27FC236}">
                  <a16:creationId xmlns:a16="http://schemas.microsoft.com/office/drawing/2014/main" id="{45330DDA-E9AE-462B-8C9F-03A28DD60D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9338" y="3838576"/>
              <a:ext cx="420688" cy="57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59">
              <a:extLst>
                <a:ext uri="{FF2B5EF4-FFF2-40B4-BE49-F238E27FC236}">
                  <a16:creationId xmlns:a16="http://schemas.microsoft.com/office/drawing/2014/main" id="{E7237210-0FD8-40B1-9D9E-9BF5245A0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1563" y="3921126"/>
              <a:ext cx="377825" cy="303213"/>
            </a:xfrm>
            <a:custGeom>
              <a:avLst/>
              <a:gdLst>
                <a:gd name="T0" fmla="*/ 0 w 1038"/>
                <a:gd name="T1" fmla="*/ 580 h 835"/>
                <a:gd name="T2" fmla="*/ 485 w 1038"/>
                <a:gd name="T3" fmla="*/ 580 h 835"/>
                <a:gd name="T4" fmla="*/ 485 w 1038"/>
                <a:gd name="T5" fmla="*/ 631 h 835"/>
                <a:gd name="T6" fmla="*/ 414 w 1038"/>
                <a:gd name="T7" fmla="*/ 730 h 835"/>
                <a:gd name="T8" fmla="*/ 519 w 1038"/>
                <a:gd name="T9" fmla="*/ 835 h 835"/>
                <a:gd name="T10" fmla="*/ 624 w 1038"/>
                <a:gd name="T11" fmla="*/ 730 h 835"/>
                <a:gd name="T12" fmla="*/ 553 w 1038"/>
                <a:gd name="T13" fmla="*/ 631 h 835"/>
                <a:gd name="T14" fmla="*/ 553 w 1038"/>
                <a:gd name="T15" fmla="*/ 580 h 835"/>
                <a:gd name="T16" fmla="*/ 1038 w 1038"/>
                <a:gd name="T17" fmla="*/ 580 h 835"/>
                <a:gd name="T18" fmla="*/ 1038 w 1038"/>
                <a:gd name="T19" fmla="*/ 0 h 835"/>
                <a:gd name="T20" fmla="*/ 0 w 1038"/>
                <a:gd name="T21" fmla="*/ 0 h 835"/>
                <a:gd name="T22" fmla="*/ 0 w 1038"/>
                <a:gd name="T23" fmla="*/ 580 h 835"/>
                <a:gd name="T24" fmla="*/ 556 w 1038"/>
                <a:gd name="T25" fmla="*/ 730 h 835"/>
                <a:gd name="T26" fmla="*/ 519 w 1038"/>
                <a:gd name="T27" fmla="*/ 767 h 835"/>
                <a:gd name="T28" fmla="*/ 482 w 1038"/>
                <a:gd name="T29" fmla="*/ 730 h 835"/>
                <a:gd name="T30" fmla="*/ 519 w 1038"/>
                <a:gd name="T31" fmla="*/ 693 h 835"/>
                <a:gd name="T32" fmla="*/ 556 w 1038"/>
                <a:gd name="T33" fmla="*/ 730 h 835"/>
                <a:gd name="T34" fmla="*/ 213 w 1038"/>
                <a:gd name="T35" fmla="*/ 397 h 835"/>
                <a:gd name="T36" fmla="*/ 268 w 1038"/>
                <a:gd name="T37" fmla="*/ 397 h 835"/>
                <a:gd name="T38" fmla="*/ 268 w 1038"/>
                <a:gd name="T39" fmla="*/ 203 h 835"/>
                <a:gd name="T40" fmla="*/ 413 w 1038"/>
                <a:gd name="T41" fmla="*/ 203 h 835"/>
                <a:gd name="T42" fmla="*/ 413 w 1038"/>
                <a:gd name="T43" fmla="*/ 158 h 835"/>
                <a:gd name="T44" fmla="*/ 558 w 1038"/>
                <a:gd name="T45" fmla="*/ 158 h 835"/>
                <a:gd name="T46" fmla="*/ 558 w 1038"/>
                <a:gd name="T47" fmla="*/ 106 h 835"/>
                <a:gd name="T48" fmla="*/ 771 w 1038"/>
                <a:gd name="T49" fmla="*/ 106 h 835"/>
                <a:gd name="T50" fmla="*/ 771 w 1038"/>
                <a:gd name="T51" fmla="*/ 397 h 835"/>
                <a:gd name="T52" fmla="*/ 826 w 1038"/>
                <a:gd name="T53" fmla="*/ 397 h 835"/>
                <a:gd name="T54" fmla="*/ 826 w 1038"/>
                <a:gd name="T55" fmla="*/ 465 h 835"/>
                <a:gd name="T56" fmla="*/ 213 w 1038"/>
                <a:gd name="T57" fmla="*/ 465 h 835"/>
                <a:gd name="T58" fmla="*/ 213 w 1038"/>
                <a:gd name="T59" fmla="*/ 397 h 835"/>
                <a:gd name="T60" fmla="*/ 213 w 1038"/>
                <a:gd name="T61" fmla="*/ 397 h 835"/>
                <a:gd name="T62" fmla="*/ 213 w 1038"/>
                <a:gd name="T63" fmla="*/ 397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8" h="835">
                  <a:moveTo>
                    <a:pt x="0" y="580"/>
                  </a:moveTo>
                  <a:cubicBezTo>
                    <a:pt x="485" y="580"/>
                    <a:pt x="485" y="580"/>
                    <a:pt x="485" y="580"/>
                  </a:cubicBezTo>
                  <a:cubicBezTo>
                    <a:pt x="485" y="631"/>
                    <a:pt x="485" y="631"/>
                    <a:pt x="485" y="631"/>
                  </a:cubicBezTo>
                  <a:cubicBezTo>
                    <a:pt x="444" y="645"/>
                    <a:pt x="414" y="684"/>
                    <a:pt x="414" y="730"/>
                  </a:cubicBezTo>
                  <a:cubicBezTo>
                    <a:pt x="414" y="788"/>
                    <a:pt x="461" y="835"/>
                    <a:pt x="519" y="835"/>
                  </a:cubicBezTo>
                  <a:cubicBezTo>
                    <a:pt x="577" y="835"/>
                    <a:pt x="624" y="788"/>
                    <a:pt x="624" y="730"/>
                  </a:cubicBezTo>
                  <a:cubicBezTo>
                    <a:pt x="624" y="684"/>
                    <a:pt x="594" y="645"/>
                    <a:pt x="553" y="631"/>
                  </a:cubicBezTo>
                  <a:cubicBezTo>
                    <a:pt x="553" y="580"/>
                    <a:pt x="553" y="580"/>
                    <a:pt x="553" y="580"/>
                  </a:cubicBezTo>
                  <a:cubicBezTo>
                    <a:pt x="1038" y="580"/>
                    <a:pt x="1038" y="580"/>
                    <a:pt x="1038" y="580"/>
                  </a:cubicBezTo>
                  <a:cubicBezTo>
                    <a:pt x="1038" y="0"/>
                    <a:pt x="1038" y="0"/>
                    <a:pt x="103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80"/>
                  </a:lnTo>
                  <a:close/>
                  <a:moveTo>
                    <a:pt x="556" y="730"/>
                  </a:moveTo>
                  <a:cubicBezTo>
                    <a:pt x="556" y="751"/>
                    <a:pt x="540" y="767"/>
                    <a:pt x="519" y="767"/>
                  </a:cubicBezTo>
                  <a:cubicBezTo>
                    <a:pt x="499" y="767"/>
                    <a:pt x="482" y="751"/>
                    <a:pt x="482" y="730"/>
                  </a:cubicBezTo>
                  <a:cubicBezTo>
                    <a:pt x="482" y="710"/>
                    <a:pt x="499" y="693"/>
                    <a:pt x="519" y="693"/>
                  </a:cubicBezTo>
                  <a:cubicBezTo>
                    <a:pt x="540" y="693"/>
                    <a:pt x="556" y="710"/>
                    <a:pt x="556" y="730"/>
                  </a:cubicBezTo>
                  <a:close/>
                  <a:moveTo>
                    <a:pt x="213" y="397"/>
                  </a:moveTo>
                  <a:cubicBezTo>
                    <a:pt x="268" y="397"/>
                    <a:pt x="268" y="397"/>
                    <a:pt x="268" y="397"/>
                  </a:cubicBezTo>
                  <a:cubicBezTo>
                    <a:pt x="268" y="203"/>
                    <a:pt x="268" y="203"/>
                    <a:pt x="268" y="203"/>
                  </a:cubicBezTo>
                  <a:cubicBezTo>
                    <a:pt x="413" y="203"/>
                    <a:pt x="413" y="203"/>
                    <a:pt x="413" y="203"/>
                  </a:cubicBezTo>
                  <a:cubicBezTo>
                    <a:pt x="413" y="158"/>
                    <a:pt x="413" y="158"/>
                    <a:pt x="413" y="158"/>
                  </a:cubicBezTo>
                  <a:cubicBezTo>
                    <a:pt x="558" y="158"/>
                    <a:pt x="558" y="158"/>
                    <a:pt x="558" y="158"/>
                  </a:cubicBezTo>
                  <a:cubicBezTo>
                    <a:pt x="558" y="106"/>
                    <a:pt x="558" y="106"/>
                    <a:pt x="558" y="106"/>
                  </a:cubicBezTo>
                  <a:cubicBezTo>
                    <a:pt x="771" y="106"/>
                    <a:pt x="771" y="106"/>
                    <a:pt x="771" y="106"/>
                  </a:cubicBezTo>
                  <a:cubicBezTo>
                    <a:pt x="771" y="397"/>
                    <a:pt x="771" y="397"/>
                    <a:pt x="771" y="397"/>
                  </a:cubicBezTo>
                  <a:cubicBezTo>
                    <a:pt x="826" y="397"/>
                    <a:pt x="826" y="397"/>
                    <a:pt x="826" y="397"/>
                  </a:cubicBezTo>
                  <a:cubicBezTo>
                    <a:pt x="826" y="465"/>
                    <a:pt x="826" y="465"/>
                    <a:pt x="826" y="465"/>
                  </a:cubicBezTo>
                  <a:cubicBezTo>
                    <a:pt x="213" y="465"/>
                    <a:pt x="213" y="465"/>
                    <a:pt x="213" y="465"/>
                  </a:cubicBezTo>
                  <a:lnTo>
                    <a:pt x="213" y="397"/>
                  </a:lnTo>
                  <a:close/>
                  <a:moveTo>
                    <a:pt x="213" y="397"/>
                  </a:moveTo>
                  <a:cubicBezTo>
                    <a:pt x="213" y="397"/>
                    <a:pt x="213" y="397"/>
                    <a:pt x="213" y="3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160">
              <a:extLst>
                <a:ext uri="{FF2B5EF4-FFF2-40B4-BE49-F238E27FC236}">
                  <a16:creationId xmlns:a16="http://schemas.microsoft.com/office/drawing/2014/main" id="{5A4BE30C-DD8E-4DC8-88C7-C9091DED5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801" y="4019551"/>
              <a:ext cx="285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F029EEC4-4B68-4803-AED8-AAEE7805B281}"/>
              </a:ext>
            </a:extLst>
          </p:cNvPr>
          <p:cNvGrpSpPr/>
          <p:nvPr/>
        </p:nvGrpSpPr>
        <p:grpSpPr>
          <a:xfrm>
            <a:off x="1816719" y="1954226"/>
            <a:ext cx="275702" cy="192470"/>
            <a:chOff x="4344988" y="2889251"/>
            <a:chExt cx="420688" cy="2936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5" name="Freeform 161">
              <a:extLst>
                <a:ext uri="{FF2B5EF4-FFF2-40B4-BE49-F238E27FC236}">
                  <a16:creationId xmlns:a16="http://schemas.microsoft.com/office/drawing/2014/main" id="{23DEBB57-E1CC-42EF-A75B-637A17B20F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7213" y="2889251"/>
              <a:ext cx="376238" cy="223838"/>
            </a:xfrm>
            <a:custGeom>
              <a:avLst/>
              <a:gdLst>
                <a:gd name="T0" fmla="*/ 105 w 237"/>
                <a:gd name="T1" fmla="*/ 141 h 141"/>
                <a:gd name="T2" fmla="*/ 132 w 237"/>
                <a:gd name="T3" fmla="*/ 141 h 141"/>
                <a:gd name="T4" fmla="*/ 132 w 237"/>
                <a:gd name="T5" fmla="*/ 136 h 141"/>
                <a:gd name="T6" fmla="*/ 237 w 237"/>
                <a:gd name="T7" fmla="*/ 136 h 141"/>
                <a:gd name="T8" fmla="*/ 237 w 237"/>
                <a:gd name="T9" fmla="*/ 0 h 141"/>
                <a:gd name="T10" fmla="*/ 0 w 237"/>
                <a:gd name="T11" fmla="*/ 0 h 141"/>
                <a:gd name="T12" fmla="*/ 0 w 237"/>
                <a:gd name="T13" fmla="*/ 136 h 141"/>
                <a:gd name="T14" fmla="*/ 105 w 237"/>
                <a:gd name="T15" fmla="*/ 136 h 141"/>
                <a:gd name="T16" fmla="*/ 105 w 237"/>
                <a:gd name="T17" fmla="*/ 141 h 141"/>
                <a:gd name="T18" fmla="*/ 84 w 237"/>
                <a:gd name="T19" fmla="*/ 29 h 141"/>
                <a:gd name="T20" fmla="*/ 153 w 237"/>
                <a:gd name="T21" fmla="*/ 29 h 141"/>
                <a:gd name="T22" fmla="*/ 153 w 237"/>
                <a:gd name="T23" fmla="*/ 45 h 141"/>
                <a:gd name="T24" fmla="*/ 84 w 237"/>
                <a:gd name="T25" fmla="*/ 45 h 141"/>
                <a:gd name="T26" fmla="*/ 84 w 237"/>
                <a:gd name="T27" fmla="*/ 29 h 141"/>
                <a:gd name="T28" fmla="*/ 55 w 237"/>
                <a:gd name="T29" fmla="*/ 61 h 141"/>
                <a:gd name="T30" fmla="*/ 181 w 237"/>
                <a:gd name="T31" fmla="*/ 61 h 141"/>
                <a:gd name="T32" fmla="*/ 181 w 237"/>
                <a:gd name="T33" fmla="*/ 76 h 141"/>
                <a:gd name="T34" fmla="*/ 55 w 237"/>
                <a:gd name="T35" fmla="*/ 76 h 141"/>
                <a:gd name="T36" fmla="*/ 55 w 237"/>
                <a:gd name="T37" fmla="*/ 61 h 141"/>
                <a:gd name="T38" fmla="*/ 55 w 237"/>
                <a:gd name="T39" fmla="*/ 108 h 141"/>
                <a:gd name="T40" fmla="*/ 55 w 237"/>
                <a:gd name="T41" fmla="*/ 93 h 141"/>
                <a:gd name="T42" fmla="*/ 181 w 237"/>
                <a:gd name="T43" fmla="*/ 93 h 141"/>
                <a:gd name="T44" fmla="*/ 181 w 237"/>
                <a:gd name="T45" fmla="*/ 108 h 141"/>
                <a:gd name="T46" fmla="*/ 55 w 237"/>
                <a:gd name="T47" fmla="*/ 108 h 141"/>
                <a:gd name="T48" fmla="*/ 55 w 237"/>
                <a:gd name="T49" fmla="*/ 108 h 141"/>
                <a:gd name="T50" fmla="*/ 55 w 237"/>
                <a:gd name="T51" fmla="*/ 10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7" h="141">
                  <a:moveTo>
                    <a:pt x="105" y="141"/>
                  </a:moveTo>
                  <a:lnTo>
                    <a:pt x="132" y="141"/>
                  </a:lnTo>
                  <a:lnTo>
                    <a:pt x="132" y="136"/>
                  </a:lnTo>
                  <a:lnTo>
                    <a:pt x="237" y="136"/>
                  </a:lnTo>
                  <a:lnTo>
                    <a:pt x="237" y="0"/>
                  </a:lnTo>
                  <a:lnTo>
                    <a:pt x="0" y="0"/>
                  </a:lnTo>
                  <a:lnTo>
                    <a:pt x="0" y="136"/>
                  </a:lnTo>
                  <a:lnTo>
                    <a:pt x="105" y="136"/>
                  </a:lnTo>
                  <a:lnTo>
                    <a:pt x="105" y="141"/>
                  </a:lnTo>
                  <a:close/>
                  <a:moveTo>
                    <a:pt x="84" y="29"/>
                  </a:moveTo>
                  <a:lnTo>
                    <a:pt x="153" y="29"/>
                  </a:lnTo>
                  <a:lnTo>
                    <a:pt x="153" y="45"/>
                  </a:lnTo>
                  <a:lnTo>
                    <a:pt x="84" y="45"/>
                  </a:lnTo>
                  <a:lnTo>
                    <a:pt x="84" y="29"/>
                  </a:lnTo>
                  <a:close/>
                  <a:moveTo>
                    <a:pt x="55" y="61"/>
                  </a:moveTo>
                  <a:lnTo>
                    <a:pt x="181" y="61"/>
                  </a:lnTo>
                  <a:lnTo>
                    <a:pt x="181" y="76"/>
                  </a:lnTo>
                  <a:lnTo>
                    <a:pt x="55" y="76"/>
                  </a:lnTo>
                  <a:lnTo>
                    <a:pt x="55" y="61"/>
                  </a:lnTo>
                  <a:close/>
                  <a:moveTo>
                    <a:pt x="55" y="108"/>
                  </a:moveTo>
                  <a:lnTo>
                    <a:pt x="55" y="93"/>
                  </a:lnTo>
                  <a:lnTo>
                    <a:pt x="181" y="93"/>
                  </a:lnTo>
                  <a:lnTo>
                    <a:pt x="181" y="108"/>
                  </a:lnTo>
                  <a:lnTo>
                    <a:pt x="55" y="108"/>
                  </a:lnTo>
                  <a:close/>
                  <a:moveTo>
                    <a:pt x="55" y="108"/>
                  </a:moveTo>
                  <a:lnTo>
                    <a:pt x="55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62">
              <a:extLst>
                <a:ext uri="{FF2B5EF4-FFF2-40B4-BE49-F238E27FC236}">
                  <a16:creationId xmlns:a16="http://schemas.microsoft.com/office/drawing/2014/main" id="{7CD01BCE-1A03-440D-9148-DFB55A8846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7213" y="2889251"/>
              <a:ext cx="376238" cy="223838"/>
            </a:xfrm>
            <a:custGeom>
              <a:avLst/>
              <a:gdLst>
                <a:gd name="T0" fmla="*/ 105 w 237"/>
                <a:gd name="T1" fmla="*/ 141 h 141"/>
                <a:gd name="T2" fmla="*/ 132 w 237"/>
                <a:gd name="T3" fmla="*/ 141 h 141"/>
                <a:gd name="T4" fmla="*/ 132 w 237"/>
                <a:gd name="T5" fmla="*/ 136 h 141"/>
                <a:gd name="T6" fmla="*/ 237 w 237"/>
                <a:gd name="T7" fmla="*/ 136 h 141"/>
                <a:gd name="T8" fmla="*/ 237 w 237"/>
                <a:gd name="T9" fmla="*/ 0 h 141"/>
                <a:gd name="T10" fmla="*/ 0 w 237"/>
                <a:gd name="T11" fmla="*/ 0 h 141"/>
                <a:gd name="T12" fmla="*/ 0 w 237"/>
                <a:gd name="T13" fmla="*/ 136 h 141"/>
                <a:gd name="T14" fmla="*/ 105 w 237"/>
                <a:gd name="T15" fmla="*/ 136 h 141"/>
                <a:gd name="T16" fmla="*/ 105 w 237"/>
                <a:gd name="T17" fmla="*/ 141 h 141"/>
                <a:gd name="T18" fmla="*/ 84 w 237"/>
                <a:gd name="T19" fmla="*/ 29 h 141"/>
                <a:gd name="T20" fmla="*/ 153 w 237"/>
                <a:gd name="T21" fmla="*/ 29 h 141"/>
                <a:gd name="T22" fmla="*/ 153 w 237"/>
                <a:gd name="T23" fmla="*/ 45 h 141"/>
                <a:gd name="T24" fmla="*/ 84 w 237"/>
                <a:gd name="T25" fmla="*/ 45 h 141"/>
                <a:gd name="T26" fmla="*/ 84 w 237"/>
                <a:gd name="T27" fmla="*/ 29 h 141"/>
                <a:gd name="T28" fmla="*/ 55 w 237"/>
                <a:gd name="T29" fmla="*/ 61 h 141"/>
                <a:gd name="T30" fmla="*/ 181 w 237"/>
                <a:gd name="T31" fmla="*/ 61 h 141"/>
                <a:gd name="T32" fmla="*/ 181 w 237"/>
                <a:gd name="T33" fmla="*/ 76 h 141"/>
                <a:gd name="T34" fmla="*/ 55 w 237"/>
                <a:gd name="T35" fmla="*/ 76 h 141"/>
                <a:gd name="T36" fmla="*/ 55 w 237"/>
                <a:gd name="T37" fmla="*/ 61 h 141"/>
                <a:gd name="T38" fmla="*/ 55 w 237"/>
                <a:gd name="T39" fmla="*/ 108 h 141"/>
                <a:gd name="T40" fmla="*/ 55 w 237"/>
                <a:gd name="T41" fmla="*/ 93 h 141"/>
                <a:gd name="T42" fmla="*/ 181 w 237"/>
                <a:gd name="T43" fmla="*/ 93 h 141"/>
                <a:gd name="T44" fmla="*/ 181 w 237"/>
                <a:gd name="T45" fmla="*/ 108 h 141"/>
                <a:gd name="T46" fmla="*/ 55 w 237"/>
                <a:gd name="T47" fmla="*/ 108 h 141"/>
                <a:gd name="T48" fmla="*/ 55 w 237"/>
                <a:gd name="T49" fmla="*/ 108 h 141"/>
                <a:gd name="T50" fmla="*/ 55 w 237"/>
                <a:gd name="T51" fmla="*/ 10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7" h="141">
                  <a:moveTo>
                    <a:pt x="105" y="141"/>
                  </a:moveTo>
                  <a:lnTo>
                    <a:pt x="132" y="141"/>
                  </a:lnTo>
                  <a:lnTo>
                    <a:pt x="132" y="136"/>
                  </a:lnTo>
                  <a:lnTo>
                    <a:pt x="237" y="136"/>
                  </a:lnTo>
                  <a:lnTo>
                    <a:pt x="237" y="0"/>
                  </a:lnTo>
                  <a:lnTo>
                    <a:pt x="0" y="0"/>
                  </a:lnTo>
                  <a:lnTo>
                    <a:pt x="0" y="136"/>
                  </a:lnTo>
                  <a:lnTo>
                    <a:pt x="105" y="136"/>
                  </a:lnTo>
                  <a:lnTo>
                    <a:pt x="105" y="141"/>
                  </a:lnTo>
                  <a:moveTo>
                    <a:pt x="84" y="29"/>
                  </a:moveTo>
                  <a:lnTo>
                    <a:pt x="153" y="29"/>
                  </a:lnTo>
                  <a:lnTo>
                    <a:pt x="153" y="45"/>
                  </a:lnTo>
                  <a:lnTo>
                    <a:pt x="84" y="45"/>
                  </a:lnTo>
                  <a:lnTo>
                    <a:pt x="84" y="29"/>
                  </a:lnTo>
                  <a:moveTo>
                    <a:pt x="55" y="61"/>
                  </a:moveTo>
                  <a:lnTo>
                    <a:pt x="181" y="61"/>
                  </a:lnTo>
                  <a:lnTo>
                    <a:pt x="181" y="76"/>
                  </a:lnTo>
                  <a:lnTo>
                    <a:pt x="55" y="76"/>
                  </a:lnTo>
                  <a:lnTo>
                    <a:pt x="55" y="61"/>
                  </a:lnTo>
                  <a:moveTo>
                    <a:pt x="55" y="108"/>
                  </a:moveTo>
                  <a:lnTo>
                    <a:pt x="55" y="93"/>
                  </a:lnTo>
                  <a:lnTo>
                    <a:pt x="181" y="93"/>
                  </a:lnTo>
                  <a:lnTo>
                    <a:pt x="181" y="108"/>
                  </a:lnTo>
                  <a:lnTo>
                    <a:pt x="55" y="108"/>
                  </a:lnTo>
                  <a:moveTo>
                    <a:pt x="55" y="108"/>
                  </a:moveTo>
                  <a:lnTo>
                    <a:pt x="55" y="10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63">
              <a:extLst>
                <a:ext uri="{FF2B5EF4-FFF2-40B4-BE49-F238E27FC236}">
                  <a16:creationId xmlns:a16="http://schemas.microsoft.com/office/drawing/2014/main" id="{BAC42E8A-2143-406E-932C-37571B7F67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4988" y="3128963"/>
              <a:ext cx="420688" cy="53975"/>
            </a:xfrm>
            <a:custGeom>
              <a:avLst/>
              <a:gdLst>
                <a:gd name="T0" fmla="*/ 704 w 1155"/>
                <a:gd name="T1" fmla="*/ 0 h 149"/>
                <a:gd name="T2" fmla="*/ 704 w 1155"/>
                <a:gd name="T3" fmla="*/ 24 h 149"/>
                <a:gd name="T4" fmla="*/ 451 w 1155"/>
                <a:gd name="T5" fmla="*/ 24 h 149"/>
                <a:gd name="T6" fmla="*/ 451 w 1155"/>
                <a:gd name="T7" fmla="*/ 0 h 149"/>
                <a:gd name="T8" fmla="*/ 0 w 1155"/>
                <a:gd name="T9" fmla="*/ 0 h 149"/>
                <a:gd name="T10" fmla="*/ 0 w 1155"/>
                <a:gd name="T11" fmla="*/ 54 h 149"/>
                <a:gd name="T12" fmla="*/ 94 w 1155"/>
                <a:gd name="T13" fmla="*/ 149 h 149"/>
                <a:gd name="T14" fmla="*/ 1061 w 1155"/>
                <a:gd name="T15" fmla="*/ 149 h 149"/>
                <a:gd name="T16" fmla="*/ 1155 w 1155"/>
                <a:gd name="T17" fmla="*/ 54 h 149"/>
                <a:gd name="T18" fmla="*/ 1155 w 1155"/>
                <a:gd name="T19" fmla="*/ 0 h 149"/>
                <a:gd name="T20" fmla="*/ 704 w 1155"/>
                <a:gd name="T21" fmla="*/ 0 h 149"/>
                <a:gd name="T22" fmla="*/ 704 w 1155"/>
                <a:gd name="T23" fmla="*/ 0 h 149"/>
                <a:gd name="T24" fmla="*/ 704 w 1155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5" h="149">
                  <a:moveTo>
                    <a:pt x="704" y="0"/>
                  </a:moveTo>
                  <a:cubicBezTo>
                    <a:pt x="704" y="24"/>
                    <a:pt x="704" y="24"/>
                    <a:pt x="704" y="24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1" y="0"/>
                    <a:pt x="451" y="0"/>
                    <a:pt x="4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06"/>
                    <a:pt x="42" y="149"/>
                    <a:pt x="94" y="149"/>
                  </a:cubicBezTo>
                  <a:cubicBezTo>
                    <a:pt x="1061" y="149"/>
                    <a:pt x="1061" y="149"/>
                    <a:pt x="1061" y="149"/>
                  </a:cubicBezTo>
                  <a:cubicBezTo>
                    <a:pt x="1113" y="149"/>
                    <a:pt x="1155" y="106"/>
                    <a:pt x="1155" y="54"/>
                  </a:cubicBezTo>
                  <a:cubicBezTo>
                    <a:pt x="1155" y="0"/>
                    <a:pt x="1155" y="0"/>
                    <a:pt x="1155" y="0"/>
                  </a:cubicBezTo>
                  <a:lnTo>
                    <a:pt x="704" y="0"/>
                  </a:lnTo>
                  <a:close/>
                  <a:moveTo>
                    <a:pt x="704" y="0"/>
                  </a:moveTo>
                  <a:cubicBezTo>
                    <a:pt x="704" y="0"/>
                    <a:pt x="704" y="0"/>
                    <a:pt x="7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FABB8AE5-9C2A-4247-B3F6-7A0DA9CBC7CB}"/>
              </a:ext>
            </a:extLst>
          </p:cNvPr>
          <p:cNvGrpSpPr/>
          <p:nvPr/>
        </p:nvGrpSpPr>
        <p:grpSpPr>
          <a:xfrm>
            <a:off x="3835060" y="1912611"/>
            <a:ext cx="242409" cy="275701"/>
            <a:chOff x="7424738" y="2825751"/>
            <a:chExt cx="369888" cy="4206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2" name="Rectangle 164">
              <a:extLst>
                <a:ext uri="{FF2B5EF4-FFF2-40B4-BE49-F238E27FC236}">
                  <a16:creationId xmlns:a16="http://schemas.microsoft.com/office/drawing/2014/main" id="{CA5F7CB1-0161-46E6-B029-83F38EC08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738" y="3173413"/>
              <a:ext cx="123825" cy="73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65">
              <a:extLst>
                <a:ext uri="{FF2B5EF4-FFF2-40B4-BE49-F238E27FC236}">
                  <a16:creationId xmlns:a16="http://schemas.microsoft.com/office/drawing/2014/main" id="{3EACA664-951B-4E89-8C3C-15E4DD6572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4738" y="2825751"/>
              <a:ext cx="369888" cy="323850"/>
            </a:xfrm>
            <a:custGeom>
              <a:avLst/>
              <a:gdLst>
                <a:gd name="T0" fmla="*/ 680 w 1016"/>
                <a:gd name="T1" fmla="*/ 891 h 891"/>
                <a:gd name="T2" fmla="*/ 1016 w 1016"/>
                <a:gd name="T3" fmla="*/ 891 h 891"/>
                <a:gd name="T4" fmla="*/ 1016 w 1016"/>
                <a:gd name="T5" fmla="*/ 508 h 891"/>
                <a:gd name="T6" fmla="*/ 867 w 1016"/>
                <a:gd name="T7" fmla="*/ 149 h 891"/>
                <a:gd name="T8" fmla="*/ 508 w 1016"/>
                <a:gd name="T9" fmla="*/ 0 h 891"/>
                <a:gd name="T10" fmla="*/ 149 w 1016"/>
                <a:gd name="T11" fmla="*/ 149 h 891"/>
                <a:gd name="T12" fmla="*/ 0 w 1016"/>
                <a:gd name="T13" fmla="*/ 508 h 891"/>
                <a:gd name="T14" fmla="*/ 0 w 1016"/>
                <a:gd name="T15" fmla="*/ 891 h 891"/>
                <a:gd name="T16" fmla="*/ 337 w 1016"/>
                <a:gd name="T17" fmla="*/ 891 h 891"/>
                <a:gd name="T18" fmla="*/ 337 w 1016"/>
                <a:gd name="T19" fmla="*/ 522 h 891"/>
                <a:gd name="T20" fmla="*/ 508 w 1016"/>
                <a:gd name="T21" fmla="*/ 350 h 891"/>
                <a:gd name="T22" fmla="*/ 680 w 1016"/>
                <a:gd name="T23" fmla="*/ 522 h 891"/>
                <a:gd name="T24" fmla="*/ 680 w 1016"/>
                <a:gd name="T25" fmla="*/ 891 h 891"/>
                <a:gd name="T26" fmla="*/ 680 w 1016"/>
                <a:gd name="T27" fmla="*/ 891 h 891"/>
                <a:gd name="T28" fmla="*/ 680 w 1016"/>
                <a:gd name="T29" fmla="*/ 891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16" h="891">
                  <a:moveTo>
                    <a:pt x="680" y="891"/>
                  </a:moveTo>
                  <a:cubicBezTo>
                    <a:pt x="1016" y="891"/>
                    <a:pt x="1016" y="891"/>
                    <a:pt x="1016" y="891"/>
                  </a:cubicBezTo>
                  <a:cubicBezTo>
                    <a:pt x="1016" y="508"/>
                    <a:pt x="1016" y="508"/>
                    <a:pt x="1016" y="508"/>
                  </a:cubicBezTo>
                  <a:cubicBezTo>
                    <a:pt x="1016" y="372"/>
                    <a:pt x="963" y="245"/>
                    <a:pt x="867" y="149"/>
                  </a:cubicBezTo>
                  <a:cubicBezTo>
                    <a:pt x="771" y="53"/>
                    <a:pt x="644" y="0"/>
                    <a:pt x="508" y="0"/>
                  </a:cubicBezTo>
                  <a:cubicBezTo>
                    <a:pt x="373" y="0"/>
                    <a:pt x="245" y="53"/>
                    <a:pt x="149" y="149"/>
                  </a:cubicBezTo>
                  <a:cubicBezTo>
                    <a:pt x="53" y="245"/>
                    <a:pt x="0" y="372"/>
                    <a:pt x="0" y="508"/>
                  </a:cubicBezTo>
                  <a:cubicBezTo>
                    <a:pt x="0" y="891"/>
                    <a:pt x="0" y="891"/>
                    <a:pt x="0" y="891"/>
                  </a:cubicBezTo>
                  <a:cubicBezTo>
                    <a:pt x="337" y="891"/>
                    <a:pt x="337" y="891"/>
                    <a:pt x="337" y="891"/>
                  </a:cubicBezTo>
                  <a:cubicBezTo>
                    <a:pt x="337" y="522"/>
                    <a:pt x="337" y="522"/>
                    <a:pt x="337" y="522"/>
                  </a:cubicBezTo>
                  <a:cubicBezTo>
                    <a:pt x="337" y="427"/>
                    <a:pt x="414" y="350"/>
                    <a:pt x="508" y="350"/>
                  </a:cubicBezTo>
                  <a:cubicBezTo>
                    <a:pt x="603" y="350"/>
                    <a:pt x="680" y="427"/>
                    <a:pt x="680" y="522"/>
                  </a:cubicBezTo>
                  <a:lnTo>
                    <a:pt x="680" y="891"/>
                  </a:lnTo>
                  <a:close/>
                  <a:moveTo>
                    <a:pt x="680" y="891"/>
                  </a:moveTo>
                  <a:cubicBezTo>
                    <a:pt x="680" y="891"/>
                    <a:pt x="680" y="891"/>
                    <a:pt x="680" y="8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166">
              <a:extLst>
                <a:ext uri="{FF2B5EF4-FFF2-40B4-BE49-F238E27FC236}">
                  <a16:creationId xmlns:a16="http://schemas.microsoft.com/office/drawing/2014/main" id="{AB73BCC3-E922-41B8-B7EC-AFF8D1505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2388" y="3173413"/>
              <a:ext cx="122238" cy="73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CC96B27-B2FC-4034-8E8A-7372F34D56EB}"/>
              </a:ext>
            </a:extLst>
          </p:cNvPr>
          <p:cNvGrpSpPr/>
          <p:nvPr/>
        </p:nvGrpSpPr>
        <p:grpSpPr>
          <a:xfrm>
            <a:off x="8268351" y="1963589"/>
            <a:ext cx="229925" cy="275702"/>
            <a:chOff x="6697663" y="3821113"/>
            <a:chExt cx="35083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49" name="Freeform 167">
              <a:extLst>
                <a:ext uri="{FF2B5EF4-FFF2-40B4-BE49-F238E27FC236}">
                  <a16:creationId xmlns:a16="http://schemas.microsoft.com/office/drawing/2014/main" id="{71F6B13A-4F19-4244-92D3-DB10A0D27E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6563" y="3908426"/>
              <a:ext cx="192088" cy="207963"/>
            </a:xfrm>
            <a:custGeom>
              <a:avLst/>
              <a:gdLst>
                <a:gd name="T0" fmla="*/ 255 w 529"/>
                <a:gd name="T1" fmla="*/ 499 h 572"/>
                <a:gd name="T2" fmla="*/ 453 w 529"/>
                <a:gd name="T3" fmla="*/ 550 h 572"/>
                <a:gd name="T4" fmla="*/ 529 w 529"/>
                <a:gd name="T5" fmla="*/ 504 h 572"/>
                <a:gd name="T6" fmla="*/ 391 w 529"/>
                <a:gd name="T7" fmla="*/ 301 h 572"/>
                <a:gd name="T8" fmla="*/ 391 w 529"/>
                <a:gd name="T9" fmla="*/ 0 h 572"/>
                <a:gd name="T10" fmla="*/ 88 w 529"/>
                <a:gd name="T11" fmla="*/ 0 h 572"/>
                <a:gd name="T12" fmla="*/ 88 w 529"/>
                <a:gd name="T13" fmla="*/ 301 h 572"/>
                <a:gd name="T14" fmla="*/ 0 w 529"/>
                <a:gd name="T15" fmla="*/ 431 h 572"/>
                <a:gd name="T16" fmla="*/ 255 w 529"/>
                <a:gd name="T17" fmla="*/ 499 h 572"/>
                <a:gd name="T18" fmla="*/ 255 w 529"/>
                <a:gd name="T19" fmla="*/ 499 h 572"/>
                <a:gd name="T20" fmla="*/ 255 w 529"/>
                <a:gd name="T21" fmla="*/ 499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9" h="572">
                  <a:moveTo>
                    <a:pt x="255" y="499"/>
                  </a:moveTo>
                  <a:cubicBezTo>
                    <a:pt x="322" y="555"/>
                    <a:pt x="388" y="572"/>
                    <a:pt x="453" y="550"/>
                  </a:cubicBezTo>
                  <a:cubicBezTo>
                    <a:pt x="494" y="537"/>
                    <a:pt x="522" y="512"/>
                    <a:pt x="529" y="504"/>
                  </a:cubicBezTo>
                  <a:cubicBezTo>
                    <a:pt x="391" y="301"/>
                    <a:pt x="391" y="301"/>
                    <a:pt x="391" y="301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01"/>
                    <a:pt x="88" y="301"/>
                    <a:pt x="88" y="30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64" y="415"/>
                    <a:pt x="156" y="417"/>
                    <a:pt x="255" y="499"/>
                  </a:cubicBezTo>
                  <a:close/>
                  <a:moveTo>
                    <a:pt x="255" y="499"/>
                  </a:moveTo>
                  <a:cubicBezTo>
                    <a:pt x="255" y="499"/>
                    <a:pt x="255" y="499"/>
                    <a:pt x="255" y="4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168">
              <a:extLst>
                <a:ext uri="{FF2B5EF4-FFF2-40B4-BE49-F238E27FC236}">
                  <a16:creationId xmlns:a16="http://schemas.microsoft.com/office/drawing/2014/main" id="{A644BCEC-1BEE-42F5-B24A-C710920E4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2438" y="3821113"/>
              <a:ext cx="14287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69">
              <a:extLst>
                <a:ext uri="{FF2B5EF4-FFF2-40B4-BE49-F238E27FC236}">
                  <a16:creationId xmlns:a16="http://schemas.microsoft.com/office/drawing/2014/main" id="{763020CF-5D38-41A8-860F-8D78153551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7663" y="4062413"/>
              <a:ext cx="350838" cy="179388"/>
            </a:xfrm>
            <a:custGeom>
              <a:avLst/>
              <a:gdLst>
                <a:gd name="T0" fmla="*/ 937 w 961"/>
                <a:gd name="T1" fmla="*/ 329 h 495"/>
                <a:gd name="T2" fmla="*/ 809 w 961"/>
                <a:gd name="T3" fmla="*/ 140 h 495"/>
                <a:gd name="T4" fmla="*/ 716 w 961"/>
                <a:gd name="T5" fmla="*/ 194 h 495"/>
                <a:gd name="T6" fmla="*/ 640 w 961"/>
                <a:gd name="T7" fmla="*/ 206 h 495"/>
                <a:gd name="T8" fmla="*/ 453 w 961"/>
                <a:gd name="T9" fmla="*/ 130 h 495"/>
                <a:gd name="T10" fmla="*/ 161 w 961"/>
                <a:gd name="T11" fmla="*/ 128 h 495"/>
                <a:gd name="T12" fmla="*/ 24 w 961"/>
                <a:gd name="T13" fmla="*/ 329 h 495"/>
                <a:gd name="T14" fmla="*/ 18 w 961"/>
                <a:gd name="T15" fmla="*/ 438 h 495"/>
                <a:gd name="T16" fmla="*/ 112 w 961"/>
                <a:gd name="T17" fmla="*/ 495 h 495"/>
                <a:gd name="T18" fmla="*/ 849 w 961"/>
                <a:gd name="T19" fmla="*/ 495 h 495"/>
                <a:gd name="T20" fmla="*/ 943 w 961"/>
                <a:gd name="T21" fmla="*/ 438 h 495"/>
                <a:gd name="T22" fmla="*/ 937 w 961"/>
                <a:gd name="T23" fmla="*/ 329 h 495"/>
                <a:gd name="T24" fmla="*/ 235 w 961"/>
                <a:gd name="T25" fmla="*/ 386 h 495"/>
                <a:gd name="T26" fmla="*/ 167 w 961"/>
                <a:gd name="T27" fmla="*/ 386 h 495"/>
                <a:gd name="T28" fmla="*/ 167 w 961"/>
                <a:gd name="T29" fmla="*/ 318 h 495"/>
                <a:gd name="T30" fmla="*/ 235 w 961"/>
                <a:gd name="T31" fmla="*/ 318 h 495"/>
                <a:gd name="T32" fmla="*/ 235 w 961"/>
                <a:gd name="T33" fmla="*/ 386 h 495"/>
                <a:gd name="T34" fmla="*/ 244 w 961"/>
                <a:gd name="T35" fmla="*/ 207 h 495"/>
                <a:gd name="T36" fmla="*/ 311 w 961"/>
                <a:gd name="T37" fmla="*/ 207 h 495"/>
                <a:gd name="T38" fmla="*/ 311 w 961"/>
                <a:gd name="T39" fmla="*/ 275 h 495"/>
                <a:gd name="T40" fmla="*/ 244 w 961"/>
                <a:gd name="T41" fmla="*/ 275 h 495"/>
                <a:gd name="T42" fmla="*/ 244 w 961"/>
                <a:gd name="T43" fmla="*/ 207 h 495"/>
                <a:gd name="T44" fmla="*/ 358 w 961"/>
                <a:gd name="T45" fmla="*/ 396 h 495"/>
                <a:gd name="T46" fmla="*/ 291 w 961"/>
                <a:gd name="T47" fmla="*/ 396 h 495"/>
                <a:gd name="T48" fmla="*/ 291 w 961"/>
                <a:gd name="T49" fmla="*/ 329 h 495"/>
                <a:gd name="T50" fmla="*/ 358 w 961"/>
                <a:gd name="T51" fmla="*/ 329 h 495"/>
                <a:gd name="T52" fmla="*/ 358 w 961"/>
                <a:gd name="T53" fmla="*/ 396 h 495"/>
                <a:gd name="T54" fmla="*/ 358 w 961"/>
                <a:gd name="T55" fmla="*/ 396 h 495"/>
                <a:gd name="T56" fmla="*/ 358 w 961"/>
                <a:gd name="T57" fmla="*/ 396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1" h="495">
                  <a:moveTo>
                    <a:pt x="937" y="329"/>
                  </a:moveTo>
                  <a:cubicBezTo>
                    <a:pt x="809" y="140"/>
                    <a:pt x="809" y="140"/>
                    <a:pt x="809" y="140"/>
                  </a:cubicBezTo>
                  <a:cubicBezTo>
                    <a:pt x="792" y="155"/>
                    <a:pt x="759" y="179"/>
                    <a:pt x="716" y="194"/>
                  </a:cubicBezTo>
                  <a:cubicBezTo>
                    <a:pt x="694" y="201"/>
                    <a:pt x="669" y="206"/>
                    <a:pt x="640" y="206"/>
                  </a:cubicBezTo>
                  <a:cubicBezTo>
                    <a:pt x="587" y="206"/>
                    <a:pt x="522" y="188"/>
                    <a:pt x="453" y="130"/>
                  </a:cubicBezTo>
                  <a:cubicBezTo>
                    <a:pt x="297" y="0"/>
                    <a:pt x="168" y="120"/>
                    <a:pt x="161" y="128"/>
                  </a:cubicBezTo>
                  <a:cubicBezTo>
                    <a:pt x="24" y="329"/>
                    <a:pt x="24" y="329"/>
                    <a:pt x="24" y="329"/>
                  </a:cubicBezTo>
                  <a:cubicBezTo>
                    <a:pt x="2" y="362"/>
                    <a:pt x="0" y="403"/>
                    <a:pt x="18" y="438"/>
                  </a:cubicBezTo>
                  <a:cubicBezTo>
                    <a:pt x="37" y="473"/>
                    <a:pt x="73" y="495"/>
                    <a:pt x="112" y="495"/>
                  </a:cubicBezTo>
                  <a:cubicBezTo>
                    <a:pt x="849" y="495"/>
                    <a:pt x="849" y="495"/>
                    <a:pt x="849" y="495"/>
                  </a:cubicBezTo>
                  <a:cubicBezTo>
                    <a:pt x="889" y="495"/>
                    <a:pt x="925" y="473"/>
                    <a:pt x="943" y="438"/>
                  </a:cubicBezTo>
                  <a:cubicBezTo>
                    <a:pt x="961" y="403"/>
                    <a:pt x="959" y="361"/>
                    <a:pt x="937" y="329"/>
                  </a:cubicBezTo>
                  <a:close/>
                  <a:moveTo>
                    <a:pt x="235" y="386"/>
                  </a:moveTo>
                  <a:cubicBezTo>
                    <a:pt x="167" y="386"/>
                    <a:pt x="167" y="386"/>
                    <a:pt x="167" y="386"/>
                  </a:cubicBezTo>
                  <a:cubicBezTo>
                    <a:pt x="167" y="318"/>
                    <a:pt x="167" y="318"/>
                    <a:pt x="167" y="318"/>
                  </a:cubicBezTo>
                  <a:cubicBezTo>
                    <a:pt x="235" y="318"/>
                    <a:pt x="235" y="318"/>
                    <a:pt x="235" y="318"/>
                  </a:cubicBezTo>
                  <a:lnTo>
                    <a:pt x="235" y="386"/>
                  </a:lnTo>
                  <a:close/>
                  <a:moveTo>
                    <a:pt x="244" y="207"/>
                  </a:moveTo>
                  <a:cubicBezTo>
                    <a:pt x="311" y="207"/>
                    <a:pt x="311" y="207"/>
                    <a:pt x="311" y="207"/>
                  </a:cubicBezTo>
                  <a:cubicBezTo>
                    <a:pt x="311" y="275"/>
                    <a:pt x="311" y="275"/>
                    <a:pt x="311" y="275"/>
                  </a:cubicBezTo>
                  <a:cubicBezTo>
                    <a:pt x="244" y="275"/>
                    <a:pt x="244" y="275"/>
                    <a:pt x="244" y="275"/>
                  </a:cubicBezTo>
                  <a:lnTo>
                    <a:pt x="244" y="207"/>
                  </a:lnTo>
                  <a:close/>
                  <a:moveTo>
                    <a:pt x="358" y="396"/>
                  </a:moveTo>
                  <a:cubicBezTo>
                    <a:pt x="291" y="396"/>
                    <a:pt x="291" y="396"/>
                    <a:pt x="291" y="396"/>
                  </a:cubicBezTo>
                  <a:cubicBezTo>
                    <a:pt x="291" y="329"/>
                    <a:pt x="291" y="329"/>
                    <a:pt x="291" y="329"/>
                  </a:cubicBezTo>
                  <a:cubicBezTo>
                    <a:pt x="358" y="329"/>
                    <a:pt x="358" y="329"/>
                    <a:pt x="358" y="329"/>
                  </a:cubicBezTo>
                  <a:lnTo>
                    <a:pt x="358" y="396"/>
                  </a:lnTo>
                  <a:close/>
                  <a:moveTo>
                    <a:pt x="358" y="396"/>
                  </a:moveTo>
                  <a:cubicBezTo>
                    <a:pt x="358" y="396"/>
                    <a:pt x="358" y="396"/>
                    <a:pt x="358" y="3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276E60A5-A4CB-4248-B553-F02431C77499}"/>
              </a:ext>
            </a:extLst>
          </p:cNvPr>
          <p:cNvGrpSpPr/>
          <p:nvPr/>
        </p:nvGrpSpPr>
        <p:grpSpPr>
          <a:xfrm>
            <a:off x="5781838" y="1963589"/>
            <a:ext cx="229925" cy="275702"/>
            <a:chOff x="2903538" y="3821113"/>
            <a:chExt cx="35083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46" name="Freeform 170">
              <a:extLst>
                <a:ext uri="{FF2B5EF4-FFF2-40B4-BE49-F238E27FC236}">
                  <a16:creationId xmlns:a16="http://schemas.microsoft.com/office/drawing/2014/main" id="{0EBE3877-BD69-4740-8CD4-E85457D7F3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2438" y="3908426"/>
              <a:ext cx="192088" cy="207963"/>
            </a:xfrm>
            <a:custGeom>
              <a:avLst/>
              <a:gdLst>
                <a:gd name="T0" fmla="*/ 256 w 530"/>
                <a:gd name="T1" fmla="*/ 499 h 572"/>
                <a:gd name="T2" fmla="*/ 454 w 530"/>
                <a:gd name="T3" fmla="*/ 550 h 572"/>
                <a:gd name="T4" fmla="*/ 530 w 530"/>
                <a:gd name="T5" fmla="*/ 504 h 572"/>
                <a:gd name="T6" fmla="*/ 392 w 530"/>
                <a:gd name="T7" fmla="*/ 301 h 572"/>
                <a:gd name="T8" fmla="*/ 392 w 530"/>
                <a:gd name="T9" fmla="*/ 0 h 572"/>
                <a:gd name="T10" fmla="*/ 89 w 530"/>
                <a:gd name="T11" fmla="*/ 0 h 572"/>
                <a:gd name="T12" fmla="*/ 89 w 530"/>
                <a:gd name="T13" fmla="*/ 301 h 572"/>
                <a:gd name="T14" fmla="*/ 0 w 530"/>
                <a:gd name="T15" fmla="*/ 431 h 572"/>
                <a:gd name="T16" fmla="*/ 256 w 530"/>
                <a:gd name="T17" fmla="*/ 499 h 572"/>
                <a:gd name="T18" fmla="*/ 256 w 530"/>
                <a:gd name="T19" fmla="*/ 499 h 572"/>
                <a:gd name="T20" fmla="*/ 256 w 530"/>
                <a:gd name="T21" fmla="*/ 499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0" h="572">
                  <a:moveTo>
                    <a:pt x="256" y="499"/>
                  </a:moveTo>
                  <a:cubicBezTo>
                    <a:pt x="322" y="555"/>
                    <a:pt x="389" y="572"/>
                    <a:pt x="454" y="550"/>
                  </a:cubicBezTo>
                  <a:cubicBezTo>
                    <a:pt x="495" y="537"/>
                    <a:pt x="522" y="512"/>
                    <a:pt x="530" y="504"/>
                  </a:cubicBezTo>
                  <a:cubicBezTo>
                    <a:pt x="392" y="301"/>
                    <a:pt x="392" y="301"/>
                    <a:pt x="392" y="301"/>
                  </a:cubicBezTo>
                  <a:cubicBezTo>
                    <a:pt x="392" y="0"/>
                    <a:pt x="392" y="0"/>
                    <a:pt x="392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301"/>
                    <a:pt x="89" y="301"/>
                    <a:pt x="89" y="30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64" y="415"/>
                    <a:pt x="156" y="417"/>
                    <a:pt x="256" y="499"/>
                  </a:cubicBezTo>
                  <a:close/>
                  <a:moveTo>
                    <a:pt x="256" y="499"/>
                  </a:moveTo>
                  <a:cubicBezTo>
                    <a:pt x="256" y="499"/>
                    <a:pt x="256" y="499"/>
                    <a:pt x="256" y="4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71">
              <a:extLst>
                <a:ext uri="{FF2B5EF4-FFF2-40B4-BE49-F238E27FC236}">
                  <a16:creationId xmlns:a16="http://schemas.microsoft.com/office/drawing/2014/main" id="{F1F2E48B-AAA1-4ED8-885B-8B8FD9B80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8313" y="3821113"/>
              <a:ext cx="14287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72">
              <a:extLst>
                <a:ext uri="{FF2B5EF4-FFF2-40B4-BE49-F238E27FC236}">
                  <a16:creationId xmlns:a16="http://schemas.microsoft.com/office/drawing/2014/main" id="{51132687-6822-449D-9681-CA2172A23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03538" y="4062413"/>
              <a:ext cx="350838" cy="179388"/>
            </a:xfrm>
            <a:custGeom>
              <a:avLst/>
              <a:gdLst>
                <a:gd name="T0" fmla="*/ 938 w 962"/>
                <a:gd name="T1" fmla="*/ 329 h 495"/>
                <a:gd name="T2" fmla="*/ 809 w 962"/>
                <a:gd name="T3" fmla="*/ 140 h 495"/>
                <a:gd name="T4" fmla="*/ 716 w 962"/>
                <a:gd name="T5" fmla="*/ 194 h 495"/>
                <a:gd name="T6" fmla="*/ 641 w 962"/>
                <a:gd name="T7" fmla="*/ 206 h 495"/>
                <a:gd name="T8" fmla="*/ 453 w 962"/>
                <a:gd name="T9" fmla="*/ 130 h 495"/>
                <a:gd name="T10" fmla="*/ 161 w 962"/>
                <a:gd name="T11" fmla="*/ 128 h 495"/>
                <a:gd name="T12" fmla="*/ 25 w 962"/>
                <a:gd name="T13" fmla="*/ 329 h 495"/>
                <a:gd name="T14" fmla="*/ 19 w 962"/>
                <a:gd name="T15" fmla="*/ 438 h 495"/>
                <a:gd name="T16" fmla="*/ 113 w 962"/>
                <a:gd name="T17" fmla="*/ 495 h 495"/>
                <a:gd name="T18" fmla="*/ 850 w 962"/>
                <a:gd name="T19" fmla="*/ 495 h 495"/>
                <a:gd name="T20" fmla="*/ 944 w 962"/>
                <a:gd name="T21" fmla="*/ 438 h 495"/>
                <a:gd name="T22" fmla="*/ 938 w 962"/>
                <a:gd name="T23" fmla="*/ 329 h 495"/>
                <a:gd name="T24" fmla="*/ 235 w 962"/>
                <a:gd name="T25" fmla="*/ 386 h 495"/>
                <a:gd name="T26" fmla="*/ 168 w 962"/>
                <a:gd name="T27" fmla="*/ 386 h 495"/>
                <a:gd name="T28" fmla="*/ 168 w 962"/>
                <a:gd name="T29" fmla="*/ 318 h 495"/>
                <a:gd name="T30" fmla="*/ 235 w 962"/>
                <a:gd name="T31" fmla="*/ 318 h 495"/>
                <a:gd name="T32" fmla="*/ 235 w 962"/>
                <a:gd name="T33" fmla="*/ 386 h 495"/>
                <a:gd name="T34" fmla="*/ 244 w 962"/>
                <a:gd name="T35" fmla="*/ 207 h 495"/>
                <a:gd name="T36" fmla="*/ 312 w 962"/>
                <a:gd name="T37" fmla="*/ 207 h 495"/>
                <a:gd name="T38" fmla="*/ 312 w 962"/>
                <a:gd name="T39" fmla="*/ 275 h 495"/>
                <a:gd name="T40" fmla="*/ 244 w 962"/>
                <a:gd name="T41" fmla="*/ 275 h 495"/>
                <a:gd name="T42" fmla="*/ 244 w 962"/>
                <a:gd name="T43" fmla="*/ 207 h 495"/>
                <a:gd name="T44" fmla="*/ 359 w 962"/>
                <a:gd name="T45" fmla="*/ 396 h 495"/>
                <a:gd name="T46" fmla="*/ 291 w 962"/>
                <a:gd name="T47" fmla="*/ 396 h 495"/>
                <a:gd name="T48" fmla="*/ 291 w 962"/>
                <a:gd name="T49" fmla="*/ 329 h 495"/>
                <a:gd name="T50" fmla="*/ 359 w 962"/>
                <a:gd name="T51" fmla="*/ 329 h 495"/>
                <a:gd name="T52" fmla="*/ 359 w 962"/>
                <a:gd name="T53" fmla="*/ 396 h 495"/>
                <a:gd name="T54" fmla="*/ 359 w 962"/>
                <a:gd name="T55" fmla="*/ 396 h 495"/>
                <a:gd name="T56" fmla="*/ 359 w 962"/>
                <a:gd name="T57" fmla="*/ 396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2" h="495">
                  <a:moveTo>
                    <a:pt x="938" y="329"/>
                  </a:moveTo>
                  <a:cubicBezTo>
                    <a:pt x="809" y="140"/>
                    <a:pt x="809" y="140"/>
                    <a:pt x="809" y="140"/>
                  </a:cubicBezTo>
                  <a:cubicBezTo>
                    <a:pt x="792" y="155"/>
                    <a:pt x="760" y="179"/>
                    <a:pt x="716" y="194"/>
                  </a:cubicBezTo>
                  <a:cubicBezTo>
                    <a:pt x="695" y="201"/>
                    <a:pt x="669" y="206"/>
                    <a:pt x="641" y="206"/>
                  </a:cubicBezTo>
                  <a:cubicBezTo>
                    <a:pt x="587" y="206"/>
                    <a:pt x="523" y="188"/>
                    <a:pt x="453" y="130"/>
                  </a:cubicBezTo>
                  <a:cubicBezTo>
                    <a:pt x="297" y="0"/>
                    <a:pt x="169" y="120"/>
                    <a:pt x="161" y="128"/>
                  </a:cubicBezTo>
                  <a:cubicBezTo>
                    <a:pt x="25" y="329"/>
                    <a:pt x="25" y="329"/>
                    <a:pt x="25" y="329"/>
                  </a:cubicBezTo>
                  <a:cubicBezTo>
                    <a:pt x="3" y="362"/>
                    <a:pt x="0" y="403"/>
                    <a:pt x="19" y="438"/>
                  </a:cubicBezTo>
                  <a:cubicBezTo>
                    <a:pt x="37" y="473"/>
                    <a:pt x="73" y="495"/>
                    <a:pt x="113" y="495"/>
                  </a:cubicBezTo>
                  <a:cubicBezTo>
                    <a:pt x="850" y="495"/>
                    <a:pt x="850" y="495"/>
                    <a:pt x="850" y="495"/>
                  </a:cubicBezTo>
                  <a:cubicBezTo>
                    <a:pt x="889" y="495"/>
                    <a:pt x="925" y="473"/>
                    <a:pt x="944" y="438"/>
                  </a:cubicBezTo>
                  <a:cubicBezTo>
                    <a:pt x="962" y="403"/>
                    <a:pt x="960" y="361"/>
                    <a:pt x="938" y="329"/>
                  </a:cubicBezTo>
                  <a:close/>
                  <a:moveTo>
                    <a:pt x="235" y="386"/>
                  </a:moveTo>
                  <a:cubicBezTo>
                    <a:pt x="168" y="386"/>
                    <a:pt x="168" y="386"/>
                    <a:pt x="168" y="386"/>
                  </a:cubicBezTo>
                  <a:cubicBezTo>
                    <a:pt x="168" y="318"/>
                    <a:pt x="168" y="318"/>
                    <a:pt x="168" y="318"/>
                  </a:cubicBezTo>
                  <a:cubicBezTo>
                    <a:pt x="235" y="318"/>
                    <a:pt x="235" y="318"/>
                    <a:pt x="235" y="318"/>
                  </a:cubicBezTo>
                  <a:lnTo>
                    <a:pt x="235" y="386"/>
                  </a:lnTo>
                  <a:close/>
                  <a:moveTo>
                    <a:pt x="244" y="207"/>
                  </a:moveTo>
                  <a:cubicBezTo>
                    <a:pt x="312" y="207"/>
                    <a:pt x="312" y="207"/>
                    <a:pt x="312" y="207"/>
                  </a:cubicBezTo>
                  <a:cubicBezTo>
                    <a:pt x="312" y="275"/>
                    <a:pt x="312" y="275"/>
                    <a:pt x="312" y="275"/>
                  </a:cubicBezTo>
                  <a:cubicBezTo>
                    <a:pt x="244" y="275"/>
                    <a:pt x="244" y="275"/>
                    <a:pt x="244" y="275"/>
                  </a:cubicBezTo>
                  <a:lnTo>
                    <a:pt x="244" y="207"/>
                  </a:lnTo>
                  <a:close/>
                  <a:moveTo>
                    <a:pt x="359" y="396"/>
                  </a:moveTo>
                  <a:cubicBezTo>
                    <a:pt x="291" y="396"/>
                    <a:pt x="291" y="396"/>
                    <a:pt x="291" y="396"/>
                  </a:cubicBezTo>
                  <a:cubicBezTo>
                    <a:pt x="291" y="329"/>
                    <a:pt x="291" y="329"/>
                    <a:pt x="291" y="329"/>
                  </a:cubicBezTo>
                  <a:cubicBezTo>
                    <a:pt x="359" y="329"/>
                    <a:pt x="359" y="329"/>
                    <a:pt x="359" y="329"/>
                  </a:cubicBezTo>
                  <a:lnTo>
                    <a:pt x="359" y="396"/>
                  </a:lnTo>
                  <a:close/>
                  <a:moveTo>
                    <a:pt x="359" y="396"/>
                  </a:moveTo>
                  <a:cubicBezTo>
                    <a:pt x="359" y="396"/>
                    <a:pt x="359" y="396"/>
                    <a:pt x="359" y="3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61D2E96C-B103-4F50-8B42-108BA349E218}"/>
              </a:ext>
            </a:extLst>
          </p:cNvPr>
          <p:cNvGrpSpPr/>
          <p:nvPr/>
        </p:nvGrpSpPr>
        <p:grpSpPr>
          <a:xfrm>
            <a:off x="3363767" y="1912611"/>
            <a:ext cx="208076" cy="275702"/>
            <a:chOff x="6705601" y="2825751"/>
            <a:chExt cx="31750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39" name="Freeform 173">
              <a:extLst>
                <a:ext uri="{FF2B5EF4-FFF2-40B4-BE49-F238E27FC236}">
                  <a16:creationId xmlns:a16="http://schemas.microsoft.com/office/drawing/2014/main" id="{77DB4154-EFB2-4ABA-A1E3-25CFAC373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5601" y="2825751"/>
              <a:ext cx="317500" cy="420688"/>
            </a:xfrm>
            <a:custGeom>
              <a:avLst/>
              <a:gdLst>
                <a:gd name="T0" fmla="*/ 550 w 871"/>
                <a:gd name="T1" fmla="*/ 825 h 1156"/>
                <a:gd name="T2" fmla="*/ 871 w 871"/>
                <a:gd name="T3" fmla="*/ 683 h 1156"/>
                <a:gd name="T4" fmla="*/ 823 w 871"/>
                <a:gd name="T5" fmla="*/ 635 h 1156"/>
                <a:gd name="T6" fmla="*/ 530 w 871"/>
                <a:gd name="T7" fmla="*/ 757 h 1156"/>
                <a:gd name="T8" fmla="*/ 236 w 871"/>
                <a:gd name="T9" fmla="*/ 635 h 1156"/>
                <a:gd name="T10" fmla="*/ 236 w 871"/>
                <a:gd name="T11" fmla="*/ 49 h 1156"/>
                <a:gd name="T12" fmla="*/ 188 w 871"/>
                <a:gd name="T13" fmla="*/ 0 h 1156"/>
                <a:gd name="T14" fmla="*/ 188 w 871"/>
                <a:gd name="T15" fmla="*/ 683 h 1156"/>
                <a:gd name="T16" fmla="*/ 482 w 871"/>
                <a:gd name="T17" fmla="*/ 823 h 1156"/>
                <a:gd name="T18" fmla="*/ 482 w 871"/>
                <a:gd name="T19" fmla="*/ 917 h 1156"/>
                <a:gd name="T20" fmla="*/ 270 w 871"/>
                <a:gd name="T21" fmla="*/ 917 h 1156"/>
                <a:gd name="T22" fmla="*/ 270 w 871"/>
                <a:gd name="T23" fmla="*/ 1156 h 1156"/>
                <a:gd name="T24" fmla="*/ 772 w 871"/>
                <a:gd name="T25" fmla="*/ 1156 h 1156"/>
                <a:gd name="T26" fmla="*/ 772 w 871"/>
                <a:gd name="T27" fmla="*/ 917 h 1156"/>
                <a:gd name="T28" fmla="*/ 550 w 871"/>
                <a:gd name="T29" fmla="*/ 917 h 1156"/>
                <a:gd name="T30" fmla="*/ 550 w 871"/>
                <a:gd name="T31" fmla="*/ 825 h 1156"/>
                <a:gd name="T32" fmla="*/ 550 w 871"/>
                <a:gd name="T33" fmla="*/ 825 h 1156"/>
                <a:gd name="T34" fmla="*/ 550 w 871"/>
                <a:gd name="T35" fmla="*/ 825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1" h="1156">
                  <a:moveTo>
                    <a:pt x="550" y="825"/>
                  </a:moveTo>
                  <a:cubicBezTo>
                    <a:pt x="672" y="820"/>
                    <a:pt x="785" y="770"/>
                    <a:pt x="871" y="683"/>
                  </a:cubicBezTo>
                  <a:cubicBezTo>
                    <a:pt x="823" y="635"/>
                    <a:pt x="823" y="635"/>
                    <a:pt x="823" y="635"/>
                  </a:cubicBezTo>
                  <a:cubicBezTo>
                    <a:pt x="745" y="714"/>
                    <a:pt x="641" y="757"/>
                    <a:pt x="530" y="757"/>
                  </a:cubicBezTo>
                  <a:cubicBezTo>
                    <a:pt x="419" y="757"/>
                    <a:pt x="315" y="714"/>
                    <a:pt x="236" y="635"/>
                  </a:cubicBezTo>
                  <a:cubicBezTo>
                    <a:pt x="75" y="473"/>
                    <a:pt x="75" y="210"/>
                    <a:pt x="236" y="49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0" y="189"/>
                    <a:pt x="0" y="495"/>
                    <a:pt x="188" y="683"/>
                  </a:cubicBezTo>
                  <a:cubicBezTo>
                    <a:pt x="268" y="763"/>
                    <a:pt x="371" y="812"/>
                    <a:pt x="482" y="823"/>
                  </a:cubicBezTo>
                  <a:cubicBezTo>
                    <a:pt x="482" y="917"/>
                    <a:pt x="482" y="917"/>
                    <a:pt x="482" y="917"/>
                  </a:cubicBezTo>
                  <a:cubicBezTo>
                    <a:pt x="270" y="917"/>
                    <a:pt x="270" y="917"/>
                    <a:pt x="270" y="917"/>
                  </a:cubicBezTo>
                  <a:cubicBezTo>
                    <a:pt x="270" y="1156"/>
                    <a:pt x="270" y="1156"/>
                    <a:pt x="270" y="1156"/>
                  </a:cubicBezTo>
                  <a:cubicBezTo>
                    <a:pt x="772" y="1156"/>
                    <a:pt x="772" y="1156"/>
                    <a:pt x="772" y="1156"/>
                  </a:cubicBezTo>
                  <a:cubicBezTo>
                    <a:pt x="772" y="917"/>
                    <a:pt x="772" y="917"/>
                    <a:pt x="772" y="917"/>
                  </a:cubicBezTo>
                  <a:cubicBezTo>
                    <a:pt x="550" y="917"/>
                    <a:pt x="550" y="917"/>
                    <a:pt x="550" y="917"/>
                  </a:cubicBezTo>
                  <a:lnTo>
                    <a:pt x="550" y="825"/>
                  </a:lnTo>
                  <a:close/>
                  <a:moveTo>
                    <a:pt x="550" y="825"/>
                  </a:moveTo>
                  <a:cubicBezTo>
                    <a:pt x="550" y="825"/>
                    <a:pt x="550" y="825"/>
                    <a:pt x="550" y="8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74">
              <a:extLst>
                <a:ext uri="{FF2B5EF4-FFF2-40B4-BE49-F238E27FC236}">
                  <a16:creationId xmlns:a16="http://schemas.microsoft.com/office/drawing/2014/main" id="{E8A5D852-4395-44E6-9A5D-29E4F5DF70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1" y="2828926"/>
              <a:ext cx="98425" cy="109538"/>
            </a:xfrm>
            <a:custGeom>
              <a:avLst/>
              <a:gdLst>
                <a:gd name="T0" fmla="*/ 170 w 269"/>
                <a:gd name="T1" fmla="*/ 299 h 299"/>
                <a:gd name="T2" fmla="*/ 269 w 269"/>
                <a:gd name="T3" fmla="*/ 0 h 299"/>
                <a:gd name="T4" fmla="*/ 0 w 269"/>
                <a:gd name="T5" fmla="*/ 299 h 299"/>
                <a:gd name="T6" fmla="*/ 170 w 269"/>
                <a:gd name="T7" fmla="*/ 299 h 299"/>
                <a:gd name="T8" fmla="*/ 170 w 269"/>
                <a:gd name="T9" fmla="*/ 299 h 299"/>
                <a:gd name="T10" fmla="*/ 170 w 269"/>
                <a:gd name="T11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299">
                  <a:moveTo>
                    <a:pt x="170" y="299"/>
                  </a:moveTo>
                  <a:cubicBezTo>
                    <a:pt x="177" y="148"/>
                    <a:pt x="227" y="53"/>
                    <a:pt x="269" y="0"/>
                  </a:cubicBezTo>
                  <a:cubicBezTo>
                    <a:pt x="126" y="30"/>
                    <a:pt x="15" y="150"/>
                    <a:pt x="0" y="299"/>
                  </a:cubicBezTo>
                  <a:lnTo>
                    <a:pt x="170" y="299"/>
                  </a:lnTo>
                  <a:close/>
                  <a:moveTo>
                    <a:pt x="170" y="299"/>
                  </a:moveTo>
                  <a:cubicBezTo>
                    <a:pt x="170" y="299"/>
                    <a:pt x="170" y="299"/>
                    <a:pt x="170" y="2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75">
              <a:extLst>
                <a:ext uri="{FF2B5EF4-FFF2-40B4-BE49-F238E27FC236}">
                  <a16:creationId xmlns:a16="http://schemas.microsoft.com/office/drawing/2014/main" id="{A5308660-7E19-4CE4-B237-F6019F2E2E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763" y="2835276"/>
              <a:ext cx="74613" cy="103188"/>
            </a:xfrm>
            <a:custGeom>
              <a:avLst/>
              <a:gdLst>
                <a:gd name="T0" fmla="*/ 206 w 206"/>
                <a:gd name="T1" fmla="*/ 282 h 282"/>
                <a:gd name="T2" fmla="*/ 141 w 206"/>
                <a:gd name="T3" fmla="*/ 46 h 282"/>
                <a:gd name="T4" fmla="*/ 107 w 206"/>
                <a:gd name="T5" fmla="*/ 0 h 282"/>
                <a:gd name="T6" fmla="*/ 63 w 206"/>
                <a:gd name="T7" fmla="*/ 56 h 282"/>
                <a:gd name="T8" fmla="*/ 0 w 206"/>
                <a:gd name="T9" fmla="*/ 282 h 282"/>
                <a:gd name="T10" fmla="*/ 206 w 206"/>
                <a:gd name="T11" fmla="*/ 282 h 282"/>
                <a:gd name="T12" fmla="*/ 206 w 206"/>
                <a:gd name="T13" fmla="*/ 282 h 282"/>
                <a:gd name="T14" fmla="*/ 206 w 206"/>
                <a:gd name="T15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282">
                  <a:moveTo>
                    <a:pt x="206" y="282"/>
                  </a:moveTo>
                  <a:cubicBezTo>
                    <a:pt x="201" y="168"/>
                    <a:pt x="168" y="91"/>
                    <a:pt x="141" y="46"/>
                  </a:cubicBezTo>
                  <a:cubicBezTo>
                    <a:pt x="129" y="27"/>
                    <a:pt x="117" y="12"/>
                    <a:pt x="107" y="0"/>
                  </a:cubicBezTo>
                  <a:cubicBezTo>
                    <a:pt x="95" y="12"/>
                    <a:pt x="79" y="31"/>
                    <a:pt x="63" y="56"/>
                  </a:cubicBezTo>
                  <a:cubicBezTo>
                    <a:pt x="37" y="100"/>
                    <a:pt x="6" y="173"/>
                    <a:pt x="0" y="282"/>
                  </a:cubicBezTo>
                  <a:lnTo>
                    <a:pt x="206" y="282"/>
                  </a:lnTo>
                  <a:close/>
                  <a:moveTo>
                    <a:pt x="206" y="282"/>
                  </a:moveTo>
                  <a:cubicBezTo>
                    <a:pt x="206" y="282"/>
                    <a:pt x="206" y="282"/>
                    <a:pt x="206" y="2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176">
              <a:extLst>
                <a:ext uri="{FF2B5EF4-FFF2-40B4-BE49-F238E27FC236}">
                  <a16:creationId xmlns:a16="http://schemas.microsoft.com/office/drawing/2014/main" id="{10064DBB-F269-4A9E-A52F-903CAFC5A1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763" y="2962276"/>
              <a:ext cx="74613" cy="103188"/>
            </a:xfrm>
            <a:custGeom>
              <a:avLst/>
              <a:gdLst>
                <a:gd name="T0" fmla="*/ 107 w 206"/>
                <a:gd name="T1" fmla="*/ 281 h 281"/>
                <a:gd name="T2" fmla="*/ 141 w 206"/>
                <a:gd name="T3" fmla="*/ 235 h 281"/>
                <a:gd name="T4" fmla="*/ 206 w 206"/>
                <a:gd name="T5" fmla="*/ 0 h 281"/>
                <a:gd name="T6" fmla="*/ 0 w 206"/>
                <a:gd name="T7" fmla="*/ 0 h 281"/>
                <a:gd name="T8" fmla="*/ 63 w 206"/>
                <a:gd name="T9" fmla="*/ 225 h 281"/>
                <a:gd name="T10" fmla="*/ 107 w 206"/>
                <a:gd name="T11" fmla="*/ 281 h 281"/>
                <a:gd name="T12" fmla="*/ 107 w 206"/>
                <a:gd name="T13" fmla="*/ 281 h 281"/>
                <a:gd name="T14" fmla="*/ 107 w 206"/>
                <a:gd name="T1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281">
                  <a:moveTo>
                    <a:pt x="107" y="281"/>
                  </a:moveTo>
                  <a:cubicBezTo>
                    <a:pt x="117" y="270"/>
                    <a:pt x="129" y="255"/>
                    <a:pt x="141" y="235"/>
                  </a:cubicBezTo>
                  <a:cubicBezTo>
                    <a:pt x="168" y="190"/>
                    <a:pt x="201" y="114"/>
                    <a:pt x="2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09"/>
                    <a:pt x="37" y="182"/>
                    <a:pt x="63" y="225"/>
                  </a:cubicBezTo>
                  <a:cubicBezTo>
                    <a:pt x="79" y="251"/>
                    <a:pt x="95" y="269"/>
                    <a:pt x="107" y="281"/>
                  </a:cubicBezTo>
                  <a:close/>
                  <a:moveTo>
                    <a:pt x="107" y="281"/>
                  </a:moveTo>
                  <a:cubicBezTo>
                    <a:pt x="107" y="281"/>
                    <a:pt x="107" y="281"/>
                    <a:pt x="107" y="2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77">
              <a:extLst>
                <a:ext uri="{FF2B5EF4-FFF2-40B4-BE49-F238E27FC236}">
                  <a16:creationId xmlns:a16="http://schemas.microsoft.com/office/drawing/2014/main" id="{348C9FFA-9D7E-4028-A4CB-D5BE05469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1" y="2962276"/>
              <a:ext cx="98425" cy="109538"/>
            </a:xfrm>
            <a:custGeom>
              <a:avLst/>
              <a:gdLst>
                <a:gd name="T0" fmla="*/ 0 w 269"/>
                <a:gd name="T1" fmla="*/ 0 h 299"/>
                <a:gd name="T2" fmla="*/ 269 w 269"/>
                <a:gd name="T3" fmla="*/ 299 h 299"/>
                <a:gd name="T4" fmla="*/ 170 w 269"/>
                <a:gd name="T5" fmla="*/ 0 h 299"/>
                <a:gd name="T6" fmla="*/ 0 w 269"/>
                <a:gd name="T7" fmla="*/ 0 h 299"/>
                <a:gd name="T8" fmla="*/ 0 w 269"/>
                <a:gd name="T9" fmla="*/ 0 h 299"/>
                <a:gd name="T10" fmla="*/ 0 w 269"/>
                <a:gd name="T11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299">
                  <a:moveTo>
                    <a:pt x="0" y="0"/>
                  </a:moveTo>
                  <a:cubicBezTo>
                    <a:pt x="15" y="148"/>
                    <a:pt x="126" y="269"/>
                    <a:pt x="269" y="299"/>
                  </a:cubicBezTo>
                  <a:cubicBezTo>
                    <a:pt x="227" y="245"/>
                    <a:pt x="177" y="151"/>
                    <a:pt x="170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78">
              <a:extLst>
                <a:ext uri="{FF2B5EF4-FFF2-40B4-BE49-F238E27FC236}">
                  <a16:creationId xmlns:a16="http://schemas.microsoft.com/office/drawing/2014/main" id="{4C998245-9CCA-4346-8FB2-4D2CD055D7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7851" y="2830513"/>
              <a:ext cx="93663" cy="107950"/>
            </a:xfrm>
            <a:custGeom>
              <a:avLst/>
              <a:gdLst>
                <a:gd name="T0" fmla="*/ 257 w 257"/>
                <a:gd name="T1" fmla="*/ 296 h 296"/>
                <a:gd name="T2" fmla="*/ 0 w 257"/>
                <a:gd name="T3" fmla="*/ 0 h 296"/>
                <a:gd name="T4" fmla="*/ 93 w 257"/>
                <a:gd name="T5" fmla="*/ 296 h 296"/>
                <a:gd name="T6" fmla="*/ 257 w 257"/>
                <a:gd name="T7" fmla="*/ 296 h 296"/>
                <a:gd name="T8" fmla="*/ 257 w 257"/>
                <a:gd name="T9" fmla="*/ 296 h 296"/>
                <a:gd name="T10" fmla="*/ 257 w 257"/>
                <a:gd name="T11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296">
                  <a:moveTo>
                    <a:pt x="257" y="296"/>
                  </a:moveTo>
                  <a:cubicBezTo>
                    <a:pt x="243" y="151"/>
                    <a:pt x="138" y="34"/>
                    <a:pt x="0" y="0"/>
                  </a:cubicBezTo>
                  <a:cubicBezTo>
                    <a:pt x="42" y="57"/>
                    <a:pt x="86" y="152"/>
                    <a:pt x="93" y="296"/>
                  </a:cubicBezTo>
                  <a:lnTo>
                    <a:pt x="257" y="296"/>
                  </a:lnTo>
                  <a:close/>
                  <a:moveTo>
                    <a:pt x="257" y="296"/>
                  </a:moveTo>
                  <a:cubicBezTo>
                    <a:pt x="257" y="296"/>
                    <a:pt x="257" y="296"/>
                    <a:pt x="257" y="2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79">
              <a:extLst>
                <a:ext uri="{FF2B5EF4-FFF2-40B4-BE49-F238E27FC236}">
                  <a16:creationId xmlns:a16="http://schemas.microsoft.com/office/drawing/2014/main" id="{C73BB775-2464-4723-9E3B-32A61DD122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7851" y="2962276"/>
              <a:ext cx="93663" cy="107950"/>
            </a:xfrm>
            <a:custGeom>
              <a:avLst/>
              <a:gdLst>
                <a:gd name="T0" fmla="*/ 257 w 257"/>
                <a:gd name="T1" fmla="*/ 0 h 296"/>
                <a:gd name="T2" fmla="*/ 93 w 257"/>
                <a:gd name="T3" fmla="*/ 0 h 296"/>
                <a:gd name="T4" fmla="*/ 0 w 257"/>
                <a:gd name="T5" fmla="*/ 296 h 296"/>
                <a:gd name="T6" fmla="*/ 257 w 257"/>
                <a:gd name="T7" fmla="*/ 0 h 296"/>
                <a:gd name="T8" fmla="*/ 257 w 257"/>
                <a:gd name="T9" fmla="*/ 0 h 296"/>
                <a:gd name="T10" fmla="*/ 257 w 257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296">
                  <a:moveTo>
                    <a:pt x="257" y="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86" y="144"/>
                    <a:pt x="42" y="239"/>
                    <a:pt x="0" y="296"/>
                  </a:cubicBezTo>
                  <a:cubicBezTo>
                    <a:pt x="138" y="262"/>
                    <a:pt x="243" y="144"/>
                    <a:pt x="257" y="0"/>
                  </a:cubicBezTo>
                  <a:close/>
                  <a:moveTo>
                    <a:pt x="257" y="0"/>
                  </a:moveTo>
                  <a:cubicBezTo>
                    <a:pt x="257" y="0"/>
                    <a:pt x="257" y="0"/>
                    <a:pt x="2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3A8C7F36-D849-4211-B31F-06C7BF8EF873}"/>
              </a:ext>
            </a:extLst>
          </p:cNvPr>
          <p:cNvGrpSpPr/>
          <p:nvPr/>
        </p:nvGrpSpPr>
        <p:grpSpPr>
          <a:xfrm>
            <a:off x="1313174" y="1912611"/>
            <a:ext cx="250732" cy="275702"/>
            <a:chOff x="3576638" y="2825751"/>
            <a:chExt cx="38258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25" name="Freeform 180">
              <a:extLst>
                <a:ext uri="{FF2B5EF4-FFF2-40B4-BE49-F238E27FC236}">
                  <a16:creationId xmlns:a16="http://schemas.microsoft.com/office/drawing/2014/main" id="{1372BE33-85FA-4760-B4D9-B8B6D70890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2851" y="3021013"/>
              <a:ext cx="30163" cy="30163"/>
            </a:xfrm>
            <a:custGeom>
              <a:avLst/>
              <a:gdLst>
                <a:gd name="T0" fmla="*/ 42 w 85"/>
                <a:gd name="T1" fmla="*/ 86 h 86"/>
                <a:gd name="T2" fmla="*/ 85 w 85"/>
                <a:gd name="T3" fmla="*/ 43 h 86"/>
                <a:gd name="T4" fmla="*/ 42 w 85"/>
                <a:gd name="T5" fmla="*/ 0 h 86"/>
                <a:gd name="T6" fmla="*/ 0 w 85"/>
                <a:gd name="T7" fmla="*/ 43 h 86"/>
                <a:gd name="T8" fmla="*/ 42 w 85"/>
                <a:gd name="T9" fmla="*/ 86 h 86"/>
                <a:gd name="T10" fmla="*/ 42 w 85"/>
                <a:gd name="T11" fmla="*/ 86 h 86"/>
                <a:gd name="T12" fmla="*/ 42 w 85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cubicBezTo>
                    <a:pt x="66" y="86"/>
                    <a:pt x="85" y="67"/>
                    <a:pt x="85" y="43"/>
                  </a:cubicBezTo>
                  <a:cubicBezTo>
                    <a:pt x="85" y="19"/>
                    <a:pt x="66" y="0"/>
                    <a:pt x="42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2" y="86"/>
                  </a:cubicBezTo>
                  <a:close/>
                  <a:moveTo>
                    <a:pt x="42" y="86"/>
                  </a:moveTo>
                  <a:cubicBezTo>
                    <a:pt x="42" y="86"/>
                    <a:pt x="42" y="86"/>
                    <a:pt x="42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81">
              <a:extLst>
                <a:ext uri="{FF2B5EF4-FFF2-40B4-BE49-F238E27FC236}">
                  <a16:creationId xmlns:a16="http://schemas.microsoft.com/office/drawing/2014/main" id="{32E52691-7E34-4B2E-9EAD-3A0392FA5C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9351" y="2946401"/>
              <a:ext cx="158750" cy="179388"/>
            </a:xfrm>
            <a:custGeom>
              <a:avLst/>
              <a:gdLst>
                <a:gd name="T0" fmla="*/ 217 w 435"/>
                <a:gd name="T1" fmla="*/ 492 h 492"/>
                <a:gd name="T2" fmla="*/ 326 w 435"/>
                <a:gd name="T3" fmla="*/ 435 h 492"/>
                <a:gd name="T4" fmla="*/ 430 w 435"/>
                <a:gd name="T5" fmla="*/ 369 h 492"/>
                <a:gd name="T6" fmla="*/ 435 w 435"/>
                <a:gd name="T7" fmla="*/ 246 h 492"/>
                <a:gd name="T8" fmla="*/ 430 w 435"/>
                <a:gd name="T9" fmla="*/ 123 h 492"/>
                <a:gd name="T10" fmla="*/ 326 w 435"/>
                <a:gd name="T11" fmla="*/ 57 h 492"/>
                <a:gd name="T12" fmla="*/ 217 w 435"/>
                <a:gd name="T13" fmla="*/ 0 h 492"/>
                <a:gd name="T14" fmla="*/ 109 w 435"/>
                <a:gd name="T15" fmla="*/ 57 h 492"/>
                <a:gd name="T16" fmla="*/ 5 w 435"/>
                <a:gd name="T17" fmla="*/ 123 h 492"/>
                <a:gd name="T18" fmla="*/ 0 w 435"/>
                <a:gd name="T19" fmla="*/ 246 h 492"/>
                <a:gd name="T20" fmla="*/ 5 w 435"/>
                <a:gd name="T21" fmla="*/ 369 h 492"/>
                <a:gd name="T22" fmla="*/ 109 w 435"/>
                <a:gd name="T23" fmla="*/ 435 h 492"/>
                <a:gd name="T24" fmla="*/ 217 w 435"/>
                <a:gd name="T25" fmla="*/ 492 h 492"/>
                <a:gd name="T26" fmla="*/ 217 w 435"/>
                <a:gd name="T27" fmla="*/ 135 h 492"/>
                <a:gd name="T28" fmla="*/ 328 w 435"/>
                <a:gd name="T29" fmla="*/ 246 h 492"/>
                <a:gd name="T30" fmla="*/ 217 w 435"/>
                <a:gd name="T31" fmla="*/ 357 h 492"/>
                <a:gd name="T32" fmla="*/ 107 w 435"/>
                <a:gd name="T33" fmla="*/ 246 h 492"/>
                <a:gd name="T34" fmla="*/ 217 w 435"/>
                <a:gd name="T35" fmla="*/ 135 h 492"/>
                <a:gd name="T36" fmla="*/ 217 w 435"/>
                <a:gd name="T37" fmla="*/ 135 h 492"/>
                <a:gd name="T38" fmla="*/ 217 w 435"/>
                <a:gd name="T39" fmla="*/ 135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5" h="492">
                  <a:moveTo>
                    <a:pt x="217" y="492"/>
                  </a:moveTo>
                  <a:cubicBezTo>
                    <a:pt x="254" y="475"/>
                    <a:pt x="290" y="456"/>
                    <a:pt x="326" y="435"/>
                  </a:cubicBezTo>
                  <a:cubicBezTo>
                    <a:pt x="363" y="414"/>
                    <a:pt x="397" y="392"/>
                    <a:pt x="430" y="369"/>
                  </a:cubicBezTo>
                  <a:cubicBezTo>
                    <a:pt x="434" y="329"/>
                    <a:pt x="435" y="288"/>
                    <a:pt x="435" y="246"/>
                  </a:cubicBezTo>
                  <a:cubicBezTo>
                    <a:pt x="435" y="204"/>
                    <a:pt x="434" y="163"/>
                    <a:pt x="430" y="123"/>
                  </a:cubicBezTo>
                  <a:cubicBezTo>
                    <a:pt x="397" y="100"/>
                    <a:pt x="363" y="78"/>
                    <a:pt x="326" y="57"/>
                  </a:cubicBezTo>
                  <a:cubicBezTo>
                    <a:pt x="290" y="36"/>
                    <a:pt x="254" y="17"/>
                    <a:pt x="217" y="0"/>
                  </a:cubicBezTo>
                  <a:cubicBezTo>
                    <a:pt x="181" y="17"/>
                    <a:pt x="145" y="36"/>
                    <a:pt x="109" y="57"/>
                  </a:cubicBezTo>
                  <a:cubicBezTo>
                    <a:pt x="72" y="78"/>
                    <a:pt x="38" y="100"/>
                    <a:pt x="5" y="123"/>
                  </a:cubicBezTo>
                  <a:cubicBezTo>
                    <a:pt x="1" y="163"/>
                    <a:pt x="0" y="204"/>
                    <a:pt x="0" y="246"/>
                  </a:cubicBezTo>
                  <a:cubicBezTo>
                    <a:pt x="0" y="288"/>
                    <a:pt x="1" y="329"/>
                    <a:pt x="5" y="369"/>
                  </a:cubicBezTo>
                  <a:cubicBezTo>
                    <a:pt x="38" y="392"/>
                    <a:pt x="72" y="414"/>
                    <a:pt x="109" y="435"/>
                  </a:cubicBezTo>
                  <a:cubicBezTo>
                    <a:pt x="145" y="456"/>
                    <a:pt x="181" y="475"/>
                    <a:pt x="217" y="492"/>
                  </a:cubicBezTo>
                  <a:close/>
                  <a:moveTo>
                    <a:pt x="217" y="135"/>
                  </a:moveTo>
                  <a:cubicBezTo>
                    <a:pt x="278" y="135"/>
                    <a:pt x="328" y="185"/>
                    <a:pt x="328" y="246"/>
                  </a:cubicBezTo>
                  <a:cubicBezTo>
                    <a:pt x="328" y="307"/>
                    <a:pt x="278" y="357"/>
                    <a:pt x="217" y="357"/>
                  </a:cubicBezTo>
                  <a:cubicBezTo>
                    <a:pt x="156" y="357"/>
                    <a:pt x="107" y="307"/>
                    <a:pt x="107" y="246"/>
                  </a:cubicBezTo>
                  <a:cubicBezTo>
                    <a:pt x="107" y="185"/>
                    <a:pt x="156" y="135"/>
                    <a:pt x="217" y="135"/>
                  </a:cubicBezTo>
                  <a:close/>
                  <a:moveTo>
                    <a:pt x="217" y="135"/>
                  </a:moveTo>
                  <a:cubicBezTo>
                    <a:pt x="217" y="135"/>
                    <a:pt x="217" y="135"/>
                    <a:pt x="217" y="1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82">
              <a:extLst>
                <a:ext uri="{FF2B5EF4-FFF2-40B4-BE49-F238E27FC236}">
                  <a16:creationId xmlns:a16="http://schemas.microsoft.com/office/drawing/2014/main" id="{5E75BB66-3C9B-4AAB-AC73-3C2136F82E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08401" y="2825751"/>
              <a:ext cx="119063" cy="93663"/>
            </a:xfrm>
            <a:custGeom>
              <a:avLst/>
              <a:gdLst>
                <a:gd name="T0" fmla="*/ 0 w 324"/>
                <a:gd name="T1" fmla="*/ 199 h 258"/>
                <a:gd name="T2" fmla="*/ 162 w 324"/>
                <a:gd name="T3" fmla="*/ 258 h 258"/>
                <a:gd name="T4" fmla="*/ 324 w 324"/>
                <a:gd name="T5" fmla="*/ 199 h 258"/>
                <a:gd name="T6" fmla="*/ 309 w 324"/>
                <a:gd name="T7" fmla="*/ 158 h 258"/>
                <a:gd name="T8" fmla="*/ 162 w 324"/>
                <a:gd name="T9" fmla="*/ 0 h 258"/>
                <a:gd name="T10" fmla="*/ 16 w 324"/>
                <a:gd name="T11" fmla="*/ 158 h 258"/>
                <a:gd name="T12" fmla="*/ 0 w 324"/>
                <a:gd name="T13" fmla="*/ 199 h 258"/>
                <a:gd name="T14" fmla="*/ 0 w 324"/>
                <a:gd name="T15" fmla="*/ 199 h 258"/>
                <a:gd name="T16" fmla="*/ 0 w 324"/>
                <a:gd name="T17" fmla="*/ 19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258">
                  <a:moveTo>
                    <a:pt x="0" y="199"/>
                  </a:moveTo>
                  <a:cubicBezTo>
                    <a:pt x="53" y="214"/>
                    <a:pt x="107" y="234"/>
                    <a:pt x="162" y="258"/>
                  </a:cubicBezTo>
                  <a:cubicBezTo>
                    <a:pt x="218" y="234"/>
                    <a:pt x="272" y="214"/>
                    <a:pt x="324" y="199"/>
                  </a:cubicBezTo>
                  <a:cubicBezTo>
                    <a:pt x="320" y="185"/>
                    <a:pt x="315" y="172"/>
                    <a:pt x="309" y="158"/>
                  </a:cubicBezTo>
                  <a:cubicBezTo>
                    <a:pt x="268" y="58"/>
                    <a:pt x="214" y="0"/>
                    <a:pt x="162" y="0"/>
                  </a:cubicBezTo>
                  <a:cubicBezTo>
                    <a:pt x="111" y="0"/>
                    <a:pt x="57" y="58"/>
                    <a:pt x="16" y="158"/>
                  </a:cubicBezTo>
                  <a:cubicBezTo>
                    <a:pt x="10" y="172"/>
                    <a:pt x="5" y="185"/>
                    <a:pt x="0" y="199"/>
                  </a:cubicBezTo>
                  <a:close/>
                  <a:moveTo>
                    <a:pt x="0" y="199"/>
                  </a:moveTo>
                  <a:cubicBezTo>
                    <a:pt x="0" y="199"/>
                    <a:pt x="0" y="199"/>
                    <a:pt x="0" y="1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83">
              <a:extLst>
                <a:ext uri="{FF2B5EF4-FFF2-40B4-BE49-F238E27FC236}">
                  <a16:creationId xmlns:a16="http://schemas.microsoft.com/office/drawing/2014/main" id="{2FE648E7-EC47-4B96-910F-F37E5112FC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7626" y="2911476"/>
              <a:ext cx="101600" cy="106363"/>
            </a:xfrm>
            <a:custGeom>
              <a:avLst/>
              <a:gdLst>
                <a:gd name="T0" fmla="*/ 253 w 279"/>
                <a:gd name="T1" fmla="*/ 53 h 293"/>
                <a:gd name="T2" fmla="*/ 112 w 279"/>
                <a:gd name="T3" fmla="*/ 0 h 293"/>
                <a:gd name="T4" fmla="*/ 43 w 279"/>
                <a:gd name="T5" fmla="*/ 5 h 293"/>
                <a:gd name="T6" fmla="*/ 0 w 279"/>
                <a:gd name="T7" fmla="*/ 12 h 293"/>
                <a:gd name="T8" fmla="*/ 30 w 279"/>
                <a:gd name="T9" fmla="*/ 182 h 293"/>
                <a:gd name="T10" fmla="*/ 162 w 279"/>
                <a:gd name="T11" fmla="*/ 293 h 293"/>
                <a:gd name="T12" fmla="*/ 189 w 279"/>
                <a:gd name="T13" fmla="*/ 259 h 293"/>
                <a:gd name="T14" fmla="*/ 253 w 279"/>
                <a:gd name="T15" fmla="*/ 53 h 293"/>
                <a:gd name="T16" fmla="*/ 253 w 279"/>
                <a:gd name="T17" fmla="*/ 53 h 293"/>
                <a:gd name="T18" fmla="*/ 253 w 279"/>
                <a:gd name="T19" fmla="*/ 5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9" h="293">
                  <a:moveTo>
                    <a:pt x="253" y="53"/>
                  </a:moveTo>
                  <a:cubicBezTo>
                    <a:pt x="233" y="19"/>
                    <a:pt x="183" y="0"/>
                    <a:pt x="112" y="0"/>
                  </a:cubicBezTo>
                  <a:cubicBezTo>
                    <a:pt x="90" y="0"/>
                    <a:pt x="67" y="2"/>
                    <a:pt x="43" y="5"/>
                  </a:cubicBezTo>
                  <a:cubicBezTo>
                    <a:pt x="29" y="7"/>
                    <a:pt x="14" y="9"/>
                    <a:pt x="0" y="12"/>
                  </a:cubicBezTo>
                  <a:cubicBezTo>
                    <a:pt x="13" y="65"/>
                    <a:pt x="23" y="122"/>
                    <a:pt x="30" y="182"/>
                  </a:cubicBezTo>
                  <a:cubicBezTo>
                    <a:pt x="78" y="218"/>
                    <a:pt x="123" y="255"/>
                    <a:pt x="162" y="293"/>
                  </a:cubicBezTo>
                  <a:cubicBezTo>
                    <a:pt x="171" y="282"/>
                    <a:pt x="181" y="271"/>
                    <a:pt x="189" y="259"/>
                  </a:cubicBezTo>
                  <a:cubicBezTo>
                    <a:pt x="256" y="173"/>
                    <a:pt x="279" y="98"/>
                    <a:pt x="253" y="53"/>
                  </a:cubicBezTo>
                  <a:close/>
                  <a:moveTo>
                    <a:pt x="253" y="53"/>
                  </a:moveTo>
                  <a:cubicBezTo>
                    <a:pt x="253" y="53"/>
                    <a:pt x="253" y="53"/>
                    <a:pt x="253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84">
              <a:extLst>
                <a:ext uri="{FF2B5EF4-FFF2-40B4-BE49-F238E27FC236}">
                  <a16:creationId xmlns:a16="http://schemas.microsoft.com/office/drawing/2014/main" id="{26F8063B-1B5F-4EA3-B2DE-81BF09198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08401" y="3152776"/>
              <a:ext cx="119063" cy="93663"/>
            </a:xfrm>
            <a:custGeom>
              <a:avLst/>
              <a:gdLst>
                <a:gd name="T0" fmla="*/ 324 w 324"/>
                <a:gd name="T1" fmla="*/ 59 h 258"/>
                <a:gd name="T2" fmla="*/ 162 w 324"/>
                <a:gd name="T3" fmla="*/ 0 h 258"/>
                <a:gd name="T4" fmla="*/ 0 w 324"/>
                <a:gd name="T5" fmla="*/ 59 h 258"/>
                <a:gd name="T6" fmla="*/ 16 w 324"/>
                <a:gd name="T7" fmla="*/ 100 h 258"/>
                <a:gd name="T8" fmla="*/ 162 w 324"/>
                <a:gd name="T9" fmla="*/ 258 h 258"/>
                <a:gd name="T10" fmla="*/ 309 w 324"/>
                <a:gd name="T11" fmla="*/ 100 h 258"/>
                <a:gd name="T12" fmla="*/ 324 w 324"/>
                <a:gd name="T13" fmla="*/ 59 h 258"/>
                <a:gd name="T14" fmla="*/ 324 w 324"/>
                <a:gd name="T15" fmla="*/ 59 h 258"/>
                <a:gd name="T16" fmla="*/ 324 w 324"/>
                <a:gd name="T17" fmla="*/ 5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258">
                  <a:moveTo>
                    <a:pt x="324" y="59"/>
                  </a:moveTo>
                  <a:cubicBezTo>
                    <a:pt x="272" y="44"/>
                    <a:pt x="218" y="24"/>
                    <a:pt x="162" y="0"/>
                  </a:cubicBezTo>
                  <a:cubicBezTo>
                    <a:pt x="107" y="24"/>
                    <a:pt x="53" y="44"/>
                    <a:pt x="0" y="59"/>
                  </a:cubicBezTo>
                  <a:cubicBezTo>
                    <a:pt x="5" y="73"/>
                    <a:pt x="10" y="87"/>
                    <a:pt x="16" y="100"/>
                  </a:cubicBezTo>
                  <a:cubicBezTo>
                    <a:pt x="57" y="200"/>
                    <a:pt x="111" y="258"/>
                    <a:pt x="162" y="258"/>
                  </a:cubicBezTo>
                  <a:cubicBezTo>
                    <a:pt x="214" y="258"/>
                    <a:pt x="268" y="200"/>
                    <a:pt x="309" y="100"/>
                  </a:cubicBezTo>
                  <a:cubicBezTo>
                    <a:pt x="315" y="87"/>
                    <a:pt x="320" y="73"/>
                    <a:pt x="324" y="59"/>
                  </a:cubicBezTo>
                  <a:close/>
                  <a:moveTo>
                    <a:pt x="324" y="59"/>
                  </a:moveTo>
                  <a:cubicBezTo>
                    <a:pt x="324" y="59"/>
                    <a:pt x="324" y="59"/>
                    <a:pt x="324" y="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85">
              <a:extLst>
                <a:ext uri="{FF2B5EF4-FFF2-40B4-BE49-F238E27FC236}">
                  <a16:creationId xmlns:a16="http://schemas.microsoft.com/office/drawing/2014/main" id="{0FBB8170-5301-4F5A-8DD7-CD4F9FD6B8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1913" y="3011488"/>
              <a:ext cx="28575" cy="50800"/>
            </a:xfrm>
            <a:custGeom>
              <a:avLst/>
              <a:gdLst>
                <a:gd name="T0" fmla="*/ 78 w 78"/>
                <a:gd name="T1" fmla="*/ 69 h 139"/>
                <a:gd name="T2" fmla="*/ 0 w 78"/>
                <a:gd name="T3" fmla="*/ 0 h 139"/>
                <a:gd name="T4" fmla="*/ 1 w 78"/>
                <a:gd name="T5" fmla="*/ 69 h 139"/>
                <a:gd name="T6" fmla="*/ 0 w 78"/>
                <a:gd name="T7" fmla="*/ 139 h 139"/>
                <a:gd name="T8" fmla="*/ 78 w 78"/>
                <a:gd name="T9" fmla="*/ 69 h 139"/>
                <a:gd name="T10" fmla="*/ 78 w 78"/>
                <a:gd name="T11" fmla="*/ 69 h 139"/>
                <a:gd name="T12" fmla="*/ 78 w 78"/>
                <a:gd name="T13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39">
                  <a:moveTo>
                    <a:pt x="78" y="69"/>
                  </a:moveTo>
                  <a:cubicBezTo>
                    <a:pt x="54" y="46"/>
                    <a:pt x="28" y="22"/>
                    <a:pt x="0" y="0"/>
                  </a:cubicBezTo>
                  <a:cubicBezTo>
                    <a:pt x="1" y="23"/>
                    <a:pt x="1" y="46"/>
                    <a:pt x="1" y="69"/>
                  </a:cubicBezTo>
                  <a:cubicBezTo>
                    <a:pt x="1" y="92"/>
                    <a:pt x="1" y="116"/>
                    <a:pt x="0" y="139"/>
                  </a:cubicBezTo>
                  <a:cubicBezTo>
                    <a:pt x="28" y="116"/>
                    <a:pt x="54" y="93"/>
                    <a:pt x="78" y="69"/>
                  </a:cubicBezTo>
                  <a:close/>
                  <a:moveTo>
                    <a:pt x="78" y="69"/>
                  </a:moveTo>
                  <a:cubicBezTo>
                    <a:pt x="78" y="69"/>
                    <a:pt x="78" y="69"/>
                    <a:pt x="78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86">
              <a:extLst>
                <a:ext uri="{FF2B5EF4-FFF2-40B4-BE49-F238E27FC236}">
                  <a16:creationId xmlns:a16="http://schemas.microsoft.com/office/drawing/2014/main" id="{2DDEC7B6-AC26-4D56-B869-AB24E3F4F5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6963" y="3011488"/>
              <a:ext cx="26988" cy="50800"/>
            </a:xfrm>
            <a:custGeom>
              <a:avLst/>
              <a:gdLst>
                <a:gd name="T0" fmla="*/ 0 w 78"/>
                <a:gd name="T1" fmla="*/ 69 h 139"/>
                <a:gd name="T2" fmla="*/ 78 w 78"/>
                <a:gd name="T3" fmla="*/ 139 h 139"/>
                <a:gd name="T4" fmla="*/ 77 w 78"/>
                <a:gd name="T5" fmla="*/ 69 h 139"/>
                <a:gd name="T6" fmla="*/ 78 w 78"/>
                <a:gd name="T7" fmla="*/ 0 h 139"/>
                <a:gd name="T8" fmla="*/ 0 w 78"/>
                <a:gd name="T9" fmla="*/ 69 h 139"/>
                <a:gd name="T10" fmla="*/ 0 w 78"/>
                <a:gd name="T11" fmla="*/ 69 h 139"/>
                <a:gd name="T12" fmla="*/ 0 w 78"/>
                <a:gd name="T13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39">
                  <a:moveTo>
                    <a:pt x="0" y="69"/>
                  </a:moveTo>
                  <a:cubicBezTo>
                    <a:pt x="24" y="93"/>
                    <a:pt x="50" y="116"/>
                    <a:pt x="78" y="139"/>
                  </a:cubicBezTo>
                  <a:cubicBezTo>
                    <a:pt x="77" y="116"/>
                    <a:pt x="77" y="92"/>
                    <a:pt x="77" y="69"/>
                  </a:cubicBezTo>
                  <a:cubicBezTo>
                    <a:pt x="77" y="46"/>
                    <a:pt x="77" y="23"/>
                    <a:pt x="78" y="0"/>
                  </a:cubicBezTo>
                  <a:cubicBezTo>
                    <a:pt x="50" y="22"/>
                    <a:pt x="24" y="46"/>
                    <a:pt x="0" y="69"/>
                  </a:cubicBezTo>
                  <a:close/>
                  <a:moveTo>
                    <a:pt x="0" y="69"/>
                  </a:moveTo>
                  <a:cubicBezTo>
                    <a:pt x="0" y="69"/>
                    <a:pt x="0" y="69"/>
                    <a:pt x="0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87">
              <a:extLst>
                <a:ext uri="{FF2B5EF4-FFF2-40B4-BE49-F238E27FC236}">
                  <a16:creationId xmlns:a16="http://schemas.microsoft.com/office/drawing/2014/main" id="{D2524320-A28E-4C31-A9F1-EC60D67ED3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7301" y="2922588"/>
              <a:ext cx="44450" cy="36513"/>
            </a:xfrm>
            <a:custGeom>
              <a:avLst/>
              <a:gdLst>
                <a:gd name="T0" fmla="*/ 61 w 121"/>
                <a:gd name="T1" fmla="*/ 67 h 103"/>
                <a:gd name="T2" fmla="*/ 121 w 121"/>
                <a:gd name="T3" fmla="*/ 103 h 103"/>
                <a:gd name="T4" fmla="*/ 100 w 121"/>
                <a:gd name="T5" fmla="*/ 0 h 103"/>
                <a:gd name="T6" fmla="*/ 0 w 121"/>
                <a:gd name="T7" fmla="*/ 33 h 103"/>
                <a:gd name="T8" fmla="*/ 61 w 121"/>
                <a:gd name="T9" fmla="*/ 67 h 103"/>
                <a:gd name="T10" fmla="*/ 61 w 121"/>
                <a:gd name="T11" fmla="*/ 67 h 103"/>
                <a:gd name="T12" fmla="*/ 61 w 121"/>
                <a:gd name="T13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03">
                  <a:moveTo>
                    <a:pt x="61" y="67"/>
                  </a:moveTo>
                  <a:cubicBezTo>
                    <a:pt x="82" y="78"/>
                    <a:pt x="101" y="90"/>
                    <a:pt x="121" y="103"/>
                  </a:cubicBezTo>
                  <a:cubicBezTo>
                    <a:pt x="115" y="67"/>
                    <a:pt x="108" y="33"/>
                    <a:pt x="100" y="0"/>
                  </a:cubicBezTo>
                  <a:cubicBezTo>
                    <a:pt x="67" y="9"/>
                    <a:pt x="34" y="20"/>
                    <a:pt x="0" y="33"/>
                  </a:cubicBezTo>
                  <a:cubicBezTo>
                    <a:pt x="21" y="44"/>
                    <a:pt x="41" y="55"/>
                    <a:pt x="61" y="67"/>
                  </a:cubicBezTo>
                  <a:close/>
                  <a:moveTo>
                    <a:pt x="61" y="67"/>
                  </a:moveTo>
                  <a:cubicBezTo>
                    <a:pt x="61" y="67"/>
                    <a:pt x="61" y="67"/>
                    <a:pt x="61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88">
              <a:extLst>
                <a:ext uri="{FF2B5EF4-FFF2-40B4-BE49-F238E27FC236}">
                  <a16:creationId xmlns:a16="http://schemas.microsoft.com/office/drawing/2014/main" id="{67A7C2B2-7118-4C15-91D4-E4BF40B08D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94113" y="3113088"/>
              <a:ext cx="44450" cy="36513"/>
            </a:xfrm>
            <a:custGeom>
              <a:avLst/>
              <a:gdLst>
                <a:gd name="T0" fmla="*/ 60 w 121"/>
                <a:gd name="T1" fmla="*/ 36 h 103"/>
                <a:gd name="T2" fmla="*/ 0 w 121"/>
                <a:gd name="T3" fmla="*/ 0 h 103"/>
                <a:gd name="T4" fmla="*/ 21 w 121"/>
                <a:gd name="T5" fmla="*/ 103 h 103"/>
                <a:gd name="T6" fmla="*/ 121 w 121"/>
                <a:gd name="T7" fmla="*/ 70 h 103"/>
                <a:gd name="T8" fmla="*/ 60 w 121"/>
                <a:gd name="T9" fmla="*/ 36 h 103"/>
                <a:gd name="T10" fmla="*/ 60 w 121"/>
                <a:gd name="T11" fmla="*/ 36 h 103"/>
                <a:gd name="T12" fmla="*/ 60 w 121"/>
                <a:gd name="T13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03">
                  <a:moveTo>
                    <a:pt x="60" y="36"/>
                  </a:moveTo>
                  <a:cubicBezTo>
                    <a:pt x="39" y="25"/>
                    <a:pt x="20" y="13"/>
                    <a:pt x="0" y="0"/>
                  </a:cubicBezTo>
                  <a:cubicBezTo>
                    <a:pt x="6" y="36"/>
                    <a:pt x="13" y="71"/>
                    <a:pt x="21" y="103"/>
                  </a:cubicBezTo>
                  <a:cubicBezTo>
                    <a:pt x="54" y="94"/>
                    <a:pt x="87" y="83"/>
                    <a:pt x="121" y="70"/>
                  </a:cubicBezTo>
                  <a:cubicBezTo>
                    <a:pt x="100" y="59"/>
                    <a:pt x="80" y="48"/>
                    <a:pt x="60" y="36"/>
                  </a:cubicBezTo>
                  <a:close/>
                  <a:moveTo>
                    <a:pt x="60" y="36"/>
                  </a:moveTo>
                  <a:cubicBezTo>
                    <a:pt x="60" y="36"/>
                    <a:pt x="60" y="36"/>
                    <a:pt x="60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89">
              <a:extLst>
                <a:ext uri="{FF2B5EF4-FFF2-40B4-BE49-F238E27FC236}">
                  <a16:creationId xmlns:a16="http://schemas.microsoft.com/office/drawing/2014/main" id="{7590F18F-C3F4-4B23-AF28-1992A30979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7301" y="3113088"/>
              <a:ext cx="44450" cy="36513"/>
            </a:xfrm>
            <a:custGeom>
              <a:avLst/>
              <a:gdLst>
                <a:gd name="T0" fmla="*/ 61 w 121"/>
                <a:gd name="T1" fmla="*/ 36 h 103"/>
                <a:gd name="T2" fmla="*/ 0 w 121"/>
                <a:gd name="T3" fmla="*/ 70 h 103"/>
                <a:gd name="T4" fmla="*/ 100 w 121"/>
                <a:gd name="T5" fmla="*/ 103 h 103"/>
                <a:gd name="T6" fmla="*/ 121 w 121"/>
                <a:gd name="T7" fmla="*/ 0 h 103"/>
                <a:gd name="T8" fmla="*/ 61 w 121"/>
                <a:gd name="T9" fmla="*/ 36 h 103"/>
                <a:gd name="T10" fmla="*/ 61 w 121"/>
                <a:gd name="T11" fmla="*/ 36 h 103"/>
                <a:gd name="T12" fmla="*/ 61 w 121"/>
                <a:gd name="T13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03">
                  <a:moveTo>
                    <a:pt x="61" y="36"/>
                  </a:moveTo>
                  <a:cubicBezTo>
                    <a:pt x="41" y="48"/>
                    <a:pt x="21" y="59"/>
                    <a:pt x="0" y="70"/>
                  </a:cubicBezTo>
                  <a:cubicBezTo>
                    <a:pt x="34" y="83"/>
                    <a:pt x="67" y="94"/>
                    <a:pt x="100" y="103"/>
                  </a:cubicBezTo>
                  <a:cubicBezTo>
                    <a:pt x="108" y="71"/>
                    <a:pt x="115" y="36"/>
                    <a:pt x="121" y="0"/>
                  </a:cubicBezTo>
                  <a:cubicBezTo>
                    <a:pt x="101" y="13"/>
                    <a:pt x="82" y="25"/>
                    <a:pt x="61" y="36"/>
                  </a:cubicBezTo>
                  <a:close/>
                  <a:moveTo>
                    <a:pt x="61" y="36"/>
                  </a:moveTo>
                  <a:cubicBezTo>
                    <a:pt x="61" y="36"/>
                    <a:pt x="61" y="36"/>
                    <a:pt x="61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90">
              <a:extLst>
                <a:ext uri="{FF2B5EF4-FFF2-40B4-BE49-F238E27FC236}">
                  <a16:creationId xmlns:a16="http://schemas.microsoft.com/office/drawing/2014/main" id="{B53F5B01-3556-45D2-A691-5817B60C07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7626" y="3054351"/>
              <a:ext cx="101600" cy="109538"/>
            </a:xfrm>
            <a:custGeom>
              <a:avLst/>
              <a:gdLst>
                <a:gd name="T0" fmla="*/ 253 w 279"/>
                <a:gd name="T1" fmla="*/ 240 h 302"/>
                <a:gd name="T2" fmla="*/ 189 w 279"/>
                <a:gd name="T3" fmla="*/ 34 h 302"/>
                <a:gd name="T4" fmla="*/ 162 w 279"/>
                <a:gd name="T5" fmla="*/ 0 h 302"/>
                <a:gd name="T6" fmla="*/ 30 w 279"/>
                <a:gd name="T7" fmla="*/ 111 h 302"/>
                <a:gd name="T8" fmla="*/ 0 w 279"/>
                <a:gd name="T9" fmla="*/ 281 h 302"/>
                <a:gd name="T10" fmla="*/ 43 w 279"/>
                <a:gd name="T11" fmla="*/ 288 h 302"/>
                <a:gd name="T12" fmla="*/ 253 w 279"/>
                <a:gd name="T13" fmla="*/ 240 h 302"/>
                <a:gd name="T14" fmla="*/ 253 w 279"/>
                <a:gd name="T15" fmla="*/ 240 h 302"/>
                <a:gd name="T16" fmla="*/ 253 w 279"/>
                <a:gd name="T17" fmla="*/ 24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302">
                  <a:moveTo>
                    <a:pt x="253" y="240"/>
                  </a:moveTo>
                  <a:cubicBezTo>
                    <a:pt x="279" y="195"/>
                    <a:pt x="256" y="120"/>
                    <a:pt x="189" y="34"/>
                  </a:cubicBezTo>
                  <a:cubicBezTo>
                    <a:pt x="181" y="23"/>
                    <a:pt x="171" y="11"/>
                    <a:pt x="162" y="0"/>
                  </a:cubicBezTo>
                  <a:cubicBezTo>
                    <a:pt x="123" y="38"/>
                    <a:pt x="78" y="76"/>
                    <a:pt x="30" y="111"/>
                  </a:cubicBezTo>
                  <a:cubicBezTo>
                    <a:pt x="23" y="171"/>
                    <a:pt x="13" y="228"/>
                    <a:pt x="0" y="281"/>
                  </a:cubicBezTo>
                  <a:cubicBezTo>
                    <a:pt x="14" y="284"/>
                    <a:pt x="29" y="286"/>
                    <a:pt x="43" y="288"/>
                  </a:cubicBezTo>
                  <a:cubicBezTo>
                    <a:pt x="150" y="302"/>
                    <a:pt x="227" y="285"/>
                    <a:pt x="253" y="240"/>
                  </a:cubicBezTo>
                  <a:close/>
                  <a:moveTo>
                    <a:pt x="253" y="240"/>
                  </a:moveTo>
                  <a:cubicBezTo>
                    <a:pt x="253" y="240"/>
                    <a:pt x="253" y="240"/>
                    <a:pt x="253" y="2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191">
              <a:extLst>
                <a:ext uri="{FF2B5EF4-FFF2-40B4-BE49-F238E27FC236}">
                  <a16:creationId xmlns:a16="http://schemas.microsoft.com/office/drawing/2014/main" id="{D0DA290C-FA4D-4593-82FD-8AF234FFDF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6638" y="3054351"/>
              <a:ext cx="101600" cy="109538"/>
            </a:xfrm>
            <a:custGeom>
              <a:avLst/>
              <a:gdLst>
                <a:gd name="T0" fmla="*/ 236 w 279"/>
                <a:gd name="T1" fmla="*/ 288 h 302"/>
                <a:gd name="T2" fmla="*/ 279 w 279"/>
                <a:gd name="T3" fmla="*/ 281 h 302"/>
                <a:gd name="T4" fmla="*/ 249 w 279"/>
                <a:gd name="T5" fmla="*/ 111 h 302"/>
                <a:gd name="T6" fmla="*/ 117 w 279"/>
                <a:gd name="T7" fmla="*/ 0 h 302"/>
                <a:gd name="T8" fmla="*/ 90 w 279"/>
                <a:gd name="T9" fmla="*/ 34 h 302"/>
                <a:gd name="T10" fmla="*/ 26 w 279"/>
                <a:gd name="T11" fmla="*/ 240 h 302"/>
                <a:gd name="T12" fmla="*/ 236 w 279"/>
                <a:gd name="T13" fmla="*/ 288 h 302"/>
                <a:gd name="T14" fmla="*/ 236 w 279"/>
                <a:gd name="T15" fmla="*/ 288 h 302"/>
                <a:gd name="T16" fmla="*/ 236 w 279"/>
                <a:gd name="T17" fmla="*/ 288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302">
                  <a:moveTo>
                    <a:pt x="236" y="288"/>
                  </a:moveTo>
                  <a:cubicBezTo>
                    <a:pt x="250" y="286"/>
                    <a:pt x="265" y="284"/>
                    <a:pt x="279" y="281"/>
                  </a:cubicBezTo>
                  <a:cubicBezTo>
                    <a:pt x="266" y="228"/>
                    <a:pt x="256" y="171"/>
                    <a:pt x="249" y="111"/>
                  </a:cubicBezTo>
                  <a:cubicBezTo>
                    <a:pt x="201" y="76"/>
                    <a:pt x="156" y="38"/>
                    <a:pt x="117" y="0"/>
                  </a:cubicBezTo>
                  <a:cubicBezTo>
                    <a:pt x="108" y="11"/>
                    <a:pt x="98" y="23"/>
                    <a:pt x="90" y="34"/>
                  </a:cubicBezTo>
                  <a:cubicBezTo>
                    <a:pt x="23" y="120"/>
                    <a:pt x="0" y="195"/>
                    <a:pt x="26" y="240"/>
                  </a:cubicBezTo>
                  <a:cubicBezTo>
                    <a:pt x="52" y="285"/>
                    <a:pt x="129" y="302"/>
                    <a:pt x="236" y="288"/>
                  </a:cubicBezTo>
                  <a:close/>
                  <a:moveTo>
                    <a:pt x="236" y="288"/>
                  </a:moveTo>
                  <a:cubicBezTo>
                    <a:pt x="236" y="288"/>
                    <a:pt x="236" y="288"/>
                    <a:pt x="236" y="2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92">
              <a:extLst>
                <a:ext uri="{FF2B5EF4-FFF2-40B4-BE49-F238E27FC236}">
                  <a16:creationId xmlns:a16="http://schemas.microsoft.com/office/drawing/2014/main" id="{F267932E-22D6-44F9-AFAD-EB1157AF5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6638" y="2911476"/>
              <a:ext cx="101600" cy="106363"/>
            </a:xfrm>
            <a:custGeom>
              <a:avLst/>
              <a:gdLst>
                <a:gd name="T0" fmla="*/ 167 w 279"/>
                <a:gd name="T1" fmla="*/ 0 h 293"/>
                <a:gd name="T2" fmla="*/ 26 w 279"/>
                <a:gd name="T3" fmla="*/ 53 h 293"/>
                <a:gd name="T4" fmla="*/ 90 w 279"/>
                <a:gd name="T5" fmla="*/ 259 h 293"/>
                <a:gd name="T6" fmla="*/ 117 w 279"/>
                <a:gd name="T7" fmla="*/ 293 h 293"/>
                <a:gd name="T8" fmla="*/ 249 w 279"/>
                <a:gd name="T9" fmla="*/ 182 h 293"/>
                <a:gd name="T10" fmla="*/ 279 w 279"/>
                <a:gd name="T11" fmla="*/ 12 h 293"/>
                <a:gd name="T12" fmla="*/ 236 w 279"/>
                <a:gd name="T13" fmla="*/ 5 h 293"/>
                <a:gd name="T14" fmla="*/ 167 w 279"/>
                <a:gd name="T15" fmla="*/ 0 h 293"/>
                <a:gd name="T16" fmla="*/ 167 w 279"/>
                <a:gd name="T17" fmla="*/ 0 h 293"/>
                <a:gd name="T18" fmla="*/ 167 w 279"/>
                <a:gd name="T19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9" h="293">
                  <a:moveTo>
                    <a:pt x="167" y="0"/>
                  </a:moveTo>
                  <a:cubicBezTo>
                    <a:pt x="96" y="0"/>
                    <a:pt x="46" y="19"/>
                    <a:pt x="26" y="53"/>
                  </a:cubicBezTo>
                  <a:cubicBezTo>
                    <a:pt x="0" y="98"/>
                    <a:pt x="23" y="173"/>
                    <a:pt x="90" y="259"/>
                  </a:cubicBezTo>
                  <a:cubicBezTo>
                    <a:pt x="98" y="271"/>
                    <a:pt x="108" y="282"/>
                    <a:pt x="117" y="293"/>
                  </a:cubicBezTo>
                  <a:cubicBezTo>
                    <a:pt x="156" y="255"/>
                    <a:pt x="201" y="218"/>
                    <a:pt x="249" y="182"/>
                  </a:cubicBezTo>
                  <a:cubicBezTo>
                    <a:pt x="256" y="122"/>
                    <a:pt x="266" y="65"/>
                    <a:pt x="279" y="12"/>
                  </a:cubicBezTo>
                  <a:cubicBezTo>
                    <a:pt x="265" y="9"/>
                    <a:pt x="250" y="7"/>
                    <a:pt x="236" y="5"/>
                  </a:cubicBezTo>
                  <a:cubicBezTo>
                    <a:pt x="212" y="2"/>
                    <a:pt x="188" y="0"/>
                    <a:pt x="167" y="0"/>
                  </a:cubicBezTo>
                  <a:close/>
                  <a:moveTo>
                    <a:pt x="167" y="0"/>
                  </a:move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93">
              <a:extLst>
                <a:ext uri="{FF2B5EF4-FFF2-40B4-BE49-F238E27FC236}">
                  <a16:creationId xmlns:a16="http://schemas.microsoft.com/office/drawing/2014/main" id="{F5298DAB-04FA-4D4D-8334-2BCC01FD58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94113" y="2922588"/>
              <a:ext cx="44450" cy="36513"/>
            </a:xfrm>
            <a:custGeom>
              <a:avLst/>
              <a:gdLst>
                <a:gd name="T0" fmla="*/ 60 w 121"/>
                <a:gd name="T1" fmla="*/ 67 h 103"/>
                <a:gd name="T2" fmla="*/ 121 w 121"/>
                <a:gd name="T3" fmla="*/ 33 h 103"/>
                <a:gd name="T4" fmla="*/ 21 w 121"/>
                <a:gd name="T5" fmla="*/ 0 h 103"/>
                <a:gd name="T6" fmla="*/ 0 w 121"/>
                <a:gd name="T7" fmla="*/ 103 h 103"/>
                <a:gd name="T8" fmla="*/ 60 w 121"/>
                <a:gd name="T9" fmla="*/ 67 h 103"/>
                <a:gd name="T10" fmla="*/ 60 w 121"/>
                <a:gd name="T11" fmla="*/ 67 h 103"/>
                <a:gd name="T12" fmla="*/ 60 w 121"/>
                <a:gd name="T13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03">
                  <a:moveTo>
                    <a:pt x="60" y="67"/>
                  </a:moveTo>
                  <a:cubicBezTo>
                    <a:pt x="80" y="55"/>
                    <a:pt x="100" y="44"/>
                    <a:pt x="121" y="33"/>
                  </a:cubicBezTo>
                  <a:cubicBezTo>
                    <a:pt x="87" y="20"/>
                    <a:pt x="54" y="9"/>
                    <a:pt x="21" y="0"/>
                  </a:cubicBezTo>
                  <a:cubicBezTo>
                    <a:pt x="13" y="33"/>
                    <a:pt x="6" y="67"/>
                    <a:pt x="0" y="103"/>
                  </a:cubicBezTo>
                  <a:cubicBezTo>
                    <a:pt x="20" y="90"/>
                    <a:pt x="39" y="78"/>
                    <a:pt x="60" y="67"/>
                  </a:cubicBezTo>
                  <a:close/>
                  <a:moveTo>
                    <a:pt x="60" y="67"/>
                  </a:moveTo>
                  <a:cubicBezTo>
                    <a:pt x="60" y="67"/>
                    <a:pt x="60" y="67"/>
                    <a:pt x="60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11500D5D-448B-4F61-B8DA-1B28C252C712}"/>
              </a:ext>
            </a:extLst>
          </p:cNvPr>
          <p:cNvGrpSpPr/>
          <p:nvPr/>
        </p:nvGrpSpPr>
        <p:grpSpPr>
          <a:xfrm>
            <a:off x="849164" y="1919893"/>
            <a:ext cx="275702" cy="262177"/>
            <a:chOff x="2868613" y="2836863"/>
            <a:chExt cx="420688" cy="4000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16" name="Freeform 194">
              <a:extLst>
                <a:ext uri="{FF2B5EF4-FFF2-40B4-BE49-F238E27FC236}">
                  <a16:creationId xmlns:a16="http://schemas.microsoft.com/office/drawing/2014/main" id="{EED6133C-E3C5-4310-B896-B5F47290A2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8613" y="2836863"/>
              <a:ext cx="158750" cy="92075"/>
            </a:xfrm>
            <a:custGeom>
              <a:avLst/>
              <a:gdLst>
                <a:gd name="T0" fmla="*/ 228 w 433"/>
                <a:gd name="T1" fmla="*/ 254 h 254"/>
                <a:gd name="T2" fmla="*/ 317 w 433"/>
                <a:gd name="T3" fmla="*/ 218 h 254"/>
                <a:gd name="T4" fmla="*/ 423 w 433"/>
                <a:gd name="T5" fmla="*/ 244 h 254"/>
                <a:gd name="T6" fmla="*/ 433 w 433"/>
                <a:gd name="T7" fmla="*/ 244 h 254"/>
                <a:gd name="T8" fmla="*/ 433 w 433"/>
                <a:gd name="T9" fmla="*/ 11 h 254"/>
                <a:gd name="T10" fmla="*/ 423 w 433"/>
                <a:gd name="T11" fmla="*/ 11 h 254"/>
                <a:gd name="T12" fmla="*/ 317 w 433"/>
                <a:gd name="T13" fmla="*/ 37 h 254"/>
                <a:gd name="T14" fmla="*/ 228 w 433"/>
                <a:gd name="T15" fmla="*/ 0 h 254"/>
                <a:gd name="T16" fmla="*/ 28 w 433"/>
                <a:gd name="T17" fmla="*/ 102 h 254"/>
                <a:gd name="T18" fmla="*/ 0 w 433"/>
                <a:gd name="T19" fmla="*/ 128 h 254"/>
                <a:gd name="T20" fmla="*/ 28 w 433"/>
                <a:gd name="T21" fmla="*/ 153 h 254"/>
                <a:gd name="T22" fmla="*/ 228 w 433"/>
                <a:gd name="T23" fmla="*/ 254 h 254"/>
                <a:gd name="T24" fmla="*/ 228 w 433"/>
                <a:gd name="T25" fmla="*/ 254 h 254"/>
                <a:gd name="T26" fmla="*/ 228 w 433"/>
                <a:gd name="T27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3" h="254">
                  <a:moveTo>
                    <a:pt x="228" y="254"/>
                  </a:moveTo>
                  <a:cubicBezTo>
                    <a:pt x="263" y="254"/>
                    <a:pt x="294" y="240"/>
                    <a:pt x="317" y="218"/>
                  </a:cubicBezTo>
                  <a:cubicBezTo>
                    <a:pt x="423" y="244"/>
                    <a:pt x="423" y="244"/>
                    <a:pt x="423" y="244"/>
                  </a:cubicBezTo>
                  <a:cubicBezTo>
                    <a:pt x="433" y="244"/>
                    <a:pt x="433" y="244"/>
                    <a:pt x="433" y="244"/>
                  </a:cubicBezTo>
                  <a:cubicBezTo>
                    <a:pt x="433" y="11"/>
                    <a:pt x="433" y="11"/>
                    <a:pt x="433" y="11"/>
                  </a:cubicBezTo>
                  <a:cubicBezTo>
                    <a:pt x="423" y="11"/>
                    <a:pt x="423" y="11"/>
                    <a:pt x="423" y="11"/>
                  </a:cubicBezTo>
                  <a:cubicBezTo>
                    <a:pt x="317" y="37"/>
                    <a:pt x="317" y="37"/>
                    <a:pt x="317" y="37"/>
                  </a:cubicBezTo>
                  <a:cubicBezTo>
                    <a:pt x="294" y="14"/>
                    <a:pt x="263" y="0"/>
                    <a:pt x="228" y="0"/>
                  </a:cubicBezTo>
                  <a:cubicBezTo>
                    <a:pt x="142" y="0"/>
                    <a:pt x="39" y="92"/>
                    <a:pt x="28" y="102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40" y="163"/>
                    <a:pt x="147" y="254"/>
                    <a:pt x="228" y="254"/>
                  </a:cubicBezTo>
                  <a:close/>
                  <a:moveTo>
                    <a:pt x="228" y="254"/>
                  </a:moveTo>
                  <a:cubicBezTo>
                    <a:pt x="228" y="254"/>
                    <a:pt x="228" y="254"/>
                    <a:pt x="228" y="2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95">
              <a:extLst>
                <a:ext uri="{FF2B5EF4-FFF2-40B4-BE49-F238E27FC236}">
                  <a16:creationId xmlns:a16="http://schemas.microsoft.com/office/drawing/2014/main" id="{E2C803ED-BCB7-4C5A-A5F6-D8D574A97D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1176" y="2841626"/>
              <a:ext cx="238125" cy="82550"/>
            </a:xfrm>
            <a:custGeom>
              <a:avLst/>
              <a:gdLst>
                <a:gd name="T0" fmla="*/ 623 w 652"/>
                <a:gd name="T1" fmla="*/ 185 h 229"/>
                <a:gd name="T2" fmla="*/ 652 w 652"/>
                <a:gd name="T3" fmla="*/ 114 h 229"/>
                <a:gd name="T4" fmla="*/ 623 w 652"/>
                <a:gd name="T5" fmla="*/ 44 h 229"/>
                <a:gd name="T6" fmla="*/ 553 w 652"/>
                <a:gd name="T7" fmla="*/ 13 h 229"/>
                <a:gd name="T8" fmla="*/ 0 w 652"/>
                <a:gd name="T9" fmla="*/ 0 h 229"/>
                <a:gd name="T10" fmla="*/ 0 w 652"/>
                <a:gd name="T11" fmla="*/ 229 h 229"/>
                <a:gd name="T12" fmla="*/ 553 w 652"/>
                <a:gd name="T13" fmla="*/ 215 h 229"/>
                <a:gd name="T14" fmla="*/ 623 w 652"/>
                <a:gd name="T15" fmla="*/ 185 h 229"/>
                <a:gd name="T16" fmla="*/ 623 w 652"/>
                <a:gd name="T17" fmla="*/ 185 h 229"/>
                <a:gd name="T18" fmla="*/ 623 w 652"/>
                <a:gd name="T19" fmla="*/ 18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2" h="229">
                  <a:moveTo>
                    <a:pt x="623" y="185"/>
                  </a:moveTo>
                  <a:cubicBezTo>
                    <a:pt x="642" y="166"/>
                    <a:pt x="652" y="141"/>
                    <a:pt x="652" y="114"/>
                  </a:cubicBezTo>
                  <a:cubicBezTo>
                    <a:pt x="652" y="88"/>
                    <a:pt x="642" y="63"/>
                    <a:pt x="623" y="44"/>
                  </a:cubicBezTo>
                  <a:cubicBezTo>
                    <a:pt x="605" y="25"/>
                    <a:pt x="580" y="14"/>
                    <a:pt x="553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553" y="215"/>
                    <a:pt x="553" y="215"/>
                    <a:pt x="553" y="215"/>
                  </a:cubicBezTo>
                  <a:cubicBezTo>
                    <a:pt x="580" y="215"/>
                    <a:pt x="605" y="204"/>
                    <a:pt x="623" y="185"/>
                  </a:cubicBezTo>
                  <a:close/>
                  <a:moveTo>
                    <a:pt x="623" y="185"/>
                  </a:moveTo>
                  <a:cubicBezTo>
                    <a:pt x="623" y="185"/>
                    <a:pt x="623" y="185"/>
                    <a:pt x="623" y="1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6">
              <a:extLst>
                <a:ext uri="{FF2B5EF4-FFF2-40B4-BE49-F238E27FC236}">
                  <a16:creationId xmlns:a16="http://schemas.microsoft.com/office/drawing/2014/main" id="{A13F6349-6C23-49E8-919C-2D891006D4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5938" y="3011488"/>
              <a:ext cx="44450" cy="44450"/>
            </a:xfrm>
            <a:custGeom>
              <a:avLst/>
              <a:gdLst>
                <a:gd name="T0" fmla="*/ 60 w 120"/>
                <a:gd name="T1" fmla="*/ 120 h 120"/>
                <a:gd name="T2" fmla="*/ 120 w 120"/>
                <a:gd name="T3" fmla="*/ 60 h 120"/>
                <a:gd name="T4" fmla="*/ 60 w 120"/>
                <a:gd name="T5" fmla="*/ 0 h 120"/>
                <a:gd name="T6" fmla="*/ 0 w 120"/>
                <a:gd name="T7" fmla="*/ 60 h 120"/>
                <a:gd name="T8" fmla="*/ 60 w 120"/>
                <a:gd name="T9" fmla="*/ 120 h 120"/>
                <a:gd name="T10" fmla="*/ 60 w 120"/>
                <a:gd name="T11" fmla="*/ 120 h 120"/>
                <a:gd name="T12" fmla="*/ 60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97">
              <a:extLst>
                <a:ext uri="{FF2B5EF4-FFF2-40B4-BE49-F238E27FC236}">
                  <a16:creationId xmlns:a16="http://schemas.microsoft.com/office/drawing/2014/main" id="{30BD02D8-AEA6-466C-83CF-C29F515C5B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6588" y="3130551"/>
              <a:ext cx="42863" cy="44450"/>
            </a:xfrm>
            <a:custGeom>
              <a:avLst/>
              <a:gdLst>
                <a:gd name="T0" fmla="*/ 60 w 120"/>
                <a:gd name="T1" fmla="*/ 120 h 120"/>
                <a:gd name="T2" fmla="*/ 120 w 120"/>
                <a:gd name="T3" fmla="*/ 60 h 120"/>
                <a:gd name="T4" fmla="*/ 60 w 120"/>
                <a:gd name="T5" fmla="*/ 0 h 120"/>
                <a:gd name="T6" fmla="*/ 0 w 120"/>
                <a:gd name="T7" fmla="*/ 60 h 120"/>
                <a:gd name="T8" fmla="*/ 60 w 120"/>
                <a:gd name="T9" fmla="*/ 120 h 120"/>
                <a:gd name="T10" fmla="*/ 60 w 120"/>
                <a:gd name="T11" fmla="*/ 120 h 120"/>
                <a:gd name="T12" fmla="*/ 60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98">
              <a:extLst>
                <a:ext uri="{FF2B5EF4-FFF2-40B4-BE49-F238E27FC236}">
                  <a16:creationId xmlns:a16="http://schemas.microsoft.com/office/drawing/2014/main" id="{48A16C22-CCEC-42E3-9397-D3E44A9E0F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6876" y="3011488"/>
              <a:ext cx="42863" cy="44450"/>
            </a:xfrm>
            <a:custGeom>
              <a:avLst/>
              <a:gdLst>
                <a:gd name="T0" fmla="*/ 60 w 120"/>
                <a:gd name="T1" fmla="*/ 120 h 120"/>
                <a:gd name="T2" fmla="*/ 120 w 120"/>
                <a:gd name="T3" fmla="*/ 60 h 120"/>
                <a:gd name="T4" fmla="*/ 60 w 120"/>
                <a:gd name="T5" fmla="*/ 0 h 120"/>
                <a:gd name="T6" fmla="*/ 0 w 120"/>
                <a:gd name="T7" fmla="*/ 60 h 120"/>
                <a:gd name="T8" fmla="*/ 60 w 120"/>
                <a:gd name="T9" fmla="*/ 120 h 120"/>
                <a:gd name="T10" fmla="*/ 60 w 120"/>
                <a:gd name="T11" fmla="*/ 120 h 120"/>
                <a:gd name="T12" fmla="*/ 60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9">
              <a:extLst>
                <a:ext uri="{FF2B5EF4-FFF2-40B4-BE49-F238E27FC236}">
                  <a16:creationId xmlns:a16="http://schemas.microsoft.com/office/drawing/2014/main" id="{18F25655-5DB3-4C22-B5C1-9036FFB180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5938" y="3130551"/>
              <a:ext cx="44450" cy="44450"/>
            </a:xfrm>
            <a:custGeom>
              <a:avLst/>
              <a:gdLst>
                <a:gd name="T0" fmla="*/ 60 w 120"/>
                <a:gd name="T1" fmla="*/ 120 h 120"/>
                <a:gd name="T2" fmla="*/ 120 w 120"/>
                <a:gd name="T3" fmla="*/ 60 h 120"/>
                <a:gd name="T4" fmla="*/ 60 w 120"/>
                <a:gd name="T5" fmla="*/ 0 h 120"/>
                <a:gd name="T6" fmla="*/ 0 w 120"/>
                <a:gd name="T7" fmla="*/ 60 h 120"/>
                <a:gd name="T8" fmla="*/ 60 w 120"/>
                <a:gd name="T9" fmla="*/ 120 h 120"/>
                <a:gd name="T10" fmla="*/ 60 w 120"/>
                <a:gd name="T11" fmla="*/ 120 h 120"/>
                <a:gd name="T12" fmla="*/ 60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00">
              <a:extLst>
                <a:ext uri="{FF2B5EF4-FFF2-40B4-BE49-F238E27FC236}">
                  <a16:creationId xmlns:a16="http://schemas.microsoft.com/office/drawing/2014/main" id="{2BDEFA56-2EC5-4618-A9E9-A5BC131D4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6876" y="3130551"/>
              <a:ext cx="42863" cy="44450"/>
            </a:xfrm>
            <a:custGeom>
              <a:avLst/>
              <a:gdLst>
                <a:gd name="T0" fmla="*/ 60 w 120"/>
                <a:gd name="T1" fmla="*/ 120 h 120"/>
                <a:gd name="T2" fmla="*/ 120 w 120"/>
                <a:gd name="T3" fmla="*/ 60 h 120"/>
                <a:gd name="T4" fmla="*/ 60 w 120"/>
                <a:gd name="T5" fmla="*/ 0 h 120"/>
                <a:gd name="T6" fmla="*/ 0 w 120"/>
                <a:gd name="T7" fmla="*/ 60 h 120"/>
                <a:gd name="T8" fmla="*/ 60 w 120"/>
                <a:gd name="T9" fmla="*/ 120 h 120"/>
                <a:gd name="T10" fmla="*/ 60 w 120"/>
                <a:gd name="T11" fmla="*/ 120 h 120"/>
                <a:gd name="T12" fmla="*/ 60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01">
              <a:extLst>
                <a:ext uri="{FF2B5EF4-FFF2-40B4-BE49-F238E27FC236}">
                  <a16:creationId xmlns:a16="http://schemas.microsoft.com/office/drawing/2014/main" id="{C275DAC9-FABC-40F5-8DCA-BFF01BBAC2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8613" y="2949576"/>
              <a:ext cx="420688" cy="287338"/>
            </a:xfrm>
            <a:custGeom>
              <a:avLst/>
              <a:gdLst>
                <a:gd name="T0" fmla="*/ 0 w 1153"/>
                <a:gd name="T1" fmla="*/ 789 h 789"/>
                <a:gd name="T2" fmla="*/ 1153 w 1153"/>
                <a:gd name="T3" fmla="*/ 789 h 789"/>
                <a:gd name="T4" fmla="*/ 1153 w 1153"/>
                <a:gd name="T5" fmla="*/ 0 h 789"/>
                <a:gd name="T6" fmla="*/ 0 w 1153"/>
                <a:gd name="T7" fmla="*/ 0 h 789"/>
                <a:gd name="T8" fmla="*/ 0 w 1153"/>
                <a:gd name="T9" fmla="*/ 789 h 789"/>
                <a:gd name="T10" fmla="*/ 904 w 1153"/>
                <a:gd name="T11" fmla="*/ 102 h 789"/>
                <a:gd name="T12" fmla="*/ 1031 w 1153"/>
                <a:gd name="T13" fmla="*/ 230 h 789"/>
                <a:gd name="T14" fmla="*/ 904 w 1153"/>
                <a:gd name="T15" fmla="*/ 358 h 789"/>
                <a:gd name="T16" fmla="*/ 776 w 1153"/>
                <a:gd name="T17" fmla="*/ 230 h 789"/>
                <a:gd name="T18" fmla="*/ 904 w 1153"/>
                <a:gd name="T19" fmla="*/ 102 h 789"/>
                <a:gd name="T20" fmla="*/ 904 w 1153"/>
                <a:gd name="T21" fmla="*/ 431 h 789"/>
                <a:gd name="T22" fmla="*/ 1031 w 1153"/>
                <a:gd name="T23" fmla="*/ 559 h 789"/>
                <a:gd name="T24" fmla="*/ 904 w 1153"/>
                <a:gd name="T25" fmla="*/ 686 h 789"/>
                <a:gd name="T26" fmla="*/ 776 w 1153"/>
                <a:gd name="T27" fmla="*/ 559 h 789"/>
                <a:gd name="T28" fmla="*/ 904 w 1153"/>
                <a:gd name="T29" fmla="*/ 431 h 789"/>
                <a:gd name="T30" fmla="*/ 574 w 1153"/>
                <a:gd name="T31" fmla="*/ 102 h 789"/>
                <a:gd name="T32" fmla="*/ 702 w 1153"/>
                <a:gd name="T33" fmla="*/ 230 h 789"/>
                <a:gd name="T34" fmla="*/ 574 w 1153"/>
                <a:gd name="T35" fmla="*/ 358 h 789"/>
                <a:gd name="T36" fmla="*/ 447 w 1153"/>
                <a:gd name="T37" fmla="*/ 230 h 789"/>
                <a:gd name="T38" fmla="*/ 574 w 1153"/>
                <a:gd name="T39" fmla="*/ 102 h 789"/>
                <a:gd name="T40" fmla="*/ 574 w 1153"/>
                <a:gd name="T41" fmla="*/ 431 h 789"/>
                <a:gd name="T42" fmla="*/ 702 w 1153"/>
                <a:gd name="T43" fmla="*/ 559 h 789"/>
                <a:gd name="T44" fmla="*/ 574 w 1153"/>
                <a:gd name="T45" fmla="*/ 686 h 789"/>
                <a:gd name="T46" fmla="*/ 447 w 1153"/>
                <a:gd name="T47" fmla="*/ 559 h 789"/>
                <a:gd name="T48" fmla="*/ 574 w 1153"/>
                <a:gd name="T49" fmla="*/ 431 h 789"/>
                <a:gd name="T50" fmla="*/ 245 w 1153"/>
                <a:gd name="T51" fmla="*/ 102 h 789"/>
                <a:gd name="T52" fmla="*/ 373 w 1153"/>
                <a:gd name="T53" fmla="*/ 230 h 789"/>
                <a:gd name="T54" fmla="*/ 245 w 1153"/>
                <a:gd name="T55" fmla="*/ 358 h 789"/>
                <a:gd name="T56" fmla="*/ 117 w 1153"/>
                <a:gd name="T57" fmla="*/ 230 h 789"/>
                <a:gd name="T58" fmla="*/ 245 w 1153"/>
                <a:gd name="T59" fmla="*/ 102 h 789"/>
                <a:gd name="T60" fmla="*/ 245 w 1153"/>
                <a:gd name="T61" fmla="*/ 431 h 789"/>
                <a:gd name="T62" fmla="*/ 373 w 1153"/>
                <a:gd name="T63" fmla="*/ 559 h 789"/>
                <a:gd name="T64" fmla="*/ 245 w 1153"/>
                <a:gd name="T65" fmla="*/ 686 h 789"/>
                <a:gd name="T66" fmla="*/ 117 w 1153"/>
                <a:gd name="T67" fmla="*/ 559 h 789"/>
                <a:gd name="T68" fmla="*/ 245 w 1153"/>
                <a:gd name="T69" fmla="*/ 431 h 789"/>
                <a:gd name="T70" fmla="*/ 245 w 1153"/>
                <a:gd name="T71" fmla="*/ 431 h 789"/>
                <a:gd name="T72" fmla="*/ 245 w 1153"/>
                <a:gd name="T73" fmla="*/ 431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3" h="789">
                  <a:moveTo>
                    <a:pt x="0" y="789"/>
                  </a:moveTo>
                  <a:cubicBezTo>
                    <a:pt x="1153" y="789"/>
                    <a:pt x="1153" y="789"/>
                    <a:pt x="1153" y="789"/>
                  </a:cubicBezTo>
                  <a:cubicBezTo>
                    <a:pt x="1153" y="0"/>
                    <a:pt x="1153" y="0"/>
                    <a:pt x="115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89"/>
                  </a:lnTo>
                  <a:close/>
                  <a:moveTo>
                    <a:pt x="904" y="102"/>
                  </a:moveTo>
                  <a:cubicBezTo>
                    <a:pt x="974" y="102"/>
                    <a:pt x="1031" y="160"/>
                    <a:pt x="1031" y="230"/>
                  </a:cubicBezTo>
                  <a:cubicBezTo>
                    <a:pt x="1031" y="300"/>
                    <a:pt x="974" y="358"/>
                    <a:pt x="904" y="358"/>
                  </a:cubicBezTo>
                  <a:cubicBezTo>
                    <a:pt x="833" y="358"/>
                    <a:pt x="776" y="300"/>
                    <a:pt x="776" y="230"/>
                  </a:cubicBezTo>
                  <a:cubicBezTo>
                    <a:pt x="776" y="160"/>
                    <a:pt x="833" y="102"/>
                    <a:pt x="904" y="102"/>
                  </a:cubicBezTo>
                  <a:close/>
                  <a:moveTo>
                    <a:pt x="904" y="431"/>
                  </a:moveTo>
                  <a:cubicBezTo>
                    <a:pt x="974" y="431"/>
                    <a:pt x="1031" y="488"/>
                    <a:pt x="1031" y="559"/>
                  </a:cubicBezTo>
                  <a:cubicBezTo>
                    <a:pt x="1031" y="629"/>
                    <a:pt x="974" y="686"/>
                    <a:pt x="904" y="686"/>
                  </a:cubicBezTo>
                  <a:cubicBezTo>
                    <a:pt x="833" y="686"/>
                    <a:pt x="776" y="629"/>
                    <a:pt x="776" y="559"/>
                  </a:cubicBezTo>
                  <a:cubicBezTo>
                    <a:pt x="776" y="488"/>
                    <a:pt x="833" y="431"/>
                    <a:pt x="904" y="431"/>
                  </a:cubicBezTo>
                  <a:close/>
                  <a:moveTo>
                    <a:pt x="574" y="102"/>
                  </a:moveTo>
                  <a:cubicBezTo>
                    <a:pt x="645" y="102"/>
                    <a:pt x="702" y="160"/>
                    <a:pt x="702" y="230"/>
                  </a:cubicBezTo>
                  <a:cubicBezTo>
                    <a:pt x="702" y="300"/>
                    <a:pt x="645" y="358"/>
                    <a:pt x="574" y="358"/>
                  </a:cubicBezTo>
                  <a:cubicBezTo>
                    <a:pt x="504" y="358"/>
                    <a:pt x="447" y="300"/>
                    <a:pt x="447" y="230"/>
                  </a:cubicBezTo>
                  <a:cubicBezTo>
                    <a:pt x="447" y="160"/>
                    <a:pt x="504" y="102"/>
                    <a:pt x="574" y="102"/>
                  </a:cubicBezTo>
                  <a:close/>
                  <a:moveTo>
                    <a:pt x="574" y="431"/>
                  </a:moveTo>
                  <a:cubicBezTo>
                    <a:pt x="645" y="431"/>
                    <a:pt x="702" y="488"/>
                    <a:pt x="702" y="559"/>
                  </a:cubicBezTo>
                  <a:cubicBezTo>
                    <a:pt x="702" y="629"/>
                    <a:pt x="645" y="686"/>
                    <a:pt x="574" y="686"/>
                  </a:cubicBezTo>
                  <a:cubicBezTo>
                    <a:pt x="504" y="686"/>
                    <a:pt x="447" y="629"/>
                    <a:pt x="447" y="559"/>
                  </a:cubicBezTo>
                  <a:cubicBezTo>
                    <a:pt x="447" y="488"/>
                    <a:pt x="504" y="431"/>
                    <a:pt x="574" y="431"/>
                  </a:cubicBezTo>
                  <a:close/>
                  <a:moveTo>
                    <a:pt x="245" y="102"/>
                  </a:moveTo>
                  <a:cubicBezTo>
                    <a:pt x="315" y="102"/>
                    <a:pt x="373" y="160"/>
                    <a:pt x="373" y="230"/>
                  </a:cubicBezTo>
                  <a:cubicBezTo>
                    <a:pt x="373" y="300"/>
                    <a:pt x="315" y="358"/>
                    <a:pt x="245" y="358"/>
                  </a:cubicBezTo>
                  <a:cubicBezTo>
                    <a:pt x="174" y="358"/>
                    <a:pt x="117" y="300"/>
                    <a:pt x="117" y="230"/>
                  </a:cubicBezTo>
                  <a:cubicBezTo>
                    <a:pt x="117" y="160"/>
                    <a:pt x="174" y="102"/>
                    <a:pt x="245" y="102"/>
                  </a:cubicBezTo>
                  <a:close/>
                  <a:moveTo>
                    <a:pt x="245" y="431"/>
                  </a:moveTo>
                  <a:cubicBezTo>
                    <a:pt x="315" y="431"/>
                    <a:pt x="373" y="488"/>
                    <a:pt x="373" y="559"/>
                  </a:cubicBezTo>
                  <a:cubicBezTo>
                    <a:pt x="373" y="629"/>
                    <a:pt x="315" y="686"/>
                    <a:pt x="245" y="686"/>
                  </a:cubicBezTo>
                  <a:cubicBezTo>
                    <a:pt x="174" y="686"/>
                    <a:pt x="117" y="629"/>
                    <a:pt x="117" y="559"/>
                  </a:cubicBezTo>
                  <a:cubicBezTo>
                    <a:pt x="117" y="488"/>
                    <a:pt x="174" y="431"/>
                    <a:pt x="245" y="431"/>
                  </a:cubicBezTo>
                  <a:close/>
                  <a:moveTo>
                    <a:pt x="245" y="431"/>
                  </a:moveTo>
                  <a:cubicBezTo>
                    <a:pt x="245" y="431"/>
                    <a:pt x="245" y="431"/>
                    <a:pt x="245" y="4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02">
              <a:extLst>
                <a:ext uri="{FF2B5EF4-FFF2-40B4-BE49-F238E27FC236}">
                  <a16:creationId xmlns:a16="http://schemas.microsoft.com/office/drawing/2014/main" id="{6885E1C8-461E-4359-A9C7-B00B445F8C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6588" y="3011488"/>
              <a:ext cx="42863" cy="44450"/>
            </a:xfrm>
            <a:custGeom>
              <a:avLst/>
              <a:gdLst>
                <a:gd name="T0" fmla="*/ 60 w 120"/>
                <a:gd name="T1" fmla="*/ 120 h 120"/>
                <a:gd name="T2" fmla="*/ 120 w 120"/>
                <a:gd name="T3" fmla="*/ 60 h 120"/>
                <a:gd name="T4" fmla="*/ 60 w 120"/>
                <a:gd name="T5" fmla="*/ 0 h 120"/>
                <a:gd name="T6" fmla="*/ 0 w 120"/>
                <a:gd name="T7" fmla="*/ 60 h 120"/>
                <a:gd name="T8" fmla="*/ 60 w 120"/>
                <a:gd name="T9" fmla="*/ 120 h 120"/>
                <a:gd name="T10" fmla="*/ 60 w 120"/>
                <a:gd name="T11" fmla="*/ 120 h 120"/>
                <a:gd name="T12" fmla="*/ 60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1F83C062-B940-4541-94F2-F89A50B5BB47}"/>
              </a:ext>
            </a:extLst>
          </p:cNvPr>
          <p:cNvGrpSpPr/>
          <p:nvPr/>
        </p:nvGrpSpPr>
        <p:grpSpPr>
          <a:xfrm>
            <a:off x="2314022" y="1912610"/>
            <a:ext cx="201834" cy="275702"/>
            <a:chOff x="5103813" y="2825750"/>
            <a:chExt cx="307975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10" name="Freeform 203">
              <a:extLst>
                <a:ext uri="{FF2B5EF4-FFF2-40B4-BE49-F238E27FC236}">
                  <a16:creationId xmlns:a16="http://schemas.microsoft.com/office/drawing/2014/main" id="{5568DCD4-99A5-43A7-A095-D7D72AFE36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926" y="2825751"/>
              <a:ext cx="95250" cy="133350"/>
            </a:xfrm>
            <a:custGeom>
              <a:avLst/>
              <a:gdLst>
                <a:gd name="T0" fmla="*/ 30 w 60"/>
                <a:gd name="T1" fmla="*/ 18 h 84"/>
                <a:gd name="T2" fmla="*/ 30 w 60"/>
                <a:gd name="T3" fmla="*/ 34 h 84"/>
                <a:gd name="T4" fmla="*/ 0 w 60"/>
                <a:gd name="T5" fmla="*/ 34 h 84"/>
                <a:gd name="T6" fmla="*/ 0 w 60"/>
                <a:gd name="T7" fmla="*/ 51 h 84"/>
                <a:gd name="T8" fmla="*/ 30 w 60"/>
                <a:gd name="T9" fmla="*/ 51 h 84"/>
                <a:gd name="T10" fmla="*/ 30 w 60"/>
                <a:gd name="T11" fmla="*/ 67 h 84"/>
                <a:gd name="T12" fmla="*/ 0 w 60"/>
                <a:gd name="T13" fmla="*/ 67 h 84"/>
                <a:gd name="T14" fmla="*/ 0 w 60"/>
                <a:gd name="T15" fmla="*/ 84 h 84"/>
                <a:gd name="T16" fmla="*/ 60 w 60"/>
                <a:gd name="T17" fmla="*/ 84 h 84"/>
                <a:gd name="T18" fmla="*/ 60 w 60"/>
                <a:gd name="T19" fmla="*/ 0 h 84"/>
                <a:gd name="T20" fmla="*/ 0 w 60"/>
                <a:gd name="T21" fmla="*/ 0 h 84"/>
                <a:gd name="T22" fmla="*/ 0 w 60"/>
                <a:gd name="T23" fmla="*/ 18 h 84"/>
                <a:gd name="T24" fmla="*/ 30 w 60"/>
                <a:gd name="T25" fmla="*/ 18 h 84"/>
                <a:gd name="T26" fmla="*/ 30 w 60"/>
                <a:gd name="T27" fmla="*/ 18 h 84"/>
                <a:gd name="T28" fmla="*/ 30 w 60"/>
                <a:gd name="T29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84">
                  <a:moveTo>
                    <a:pt x="30" y="18"/>
                  </a:moveTo>
                  <a:lnTo>
                    <a:pt x="30" y="34"/>
                  </a:lnTo>
                  <a:lnTo>
                    <a:pt x="0" y="34"/>
                  </a:lnTo>
                  <a:lnTo>
                    <a:pt x="0" y="51"/>
                  </a:lnTo>
                  <a:lnTo>
                    <a:pt x="30" y="51"/>
                  </a:lnTo>
                  <a:lnTo>
                    <a:pt x="30" y="67"/>
                  </a:lnTo>
                  <a:lnTo>
                    <a:pt x="0" y="67"/>
                  </a:lnTo>
                  <a:lnTo>
                    <a:pt x="0" y="84"/>
                  </a:lnTo>
                  <a:lnTo>
                    <a:pt x="60" y="84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30" y="18"/>
                  </a:lnTo>
                  <a:close/>
                  <a:moveTo>
                    <a:pt x="30" y="18"/>
                  </a:moveTo>
                  <a:lnTo>
                    <a:pt x="3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204">
              <a:extLst>
                <a:ext uri="{FF2B5EF4-FFF2-40B4-BE49-F238E27FC236}">
                  <a16:creationId xmlns:a16="http://schemas.microsoft.com/office/drawing/2014/main" id="{54BCF000-2725-445E-8D43-998276F76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926" y="2825751"/>
              <a:ext cx="95250" cy="133350"/>
            </a:xfrm>
            <a:custGeom>
              <a:avLst/>
              <a:gdLst>
                <a:gd name="T0" fmla="*/ 30 w 60"/>
                <a:gd name="T1" fmla="*/ 18 h 84"/>
                <a:gd name="T2" fmla="*/ 30 w 60"/>
                <a:gd name="T3" fmla="*/ 34 h 84"/>
                <a:gd name="T4" fmla="*/ 0 w 60"/>
                <a:gd name="T5" fmla="*/ 34 h 84"/>
                <a:gd name="T6" fmla="*/ 0 w 60"/>
                <a:gd name="T7" fmla="*/ 51 h 84"/>
                <a:gd name="T8" fmla="*/ 30 w 60"/>
                <a:gd name="T9" fmla="*/ 51 h 84"/>
                <a:gd name="T10" fmla="*/ 30 w 60"/>
                <a:gd name="T11" fmla="*/ 67 h 84"/>
                <a:gd name="T12" fmla="*/ 0 w 60"/>
                <a:gd name="T13" fmla="*/ 67 h 84"/>
                <a:gd name="T14" fmla="*/ 0 w 60"/>
                <a:gd name="T15" fmla="*/ 84 h 84"/>
                <a:gd name="T16" fmla="*/ 60 w 60"/>
                <a:gd name="T17" fmla="*/ 84 h 84"/>
                <a:gd name="T18" fmla="*/ 60 w 60"/>
                <a:gd name="T19" fmla="*/ 0 h 84"/>
                <a:gd name="T20" fmla="*/ 0 w 60"/>
                <a:gd name="T21" fmla="*/ 0 h 84"/>
                <a:gd name="T22" fmla="*/ 0 w 60"/>
                <a:gd name="T23" fmla="*/ 18 h 84"/>
                <a:gd name="T24" fmla="*/ 30 w 60"/>
                <a:gd name="T25" fmla="*/ 18 h 84"/>
                <a:gd name="T26" fmla="*/ 30 w 60"/>
                <a:gd name="T27" fmla="*/ 18 h 84"/>
                <a:gd name="T28" fmla="*/ 30 w 60"/>
                <a:gd name="T29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84">
                  <a:moveTo>
                    <a:pt x="30" y="18"/>
                  </a:moveTo>
                  <a:lnTo>
                    <a:pt x="30" y="34"/>
                  </a:lnTo>
                  <a:lnTo>
                    <a:pt x="0" y="34"/>
                  </a:lnTo>
                  <a:lnTo>
                    <a:pt x="0" y="51"/>
                  </a:lnTo>
                  <a:lnTo>
                    <a:pt x="30" y="51"/>
                  </a:lnTo>
                  <a:lnTo>
                    <a:pt x="30" y="67"/>
                  </a:lnTo>
                  <a:lnTo>
                    <a:pt x="0" y="67"/>
                  </a:lnTo>
                  <a:lnTo>
                    <a:pt x="0" y="84"/>
                  </a:lnTo>
                  <a:lnTo>
                    <a:pt x="60" y="84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30" y="18"/>
                  </a:lnTo>
                  <a:moveTo>
                    <a:pt x="30" y="18"/>
                  </a:moveTo>
                  <a:lnTo>
                    <a:pt x="30" y="1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Rectangle 206">
              <a:extLst>
                <a:ext uri="{FF2B5EF4-FFF2-40B4-BE49-F238E27FC236}">
                  <a16:creationId xmlns:a16="http://schemas.microsoft.com/office/drawing/2014/main" id="{2BE7EE3B-72B7-4667-87DA-3DEFC47BE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451" y="2928938"/>
              <a:ext cx="952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207">
              <a:extLst>
                <a:ext uri="{FF2B5EF4-FFF2-40B4-BE49-F238E27FC236}">
                  <a16:creationId xmlns:a16="http://schemas.microsoft.com/office/drawing/2014/main" id="{D47A68B6-D93C-4AED-AE32-BD5BB59BBE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813" y="2982913"/>
              <a:ext cx="307975" cy="263525"/>
            </a:xfrm>
            <a:custGeom>
              <a:avLst/>
              <a:gdLst>
                <a:gd name="T0" fmla="*/ 699 w 849"/>
                <a:gd name="T1" fmla="*/ 43 h 723"/>
                <a:gd name="T2" fmla="*/ 699 w 849"/>
                <a:gd name="T3" fmla="*/ 0 h 723"/>
                <a:gd name="T4" fmla="*/ 0 w 849"/>
                <a:gd name="T5" fmla="*/ 0 h 723"/>
                <a:gd name="T6" fmla="*/ 0 w 849"/>
                <a:gd name="T7" fmla="*/ 121 h 723"/>
                <a:gd name="T8" fmla="*/ 699 w 849"/>
                <a:gd name="T9" fmla="*/ 121 h 723"/>
                <a:gd name="T10" fmla="*/ 699 w 849"/>
                <a:gd name="T11" fmla="*/ 110 h 723"/>
                <a:gd name="T12" fmla="*/ 782 w 849"/>
                <a:gd name="T13" fmla="*/ 110 h 723"/>
                <a:gd name="T14" fmla="*/ 782 w 849"/>
                <a:gd name="T15" fmla="*/ 331 h 723"/>
                <a:gd name="T16" fmla="*/ 699 w 849"/>
                <a:gd name="T17" fmla="*/ 331 h 723"/>
                <a:gd name="T18" fmla="*/ 699 w 849"/>
                <a:gd name="T19" fmla="*/ 189 h 723"/>
                <a:gd name="T20" fmla="*/ 0 w 849"/>
                <a:gd name="T21" fmla="*/ 189 h 723"/>
                <a:gd name="T22" fmla="*/ 0 w 849"/>
                <a:gd name="T23" fmla="*/ 556 h 723"/>
                <a:gd name="T24" fmla="*/ 166 w 849"/>
                <a:gd name="T25" fmla="*/ 723 h 723"/>
                <a:gd name="T26" fmla="*/ 533 w 849"/>
                <a:gd name="T27" fmla="*/ 723 h 723"/>
                <a:gd name="T28" fmla="*/ 699 w 849"/>
                <a:gd name="T29" fmla="*/ 556 h 723"/>
                <a:gd name="T30" fmla="*/ 699 w 849"/>
                <a:gd name="T31" fmla="*/ 399 h 723"/>
                <a:gd name="T32" fmla="*/ 849 w 849"/>
                <a:gd name="T33" fmla="*/ 399 h 723"/>
                <a:gd name="T34" fmla="*/ 849 w 849"/>
                <a:gd name="T35" fmla="*/ 43 h 723"/>
                <a:gd name="T36" fmla="*/ 699 w 849"/>
                <a:gd name="T37" fmla="*/ 43 h 723"/>
                <a:gd name="T38" fmla="*/ 699 w 849"/>
                <a:gd name="T39" fmla="*/ 43 h 723"/>
                <a:gd name="T40" fmla="*/ 699 w 849"/>
                <a:gd name="T41" fmla="*/ 43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9" h="723">
                  <a:moveTo>
                    <a:pt x="699" y="43"/>
                  </a:moveTo>
                  <a:cubicBezTo>
                    <a:pt x="699" y="0"/>
                    <a:pt x="699" y="0"/>
                    <a:pt x="69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699" y="121"/>
                    <a:pt x="699" y="121"/>
                    <a:pt x="699" y="121"/>
                  </a:cubicBezTo>
                  <a:cubicBezTo>
                    <a:pt x="699" y="110"/>
                    <a:pt x="699" y="110"/>
                    <a:pt x="699" y="110"/>
                  </a:cubicBezTo>
                  <a:cubicBezTo>
                    <a:pt x="782" y="110"/>
                    <a:pt x="782" y="110"/>
                    <a:pt x="782" y="110"/>
                  </a:cubicBezTo>
                  <a:cubicBezTo>
                    <a:pt x="782" y="331"/>
                    <a:pt x="782" y="331"/>
                    <a:pt x="782" y="331"/>
                  </a:cubicBezTo>
                  <a:cubicBezTo>
                    <a:pt x="699" y="331"/>
                    <a:pt x="699" y="331"/>
                    <a:pt x="699" y="331"/>
                  </a:cubicBezTo>
                  <a:cubicBezTo>
                    <a:pt x="699" y="189"/>
                    <a:pt x="699" y="189"/>
                    <a:pt x="699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556"/>
                    <a:pt x="0" y="556"/>
                    <a:pt x="0" y="556"/>
                  </a:cubicBezTo>
                  <a:cubicBezTo>
                    <a:pt x="0" y="648"/>
                    <a:pt x="74" y="723"/>
                    <a:pt x="166" y="723"/>
                  </a:cubicBezTo>
                  <a:cubicBezTo>
                    <a:pt x="533" y="723"/>
                    <a:pt x="533" y="723"/>
                    <a:pt x="533" y="723"/>
                  </a:cubicBezTo>
                  <a:cubicBezTo>
                    <a:pt x="625" y="723"/>
                    <a:pt x="699" y="648"/>
                    <a:pt x="699" y="556"/>
                  </a:cubicBezTo>
                  <a:cubicBezTo>
                    <a:pt x="699" y="399"/>
                    <a:pt x="699" y="399"/>
                    <a:pt x="699" y="399"/>
                  </a:cubicBezTo>
                  <a:cubicBezTo>
                    <a:pt x="849" y="399"/>
                    <a:pt x="849" y="399"/>
                    <a:pt x="849" y="399"/>
                  </a:cubicBezTo>
                  <a:cubicBezTo>
                    <a:pt x="849" y="43"/>
                    <a:pt x="849" y="43"/>
                    <a:pt x="849" y="43"/>
                  </a:cubicBezTo>
                  <a:lnTo>
                    <a:pt x="699" y="43"/>
                  </a:lnTo>
                  <a:close/>
                  <a:moveTo>
                    <a:pt x="699" y="43"/>
                  </a:moveTo>
                  <a:cubicBezTo>
                    <a:pt x="699" y="43"/>
                    <a:pt x="699" y="43"/>
                    <a:pt x="699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208">
              <a:extLst>
                <a:ext uri="{FF2B5EF4-FFF2-40B4-BE49-F238E27FC236}">
                  <a16:creationId xmlns:a16="http://schemas.microsoft.com/office/drawing/2014/main" id="{6448A0FE-87C5-4DDE-A070-C7B830CAC1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4451" y="2825750"/>
              <a:ext cx="95250" cy="77788"/>
            </a:xfrm>
            <a:custGeom>
              <a:avLst/>
              <a:gdLst>
                <a:gd name="T0" fmla="*/ 60 w 60"/>
                <a:gd name="T1" fmla="*/ 49 h 49"/>
                <a:gd name="T2" fmla="*/ 60 w 60"/>
                <a:gd name="T3" fmla="*/ 46 h 49"/>
                <a:gd name="T4" fmla="*/ 30 w 60"/>
                <a:gd name="T5" fmla="*/ 0 h 49"/>
                <a:gd name="T6" fmla="*/ 0 w 60"/>
                <a:gd name="T7" fmla="*/ 46 h 49"/>
                <a:gd name="T8" fmla="*/ 0 w 60"/>
                <a:gd name="T9" fmla="*/ 49 h 49"/>
                <a:gd name="T10" fmla="*/ 60 w 60"/>
                <a:gd name="T11" fmla="*/ 49 h 49"/>
                <a:gd name="T12" fmla="*/ 60 w 60"/>
                <a:gd name="T13" fmla="*/ 49 h 49"/>
                <a:gd name="T14" fmla="*/ 60 w 6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49">
                  <a:moveTo>
                    <a:pt x="60" y="49"/>
                  </a:moveTo>
                  <a:lnTo>
                    <a:pt x="60" y="46"/>
                  </a:lnTo>
                  <a:lnTo>
                    <a:pt x="30" y="0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60" y="49"/>
                  </a:lnTo>
                  <a:close/>
                  <a:moveTo>
                    <a:pt x="60" y="49"/>
                  </a:moveTo>
                  <a:lnTo>
                    <a:pt x="6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209">
              <a:extLst>
                <a:ext uri="{FF2B5EF4-FFF2-40B4-BE49-F238E27FC236}">
                  <a16:creationId xmlns:a16="http://schemas.microsoft.com/office/drawing/2014/main" id="{28B2F1BF-3855-4ECC-8AB2-19DCFD7EC9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4451" y="2825750"/>
              <a:ext cx="95250" cy="77788"/>
            </a:xfrm>
            <a:custGeom>
              <a:avLst/>
              <a:gdLst>
                <a:gd name="T0" fmla="*/ 60 w 60"/>
                <a:gd name="T1" fmla="*/ 49 h 49"/>
                <a:gd name="T2" fmla="*/ 60 w 60"/>
                <a:gd name="T3" fmla="*/ 46 h 49"/>
                <a:gd name="T4" fmla="*/ 30 w 60"/>
                <a:gd name="T5" fmla="*/ 0 h 49"/>
                <a:gd name="T6" fmla="*/ 0 w 60"/>
                <a:gd name="T7" fmla="*/ 46 h 49"/>
                <a:gd name="T8" fmla="*/ 0 w 60"/>
                <a:gd name="T9" fmla="*/ 49 h 49"/>
                <a:gd name="T10" fmla="*/ 60 w 60"/>
                <a:gd name="T11" fmla="*/ 49 h 49"/>
                <a:gd name="T12" fmla="*/ 60 w 60"/>
                <a:gd name="T13" fmla="*/ 49 h 49"/>
                <a:gd name="T14" fmla="*/ 60 w 6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49">
                  <a:moveTo>
                    <a:pt x="60" y="49"/>
                  </a:moveTo>
                  <a:lnTo>
                    <a:pt x="60" y="46"/>
                  </a:lnTo>
                  <a:lnTo>
                    <a:pt x="30" y="0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60" y="49"/>
                  </a:lnTo>
                  <a:moveTo>
                    <a:pt x="60" y="49"/>
                  </a:moveTo>
                  <a:lnTo>
                    <a:pt x="60" y="4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A0EA730-A7A9-4897-9428-31A02B3D7391}"/>
              </a:ext>
            </a:extLst>
          </p:cNvPr>
          <p:cNvGrpSpPr/>
          <p:nvPr/>
        </p:nvGrpSpPr>
        <p:grpSpPr>
          <a:xfrm>
            <a:off x="9626526" y="1249887"/>
            <a:ext cx="235126" cy="275702"/>
            <a:chOff x="5924551" y="1814513"/>
            <a:chExt cx="358775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05" name="Freeform 210">
              <a:extLst>
                <a:ext uri="{FF2B5EF4-FFF2-40B4-BE49-F238E27FC236}">
                  <a16:creationId xmlns:a16="http://schemas.microsoft.com/office/drawing/2014/main" id="{0A01FBBD-A63E-4D75-8CD9-88BEEE3F80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251" y="1814513"/>
              <a:ext cx="333375" cy="106363"/>
            </a:xfrm>
            <a:custGeom>
              <a:avLst/>
              <a:gdLst>
                <a:gd name="T0" fmla="*/ 42 w 210"/>
                <a:gd name="T1" fmla="*/ 67 h 67"/>
                <a:gd name="T2" fmla="*/ 168 w 210"/>
                <a:gd name="T3" fmla="*/ 67 h 67"/>
                <a:gd name="T4" fmla="*/ 168 w 210"/>
                <a:gd name="T5" fmla="*/ 16 h 67"/>
                <a:gd name="T6" fmla="*/ 181 w 210"/>
                <a:gd name="T7" fmla="*/ 16 h 67"/>
                <a:gd name="T8" fmla="*/ 181 w 210"/>
                <a:gd name="T9" fmla="*/ 60 h 67"/>
                <a:gd name="T10" fmla="*/ 196 w 210"/>
                <a:gd name="T11" fmla="*/ 60 h 67"/>
                <a:gd name="T12" fmla="*/ 196 w 210"/>
                <a:gd name="T13" fmla="*/ 16 h 67"/>
                <a:gd name="T14" fmla="*/ 210 w 210"/>
                <a:gd name="T15" fmla="*/ 16 h 67"/>
                <a:gd name="T16" fmla="*/ 210 w 210"/>
                <a:gd name="T17" fmla="*/ 0 h 67"/>
                <a:gd name="T18" fmla="*/ 0 w 210"/>
                <a:gd name="T19" fmla="*/ 0 h 67"/>
                <a:gd name="T20" fmla="*/ 0 w 210"/>
                <a:gd name="T21" fmla="*/ 16 h 67"/>
                <a:gd name="T22" fmla="*/ 42 w 210"/>
                <a:gd name="T23" fmla="*/ 16 h 67"/>
                <a:gd name="T24" fmla="*/ 42 w 210"/>
                <a:gd name="T25" fmla="*/ 67 h 67"/>
                <a:gd name="T26" fmla="*/ 42 w 210"/>
                <a:gd name="T27" fmla="*/ 67 h 67"/>
                <a:gd name="T28" fmla="*/ 42 w 210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67">
                  <a:moveTo>
                    <a:pt x="42" y="67"/>
                  </a:moveTo>
                  <a:lnTo>
                    <a:pt x="168" y="67"/>
                  </a:lnTo>
                  <a:lnTo>
                    <a:pt x="168" y="16"/>
                  </a:lnTo>
                  <a:lnTo>
                    <a:pt x="181" y="16"/>
                  </a:lnTo>
                  <a:lnTo>
                    <a:pt x="181" y="60"/>
                  </a:lnTo>
                  <a:lnTo>
                    <a:pt x="196" y="60"/>
                  </a:lnTo>
                  <a:lnTo>
                    <a:pt x="196" y="16"/>
                  </a:lnTo>
                  <a:lnTo>
                    <a:pt x="210" y="16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2" y="16"/>
                  </a:lnTo>
                  <a:lnTo>
                    <a:pt x="42" y="67"/>
                  </a:lnTo>
                  <a:close/>
                  <a:moveTo>
                    <a:pt x="42" y="67"/>
                  </a:moveTo>
                  <a:lnTo>
                    <a:pt x="42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211">
              <a:extLst>
                <a:ext uri="{FF2B5EF4-FFF2-40B4-BE49-F238E27FC236}">
                  <a16:creationId xmlns:a16="http://schemas.microsoft.com/office/drawing/2014/main" id="{3B054ACC-ED5E-4C3E-BAB0-B1A8B4035E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251" y="1814513"/>
              <a:ext cx="333375" cy="106363"/>
            </a:xfrm>
            <a:custGeom>
              <a:avLst/>
              <a:gdLst>
                <a:gd name="T0" fmla="*/ 42 w 210"/>
                <a:gd name="T1" fmla="*/ 67 h 67"/>
                <a:gd name="T2" fmla="*/ 168 w 210"/>
                <a:gd name="T3" fmla="*/ 67 h 67"/>
                <a:gd name="T4" fmla="*/ 168 w 210"/>
                <a:gd name="T5" fmla="*/ 16 h 67"/>
                <a:gd name="T6" fmla="*/ 181 w 210"/>
                <a:gd name="T7" fmla="*/ 16 h 67"/>
                <a:gd name="T8" fmla="*/ 181 w 210"/>
                <a:gd name="T9" fmla="*/ 60 h 67"/>
                <a:gd name="T10" fmla="*/ 196 w 210"/>
                <a:gd name="T11" fmla="*/ 60 h 67"/>
                <a:gd name="T12" fmla="*/ 196 w 210"/>
                <a:gd name="T13" fmla="*/ 16 h 67"/>
                <a:gd name="T14" fmla="*/ 210 w 210"/>
                <a:gd name="T15" fmla="*/ 16 h 67"/>
                <a:gd name="T16" fmla="*/ 210 w 210"/>
                <a:gd name="T17" fmla="*/ 0 h 67"/>
                <a:gd name="T18" fmla="*/ 0 w 210"/>
                <a:gd name="T19" fmla="*/ 0 h 67"/>
                <a:gd name="T20" fmla="*/ 0 w 210"/>
                <a:gd name="T21" fmla="*/ 16 h 67"/>
                <a:gd name="T22" fmla="*/ 42 w 210"/>
                <a:gd name="T23" fmla="*/ 16 h 67"/>
                <a:gd name="T24" fmla="*/ 42 w 210"/>
                <a:gd name="T25" fmla="*/ 67 h 67"/>
                <a:gd name="T26" fmla="*/ 42 w 210"/>
                <a:gd name="T27" fmla="*/ 67 h 67"/>
                <a:gd name="T28" fmla="*/ 42 w 210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67">
                  <a:moveTo>
                    <a:pt x="42" y="67"/>
                  </a:moveTo>
                  <a:lnTo>
                    <a:pt x="168" y="67"/>
                  </a:lnTo>
                  <a:lnTo>
                    <a:pt x="168" y="16"/>
                  </a:lnTo>
                  <a:lnTo>
                    <a:pt x="181" y="16"/>
                  </a:lnTo>
                  <a:lnTo>
                    <a:pt x="181" y="60"/>
                  </a:lnTo>
                  <a:lnTo>
                    <a:pt x="196" y="60"/>
                  </a:lnTo>
                  <a:lnTo>
                    <a:pt x="196" y="16"/>
                  </a:lnTo>
                  <a:lnTo>
                    <a:pt x="210" y="16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2" y="16"/>
                  </a:lnTo>
                  <a:lnTo>
                    <a:pt x="42" y="67"/>
                  </a:lnTo>
                  <a:moveTo>
                    <a:pt x="42" y="67"/>
                  </a:moveTo>
                  <a:lnTo>
                    <a:pt x="42" y="6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212">
              <a:extLst>
                <a:ext uri="{FF2B5EF4-FFF2-40B4-BE49-F238E27FC236}">
                  <a16:creationId xmlns:a16="http://schemas.microsoft.com/office/drawing/2014/main" id="{A53F6A4D-F95F-4111-A4B9-9375714041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6" y="1944688"/>
              <a:ext cx="149225" cy="100013"/>
            </a:xfrm>
            <a:custGeom>
              <a:avLst/>
              <a:gdLst>
                <a:gd name="T0" fmla="*/ 0 w 413"/>
                <a:gd name="T1" fmla="*/ 69 h 276"/>
                <a:gd name="T2" fmla="*/ 207 w 413"/>
                <a:gd name="T3" fmla="*/ 276 h 276"/>
                <a:gd name="T4" fmla="*/ 413 w 413"/>
                <a:gd name="T5" fmla="*/ 69 h 276"/>
                <a:gd name="T6" fmla="*/ 413 w 413"/>
                <a:gd name="T7" fmla="*/ 0 h 276"/>
                <a:gd name="T8" fmla="*/ 0 w 413"/>
                <a:gd name="T9" fmla="*/ 0 h 276"/>
                <a:gd name="T10" fmla="*/ 0 w 413"/>
                <a:gd name="T11" fmla="*/ 69 h 276"/>
                <a:gd name="T12" fmla="*/ 0 w 413"/>
                <a:gd name="T13" fmla="*/ 69 h 276"/>
                <a:gd name="T14" fmla="*/ 0 w 413"/>
                <a:gd name="T15" fmla="*/ 69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3" h="276">
                  <a:moveTo>
                    <a:pt x="0" y="69"/>
                  </a:moveTo>
                  <a:cubicBezTo>
                    <a:pt x="0" y="183"/>
                    <a:pt x="93" y="276"/>
                    <a:pt x="207" y="276"/>
                  </a:cubicBezTo>
                  <a:cubicBezTo>
                    <a:pt x="320" y="276"/>
                    <a:pt x="413" y="183"/>
                    <a:pt x="413" y="69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9"/>
                  </a:lnTo>
                  <a:close/>
                  <a:moveTo>
                    <a:pt x="0" y="69"/>
                  </a:moveTo>
                  <a:cubicBezTo>
                    <a:pt x="0" y="69"/>
                    <a:pt x="0" y="69"/>
                    <a:pt x="0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213">
              <a:extLst>
                <a:ext uri="{FF2B5EF4-FFF2-40B4-BE49-F238E27FC236}">
                  <a16:creationId xmlns:a16="http://schemas.microsoft.com/office/drawing/2014/main" id="{35539C3D-95C2-4CDD-9244-DC1385F4B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4551" y="2049463"/>
              <a:ext cx="358775" cy="185738"/>
            </a:xfrm>
            <a:custGeom>
              <a:avLst/>
              <a:gdLst>
                <a:gd name="T0" fmla="*/ 765 w 989"/>
                <a:gd name="T1" fmla="*/ 0 h 512"/>
                <a:gd name="T2" fmla="*/ 495 w 989"/>
                <a:gd name="T3" fmla="*/ 366 h 512"/>
                <a:gd name="T4" fmla="*/ 224 w 989"/>
                <a:gd name="T5" fmla="*/ 0 h 512"/>
                <a:gd name="T6" fmla="*/ 0 w 989"/>
                <a:gd name="T7" fmla="*/ 289 h 512"/>
                <a:gd name="T8" fmla="*/ 0 w 989"/>
                <a:gd name="T9" fmla="*/ 512 h 512"/>
                <a:gd name="T10" fmla="*/ 989 w 989"/>
                <a:gd name="T11" fmla="*/ 512 h 512"/>
                <a:gd name="T12" fmla="*/ 989 w 989"/>
                <a:gd name="T13" fmla="*/ 289 h 512"/>
                <a:gd name="T14" fmla="*/ 765 w 989"/>
                <a:gd name="T15" fmla="*/ 0 h 512"/>
                <a:gd name="T16" fmla="*/ 765 w 989"/>
                <a:gd name="T17" fmla="*/ 0 h 512"/>
                <a:gd name="T18" fmla="*/ 765 w 989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9" h="512">
                  <a:moveTo>
                    <a:pt x="765" y="0"/>
                  </a:moveTo>
                  <a:cubicBezTo>
                    <a:pt x="495" y="366"/>
                    <a:pt x="495" y="366"/>
                    <a:pt x="495" y="366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95" y="33"/>
                    <a:pt x="0" y="150"/>
                    <a:pt x="0" y="28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989" y="512"/>
                    <a:pt x="989" y="512"/>
                    <a:pt x="989" y="512"/>
                  </a:cubicBezTo>
                  <a:cubicBezTo>
                    <a:pt x="989" y="289"/>
                    <a:pt x="989" y="289"/>
                    <a:pt x="989" y="289"/>
                  </a:cubicBezTo>
                  <a:cubicBezTo>
                    <a:pt x="989" y="150"/>
                    <a:pt x="894" y="33"/>
                    <a:pt x="765" y="0"/>
                  </a:cubicBezTo>
                  <a:close/>
                  <a:moveTo>
                    <a:pt x="765" y="0"/>
                  </a:moveTo>
                  <a:cubicBezTo>
                    <a:pt x="765" y="0"/>
                    <a:pt x="765" y="0"/>
                    <a:pt x="7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214">
              <a:extLst>
                <a:ext uri="{FF2B5EF4-FFF2-40B4-BE49-F238E27FC236}">
                  <a16:creationId xmlns:a16="http://schemas.microsoft.com/office/drawing/2014/main" id="{8B2A73DF-915E-426A-BAC2-D67AB91CA4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4088" y="2044700"/>
              <a:ext cx="139700" cy="95250"/>
            </a:xfrm>
            <a:custGeom>
              <a:avLst/>
              <a:gdLst>
                <a:gd name="T0" fmla="*/ 387 w 387"/>
                <a:gd name="T1" fmla="*/ 0 h 261"/>
                <a:gd name="T2" fmla="*/ 374 w 387"/>
                <a:gd name="T3" fmla="*/ 0 h 261"/>
                <a:gd name="T4" fmla="*/ 194 w 387"/>
                <a:gd name="T5" fmla="*/ 68 h 261"/>
                <a:gd name="T6" fmla="*/ 13 w 387"/>
                <a:gd name="T7" fmla="*/ 0 h 261"/>
                <a:gd name="T8" fmla="*/ 0 w 387"/>
                <a:gd name="T9" fmla="*/ 0 h 261"/>
                <a:gd name="T10" fmla="*/ 194 w 387"/>
                <a:gd name="T11" fmla="*/ 261 h 261"/>
                <a:gd name="T12" fmla="*/ 387 w 387"/>
                <a:gd name="T13" fmla="*/ 0 h 261"/>
                <a:gd name="T14" fmla="*/ 387 w 387"/>
                <a:gd name="T15" fmla="*/ 0 h 261"/>
                <a:gd name="T16" fmla="*/ 387 w 387"/>
                <a:gd name="T1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7" h="261">
                  <a:moveTo>
                    <a:pt x="387" y="0"/>
                  </a:moveTo>
                  <a:cubicBezTo>
                    <a:pt x="374" y="0"/>
                    <a:pt x="374" y="0"/>
                    <a:pt x="374" y="0"/>
                  </a:cubicBezTo>
                  <a:cubicBezTo>
                    <a:pt x="326" y="42"/>
                    <a:pt x="262" y="68"/>
                    <a:pt x="194" y="68"/>
                  </a:cubicBezTo>
                  <a:cubicBezTo>
                    <a:pt x="125" y="68"/>
                    <a:pt x="62" y="42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" y="261"/>
                    <a:pt x="194" y="261"/>
                    <a:pt x="194" y="261"/>
                  </a:cubicBezTo>
                  <a:lnTo>
                    <a:pt x="387" y="0"/>
                  </a:lnTo>
                  <a:close/>
                  <a:moveTo>
                    <a:pt x="387" y="0"/>
                  </a:moveTo>
                  <a:cubicBezTo>
                    <a:pt x="387" y="0"/>
                    <a:pt x="387" y="0"/>
                    <a:pt x="38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E12870E1-9BB5-47E6-9BCB-2DA938B26E07}"/>
              </a:ext>
            </a:extLst>
          </p:cNvPr>
          <p:cNvGrpSpPr/>
          <p:nvPr/>
        </p:nvGrpSpPr>
        <p:grpSpPr>
          <a:xfrm>
            <a:off x="7688295" y="1249887"/>
            <a:ext cx="147734" cy="275701"/>
            <a:chOff x="2967038" y="1814513"/>
            <a:chExt cx="225425" cy="4206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03" name="Freeform 215">
              <a:extLst>
                <a:ext uri="{FF2B5EF4-FFF2-40B4-BE49-F238E27FC236}">
                  <a16:creationId xmlns:a16="http://schemas.microsoft.com/office/drawing/2014/main" id="{0BB4B998-CAE6-4F7E-A15D-641765E523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67038" y="1814513"/>
              <a:ext cx="225425" cy="328613"/>
            </a:xfrm>
            <a:custGeom>
              <a:avLst/>
              <a:gdLst>
                <a:gd name="T0" fmla="*/ 143 w 617"/>
                <a:gd name="T1" fmla="*/ 705 h 905"/>
                <a:gd name="T2" fmla="*/ 143 w 617"/>
                <a:gd name="T3" fmla="*/ 728 h 905"/>
                <a:gd name="T4" fmla="*/ 47 w 617"/>
                <a:gd name="T5" fmla="*/ 728 h 905"/>
                <a:gd name="T6" fmla="*/ 47 w 617"/>
                <a:gd name="T7" fmla="*/ 905 h 905"/>
                <a:gd name="T8" fmla="*/ 570 w 617"/>
                <a:gd name="T9" fmla="*/ 905 h 905"/>
                <a:gd name="T10" fmla="*/ 570 w 617"/>
                <a:gd name="T11" fmla="*/ 728 h 905"/>
                <a:gd name="T12" fmla="*/ 475 w 617"/>
                <a:gd name="T13" fmla="*/ 728 h 905"/>
                <a:gd name="T14" fmla="*/ 475 w 617"/>
                <a:gd name="T15" fmla="*/ 705 h 905"/>
                <a:gd name="T16" fmla="*/ 553 w 617"/>
                <a:gd name="T17" fmla="*/ 563 h 905"/>
                <a:gd name="T18" fmla="*/ 617 w 617"/>
                <a:gd name="T19" fmla="*/ 520 h 905"/>
                <a:gd name="T20" fmla="*/ 342 w 617"/>
                <a:gd name="T21" fmla="*/ 0 h 905"/>
                <a:gd name="T22" fmla="*/ 342 w 617"/>
                <a:gd name="T23" fmla="*/ 425 h 905"/>
                <a:gd name="T24" fmla="*/ 275 w 617"/>
                <a:gd name="T25" fmla="*/ 425 h 905"/>
                <a:gd name="T26" fmla="*/ 275 w 617"/>
                <a:gd name="T27" fmla="*/ 0 h 905"/>
                <a:gd name="T28" fmla="*/ 0 w 617"/>
                <a:gd name="T29" fmla="*/ 520 h 905"/>
                <a:gd name="T30" fmla="*/ 64 w 617"/>
                <a:gd name="T31" fmla="*/ 563 h 905"/>
                <a:gd name="T32" fmla="*/ 143 w 617"/>
                <a:gd name="T33" fmla="*/ 705 h 905"/>
                <a:gd name="T34" fmla="*/ 143 w 617"/>
                <a:gd name="T35" fmla="*/ 705 h 905"/>
                <a:gd name="T36" fmla="*/ 143 w 617"/>
                <a:gd name="T37" fmla="*/ 705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7" h="905">
                  <a:moveTo>
                    <a:pt x="143" y="705"/>
                  </a:moveTo>
                  <a:cubicBezTo>
                    <a:pt x="143" y="728"/>
                    <a:pt x="143" y="728"/>
                    <a:pt x="143" y="728"/>
                  </a:cubicBezTo>
                  <a:cubicBezTo>
                    <a:pt x="47" y="728"/>
                    <a:pt x="47" y="728"/>
                    <a:pt x="47" y="728"/>
                  </a:cubicBezTo>
                  <a:cubicBezTo>
                    <a:pt x="47" y="905"/>
                    <a:pt x="47" y="905"/>
                    <a:pt x="47" y="905"/>
                  </a:cubicBezTo>
                  <a:cubicBezTo>
                    <a:pt x="570" y="905"/>
                    <a:pt x="570" y="905"/>
                    <a:pt x="570" y="905"/>
                  </a:cubicBezTo>
                  <a:cubicBezTo>
                    <a:pt x="570" y="728"/>
                    <a:pt x="570" y="728"/>
                    <a:pt x="570" y="728"/>
                  </a:cubicBezTo>
                  <a:cubicBezTo>
                    <a:pt x="475" y="728"/>
                    <a:pt x="475" y="728"/>
                    <a:pt x="475" y="728"/>
                  </a:cubicBezTo>
                  <a:cubicBezTo>
                    <a:pt x="475" y="705"/>
                    <a:pt x="475" y="705"/>
                    <a:pt x="475" y="705"/>
                  </a:cubicBezTo>
                  <a:cubicBezTo>
                    <a:pt x="475" y="649"/>
                    <a:pt x="504" y="596"/>
                    <a:pt x="553" y="563"/>
                  </a:cubicBezTo>
                  <a:cubicBezTo>
                    <a:pt x="617" y="520"/>
                    <a:pt x="617" y="520"/>
                    <a:pt x="617" y="52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2" y="425"/>
                    <a:pt x="342" y="425"/>
                    <a:pt x="342" y="425"/>
                  </a:cubicBezTo>
                  <a:cubicBezTo>
                    <a:pt x="275" y="425"/>
                    <a:pt x="275" y="425"/>
                    <a:pt x="275" y="425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64" y="563"/>
                    <a:pt x="64" y="563"/>
                    <a:pt x="64" y="563"/>
                  </a:cubicBezTo>
                  <a:cubicBezTo>
                    <a:pt x="113" y="596"/>
                    <a:pt x="143" y="649"/>
                    <a:pt x="143" y="705"/>
                  </a:cubicBezTo>
                  <a:close/>
                  <a:moveTo>
                    <a:pt x="143" y="705"/>
                  </a:moveTo>
                  <a:cubicBezTo>
                    <a:pt x="143" y="705"/>
                    <a:pt x="143" y="705"/>
                    <a:pt x="143" y="70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216">
              <a:extLst>
                <a:ext uri="{FF2B5EF4-FFF2-40B4-BE49-F238E27FC236}">
                  <a16:creationId xmlns:a16="http://schemas.microsoft.com/office/drawing/2014/main" id="{A3583F4A-9B4B-4756-B977-6DC9CDA8F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0376" y="2168525"/>
              <a:ext cx="158750" cy="6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9A9947E-0C3E-49EC-9FE6-21664B65AD47}"/>
              </a:ext>
            </a:extLst>
          </p:cNvPr>
          <p:cNvGrpSpPr/>
          <p:nvPr/>
        </p:nvGrpSpPr>
        <p:grpSpPr>
          <a:xfrm>
            <a:off x="9052236" y="1249887"/>
            <a:ext cx="274661" cy="275702"/>
            <a:chOff x="5048251" y="1814513"/>
            <a:chExt cx="41910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01" name="Freeform 217">
              <a:extLst>
                <a:ext uri="{FF2B5EF4-FFF2-40B4-BE49-F238E27FC236}">
                  <a16:creationId xmlns:a16="http://schemas.microsoft.com/office/drawing/2014/main" id="{C4A2B97C-BE8B-4B22-BB70-38095FEE61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1276" y="2127250"/>
              <a:ext cx="304800" cy="36513"/>
            </a:xfrm>
            <a:custGeom>
              <a:avLst/>
              <a:gdLst>
                <a:gd name="T0" fmla="*/ 52 w 838"/>
                <a:gd name="T1" fmla="*/ 0 h 104"/>
                <a:gd name="T2" fmla="*/ 0 w 838"/>
                <a:gd name="T3" fmla="*/ 52 h 104"/>
                <a:gd name="T4" fmla="*/ 52 w 838"/>
                <a:gd name="T5" fmla="*/ 104 h 104"/>
                <a:gd name="T6" fmla="*/ 838 w 838"/>
                <a:gd name="T7" fmla="*/ 104 h 104"/>
                <a:gd name="T8" fmla="*/ 827 w 838"/>
                <a:gd name="T9" fmla="*/ 52 h 104"/>
                <a:gd name="T10" fmla="*/ 838 w 838"/>
                <a:gd name="T11" fmla="*/ 0 h 104"/>
                <a:gd name="T12" fmla="*/ 52 w 838"/>
                <a:gd name="T13" fmla="*/ 0 h 104"/>
                <a:gd name="T14" fmla="*/ 52 w 838"/>
                <a:gd name="T15" fmla="*/ 0 h 104"/>
                <a:gd name="T16" fmla="*/ 52 w 838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8" h="104"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4"/>
                    <a:pt x="52" y="104"/>
                  </a:cubicBezTo>
                  <a:cubicBezTo>
                    <a:pt x="838" y="104"/>
                    <a:pt x="838" y="104"/>
                    <a:pt x="838" y="104"/>
                  </a:cubicBezTo>
                  <a:cubicBezTo>
                    <a:pt x="831" y="88"/>
                    <a:pt x="827" y="70"/>
                    <a:pt x="827" y="52"/>
                  </a:cubicBezTo>
                  <a:cubicBezTo>
                    <a:pt x="827" y="34"/>
                    <a:pt x="831" y="16"/>
                    <a:pt x="838" y="0"/>
                  </a:cubicBezTo>
                  <a:lnTo>
                    <a:pt x="52" y="0"/>
                  </a:lnTo>
                  <a:close/>
                  <a:moveTo>
                    <a:pt x="52" y="0"/>
                  </a:move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218">
              <a:extLst>
                <a:ext uri="{FF2B5EF4-FFF2-40B4-BE49-F238E27FC236}">
                  <a16:creationId xmlns:a16="http://schemas.microsoft.com/office/drawing/2014/main" id="{31A27A2B-EE9F-42D7-8FB6-78C8AB208D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8251" y="1814513"/>
              <a:ext cx="419100" cy="420688"/>
            </a:xfrm>
            <a:custGeom>
              <a:avLst/>
              <a:gdLst>
                <a:gd name="T0" fmla="*/ 1155 w 1155"/>
                <a:gd name="T1" fmla="*/ 663 h 1155"/>
                <a:gd name="T2" fmla="*/ 775 w 1155"/>
                <a:gd name="T3" fmla="*/ 663 h 1155"/>
                <a:gd name="T4" fmla="*/ 810 w 1155"/>
                <a:gd name="T5" fmla="*/ 626 h 1155"/>
                <a:gd name="T6" fmla="*/ 874 w 1155"/>
                <a:gd name="T7" fmla="*/ 282 h 1155"/>
                <a:gd name="T8" fmla="*/ 711 w 1155"/>
                <a:gd name="T9" fmla="*/ 164 h 1155"/>
                <a:gd name="T10" fmla="*/ 644 w 1155"/>
                <a:gd name="T11" fmla="*/ 170 h 1155"/>
                <a:gd name="T12" fmla="*/ 627 w 1155"/>
                <a:gd name="T13" fmla="*/ 174 h 1155"/>
                <a:gd name="T14" fmla="*/ 688 w 1155"/>
                <a:gd name="T15" fmla="*/ 52 h 1155"/>
                <a:gd name="T16" fmla="*/ 645 w 1155"/>
                <a:gd name="T17" fmla="*/ 0 h 1155"/>
                <a:gd name="T18" fmla="*/ 559 w 1155"/>
                <a:gd name="T19" fmla="*/ 176 h 1155"/>
                <a:gd name="T20" fmla="*/ 533 w 1155"/>
                <a:gd name="T21" fmla="*/ 170 h 1155"/>
                <a:gd name="T22" fmla="*/ 467 w 1155"/>
                <a:gd name="T23" fmla="*/ 164 h 1155"/>
                <a:gd name="T24" fmla="*/ 303 w 1155"/>
                <a:gd name="T25" fmla="*/ 282 h 1155"/>
                <a:gd name="T26" fmla="*/ 368 w 1155"/>
                <a:gd name="T27" fmla="*/ 626 h 1155"/>
                <a:gd name="T28" fmla="*/ 402 w 1155"/>
                <a:gd name="T29" fmla="*/ 663 h 1155"/>
                <a:gd name="T30" fmla="*/ 246 w 1155"/>
                <a:gd name="T31" fmla="*/ 663 h 1155"/>
                <a:gd name="T32" fmla="*/ 0 w 1155"/>
                <a:gd name="T33" fmla="*/ 909 h 1155"/>
                <a:gd name="T34" fmla="*/ 246 w 1155"/>
                <a:gd name="T35" fmla="*/ 1155 h 1155"/>
                <a:gd name="T36" fmla="*/ 1155 w 1155"/>
                <a:gd name="T37" fmla="*/ 1155 h 1155"/>
                <a:gd name="T38" fmla="*/ 1155 w 1155"/>
                <a:gd name="T39" fmla="*/ 1028 h 1155"/>
                <a:gd name="T40" fmla="*/ 254 w 1155"/>
                <a:gd name="T41" fmla="*/ 1028 h 1155"/>
                <a:gd name="T42" fmla="*/ 134 w 1155"/>
                <a:gd name="T43" fmla="*/ 909 h 1155"/>
                <a:gd name="T44" fmla="*/ 254 w 1155"/>
                <a:gd name="T45" fmla="*/ 790 h 1155"/>
                <a:gd name="T46" fmla="*/ 1155 w 1155"/>
                <a:gd name="T47" fmla="*/ 790 h 1155"/>
                <a:gd name="T48" fmla="*/ 1155 w 1155"/>
                <a:gd name="T49" fmla="*/ 663 h 1155"/>
                <a:gd name="T50" fmla="*/ 708 w 1155"/>
                <a:gd name="T51" fmla="*/ 427 h 1155"/>
                <a:gd name="T52" fmla="*/ 669 w 1155"/>
                <a:gd name="T53" fmla="*/ 345 h 1155"/>
                <a:gd name="T54" fmla="*/ 704 w 1155"/>
                <a:gd name="T55" fmla="*/ 287 h 1155"/>
                <a:gd name="T56" fmla="*/ 774 w 1155"/>
                <a:gd name="T57" fmla="*/ 441 h 1155"/>
                <a:gd name="T58" fmla="*/ 708 w 1155"/>
                <a:gd name="T59" fmla="*/ 427 h 1155"/>
                <a:gd name="T60" fmla="*/ 708 w 1155"/>
                <a:gd name="T61" fmla="*/ 427 h 1155"/>
                <a:gd name="T62" fmla="*/ 708 w 1155"/>
                <a:gd name="T63" fmla="*/ 42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55" h="1155">
                  <a:moveTo>
                    <a:pt x="1155" y="663"/>
                  </a:moveTo>
                  <a:cubicBezTo>
                    <a:pt x="775" y="663"/>
                    <a:pt x="775" y="663"/>
                    <a:pt x="775" y="663"/>
                  </a:cubicBezTo>
                  <a:cubicBezTo>
                    <a:pt x="787" y="652"/>
                    <a:pt x="799" y="639"/>
                    <a:pt x="810" y="626"/>
                  </a:cubicBezTo>
                  <a:cubicBezTo>
                    <a:pt x="894" y="525"/>
                    <a:pt x="919" y="394"/>
                    <a:pt x="874" y="282"/>
                  </a:cubicBezTo>
                  <a:cubicBezTo>
                    <a:pt x="846" y="211"/>
                    <a:pt x="784" y="167"/>
                    <a:pt x="711" y="164"/>
                  </a:cubicBezTo>
                  <a:cubicBezTo>
                    <a:pt x="690" y="163"/>
                    <a:pt x="669" y="165"/>
                    <a:pt x="644" y="170"/>
                  </a:cubicBezTo>
                  <a:cubicBezTo>
                    <a:pt x="638" y="171"/>
                    <a:pt x="632" y="173"/>
                    <a:pt x="627" y="174"/>
                  </a:cubicBezTo>
                  <a:cubicBezTo>
                    <a:pt x="628" y="142"/>
                    <a:pt x="639" y="93"/>
                    <a:pt x="688" y="52"/>
                  </a:cubicBezTo>
                  <a:cubicBezTo>
                    <a:pt x="645" y="0"/>
                    <a:pt x="645" y="0"/>
                    <a:pt x="645" y="0"/>
                  </a:cubicBezTo>
                  <a:cubicBezTo>
                    <a:pt x="574" y="59"/>
                    <a:pt x="560" y="130"/>
                    <a:pt x="559" y="176"/>
                  </a:cubicBezTo>
                  <a:cubicBezTo>
                    <a:pt x="551" y="174"/>
                    <a:pt x="542" y="172"/>
                    <a:pt x="533" y="170"/>
                  </a:cubicBezTo>
                  <a:cubicBezTo>
                    <a:pt x="508" y="165"/>
                    <a:pt x="487" y="163"/>
                    <a:pt x="467" y="164"/>
                  </a:cubicBezTo>
                  <a:cubicBezTo>
                    <a:pt x="393" y="167"/>
                    <a:pt x="332" y="211"/>
                    <a:pt x="303" y="282"/>
                  </a:cubicBezTo>
                  <a:cubicBezTo>
                    <a:pt x="258" y="394"/>
                    <a:pt x="283" y="525"/>
                    <a:pt x="368" y="626"/>
                  </a:cubicBezTo>
                  <a:cubicBezTo>
                    <a:pt x="379" y="639"/>
                    <a:pt x="390" y="652"/>
                    <a:pt x="402" y="663"/>
                  </a:cubicBezTo>
                  <a:cubicBezTo>
                    <a:pt x="246" y="663"/>
                    <a:pt x="246" y="663"/>
                    <a:pt x="246" y="663"/>
                  </a:cubicBezTo>
                  <a:cubicBezTo>
                    <a:pt x="110" y="663"/>
                    <a:pt x="0" y="773"/>
                    <a:pt x="0" y="909"/>
                  </a:cubicBezTo>
                  <a:cubicBezTo>
                    <a:pt x="0" y="1045"/>
                    <a:pt x="110" y="1155"/>
                    <a:pt x="246" y="1155"/>
                  </a:cubicBezTo>
                  <a:cubicBezTo>
                    <a:pt x="1155" y="1155"/>
                    <a:pt x="1155" y="1155"/>
                    <a:pt x="1155" y="1155"/>
                  </a:cubicBezTo>
                  <a:cubicBezTo>
                    <a:pt x="1155" y="1028"/>
                    <a:pt x="1155" y="1028"/>
                    <a:pt x="1155" y="1028"/>
                  </a:cubicBezTo>
                  <a:cubicBezTo>
                    <a:pt x="254" y="1028"/>
                    <a:pt x="254" y="1028"/>
                    <a:pt x="254" y="1028"/>
                  </a:cubicBezTo>
                  <a:cubicBezTo>
                    <a:pt x="188" y="1028"/>
                    <a:pt x="134" y="975"/>
                    <a:pt x="134" y="909"/>
                  </a:cubicBezTo>
                  <a:cubicBezTo>
                    <a:pt x="134" y="843"/>
                    <a:pt x="188" y="790"/>
                    <a:pt x="254" y="790"/>
                  </a:cubicBezTo>
                  <a:cubicBezTo>
                    <a:pt x="1155" y="790"/>
                    <a:pt x="1155" y="790"/>
                    <a:pt x="1155" y="790"/>
                  </a:cubicBezTo>
                  <a:lnTo>
                    <a:pt x="1155" y="663"/>
                  </a:lnTo>
                  <a:close/>
                  <a:moveTo>
                    <a:pt x="708" y="427"/>
                  </a:moveTo>
                  <a:cubicBezTo>
                    <a:pt x="719" y="376"/>
                    <a:pt x="670" y="346"/>
                    <a:pt x="669" y="345"/>
                  </a:cubicBezTo>
                  <a:cubicBezTo>
                    <a:pt x="704" y="287"/>
                    <a:pt x="704" y="287"/>
                    <a:pt x="704" y="287"/>
                  </a:cubicBezTo>
                  <a:cubicBezTo>
                    <a:pt x="708" y="290"/>
                    <a:pt x="795" y="343"/>
                    <a:pt x="774" y="441"/>
                  </a:cubicBezTo>
                  <a:lnTo>
                    <a:pt x="708" y="427"/>
                  </a:lnTo>
                  <a:close/>
                  <a:moveTo>
                    <a:pt x="708" y="427"/>
                  </a:moveTo>
                  <a:cubicBezTo>
                    <a:pt x="708" y="427"/>
                    <a:pt x="708" y="427"/>
                    <a:pt x="708" y="4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7CC8282A-046F-4EAB-ACAE-1672CB9E0F81}"/>
              </a:ext>
            </a:extLst>
          </p:cNvPr>
          <p:cNvGrpSpPr/>
          <p:nvPr/>
        </p:nvGrpSpPr>
        <p:grpSpPr>
          <a:xfrm>
            <a:off x="10110303" y="1261331"/>
            <a:ext cx="275702" cy="251772"/>
            <a:chOff x="6662738" y="1831975"/>
            <a:chExt cx="420688" cy="38417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7" name="Rectangle 219">
              <a:extLst>
                <a:ext uri="{FF2B5EF4-FFF2-40B4-BE49-F238E27FC236}">
                  <a16:creationId xmlns:a16="http://schemas.microsoft.com/office/drawing/2014/main" id="{C6F63DD7-E229-4259-A98B-89D469F54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0538" y="1987550"/>
              <a:ext cx="666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220">
              <a:extLst>
                <a:ext uri="{FF2B5EF4-FFF2-40B4-BE49-F238E27FC236}">
                  <a16:creationId xmlns:a16="http://schemas.microsoft.com/office/drawing/2014/main" id="{4178EC5B-BEA5-4AEA-8CFC-216545284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8463" y="1987550"/>
              <a:ext cx="666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221">
              <a:extLst>
                <a:ext uri="{FF2B5EF4-FFF2-40B4-BE49-F238E27FC236}">
                  <a16:creationId xmlns:a16="http://schemas.microsoft.com/office/drawing/2014/main" id="{4BD58BE4-AF94-4CBD-985A-77F7C0F93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8463" y="2071688"/>
              <a:ext cx="66675" cy="6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222">
              <a:extLst>
                <a:ext uri="{FF2B5EF4-FFF2-40B4-BE49-F238E27FC236}">
                  <a16:creationId xmlns:a16="http://schemas.microsoft.com/office/drawing/2014/main" id="{CE9E0CDB-6B32-40EF-9F70-B156DDD9FF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1876425"/>
              <a:ext cx="420688" cy="87313"/>
            </a:xfrm>
            <a:custGeom>
              <a:avLst/>
              <a:gdLst>
                <a:gd name="T0" fmla="*/ 230 w 265"/>
                <a:gd name="T1" fmla="*/ 0 h 55"/>
                <a:gd name="T2" fmla="*/ 230 w 265"/>
                <a:gd name="T3" fmla="*/ 28 h 55"/>
                <a:gd name="T4" fmla="*/ 214 w 265"/>
                <a:gd name="T5" fmla="*/ 28 h 55"/>
                <a:gd name="T6" fmla="*/ 214 w 265"/>
                <a:gd name="T7" fmla="*/ 0 h 55"/>
                <a:gd name="T8" fmla="*/ 199 w 265"/>
                <a:gd name="T9" fmla="*/ 0 h 55"/>
                <a:gd name="T10" fmla="*/ 199 w 265"/>
                <a:gd name="T11" fmla="*/ 28 h 55"/>
                <a:gd name="T12" fmla="*/ 184 w 265"/>
                <a:gd name="T13" fmla="*/ 28 h 55"/>
                <a:gd name="T14" fmla="*/ 184 w 265"/>
                <a:gd name="T15" fmla="*/ 0 h 55"/>
                <a:gd name="T16" fmla="*/ 82 w 265"/>
                <a:gd name="T17" fmla="*/ 0 h 55"/>
                <a:gd name="T18" fmla="*/ 82 w 265"/>
                <a:gd name="T19" fmla="*/ 28 h 55"/>
                <a:gd name="T20" fmla="*/ 67 w 265"/>
                <a:gd name="T21" fmla="*/ 28 h 55"/>
                <a:gd name="T22" fmla="*/ 67 w 265"/>
                <a:gd name="T23" fmla="*/ 0 h 55"/>
                <a:gd name="T24" fmla="*/ 51 w 265"/>
                <a:gd name="T25" fmla="*/ 0 h 55"/>
                <a:gd name="T26" fmla="*/ 51 w 265"/>
                <a:gd name="T27" fmla="*/ 28 h 55"/>
                <a:gd name="T28" fmla="*/ 36 w 265"/>
                <a:gd name="T29" fmla="*/ 28 h 55"/>
                <a:gd name="T30" fmla="*/ 36 w 265"/>
                <a:gd name="T31" fmla="*/ 0 h 55"/>
                <a:gd name="T32" fmla="*/ 0 w 265"/>
                <a:gd name="T33" fmla="*/ 0 h 55"/>
                <a:gd name="T34" fmla="*/ 0 w 265"/>
                <a:gd name="T35" fmla="*/ 55 h 55"/>
                <a:gd name="T36" fmla="*/ 265 w 265"/>
                <a:gd name="T37" fmla="*/ 55 h 55"/>
                <a:gd name="T38" fmla="*/ 265 w 265"/>
                <a:gd name="T39" fmla="*/ 0 h 55"/>
                <a:gd name="T40" fmla="*/ 230 w 265"/>
                <a:gd name="T41" fmla="*/ 0 h 55"/>
                <a:gd name="T42" fmla="*/ 230 w 265"/>
                <a:gd name="T43" fmla="*/ 0 h 55"/>
                <a:gd name="T44" fmla="*/ 230 w 265"/>
                <a:gd name="T4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5" h="55">
                  <a:moveTo>
                    <a:pt x="230" y="0"/>
                  </a:moveTo>
                  <a:lnTo>
                    <a:pt x="230" y="28"/>
                  </a:lnTo>
                  <a:lnTo>
                    <a:pt x="214" y="28"/>
                  </a:lnTo>
                  <a:lnTo>
                    <a:pt x="214" y="0"/>
                  </a:lnTo>
                  <a:lnTo>
                    <a:pt x="199" y="0"/>
                  </a:lnTo>
                  <a:lnTo>
                    <a:pt x="199" y="28"/>
                  </a:lnTo>
                  <a:lnTo>
                    <a:pt x="184" y="28"/>
                  </a:lnTo>
                  <a:lnTo>
                    <a:pt x="184" y="0"/>
                  </a:lnTo>
                  <a:lnTo>
                    <a:pt x="82" y="0"/>
                  </a:lnTo>
                  <a:lnTo>
                    <a:pt x="82" y="28"/>
                  </a:lnTo>
                  <a:lnTo>
                    <a:pt x="67" y="28"/>
                  </a:lnTo>
                  <a:lnTo>
                    <a:pt x="67" y="0"/>
                  </a:lnTo>
                  <a:lnTo>
                    <a:pt x="51" y="0"/>
                  </a:lnTo>
                  <a:lnTo>
                    <a:pt x="51" y="28"/>
                  </a:lnTo>
                  <a:lnTo>
                    <a:pt x="36" y="28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265" y="55"/>
                  </a:lnTo>
                  <a:lnTo>
                    <a:pt x="265" y="0"/>
                  </a:lnTo>
                  <a:lnTo>
                    <a:pt x="230" y="0"/>
                  </a:lnTo>
                  <a:close/>
                  <a:moveTo>
                    <a:pt x="230" y="0"/>
                  </a:moveTo>
                  <a:lnTo>
                    <a:pt x="2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223">
              <a:extLst>
                <a:ext uri="{FF2B5EF4-FFF2-40B4-BE49-F238E27FC236}">
                  <a16:creationId xmlns:a16="http://schemas.microsoft.com/office/drawing/2014/main" id="{22D90E07-0D78-4C34-AE4C-C4F2DA40A1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1876425"/>
              <a:ext cx="420688" cy="87313"/>
            </a:xfrm>
            <a:custGeom>
              <a:avLst/>
              <a:gdLst>
                <a:gd name="T0" fmla="*/ 230 w 265"/>
                <a:gd name="T1" fmla="*/ 0 h 55"/>
                <a:gd name="T2" fmla="*/ 230 w 265"/>
                <a:gd name="T3" fmla="*/ 28 h 55"/>
                <a:gd name="T4" fmla="*/ 214 w 265"/>
                <a:gd name="T5" fmla="*/ 28 h 55"/>
                <a:gd name="T6" fmla="*/ 214 w 265"/>
                <a:gd name="T7" fmla="*/ 0 h 55"/>
                <a:gd name="T8" fmla="*/ 199 w 265"/>
                <a:gd name="T9" fmla="*/ 0 h 55"/>
                <a:gd name="T10" fmla="*/ 199 w 265"/>
                <a:gd name="T11" fmla="*/ 28 h 55"/>
                <a:gd name="T12" fmla="*/ 184 w 265"/>
                <a:gd name="T13" fmla="*/ 28 h 55"/>
                <a:gd name="T14" fmla="*/ 184 w 265"/>
                <a:gd name="T15" fmla="*/ 0 h 55"/>
                <a:gd name="T16" fmla="*/ 82 w 265"/>
                <a:gd name="T17" fmla="*/ 0 h 55"/>
                <a:gd name="T18" fmla="*/ 82 w 265"/>
                <a:gd name="T19" fmla="*/ 28 h 55"/>
                <a:gd name="T20" fmla="*/ 67 w 265"/>
                <a:gd name="T21" fmla="*/ 28 h 55"/>
                <a:gd name="T22" fmla="*/ 67 w 265"/>
                <a:gd name="T23" fmla="*/ 0 h 55"/>
                <a:gd name="T24" fmla="*/ 51 w 265"/>
                <a:gd name="T25" fmla="*/ 0 h 55"/>
                <a:gd name="T26" fmla="*/ 51 w 265"/>
                <a:gd name="T27" fmla="*/ 28 h 55"/>
                <a:gd name="T28" fmla="*/ 36 w 265"/>
                <a:gd name="T29" fmla="*/ 28 h 55"/>
                <a:gd name="T30" fmla="*/ 36 w 265"/>
                <a:gd name="T31" fmla="*/ 0 h 55"/>
                <a:gd name="T32" fmla="*/ 0 w 265"/>
                <a:gd name="T33" fmla="*/ 0 h 55"/>
                <a:gd name="T34" fmla="*/ 0 w 265"/>
                <a:gd name="T35" fmla="*/ 55 h 55"/>
                <a:gd name="T36" fmla="*/ 265 w 265"/>
                <a:gd name="T37" fmla="*/ 55 h 55"/>
                <a:gd name="T38" fmla="*/ 265 w 265"/>
                <a:gd name="T39" fmla="*/ 0 h 55"/>
                <a:gd name="T40" fmla="*/ 230 w 265"/>
                <a:gd name="T41" fmla="*/ 0 h 55"/>
                <a:gd name="T42" fmla="*/ 230 w 265"/>
                <a:gd name="T43" fmla="*/ 0 h 55"/>
                <a:gd name="T44" fmla="*/ 230 w 265"/>
                <a:gd name="T4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5" h="55">
                  <a:moveTo>
                    <a:pt x="230" y="0"/>
                  </a:moveTo>
                  <a:lnTo>
                    <a:pt x="230" y="28"/>
                  </a:lnTo>
                  <a:lnTo>
                    <a:pt x="214" y="28"/>
                  </a:lnTo>
                  <a:lnTo>
                    <a:pt x="214" y="0"/>
                  </a:lnTo>
                  <a:lnTo>
                    <a:pt x="199" y="0"/>
                  </a:lnTo>
                  <a:lnTo>
                    <a:pt x="199" y="28"/>
                  </a:lnTo>
                  <a:lnTo>
                    <a:pt x="184" y="28"/>
                  </a:lnTo>
                  <a:lnTo>
                    <a:pt x="184" y="0"/>
                  </a:lnTo>
                  <a:lnTo>
                    <a:pt x="82" y="0"/>
                  </a:lnTo>
                  <a:lnTo>
                    <a:pt x="82" y="28"/>
                  </a:lnTo>
                  <a:lnTo>
                    <a:pt x="67" y="28"/>
                  </a:lnTo>
                  <a:lnTo>
                    <a:pt x="67" y="0"/>
                  </a:lnTo>
                  <a:lnTo>
                    <a:pt x="51" y="0"/>
                  </a:lnTo>
                  <a:lnTo>
                    <a:pt x="51" y="28"/>
                  </a:lnTo>
                  <a:lnTo>
                    <a:pt x="36" y="28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265" y="55"/>
                  </a:lnTo>
                  <a:lnTo>
                    <a:pt x="265" y="0"/>
                  </a:lnTo>
                  <a:lnTo>
                    <a:pt x="230" y="0"/>
                  </a:lnTo>
                  <a:moveTo>
                    <a:pt x="230" y="0"/>
                  </a:moveTo>
                  <a:lnTo>
                    <a:pt x="23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224">
              <a:extLst>
                <a:ext uri="{FF2B5EF4-FFF2-40B4-BE49-F238E27FC236}">
                  <a16:creationId xmlns:a16="http://schemas.microsoft.com/office/drawing/2014/main" id="{BAC95498-B03C-4250-AB74-E8497C7046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1987550"/>
              <a:ext cx="420688" cy="228600"/>
            </a:xfrm>
            <a:custGeom>
              <a:avLst/>
              <a:gdLst>
                <a:gd name="T0" fmla="*/ 227 w 265"/>
                <a:gd name="T1" fmla="*/ 110 h 144"/>
                <a:gd name="T2" fmla="*/ 39 w 265"/>
                <a:gd name="T3" fmla="*/ 110 h 144"/>
                <a:gd name="T4" fmla="*/ 39 w 265"/>
                <a:gd name="T5" fmla="*/ 0 h 144"/>
                <a:gd name="T6" fmla="*/ 0 w 265"/>
                <a:gd name="T7" fmla="*/ 0 h 144"/>
                <a:gd name="T8" fmla="*/ 0 w 265"/>
                <a:gd name="T9" fmla="*/ 144 h 144"/>
                <a:gd name="T10" fmla="*/ 265 w 265"/>
                <a:gd name="T11" fmla="*/ 144 h 144"/>
                <a:gd name="T12" fmla="*/ 265 w 265"/>
                <a:gd name="T13" fmla="*/ 0 h 144"/>
                <a:gd name="T14" fmla="*/ 227 w 265"/>
                <a:gd name="T15" fmla="*/ 0 h 144"/>
                <a:gd name="T16" fmla="*/ 227 w 265"/>
                <a:gd name="T17" fmla="*/ 110 h 144"/>
                <a:gd name="T18" fmla="*/ 227 w 265"/>
                <a:gd name="T19" fmla="*/ 110 h 144"/>
                <a:gd name="T20" fmla="*/ 227 w 265"/>
                <a:gd name="T21" fmla="*/ 11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5" h="144">
                  <a:moveTo>
                    <a:pt x="227" y="110"/>
                  </a:moveTo>
                  <a:lnTo>
                    <a:pt x="39" y="110"/>
                  </a:lnTo>
                  <a:lnTo>
                    <a:pt x="39" y="0"/>
                  </a:lnTo>
                  <a:lnTo>
                    <a:pt x="0" y="0"/>
                  </a:lnTo>
                  <a:lnTo>
                    <a:pt x="0" y="144"/>
                  </a:lnTo>
                  <a:lnTo>
                    <a:pt x="265" y="144"/>
                  </a:lnTo>
                  <a:lnTo>
                    <a:pt x="265" y="0"/>
                  </a:lnTo>
                  <a:lnTo>
                    <a:pt x="227" y="0"/>
                  </a:lnTo>
                  <a:lnTo>
                    <a:pt x="227" y="110"/>
                  </a:lnTo>
                  <a:close/>
                  <a:moveTo>
                    <a:pt x="227" y="110"/>
                  </a:moveTo>
                  <a:lnTo>
                    <a:pt x="227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225">
              <a:extLst>
                <a:ext uri="{FF2B5EF4-FFF2-40B4-BE49-F238E27FC236}">
                  <a16:creationId xmlns:a16="http://schemas.microsoft.com/office/drawing/2014/main" id="{B6EEAAAA-3DCF-4171-86CB-C95AA6F7A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1987550"/>
              <a:ext cx="420688" cy="228600"/>
            </a:xfrm>
            <a:custGeom>
              <a:avLst/>
              <a:gdLst>
                <a:gd name="T0" fmla="*/ 227 w 265"/>
                <a:gd name="T1" fmla="*/ 110 h 144"/>
                <a:gd name="T2" fmla="*/ 39 w 265"/>
                <a:gd name="T3" fmla="*/ 110 h 144"/>
                <a:gd name="T4" fmla="*/ 39 w 265"/>
                <a:gd name="T5" fmla="*/ 0 h 144"/>
                <a:gd name="T6" fmla="*/ 0 w 265"/>
                <a:gd name="T7" fmla="*/ 0 h 144"/>
                <a:gd name="T8" fmla="*/ 0 w 265"/>
                <a:gd name="T9" fmla="*/ 144 h 144"/>
                <a:gd name="T10" fmla="*/ 265 w 265"/>
                <a:gd name="T11" fmla="*/ 144 h 144"/>
                <a:gd name="T12" fmla="*/ 265 w 265"/>
                <a:gd name="T13" fmla="*/ 0 h 144"/>
                <a:gd name="T14" fmla="*/ 227 w 265"/>
                <a:gd name="T15" fmla="*/ 0 h 144"/>
                <a:gd name="T16" fmla="*/ 227 w 265"/>
                <a:gd name="T17" fmla="*/ 110 h 144"/>
                <a:gd name="T18" fmla="*/ 227 w 265"/>
                <a:gd name="T19" fmla="*/ 110 h 144"/>
                <a:gd name="T20" fmla="*/ 227 w 265"/>
                <a:gd name="T21" fmla="*/ 11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5" h="144">
                  <a:moveTo>
                    <a:pt x="227" y="110"/>
                  </a:moveTo>
                  <a:lnTo>
                    <a:pt x="39" y="110"/>
                  </a:lnTo>
                  <a:lnTo>
                    <a:pt x="39" y="0"/>
                  </a:lnTo>
                  <a:lnTo>
                    <a:pt x="0" y="0"/>
                  </a:lnTo>
                  <a:lnTo>
                    <a:pt x="0" y="144"/>
                  </a:lnTo>
                  <a:lnTo>
                    <a:pt x="265" y="144"/>
                  </a:lnTo>
                  <a:lnTo>
                    <a:pt x="265" y="0"/>
                  </a:lnTo>
                  <a:lnTo>
                    <a:pt x="227" y="0"/>
                  </a:lnTo>
                  <a:lnTo>
                    <a:pt x="227" y="110"/>
                  </a:lnTo>
                  <a:moveTo>
                    <a:pt x="227" y="110"/>
                  </a:moveTo>
                  <a:lnTo>
                    <a:pt x="227" y="1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226">
              <a:extLst>
                <a:ext uri="{FF2B5EF4-FFF2-40B4-BE49-F238E27FC236}">
                  <a16:creationId xmlns:a16="http://schemas.microsoft.com/office/drawing/2014/main" id="{8C220ED9-4B41-4FCA-86C8-F7134D8E8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2613" y="1987550"/>
              <a:ext cx="65088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227">
              <a:extLst>
                <a:ext uri="{FF2B5EF4-FFF2-40B4-BE49-F238E27FC236}">
                  <a16:creationId xmlns:a16="http://schemas.microsoft.com/office/drawing/2014/main" id="{9C0A4562-199E-4070-AC7D-DEC196A29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2613" y="2071688"/>
              <a:ext cx="65088" cy="6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228">
              <a:extLst>
                <a:ext uri="{FF2B5EF4-FFF2-40B4-BE49-F238E27FC236}">
                  <a16:creationId xmlns:a16="http://schemas.microsoft.com/office/drawing/2014/main" id="{4A7F91F1-9088-4733-BED2-AA3BA039B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0538" y="2071688"/>
              <a:ext cx="66675" cy="6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229">
              <a:extLst>
                <a:ext uri="{FF2B5EF4-FFF2-40B4-BE49-F238E27FC236}">
                  <a16:creationId xmlns:a16="http://schemas.microsoft.com/office/drawing/2014/main" id="{88424EC2-9EC4-48D1-AD77-8F8A823E5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9888" y="1831975"/>
              <a:ext cx="23813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230">
              <a:extLst>
                <a:ext uri="{FF2B5EF4-FFF2-40B4-BE49-F238E27FC236}">
                  <a16:creationId xmlns:a16="http://schemas.microsoft.com/office/drawing/2014/main" id="{F84F8C4D-BC40-47C4-9A12-05CCD7A74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9101" y="1831975"/>
              <a:ext cx="23813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231">
              <a:extLst>
                <a:ext uri="{FF2B5EF4-FFF2-40B4-BE49-F238E27FC236}">
                  <a16:creationId xmlns:a16="http://schemas.microsoft.com/office/drawing/2014/main" id="{B7CBF692-82C2-4314-AFD9-F0FC6E3CD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4838" y="1831975"/>
              <a:ext cx="23813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232">
              <a:extLst>
                <a:ext uri="{FF2B5EF4-FFF2-40B4-BE49-F238E27FC236}">
                  <a16:creationId xmlns:a16="http://schemas.microsoft.com/office/drawing/2014/main" id="{831A883E-6485-44A7-B7D2-F0A4C4651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2463" y="1831975"/>
              <a:ext cx="25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6E3BF951-FC15-491A-B18D-8DDD6A47B1CA}"/>
              </a:ext>
            </a:extLst>
          </p:cNvPr>
          <p:cNvGrpSpPr/>
          <p:nvPr/>
        </p:nvGrpSpPr>
        <p:grpSpPr>
          <a:xfrm>
            <a:off x="10600324" y="1249887"/>
            <a:ext cx="262176" cy="275702"/>
            <a:chOff x="7410451" y="1814513"/>
            <a:chExt cx="40005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8" name="Rectangle 233">
              <a:extLst>
                <a:ext uri="{FF2B5EF4-FFF2-40B4-BE49-F238E27FC236}">
                  <a16:creationId xmlns:a16="http://schemas.microsoft.com/office/drawing/2014/main" id="{F6B270C2-A9D6-4876-A277-DC371388E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6" y="2154238"/>
              <a:ext cx="152400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234">
              <a:extLst>
                <a:ext uri="{FF2B5EF4-FFF2-40B4-BE49-F238E27FC236}">
                  <a16:creationId xmlns:a16="http://schemas.microsoft.com/office/drawing/2014/main" id="{1E7DE948-681F-448C-BA7A-5089BEE0D5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2363" y="1878013"/>
              <a:ext cx="276225" cy="250825"/>
            </a:xfrm>
            <a:custGeom>
              <a:avLst/>
              <a:gdLst>
                <a:gd name="T0" fmla="*/ 379 w 759"/>
                <a:gd name="T1" fmla="*/ 0 h 693"/>
                <a:gd name="T2" fmla="*/ 0 w 759"/>
                <a:gd name="T3" fmla="*/ 379 h 693"/>
                <a:gd name="T4" fmla="*/ 51 w 759"/>
                <a:gd name="T5" fmla="*/ 570 h 693"/>
                <a:gd name="T6" fmla="*/ 167 w 759"/>
                <a:gd name="T7" fmla="*/ 693 h 693"/>
                <a:gd name="T8" fmla="*/ 288 w 759"/>
                <a:gd name="T9" fmla="*/ 693 h 693"/>
                <a:gd name="T10" fmla="*/ 288 w 759"/>
                <a:gd name="T11" fmla="*/ 504 h 693"/>
                <a:gd name="T12" fmla="*/ 238 w 759"/>
                <a:gd name="T13" fmla="*/ 442 h 693"/>
                <a:gd name="T14" fmla="*/ 290 w 759"/>
                <a:gd name="T15" fmla="*/ 400 h 693"/>
                <a:gd name="T16" fmla="*/ 356 w 759"/>
                <a:gd name="T17" fmla="*/ 480 h 693"/>
                <a:gd name="T18" fmla="*/ 356 w 759"/>
                <a:gd name="T19" fmla="*/ 693 h 693"/>
                <a:gd name="T20" fmla="*/ 407 w 759"/>
                <a:gd name="T21" fmla="*/ 693 h 693"/>
                <a:gd name="T22" fmla="*/ 407 w 759"/>
                <a:gd name="T23" fmla="*/ 480 h 693"/>
                <a:gd name="T24" fmla="*/ 472 w 759"/>
                <a:gd name="T25" fmla="*/ 400 h 693"/>
                <a:gd name="T26" fmla="*/ 524 w 759"/>
                <a:gd name="T27" fmla="*/ 442 h 693"/>
                <a:gd name="T28" fmla="*/ 474 w 759"/>
                <a:gd name="T29" fmla="*/ 504 h 693"/>
                <a:gd name="T30" fmla="*/ 474 w 759"/>
                <a:gd name="T31" fmla="*/ 693 h 693"/>
                <a:gd name="T32" fmla="*/ 592 w 759"/>
                <a:gd name="T33" fmla="*/ 693 h 693"/>
                <a:gd name="T34" fmla="*/ 707 w 759"/>
                <a:gd name="T35" fmla="*/ 570 h 693"/>
                <a:gd name="T36" fmla="*/ 759 w 759"/>
                <a:gd name="T37" fmla="*/ 379 h 693"/>
                <a:gd name="T38" fmla="*/ 379 w 759"/>
                <a:gd name="T39" fmla="*/ 0 h 693"/>
                <a:gd name="T40" fmla="*/ 379 w 759"/>
                <a:gd name="T41" fmla="*/ 0 h 693"/>
                <a:gd name="T42" fmla="*/ 379 w 759"/>
                <a:gd name="T43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9" h="693">
                  <a:moveTo>
                    <a:pt x="379" y="0"/>
                  </a:moveTo>
                  <a:cubicBezTo>
                    <a:pt x="170" y="0"/>
                    <a:pt x="0" y="170"/>
                    <a:pt x="0" y="379"/>
                  </a:cubicBezTo>
                  <a:cubicBezTo>
                    <a:pt x="0" y="446"/>
                    <a:pt x="18" y="512"/>
                    <a:pt x="51" y="570"/>
                  </a:cubicBezTo>
                  <a:cubicBezTo>
                    <a:pt x="80" y="619"/>
                    <a:pt x="120" y="661"/>
                    <a:pt x="167" y="693"/>
                  </a:cubicBezTo>
                  <a:cubicBezTo>
                    <a:pt x="288" y="693"/>
                    <a:pt x="288" y="693"/>
                    <a:pt x="288" y="693"/>
                  </a:cubicBezTo>
                  <a:cubicBezTo>
                    <a:pt x="288" y="504"/>
                    <a:pt x="288" y="504"/>
                    <a:pt x="288" y="504"/>
                  </a:cubicBezTo>
                  <a:cubicBezTo>
                    <a:pt x="238" y="442"/>
                    <a:pt x="238" y="442"/>
                    <a:pt x="238" y="442"/>
                  </a:cubicBezTo>
                  <a:cubicBezTo>
                    <a:pt x="290" y="400"/>
                    <a:pt x="290" y="400"/>
                    <a:pt x="290" y="400"/>
                  </a:cubicBezTo>
                  <a:cubicBezTo>
                    <a:pt x="356" y="480"/>
                    <a:pt x="356" y="480"/>
                    <a:pt x="356" y="480"/>
                  </a:cubicBezTo>
                  <a:cubicBezTo>
                    <a:pt x="356" y="693"/>
                    <a:pt x="356" y="693"/>
                    <a:pt x="356" y="693"/>
                  </a:cubicBezTo>
                  <a:cubicBezTo>
                    <a:pt x="407" y="693"/>
                    <a:pt x="407" y="693"/>
                    <a:pt x="407" y="693"/>
                  </a:cubicBezTo>
                  <a:cubicBezTo>
                    <a:pt x="407" y="480"/>
                    <a:pt x="407" y="480"/>
                    <a:pt x="407" y="480"/>
                  </a:cubicBezTo>
                  <a:cubicBezTo>
                    <a:pt x="472" y="400"/>
                    <a:pt x="472" y="400"/>
                    <a:pt x="472" y="400"/>
                  </a:cubicBezTo>
                  <a:cubicBezTo>
                    <a:pt x="524" y="442"/>
                    <a:pt x="524" y="442"/>
                    <a:pt x="524" y="442"/>
                  </a:cubicBezTo>
                  <a:cubicBezTo>
                    <a:pt x="474" y="504"/>
                    <a:pt x="474" y="504"/>
                    <a:pt x="474" y="504"/>
                  </a:cubicBezTo>
                  <a:cubicBezTo>
                    <a:pt x="474" y="693"/>
                    <a:pt x="474" y="693"/>
                    <a:pt x="474" y="693"/>
                  </a:cubicBezTo>
                  <a:cubicBezTo>
                    <a:pt x="592" y="693"/>
                    <a:pt x="592" y="693"/>
                    <a:pt x="592" y="693"/>
                  </a:cubicBezTo>
                  <a:cubicBezTo>
                    <a:pt x="639" y="661"/>
                    <a:pt x="679" y="619"/>
                    <a:pt x="707" y="570"/>
                  </a:cubicBezTo>
                  <a:cubicBezTo>
                    <a:pt x="741" y="512"/>
                    <a:pt x="759" y="446"/>
                    <a:pt x="759" y="379"/>
                  </a:cubicBezTo>
                  <a:cubicBezTo>
                    <a:pt x="759" y="170"/>
                    <a:pt x="589" y="0"/>
                    <a:pt x="379" y="0"/>
                  </a:cubicBezTo>
                  <a:close/>
                  <a:moveTo>
                    <a:pt x="379" y="0"/>
                  </a:moveTo>
                  <a:cubicBezTo>
                    <a:pt x="379" y="0"/>
                    <a:pt x="379" y="0"/>
                    <a:pt x="3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235">
              <a:extLst>
                <a:ext uri="{FF2B5EF4-FFF2-40B4-BE49-F238E27FC236}">
                  <a16:creationId xmlns:a16="http://schemas.microsoft.com/office/drawing/2014/main" id="{447B03C4-557D-4AE3-8584-1EB67E137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7776" y="1814513"/>
              <a:ext cx="23813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236">
              <a:extLst>
                <a:ext uri="{FF2B5EF4-FFF2-40B4-BE49-F238E27FC236}">
                  <a16:creationId xmlns:a16="http://schemas.microsoft.com/office/drawing/2014/main" id="{867B3E69-B2FB-41AC-9020-F895E040E7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0326" y="1836738"/>
              <a:ext cx="41275" cy="46038"/>
            </a:xfrm>
            <a:custGeom>
              <a:avLst/>
              <a:gdLst>
                <a:gd name="T0" fmla="*/ 0 w 26"/>
                <a:gd name="T1" fmla="*/ 21 h 29"/>
                <a:gd name="T2" fmla="*/ 12 w 26"/>
                <a:gd name="T3" fmla="*/ 0 h 29"/>
                <a:gd name="T4" fmla="*/ 26 w 26"/>
                <a:gd name="T5" fmla="*/ 7 h 29"/>
                <a:gd name="T6" fmla="*/ 13 w 26"/>
                <a:gd name="T7" fmla="*/ 29 h 29"/>
                <a:gd name="T8" fmla="*/ 0 w 26"/>
                <a:gd name="T9" fmla="*/ 21 h 29"/>
                <a:gd name="T10" fmla="*/ 0 w 26"/>
                <a:gd name="T11" fmla="*/ 21 h 29"/>
                <a:gd name="T12" fmla="*/ 0 w 26"/>
                <a:gd name="T1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9">
                  <a:moveTo>
                    <a:pt x="0" y="21"/>
                  </a:moveTo>
                  <a:lnTo>
                    <a:pt x="12" y="0"/>
                  </a:lnTo>
                  <a:lnTo>
                    <a:pt x="26" y="7"/>
                  </a:lnTo>
                  <a:lnTo>
                    <a:pt x="13" y="29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237">
              <a:extLst>
                <a:ext uri="{FF2B5EF4-FFF2-40B4-BE49-F238E27FC236}">
                  <a16:creationId xmlns:a16="http://schemas.microsoft.com/office/drawing/2014/main" id="{AF21CBAF-A30F-4145-93C2-74FAB3A552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0326" y="1836738"/>
              <a:ext cx="41275" cy="46038"/>
            </a:xfrm>
            <a:custGeom>
              <a:avLst/>
              <a:gdLst>
                <a:gd name="T0" fmla="*/ 0 w 26"/>
                <a:gd name="T1" fmla="*/ 21 h 29"/>
                <a:gd name="T2" fmla="*/ 12 w 26"/>
                <a:gd name="T3" fmla="*/ 0 h 29"/>
                <a:gd name="T4" fmla="*/ 26 w 26"/>
                <a:gd name="T5" fmla="*/ 7 h 29"/>
                <a:gd name="T6" fmla="*/ 13 w 26"/>
                <a:gd name="T7" fmla="*/ 29 h 29"/>
                <a:gd name="T8" fmla="*/ 0 w 26"/>
                <a:gd name="T9" fmla="*/ 21 h 29"/>
                <a:gd name="T10" fmla="*/ 0 w 26"/>
                <a:gd name="T11" fmla="*/ 21 h 29"/>
                <a:gd name="T12" fmla="*/ 0 w 26"/>
                <a:gd name="T1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9">
                  <a:moveTo>
                    <a:pt x="0" y="21"/>
                  </a:moveTo>
                  <a:lnTo>
                    <a:pt x="12" y="0"/>
                  </a:lnTo>
                  <a:lnTo>
                    <a:pt x="26" y="7"/>
                  </a:lnTo>
                  <a:lnTo>
                    <a:pt x="13" y="29"/>
                  </a:lnTo>
                  <a:lnTo>
                    <a:pt x="0" y="21"/>
                  </a:lnTo>
                  <a:moveTo>
                    <a:pt x="0" y="21"/>
                  </a:moveTo>
                  <a:lnTo>
                    <a:pt x="0" y="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238">
              <a:extLst>
                <a:ext uri="{FF2B5EF4-FFF2-40B4-BE49-F238E27FC236}">
                  <a16:creationId xmlns:a16="http://schemas.microsoft.com/office/drawing/2014/main" id="{794A7E0E-6E19-404B-AE6F-D12E8F59CC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2238" y="1905000"/>
              <a:ext cx="47625" cy="41275"/>
            </a:xfrm>
            <a:custGeom>
              <a:avLst/>
              <a:gdLst>
                <a:gd name="T0" fmla="*/ 0 w 30"/>
                <a:gd name="T1" fmla="*/ 13 h 26"/>
                <a:gd name="T2" fmla="*/ 22 w 30"/>
                <a:gd name="T3" fmla="*/ 0 h 26"/>
                <a:gd name="T4" fmla="*/ 30 w 30"/>
                <a:gd name="T5" fmla="*/ 14 h 26"/>
                <a:gd name="T6" fmla="*/ 8 w 30"/>
                <a:gd name="T7" fmla="*/ 26 h 26"/>
                <a:gd name="T8" fmla="*/ 0 w 30"/>
                <a:gd name="T9" fmla="*/ 13 h 26"/>
                <a:gd name="T10" fmla="*/ 0 w 30"/>
                <a:gd name="T11" fmla="*/ 13 h 26"/>
                <a:gd name="T12" fmla="*/ 0 w 30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0" y="13"/>
                  </a:moveTo>
                  <a:lnTo>
                    <a:pt x="22" y="0"/>
                  </a:lnTo>
                  <a:lnTo>
                    <a:pt x="30" y="14"/>
                  </a:lnTo>
                  <a:lnTo>
                    <a:pt x="8" y="26"/>
                  </a:lnTo>
                  <a:lnTo>
                    <a:pt x="0" y="13"/>
                  </a:lnTo>
                  <a:close/>
                  <a:moveTo>
                    <a:pt x="0" y="13"/>
                  </a:move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239">
              <a:extLst>
                <a:ext uri="{FF2B5EF4-FFF2-40B4-BE49-F238E27FC236}">
                  <a16:creationId xmlns:a16="http://schemas.microsoft.com/office/drawing/2014/main" id="{99E16663-9079-4B7A-9C5B-5754B4D8D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2238" y="1905000"/>
              <a:ext cx="47625" cy="41275"/>
            </a:xfrm>
            <a:custGeom>
              <a:avLst/>
              <a:gdLst>
                <a:gd name="T0" fmla="*/ 0 w 30"/>
                <a:gd name="T1" fmla="*/ 13 h 26"/>
                <a:gd name="T2" fmla="*/ 22 w 30"/>
                <a:gd name="T3" fmla="*/ 0 h 26"/>
                <a:gd name="T4" fmla="*/ 30 w 30"/>
                <a:gd name="T5" fmla="*/ 14 h 26"/>
                <a:gd name="T6" fmla="*/ 8 w 30"/>
                <a:gd name="T7" fmla="*/ 26 h 26"/>
                <a:gd name="T8" fmla="*/ 0 w 30"/>
                <a:gd name="T9" fmla="*/ 13 h 26"/>
                <a:gd name="T10" fmla="*/ 0 w 30"/>
                <a:gd name="T11" fmla="*/ 13 h 26"/>
                <a:gd name="T12" fmla="*/ 0 w 30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0" y="13"/>
                  </a:moveTo>
                  <a:lnTo>
                    <a:pt x="22" y="0"/>
                  </a:lnTo>
                  <a:lnTo>
                    <a:pt x="30" y="14"/>
                  </a:lnTo>
                  <a:lnTo>
                    <a:pt x="8" y="26"/>
                  </a:lnTo>
                  <a:lnTo>
                    <a:pt x="0" y="13"/>
                  </a:lnTo>
                  <a:moveTo>
                    <a:pt x="0" y="13"/>
                  </a:moveTo>
                  <a:lnTo>
                    <a:pt x="0" y="1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240">
              <a:extLst>
                <a:ext uri="{FF2B5EF4-FFF2-40B4-BE49-F238E27FC236}">
                  <a16:creationId xmlns:a16="http://schemas.microsoft.com/office/drawing/2014/main" id="{8F8F2B17-015D-423F-AB8B-66B9965A31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9226" y="2005013"/>
              <a:ext cx="41275" cy="23813"/>
            </a:xfrm>
            <a:custGeom>
              <a:avLst/>
              <a:gdLst>
                <a:gd name="T0" fmla="*/ 0 w 26"/>
                <a:gd name="T1" fmla="*/ 15 h 15"/>
                <a:gd name="T2" fmla="*/ 0 w 26"/>
                <a:gd name="T3" fmla="*/ 0 h 15"/>
                <a:gd name="T4" fmla="*/ 26 w 26"/>
                <a:gd name="T5" fmla="*/ 0 h 15"/>
                <a:gd name="T6" fmla="*/ 26 w 26"/>
                <a:gd name="T7" fmla="*/ 15 h 15"/>
                <a:gd name="T8" fmla="*/ 0 w 26"/>
                <a:gd name="T9" fmla="*/ 15 h 15"/>
                <a:gd name="T10" fmla="*/ 0 w 26"/>
                <a:gd name="T11" fmla="*/ 15 h 15"/>
                <a:gd name="T12" fmla="*/ 0 w 26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5">
                  <a:moveTo>
                    <a:pt x="0" y="15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26" y="15"/>
                  </a:lnTo>
                  <a:lnTo>
                    <a:pt x="0" y="15"/>
                  </a:lnTo>
                  <a:close/>
                  <a:moveTo>
                    <a:pt x="0" y="15"/>
                  </a:move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241">
              <a:extLst>
                <a:ext uri="{FF2B5EF4-FFF2-40B4-BE49-F238E27FC236}">
                  <a16:creationId xmlns:a16="http://schemas.microsoft.com/office/drawing/2014/main" id="{35C77CAE-D6CA-48B4-812E-DD21A34A03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9226" y="2005013"/>
              <a:ext cx="41275" cy="23813"/>
            </a:xfrm>
            <a:custGeom>
              <a:avLst/>
              <a:gdLst>
                <a:gd name="T0" fmla="*/ 0 w 26"/>
                <a:gd name="T1" fmla="*/ 15 h 15"/>
                <a:gd name="T2" fmla="*/ 0 w 26"/>
                <a:gd name="T3" fmla="*/ 0 h 15"/>
                <a:gd name="T4" fmla="*/ 26 w 26"/>
                <a:gd name="T5" fmla="*/ 0 h 15"/>
                <a:gd name="T6" fmla="*/ 26 w 26"/>
                <a:gd name="T7" fmla="*/ 15 h 15"/>
                <a:gd name="T8" fmla="*/ 0 w 26"/>
                <a:gd name="T9" fmla="*/ 15 h 15"/>
                <a:gd name="T10" fmla="*/ 0 w 26"/>
                <a:gd name="T11" fmla="*/ 15 h 15"/>
                <a:gd name="T12" fmla="*/ 0 w 26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5">
                  <a:moveTo>
                    <a:pt x="0" y="15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26" y="15"/>
                  </a:lnTo>
                  <a:lnTo>
                    <a:pt x="0" y="15"/>
                  </a:lnTo>
                  <a:moveTo>
                    <a:pt x="0" y="15"/>
                  </a:moveTo>
                  <a:lnTo>
                    <a:pt x="0" y="1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242">
              <a:extLst>
                <a:ext uri="{FF2B5EF4-FFF2-40B4-BE49-F238E27FC236}">
                  <a16:creationId xmlns:a16="http://schemas.microsoft.com/office/drawing/2014/main" id="{78974E95-E3F7-44DC-A463-69A214F7FD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0651" y="2085975"/>
              <a:ext cx="47625" cy="41275"/>
            </a:xfrm>
            <a:custGeom>
              <a:avLst/>
              <a:gdLst>
                <a:gd name="T0" fmla="*/ 0 w 30"/>
                <a:gd name="T1" fmla="*/ 13 h 26"/>
                <a:gd name="T2" fmla="*/ 8 w 30"/>
                <a:gd name="T3" fmla="*/ 0 h 26"/>
                <a:gd name="T4" fmla="*/ 30 w 30"/>
                <a:gd name="T5" fmla="*/ 13 h 26"/>
                <a:gd name="T6" fmla="*/ 22 w 30"/>
                <a:gd name="T7" fmla="*/ 26 h 26"/>
                <a:gd name="T8" fmla="*/ 0 w 30"/>
                <a:gd name="T9" fmla="*/ 13 h 26"/>
                <a:gd name="T10" fmla="*/ 0 w 30"/>
                <a:gd name="T11" fmla="*/ 13 h 26"/>
                <a:gd name="T12" fmla="*/ 0 w 30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0" y="13"/>
                  </a:moveTo>
                  <a:lnTo>
                    <a:pt x="8" y="0"/>
                  </a:lnTo>
                  <a:lnTo>
                    <a:pt x="30" y="13"/>
                  </a:lnTo>
                  <a:lnTo>
                    <a:pt x="22" y="26"/>
                  </a:lnTo>
                  <a:lnTo>
                    <a:pt x="0" y="13"/>
                  </a:lnTo>
                  <a:close/>
                  <a:moveTo>
                    <a:pt x="0" y="13"/>
                  </a:move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243">
              <a:extLst>
                <a:ext uri="{FF2B5EF4-FFF2-40B4-BE49-F238E27FC236}">
                  <a16:creationId xmlns:a16="http://schemas.microsoft.com/office/drawing/2014/main" id="{F61C3891-8535-43BB-9536-2BD3D70574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0651" y="2085975"/>
              <a:ext cx="47625" cy="41275"/>
            </a:xfrm>
            <a:custGeom>
              <a:avLst/>
              <a:gdLst>
                <a:gd name="T0" fmla="*/ 0 w 30"/>
                <a:gd name="T1" fmla="*/ 13 h 26"/>
                <a:gd name="T2" fmla="*/ 8 w 30"/>
                <a:gd name="T3" fmla="*/ 0 h 26"/>
                <a:gd name="T4" fmla="*/ 30 w 30"/>
                <a:gd name="T5" fmla="*/ 13 h 26"/>
                <a:gd name="T6" fmla="*/ 22 w 30"/>
                <a:gd name="T7" fmla="*/ 26 h 26"/>
                <a:gd name="T8" fmla="*/ 0 w 30"/>
                <a:gd name="T9" fmla="*/ 13 h 26"/>
                <a:gd name="T10" fmla="*/ 0 w 30"/>
                <a:gd name="T11" fmla="*/ 13 h 26"/>
                <a:gd name="T12" fmla="*/ 0 w 30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0" y="13"/>
                  </a:moveTo>
                  <a:lnTo>
                    <a:pt x="8" y="0"/>
                  </a:lnTo>
                  <a:lnTo>
                    <a:pt x="30" y="13"/>
                  </a:lnTo>
                  <a:lnTo>
                    <a:pt x="22" y="26"/>
                  </a:lnTo>
                  <a:lnTo>
                    <a:pt x="0" y="13"/>
                  </a:lnTo>
                  <a:moveTo>
                    <a:pt x="0" y="13"/>
                  </a:moveTo>
                  <a:lnTo>
                    <a:pt x="0" y="1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244">
              <a:extLst>
                <a:ext uri="{FF2B5EF4-FFF2-40B4-BE49-F238E27FC236}">
                  <a16:creationId xmlns:a16="http://schemas.microsoft.com/office/drawing/2014/main" id="{F515CAB4-78DA-4149-9832-D37E0048AF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9351" y="1836738"/>
              <a:ext cx="41275" cy="46038"/>
            </a:xfrm>
            <a:custGeom>
              <a:avLst/>
              <a:gdLst>
                <a:gd name="T0" fmla="*/ 0 w 26"/>
                <a:gd name="T1" fmla="*/ 7 h 29"/>
                <a:gd name="T2" fmla="*/ 13 w 26"/>
                <a:gd name="T3" fmla="*/ 0 h 29"/>
                <a:gd name="T4" fmla="*/ 26 w 26"/>
                <a:gd name="T5" fmla="*/ 21 h 29"/>
                <a:gd name="T6" fmla="*/ 13 w 26"/>
                <a:gd name="T7" fmla="*/ 29 h 29"/>
                <a:gd name="T8" fmla="*/ 0 w 26"/>
                <a:gd name="T9" fmla="*/ 7 h 29"/>
                <a:gd name="T10" fmla="*/ 0 w 26"/>
                <a:gd name="T11" fmla="*/ 7 h 29"/>
                <a:gd name="T12" fmla="*/ 0 w 26"/>
                <a:gd name="T1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9">
                  <a:moveTo>
                    <a:pt x="0" y="7"/>
                  </a:moveTo>
                  <a:lnTo>
                    <a:pt x="13" y="0"/>
                  </a:lnTo>
                  <a:lnTo>
                    <a:pt x="26" y="21"/>
                  </a:lnTo>
                  <a:lnTo>
                    <a:pt x="13" y="29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245">
              <a:extLst>
                <a:ext uri="{FF2B5EF4-FFF2-40B4-BE49-F238E27FC236}">
                  <a16:creationId xmlns:a16="http://schemas.microsoft.com/office/drawing/2014/main" id="{9CAE3A22-4DBA-44A4-A9BD-52F27F9321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9351" y="1836738"/>
              <a:ext cx="41275" cy="46038"/>
            </a:xfrm>
            <a:custGeom>
              <a:avLst/>
              <a:gdLst>
                <a:gd name="T0" fmla="*/ 0 w 26"/>
                <a:gd name="T1" fmla="*/ 7 h 29"/>
                <a:gd name="T2" fmla="*/ 13 w 26"/>
                <a:gd name="T3" fmla="*/ 0 h 29"/>
                <a:gd name="T4" fmla="*/ 26 w 26"/>
                <a:gd name="T5" fmla="*/ 21 h 29"/>
                <a:gd name="T6" fmla="*/ 13 w 26"/>
                <a:gd name="T7" fmla="*/ 29 h 29"/>
                <a:gd name="T8" fmla="*/ 0 w 26"/>
                <a:gd name="T9" fmla="*/ 7 h 29"/>
                <a:gd name="T10" fmla="*/ 0 w 26"/>
                <a:gd name="T11" fmla="*/ 7 h 29"/>
                <a:gd name="T12" fmla="*/ 0 w 26"/>
                <a:gd name="T1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9">
                  <a:moveTo>
                    <a:pt x="0" y="7"/>
                  </a:moveTo>
                  <a:lnTo>
                    <a:pt x="13" y="0"/>
                  </a:lnTo>
                  <a:lnTo>
                    <a:pt x="26" y="21"/>
                  </a:lnTo>
                  <a:lnTo>
                    <a:pt x="13" y="29"/>
                  </a:lnTo>
                  <a:lnTo>
                    <a:pt x="0" y="7"/>
                  </a:lnTo>
                  <a:moveTo>
                    <a:pt x="0" y="7"/>
                  </a:moveTo>
                  <a:lnTo>
                    <a:pt x="0" y="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246">
              <a:extLst>
                <a:ext uri="{FF2B5EF4-FFF2-40B4-BE49-F238E27FC236}">
                  <a16:creationId xmlns:a16="http://schemas.microsoft.com/office/drawing/2014/main" id="{FF7ECB86-AE76-4466-9A1F-76E5AF1B1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1088" y="1905000"/>
              <a:ext cx="47625" cy="41275"/>
            </a:xfrm>
            <a:custGeom>
              <a:avLst/>
              <a:gdLst>
                <a:gd name="T0" fmla="*/ 0 w 30"/>
                <a:gd name="T1" fmla="*/ 14 h 26"/>
                <a:gd name="T2" fmla="*/ 8 w 30"/>
                <a:gd name="T3" fmla="*/ 0 h 26"/>
                <a:gd name="T4" fmla="*/ 30 w 30"/>
                <a:gd name="T5" fmla="*/ 13 h 26"/>
                <a:gd name="T6" fmla="*/ 22 w 30"/>
                <a:gd name="T7" fmla="*/ 26 h 26"/>
                <a:gd name="T8" fmla="*/ 0 w 30"/>
                <a:gd name="T9" fmla="*/ 14 h 26"/>
                <a:gd name="T10" fmla="*/ 0 w 30"/>
                <a:gd name="T11" fmla="*/ 14 h 26"/>
                <a:gd name="T12" fmla="*/ 0 w 30"/>
                <a:gd name="T1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0" y="14"/>
                  </a:moveTo>
                  <a:lnTo>
                    <a:pt x="8" y="0"/>
                  </a:lnTo>
                  <a:lnTo>
                    <a:pt x="30" y="13"/>
                  </a:lnTo>
                  <a:lnTo>
                    <a:pt x="22" y="26"/>
                  </a:lnTo>
                  <a:lnTo>
                    <a:pt x="0" y="14"/>
                  </a:lnTo>
                  <a:close/>
                  <a:moveTo>
                    <a:pt x="0" y="14"/>
                  </a:move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247">
              <a:extLst>
                <a:ext uri="{FF2B5EF4-FFF2-40B4-BE49-F238E27FC236}">
                  <a16:creationId xmlns:a16="http://schemas.microsoft.com/office/drawing/2014/main" id="{3D4B18E2-1929-4BAB-8D58-E636520D98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1088" y="1905000"/>
              <a:ext cx="47625" cy="41275"/>
            </a:xfrm>
            <a:custGeom>
              <a:avLst/>
              <a:gdLst>
                <a:gd name="T0" fmla="*/ 0 w 30"/>
                <a:gd name="T1" fmla="*/ 14 h 26"/>
                <a:gd name="T2" fmla="*/ 8 w 30"/>
                <a:gd name="T3" fmla="*/ 0 h 26"/>
                <a:gd name="T4" fmla="*/ 30 w 30"/>
                <a:gd name="T5" fmla="*/ 13 h 26"/>
                <a:gd name="T6" fmla="*/ 22 w 30"/>
                <a:gd name="T7" fmla="*/ 26 h 26"/>
                <a:gd name="T8" fmla="*/ 0 w 30"/>
                <a:gd name="T9" fmla="*/ 14 h 26"/>
                <a:gd name="T10" fmla="*/ 0 w 30"/>
                <a:gd name="T11" fmla="*/ 14 h 26"/>
                <a:gd name="T12" fmla="*/ 0 w 30"/>
                <a:gd name="T1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0" y="14"/>
                  </a:moveTo>
                  <a:lnTo>
                    <a:pt x="8" y="0"/>
                  </a:lnTo>
                  <a:lnTo>
                    <a:pt x="30" y="13"/>
                  </a:lnTo>
                  <a:lnTo>
                    <a:pt x="22" y="26"/>
                  </a:lnTo>
                  <a:lnTo>
                    <a:pt x="0" y="14"/>
                  </a:lnTo>
                  <a:moveTo>
                    <a:pt x="0" y="14"/>
                  </a:moveTo>
                  <a:lnTo>
                    <a:pt x="0" y="1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248">
              <a:extLst>
                <a:ext uri="{FF2B5EF4-FFF2-40B4-BE49-F238E27FC236}">
                  <a16:creationId xmlns:a16="http://schemas.microsoft.com/office/drawing/2014/main" id="{26CE38BB-5461-4DC0-8167-339768A914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0451" y="2005013"/>
              <a:ext cx="39688" cy="23813"/>
            </a:xfrm>
            <a:custGeom>
              <a:avLst/>
              <a:gdLst>
                <a:gd name="T0" fmla="*/ 0 w 25"/>
                <a:gd name="T1" fmla="*/ 0 h 15"/>
                <a:gd name="T2" fmla="*/ 25 w 25"/>
                <a:gd name="T3" fmla="*/ 0 h 15"/>
                <a:gd name="T4" fmla="*/ 25 w 25"/>
                <a:gd name="T5" fmla="*/ 15 h 15"/>
                <a:gd name="T6" fmla="*/ 0 w 25"/>
                <a:gd name="T7" fmla="*/ 15 h 15"/>
                <a:gd name="T8" fmla="*/ 0 w 25"/>
                <a:gd name="T9" fmla="*/ 0 h 15"/>
                <a:gd name="T10" fmla="*/ 0 w 25"/>
                <a:gd name="T11" fmla="*/ 0 h 15"/>
                <a:gd name="T12" fmla="*/ 0 w 25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5">
                  <a:moveTo>
                    <a:pt x="0" y="0"/>
                  </a:moveTo>
                  <a:lnTo>
                    <a:pt x="25" y="0"/>
                  </a:lnTo>
                  <a:lnTo>
                    <a:pt x="25" y="15"/>
                  </a:lnTo>
                  <a:lnTo>
                    <a:pt x="0" y="15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249">
              <a:extLst>
                <a:ext uri="{FF2B5EF4-FFF2-40B4-BE49-F238E27FC236}">
                  <a16:creationId xmlns:a16="http://schemas.microsoft.com/office/drawing/2014/main" id="{84B6E4CB-627A-469F-8B93-675FE21CD7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0451" y="2005013"/>
              <a:ext cx="39688" cy="23813"/>
            </a:xfrm>
            <a:custGeom>
              <a:avLst/>
              <a:gdLst>
                <a:gd name="T0" fmla="*/ 0 w 25"/>
                <a:gd name="T1" fmla="*/ 0 h 15"/>
                <a:gd name="T2" fmla="*/ 25 w 25"/>
                <a:gd name="T3" fmla="*/ 0 h 15"/>
                <a:gd name="T4" fmla="*/ 25 w 25"/>
                <a:gd name="T5" fmla="*/ 15 h 15"/>
                <a:gd name="T6" fmla="*/ 0 w 25"/>
                <a:gd name="T7" fmla="*/ 15 h 15"/>
                <a:gd name="T8" fmla="*/ 0 w 25"/>
                <a:gd name="T9" fmla="*/ 0 h 15"/>
                <a:gd name="T10" fmla="*/ 0 w 25"/>
                <a:gd name="T11" fmla="*/ 0 h 15"/>
                <a:gd name="T12" fmla="*/ 0 w 25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5">
                  <a:moveTo>
                    <a:pt x="0" y="0"/>
                  </a:moveTo>
                  <a:lnTo>
                    <a:pt x="25" y="0"/>
                  </a:lnTo>
                  <a:lnTo>
                    <a:pt x="25" y="15"/>
                  </a:lnTo>
                  <a:lnTo>
                    <a:pt x="0" y="15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250">
              <a:extLst>
                <a:ext uri="{FF2B5EF4-FFF2-40B4-BE49-F238E27FC236}">
                  <a16:creationId xmlns:a16="http://schemas.microsoft.com/office/drawing/2014/main" id="{DAE0D270-4F80-480A-8E15-B774F8964D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2676" y="2085975"/>
              <a:ext cx="46038" cy="41275"/>
            </a:xfrm>
            <a:custGeom>
              <a:avLst/>
              <a:gdLst>
                <a:gd name="T0" fmla="*/ 0 w 29"/>
                <a:gd name="T1" fmla="*/ 13 h 26"/>
                <a:gd name="T2" fmla="*/ 21 w 29"/>
                <a:gd name="T3" fmla="*/ 0 h 26"/>
                <a:gd name="T4" fmla="*/ 29 w 29"/>
                <a:gd name="T5" fmla="*/ 13 h 26"/>
                <a:gd name="T6" fmla="*/ 7 w 29"/>
                <a:gd name="T7" fmla="*/ 26 h 26"/>
                <a:gd name="T8" fmla="*/ 0 w 29"/>
                <a:gd name="T9" fmla="*/ 13 h 26"/>
                <a:gd name="T10" fmla="*/ 0 w 29"/>
                <a:gd name="T11" fmla="*/ 13 h 26"/>
                <a:gd name="T12" fmla="*/ 0 w 29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6">
                  <a:moveTo>
                    <a:pt x="0" y="13"/>
                  </a:moveTo>
                  <a:lnTo>
                    <a:pt x="21" y="0"/>
                  </a:lnTo>
                  <a:lnTo>
                    <a:pt x="29" y="13"/>
                  </a:lnTo>
                  <a:lnTo>
                    <a:pt x="7" y="26"/>
                  </a:lnTo>
                  <a:lnTo>
                    <a:pt x="0" y="13"/>
                  </a:lnTo>
                  <a:close/>
                  <a:moveTo>
                    <a:pt x="0" y="13"/>
                  </a:move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251">
              <a:extLst>
                <a:ext uri="{FF2B5EF4-FFF2-40B4-BE49-F238E27FC236}">
                  <a16:creationId xmlns:a16="http://schemas.microsoft.com/office/drawing/2014/main" id="{A07E5370-166B-4FE8-81D3-45C7E721A4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2676" y="2085975"/>
              <a:ext cx="46038" cy="41275"/>
            </a:xfrm>
            <a:custGeom>
              <a:avLst/>
              <a:gdLst>
                <a:gd name="T0" fmla="*/ 0 w 29"/>
                <a:gd name="T1" fmla="*/ 13 h 26"/>
                <a:gd name="T2" fmla="*/ 21 w 29"/>
                <a:gd name="T3" fmla="*/ 0 h 26"/>
                <a:gd name="T4" fmla="*/ 29 w 29"/>
                <a:gd name="T5" fmla="*/ 13 h 26"/>
                <a:gd name="T6" fmla="*/ 7 w 29"/>
                <a:gd name="T7" fmla="*/ 26 h 26"/>
                <a:gd name="T8" fmla="*/ 0 w 29"/>
                <a:gd name="T9" fmla="*/ 13 h 26"/>
                <a:gd name="T10" fmla="*/ 0 w 29"/>
                <a:gd name="T11" fmla="*/ 13 h 26"/>
                <a:gd name="T12" fmla="*/ 0 w 29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6">
                  <a:moveTo>
                    <a:pt x="0" y="13"/>
                  </a:moveTo>
                  <a:lnTo>
                    <a:pt x="21" y="0"/>
                  </a:lnTo>
                  <a:lnTo>
                    <a:pt x="29" y="13"/>
                  </a:lnTo>
                  <a:lnTo>
                    <a:pt x="7" y="26"/>
                  </a:lnTo>
                  <a:lnTo>
                    <a:pt x="0" y="13"/>
                  </a:lnTo>
                  <a:moveTo>
                    <a:pt x="0" y="13"/>
                  </a:moveTo>
                  <a:lnTo>
                    <a:pt x="0" y="1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C04182E9-2975-47F7-A474-37E23E6A9F9B}"/>
              </a:ext>
            </a:extLst>
          </p:cNvPr>
          <p:cNvGrpSpPr/>
          <p:nvPr/>
        </p:nvGrpSpPr>
        <p:grpSpPr>
          <a:xfrm>
            <a:off x="8075317" y="1274856"/>
            <a:ext cx="275702" cy="225763"/>
            <a:chOff x="3557588" y="1852613"/>
            <a:chExt cx="420688" cy="3444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3" name="Freeform 252">
              <a:extLst>
                <a:ext uri="{FF2B5EF4-FFF2-40B4-BE49-F238E27FC236}">
                  <a16:creationId xmlns:a16="http://schemas.microsoft.com/office/drawing/2014/main" id="{2DA2BCD6-2B00-4340-BC92-C0F2B5B668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9038" y="1973263"/>
              <a:ext cx="77788" cy="47625"/>
            </a:xfrm>
            <a:custGeom>
              <a:avLst/>
              <a:gdLst>
                <a:gd name="T0" fmla="*/ 156 w 211"/>
                <a:gd name="T1" fmla="*/ 0 h 133"/>
                <a:gd name="T2" fmla="*/ 56 w 211"/>
                <a:gd name="T3" fmla="*/ 0 h 133"/>
                <a:gd name="T4" fmla="*/ 0 w 211"/>
                <a:gd name="T5" fmla="*/ 56 h 133"/>
                <a:gd name="T6" fmla="*/ 0 w 211"/>
                <a:gd name="T7" fmla="*/ 133 h 133"/>
                <a:gd name="T8" fmla="*/ 211 w 211"/>
                <a:gd name="T9" fmla="*/ 133 h 133"/>
                <a:gd name="T10" fmla="*/ 211 w 211"/>
                <a:gd name="T11" fmla="*/ 56 h 133"/>
                <a:gd name="T12" fmla="*/ 156 w 211"/>
                <a:gd name="T13" fmla="*/ 0 h 133"/>
                <a:gd name="T14" fmla="*/ 156 w 211"/>
                <a:gd name="T15" fmla="*/ 0 h 133"/>
                <a:gd name="T16" fmla="*/ 156 w 211"/>
                <a:gd name="T1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133">
                  <a:moveTo>
                    <a:pt x="1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211" y="133"/>
                    <a:pt x="211" y="133"/>
                    <a:pt x="211" y="133"/>
                  </a:cubicBezTo>
                  <a:cubicBezTo>
                    <a:pt x="211" y="56"/>
                    <a:pt x="211" y="56"/>
                    <a:pt x="211" y="56"/>
                  </a:cubicBezTo>
                  <a:cubicBezTo>
                    <a:pt x="211" y="25"/>
                    <a:pt x="187" y="0"/>
                    <a:pt x="156" y="0"/>
                  </a:cubicBezTo>
                  <a:close/>
                  <a:moveTo>
                    <a:pt x="156" y="0"/>
                  </a:moveTo>
                  <a:cubicBezTo>
                    <a:pt x="156" y="0"/>
                    <a:pt x="156" y="0"/>
                    <a:pt x="1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253">
              <a:extLst>
                <a:ext uri="{FF2B5EF4-FFF2-40B4-BE49-F238E27FC236}">
                  <a16:creationId xmlns:a16="http://schemas.microsoft.com/office/drawing/2014/main" id="{041F5D3A-5B0B-4568-AE9C-59CA2309CC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1263" y="1912938"/>
              <a:ext cx="34925" cy="36513"/>
            </a:xfrm>
            <a:custGeom>
              <a:avLst/>
              <a:gdLst>
                <a:gd name="T0" fmla="*/ 48 w 96"/>
                <a:gd name="T1" fmla="*/ 97 h 97"/>
                <a:gd name="T2" fmla="*/ 96 w 96"/>
                <a:gd name="T3" fmla="*/ 48 h 97"/>
                <a:gd name="T4" fmla="*/ 48 w 96"/>
                <a:gd name="T5" fmla="*/ 0 h 97"/>
                <a:gd name="T6" fmla="*/ 0 w 96"/>
                <a:gd name="T7" fmla="*/ 48 h 97"/>
                <a:gd name="T8" fmla="*/ 48 w 96"/>
                <a:gd name="T9" fmla="*/ 97 h 97"/>
                <a:gd name="T10" fmla="*/ 48 w 96"/>
                <a:gd name="T11" fmla="*/ 97 h 97"/>
                <a:gd name="T12" fmla="*/ 48 w 96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7">
                  <a:moveTo>
                    <a:pt x="48" y="97"/>
                  </a:moveTo>
                  <a:cubicBezTo>
                    <a:pt x="74" y="97"/>
                    <a:pt x="96" y="75"/>
                    <a:pt x="96" y="48"/>
                  </a:cubicBezTo>
                  <a:cubicBezTo>
                    <a:pt x="96" y="22"/>
                    <a:pt x="74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75"/>
                    <a:pt x="21" y="97"/>
                    <a:pt x="48" y="97"/>
                  </a:cubicBezTo>
                  <a:close/>
                  <a:moveTo>
                    <a:pt x="48" y="97"/>
                  </a:moveTo>
                  <a:cubicBezTo>
                    <a:pt x="48" y="97"/>
                    <a:pt x="48" y="97"/>
                    <a:pt x="48" y="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254">
              <a:extLst>
                <a:ext uri="{FF2B5EF4-FFF2-40B4-BE49-F238E27FC236}">
                  <a16:creationId xmlns:a16="http://schemas.microsoft.com/office/drawing/2014/main" id="{D827320C-C5DF-4BF6-9CE1-4094AA266C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7588" y="1852613"/>
              <a:ext cx="420688" cy="230188"/>
            </a:xfrm>
            <a:custGeom>
              <a:avLst/>
              <a:gdLst>
                <a:gd name="T0" fmla="*/ 1156 w 1156"/>
                <a:gd name="T1" fmla="*/ 632 h 632"/>
                <a:gd name="T2" fmla="*/ 1156 w 1156"/>
                <a:gd name="T3" fmla="*/ 0 h 632"/>
                <a:gd name="T4" fmla="*/ 0 w 1156"/>
                <a:gd name="T5" fmla="*/ 0 h 632"/>
                <a:gd name="T6" fmla="*/ 0 w 1156"/>
                <a:gd name="T7" fmla="*/ 632 h 632"/>
                <a:gd name="T8" fmla="*/ 1156 w 1156"/>
                <a:gd name="T9" fmla="*/ 632 h 632"/>
                <a:gd name="T10" fmla="*/ 405 w 1156"/>
                <a:gd name="T11" fmla="*/ 388 h 632"/>
                <a:gd name="T12" fmla="*/ 478 w 1156"/>
                <a:gd name="T13" fmla="*/ 275 h 632"/>
                <a:gd name="T14" fmla="*/ 462 w 1156"/>
                <a:gd name="T15" fmla="*/ 216 h 632"/>
                <a:gd name="T16" fmla="*/ 578 w 1156"/>
                <a:gd name="T17" fmla="*/ 101 h 632"/>
                <a:gd name="T18" fmla="*/ 694 w 1156"/>
                <a:gd name="T19" fmla="*/ 216 h 632"/>
                <a:gd name="T20" fmla="*/ 678 w 1156"/>
                <a:gd name="T21" fmla="*/ 275 h 632"/>
                <a:gd name="T22" fmla="*/ 751 w 1156"/>
                <a:gd name="T23" fmla="*/ 388 h 632"/>
                <a:gd name="T24" fmla="*/ 751 w 1156"/>
                <a:gd name="T25" fmla="*/ 533 h 632"/>
                <a:gd name="T26" fmla="*/ 405 w 1156"/>
                <a:gd name="T27" fmla="*/ 533 h 632"/>
                <a:gd name="T28" fmla="*/ 405 w 1156"/>
                <a:gd name="T29" fmla="*/ 388 h 632"/>
                <a:gd name="T30" fmla="*/ 405 w 1156"/>
                <a:gd name="T31" fmla="*/ 388 h 632"/>
                <a:gd name="T32" fmla="*/ 405 w 1156"/>
                <a:gd name="T33" fmla="*/ 388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6" h="632">
                  <a:moveTo>
                    <a:pt x="1156" y="632"/>
                  </a:moveTo>
                  <a:cubicBezTo>
                    <a:pt x="1156" y="0"/>
                    <a:pt x="1156" y="0"/>
                    <a:pt x="11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2"/>
                    <a:pt x="0" y="632"/>
                    <a:pt x="0" y="632"/>
                  </a:cubicBezTo>
                  <a:lnTo>
                    <a:pt x="1156" y="632"/>
                  </a:lnTo>
                  <a:close/>
                  <a:moveTo>
                    <a:pt x="405" y="388"/>
                  </a:moveTo>
                  <a:cubicBezTo>
                    <a:pt x="405" y="337"/>
                    <a:pt x="435" y="294"/>
                    <a:pt x="478" y="275"/>
                  </a:cubicBezTo>
                  <a:cubicBezTo>
                    <a:pt x="468" y="258"/>
                    <a:pt x="462" y="238"/>
                    <a:pt x="462" y="216"/>
                  </a:cubicBezTo>
                  <a:cubicBezTo>
                    <a:pt x="462" y="152"/>
                    <a:pt x="514" y="101"/>
                    <a:pt x="578" y="101"/>
                  </a:cubicBezTo>
                  <a:cubicBezTo>
                    <a:pt x="642" y="101"/>
                    <a:pt x="694" y="152"/>
                    <a:pt x="694" y="216"/>
                  </a:cubicBezTo>
                  <a:cubicBezTo>
                    <a:pt x="694" y="238"/>
                    <a:pt x="688" y="258"/>
                    <a:pt x="678" y="275"/>
                  </a:cubicBezTo>
                  <a:cubicBezTo>
                    <a:pt x="721" y="294"/>
                    <a:pt x="751" y="337"/>
                    <a:pt x="751" y="388"/>
                  </a:cubicBezTo>
                  <a:cubicBezTo>
                    <a:pt x="751" y="533"/>
                    <a:pt x="751" y="533"/>
                    <a:pt x="751" y="533"/>
                  </a:cubicBezTo>
                  <a:cubicBezTo>
                    <a:pt x="405" y="533"/>
                    <a:pt x="405" y="533"/>
                    <a:pt x="405" y="533"/>
                  </a:cubicBezTo>
                  <a:lnTo>
                    <a:pt x="405" y="388"/>
                  </a:lnTo>
                  <a:close/>
                  <a:moveTo>
                    <a:pt x="405" y="388"/>
                  </a:moveTo>
                  <a:cubicBezTo>
                    <a:pt x="405" y="388"/>
                    <a:pt x="405" y="388"/>
                    <a:pt x="405" y="3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255">
              <a:extLst>
                <a:ext uri="{FF2B5EF4-FFF2-40B4-BE49-F238E27FC236}">
                  <a16:creationId xmlns:a16="http://schemas.microsoft.com/office/drawing/2014/main" id="{4D025542-37CC-44AB-80EA-1B5BAB6283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7588" y="2106613"/>
              <a:ext cx="420688" cy="90488"/>
            </a:xfrm>
            <a:custGeom>
              <a:avLst/>
              <a:gdLst>
                <a:gd name="T0" fmla="*/ 0 w 265"/>
                <a:gd name="T1" fmla="*/ 0 h 57"/>
                <a:gd name="T2" fmla="*/ 0 w 265"/>
                <a:gd name="T3" fmla="*/ 57 h 57"/>
                <a:gd name="T4" fmla="*/ 265 w 265"/>
                <a:gd name="T5" fmla="*/ 57 h 57"/>
                <a:gd name="T6" fmla="*/ 265 w 265"/>
                <a:gd name="T7" fmla="*/ 0 h 57"/>
                <a:gd name="T8" fmla="*/ 0 w 265"/>
                <a:gd name="T9" fmla="*/ 0 h 57"/>
                <a:gd name="T10" fmla="*/ 238 w 265"/>
                <a:gd name="T11" fmla="*/ 36 h 57"/>
                <a:gd name="T12" fmla="*/ 222 w 265"/>
                <a:gd name="T13" fmla="*/ 36 h 57"/>
                <a:gd name="T14" fmla="*/ 222 w 265"/>
                <a:gd name="T15" fmla="*/ 42 h 57"/>
                <a:gd name="T16" fmla="*/ 207 w 265"/>
                <a:gd name="T17" fmla="*/ 42 h 57"/>
                <a:gd name="T18" fmla="*/ 207 w 265"/>
                <a:gd name="T19" fmla="*/ 36 h 57"/>
                <a:gd name="T20" fmla="*/ 30 w 265"/>
                <a:gd name="T21" fmla="*/ 36 h 57"/>
                <a:gd name="T22" fmla="*/ 30 w 265"/>
                <a:gd name="T23" fmla="*/ 21 h 57"/>
                <a:gd name="T24" fmla="*/ 207 w 265"/>
                <a:gd name="T25" fmla="*/ 21 h 57"/>
                <a:gd name="T26" fmla="*/ 207 w 265"/>
                <a:gd name="T27" fmla="*/ 14 h 57"/>
                <a:gd name="T28" fmla="*/ 222 w 265"/>
                <a:gd name="T29" fmla="*/ 14 h 57"/>
                <a:gd name="T30" fmla="*/ 222 w 265"/>
                <a:gd name="T31" fmla="*/ 21 h 57"/>
                <a:gd name="T32" fmla="*/ 238 w 265"/>
                <a:gd name="T33" fmla="*/ 21 h 57"/>
                <a:gd name="T34" fmla="*/ 238 w 265"/>
                <a:gd name="T35" fmla="*/ 36 h 57"/>
                <a:gd name="T36" fmla="*/ 238 w 265"/>
                <a:gd name="T37" fmla="*/ 36 h 57"/>
                <a:gd name="T38" fmla="*/ 238 w 265"/>
                <a:gd name="T39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5" h="57">
                  <a:moveTo>
                    <a:pt x="0" y="0"/>
                  </a:moveTo>
                  <a:lnTo>
                    <a:pt x="0" y="57"/>
                  </a:lnTo>
                  <a:lnTo>
                    <a:pt x="265" y="57"/>
                  </a:lnTo>
                  <a:lnTo>
                    <a:pt x="265" y="0"/>
                  </a:lnTo>
                  <a:lnTo>
                    <a:pt x="0" y="0"/>
                  </a:lnTo>
                  <a:close/>
                  <a:moveTo>
                    <a:pt x="238" y="36"/>
                  </a:moveTo>
                  <a:lnTo>
                    <a:pt x="222" y="36"/>
                  </a:lnTo>
                  <a:lnTo>
                    <a:pt x="222" y="42"/>
                  </a:lnTo>
                  <a:lnTo>
                    <a:pt x="207" y="42"/>
                  </a:lnTo>
                  <a:lnTo>
                    <a:pt x="207" y="36"/>
                  </a:lnTo>
                  <a:lnTo>
                    <a:pt x="30" y="36"/>
                  </a:lnTo>
                  <a:lnTo>
                    <a:pt x="30" y="21"/>
                  </a:lnTo>
                  <a:lnTo>
                    <a:pt x="207" y="21"/>
                  </a:lnTo>
                  <a:lnTo>
                    <a:pt x="207" y="14"/>
                  </a:lnTo>
                  <a:lnTo>
                    <a:pt x="222" y="14"/>
                  </a:lnTo>
                  <a:lnTo>
                    <a:pt x="222" y="21"/>
                  </a:lnTo>
                  <a:lnTo>
                    <a:pt x="238" y="21"/>
                  </a:lnTo>
                  <a:lnTo>
                    <a:pt x="238" y="36"/>
                  </a:lnTo>
                  <a:close/>
                  <a:moveTo>
                    <a:pt x="238" y="36"/>
                  </a:moveTo>
                  <a:lnTo>
                    <a:pt x="23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256">
              <a:extLst>
                <a:ext uri="{FF2B5EF4-FFF2-40B4-BE49-F238E27FC236}">
                  <a16:creationId xmlns:a16="http://schemas.microsoft.com/office/drawing/2014/main" id="{B1969643-CD95-4656-80EB-59C9B512D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7588" y="2106613"/>
              <a:ext cx="420688" cy="90488"/>
            </a:xfrm>
            <a:custGeom>
              <a:avLst/>
              <a:gdLst>
                <a:gd name="T0" fmla="*/ 0 w 265"/>
                <a:gd name="T1" fmla="*/ 0 h 57"/>
                <a:gd name="T2" fmla="*/ 0 w 265"/>
                <a:gd name="T3" fmla="*/ 57 h 57"/>
                <a:gd name="T4" fmla="*/ 265 w 265"/>
                <a:gd name="T5" fmla="*/ 57 h 57"/>
                <a:gd name="T6" fmla="*/ 265 w 265"/>
                <a:gd name="T7" fmla="*/ 0 h 57"/>
                <a:gd name="T8" fmla="*/ 0 w 265"/>
                <a:gd name="T9" fmla="*/ 0 h 57"/>
                <a:gd name="T10" fmla="*/ 238 w 265"/>
                <a:gd name="T11" fmla="*/ 36 h 57"/>
                <a:gd name="T12" fmla="*/ 222 w 265"/>
                <a:gd name="T13" fmla="*/ 36 h 57"/>
                <a:gd name="T14" fmla="*/ 222 w 265"/>
                <a:gd name="T15" fmla="*/ 42 h 57"/>
                <a:gd name="T16" fmla="*/ 207 w 265"/>
                <a:gd name="T17" fmla="*/ 42 h 57"/>
                <a:gd name="T18" fmla="*/ 207 w 265"/>
                <a:gd name="T19" fmla="*/ 36 h 57"/>
                <a:gd name="T20" fmla="*/ 30 w 265"/>
                <a:gd name="T21" fmla="*/ 36 h 57"/>
                <a:gd name="T22" fmla="*/ 30 w 265"/>
                <a:gd name="T23" fmla="*/ 21 h 57"/>
                <a:gd name="T24" fmla="*/ 207 w 265"/>
                <a:gd name="T25" fmla="*/ 21 h 57"/>
                <a:gd name="T26" fmla="*/ 207 w 265"/>
                <a:gd name="T27" fmla="*/ 14 h 57"/>
                <a:gd name="T28" fmla="*/ 222 w 265"/>
                <a:gd name="T29" fmla="*/ 14 h 57"/>
                <a:gd name="T30" fmla="*/ 222 w 265"/>
                <a:gd name="T31" fmla="*/ 21 h 57"/>
                <a:gd name="T32" fmla="*/ 238 w 265"/>
                <a:gd name="T33" fmla="*/ 21 h 57"/>
                <a:gd name="T34" fmla="*/ 238 w 265"/>
                <a:gd name="T35" fmla="*/ 36 h 57"/>
                <a:gd name="T36" fmla="*/ 238 w 265"/>
                <a:gd name="T37" fmla="*/ 36 h 57"/>
                <a:gd name="T38" fmla="*/ 238 w 265"/>
                <a:gd name="T39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5" h="57">
                  <a:moveTo>
                    <a:pt x="0" y="0"/>
                  </a:moveTo>
                  <a:lnTo>
                    <a:pt x="0" y="57"/>
                  </a:lnTo>
                  <a:lnTo>
                    <a:pt x="265" y="57"/>
                  </a:lnTo>
                  <a:lnTo>
                    <a:pt x="265" y="0"/>
                  </a:lnTo>
                  <a:lnTo>
                    <a:pt x="0" y="0"/>
                  </a:lnTo>
                  <a:moveTo>
                    <a:pt x="238" y="36"/>
                  </a:moveTo>
                  <a:lnTo>
                    <a:pt x="222" y="36"/>
                  </a:lnTo>
                  <a:lnTo>
                    <a:pt x="222" y="42"/>
                  </a:lnTo>
                  <a:lnTo>
                    <a:pt x="207" y="42"/>
                  </a:lnTo>
                  <a:lnTo>
                    <a:pt x="207" y="36"/>
                  </a:lnTo>
                  <a:lnTo>
                    <a:pt x="30" y="36"/>
                  </a:lnTo>
                  <a:lnTo>
                    <a:pt x="30" y="21"/>
                  </a:lnTo>
                  <a:lnTo>
                    <a:pt x="207" y="21"/>
                  </a:lnTo>
                  <a:lnTo>
                    <a:pt x="207" y="14"/>
                  </a:lnTo>
                  <a:lnTo>
                    <a:pt x="222" y="14"/>
                  </a:lnTo>
                  <a:lnTo>
                    <a:pt x="222" y="21"/>
                  </a:lnTo>
                  <a:lnTo>
                    <a:pt x="238" y="21"/>
                  </a:lnTo>
                  <a:lnTo>
                    <a:pt x="238" y="36"/>
                  </a:lnTo>
                  <a:moveTo>
                    <a:pt x="238" y="36"/>
                  </a:moveTo>
                  <a:lnTo>
                    <a:pt x="238" y="3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35245B3-FC73-4565-92DD-176023843310}"/>
              </a:ext>
            </a:extLst>
          </p:cNvPr>
          <p:cNvGrpSpPr/>
          <p:nvPr/>
        </p:nvGrpSpPr>
        <p:grpSpPr>
          <a:xfrm>
            <a:off x="3178351" y="1196828"/>
            <a:ext cx="220561" cy="274661"/>
            <a:chOff x="2911476" y="935038"/>
            <a:chExt cx="33655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5" name="Rectangle 257">
              <a:extLst>
                <a:ext uri="{FF2B5EF4-FFF2-40B4-BE49-F238E27FC236}">
                  <a16:creationId xmlns:a16="http://schemas.microsoft.com/office/drawing/2014/main" id="{F813E873-AB22-4A04-AA5B-9FDE41D1A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2288" y="1236663"/>
              <a:ext cx="55563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Rectangle 258">
              <a:extLst>
                <a:ext uri="{FF2B5EF4-FFF2-40B4-BE49-F238E27FC236}">
                  <a16:creationId xmlns:a16="http://schemas.microsoft.com/office/drawing/2014/main" id="{AFD25C89-4B86-4E19-8383-988C16D2A2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1" y="1162050"/>
              <a:ext cx="349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259">
              <a:extLst>
                <a:ext uri="{FF2B5EF4-FFF2-40B4-BE49-F238E27FC236}">
                  <a16:creationId xmlns:a16="http://schemas.microsoft.com/office/drawing/2014/main" id="{2AC52868-BA06-4323-A211-3B016E139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1326" y="1236663"/>
              <a:ext cx="55563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260">
              <a:extLst>
                <a:ext uri="{FF2B5EF4-FFF2-40B4-BE49-F238E27FC236}">
                  <a16:creationId xmlns:a16="http://schemas.microsoft.com/office/drawing/2014/main" id="{99B11383-CFFF-4B8A-888A-034FB18837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1476" y="935038"/>
              <a:ext cx="336550" cy="419100"/>
            </a:xfrm>
            <a:custGeom>
              <a:avLst/>
              <a:gdLst>
                <a:gd name="T0" fmla="*/ 0 w 212"/>
                <a:gd name="T1" fmla="*/ 0 h 264"/>
                <a:gd name="T2" fmla="*/ 0 w 212"/>
                <a:gd name="T3" fmla="*/ 264 h 264"/>
                <a:gd name="T4" fmla="*/ 212 w 212"/>
                <a:gd name="T5" fmla="*/ 264 h 264"/>
                <a:gd name="T6" fmla="*/ 212 w 212"/>
                <a:gd name="T7" fmla="*/ 0 h 264"/>
                <a:gd name="T8" fmla="*/ 0 w 212"/>
                <a:gd name="T9" fmla="*/ 0 h 264"/>
                <a:gd name="T10" fmla="*/ 184 w 212"/>
                <a:gd name="T11" fmla="*/ 237 h 264"/>
                <a:gd name="T12" fmla="*/ 28 w 212"/>
                <a:gd name="T13" fmla="*/ 237 h 264"/>
                <a:gd name="T14" fmla="*/ 28 w 212"/>
                <a:gd name="T15" fmla="*/ 128 h 264"/>
                <a:gd name="T16" fmla="*/ 184 w 212"/>
                <a:gd name="T17" fmla="*/ 128 h 264"/>
                <a:gd name="T18" fmla="*/ 184 w 212"/>
                <a:gd name="T19" fmla="*/ 237 h 264"/>
                <a:gd name="T20" fmla="*/ 184 w 212"/>
                <a:gd name="T21" fmla="*/ 101 h 264"/>
                <a:gd name="T22" fmla="*/ 28 w 212"/>
                <a:gd name="T23" fmla="*/ 101 h 264"/>
                <a:gd name="T24" fmla="*/ 28 w 212"/>
                <a:gd name="T25" fmla="*/ 25 h 264"/>
                <a:gd name="T26" fmla="*/ 184 w 212"/>
                <a:gd name="T27" fmla="*/ 25 h 264"/>
                <a:gd name="T28" fmla="*/ 184 w 212"/>
                <a:gd name="T29" fmla="*/ 101 h 264"/>
                <a:gd name="T30" fmla="*/ 184 w 212"/>
                <a:gd name="T31" fmla="*/ 101 h 264"/>
                <a:gd name="T32" fmla="*/ 184 w 212"/>
                <a:gd name="T33" fmla="*/ 10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264">
                  <a:moveTo>
                    <a:pt x="0" y="0"/>
                  </a:moveTo>
                  <a:lnTo>
                    <a:pt x="0" y="264"/>
                  </a:lnTo>
                  <a:lnTo>
                    <a:pt x="212" y="264"/>
                  </a:lnTo>
                  <a:lnTo>
                    <a:pt x="212" y="0"/>
                  </a:lnTo>
                  <a:lnTo>
                    <a:pt x="0" y="0"/>
                  </a:lnTo>
                  <a:close/>
                  <a:moveTo>
                    <a:pt x="184" y="237"/>
                  </a:moveTo>
                  <a:lnTo>
                    <a:pt x="28" y="237"/>
                  </a:lnTo>
                  <a:lnTo>
                    <a:pt x="28" y="128"/>
                  </a:lnTo>
                  <a:lnTo>
                    <a:pt x="184" y="128"/>
                  </a:lnTo>
                  <a:lnTo>
                    <a:pt x="184" y="237"/>
                  </a:lnTo>
                  <a:close/>
                  <a:moveTo>
                    <a:pt x="184" y="101"/>
                  </a:moveTo>
                  <a:lnTo>
                    <a:pt x="28" y="101"/>
                  </a:lnTo>
                  <a:lnTo>
                    <a:pt x="28" y="25"/>
                  </a:lnTo>
                  <a:lnTo>
                    <a:pt x="184" y="25"/>
                  </a:lnTo>
                  <a:lnTo>
                    <a:pt x="184" y="101"/>
                  </a:lnTo>
                  <a:close/>
                  <a:moveTo>
                    <a:pt x="184" y="101"/>
                  </a:moveTo>
                  <a:lnTo>
                    <a:pt x="18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261">
              <a:extLst>
                <a:ext uri="{FF2B5EF4-FFF2-40B4-BE49-F238E27FC236}">
                  <a16:creationId xmlns:a16="http://schemas.microsoft.com/office/drawing/2014/main" id="{B8A58861-A1A5-4A4F-BD57-4A1D13ED35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1476" y="935038"/>
              <a:ext cx="336550" cy="419100"/>
            </a:xfrm>
            <a:custGeom>
              <a:avLst/>
              <a:gdLst>
                <a:gd name="T0" fmla="*/ 0 w 212"/>
                <a:gd name="T1" fmla="*/ 0 h 264"/>
                <a:gd name="T2" fmla="*/ 0 w 212"/>
                <a:gd name="T3" fmla="*/ 264 h 264"/>
                <a:gd name="T4" fmla="*/ 212 w 212"/>
                <a:gd name="T5" fmla="*/ 264 h 264"/>
                <a:gd name="T6" fmla="*/ 212 w 212"/>
                <a:gd name="T7" fmla="*/ 0 h 264"/>
                <a:gd name="T8" fmla="*/ 0 w 212"/>
                <a:gd name="T9" fmla="*/ 0 h 264"/>
                <a:gd name="T10" fmla="*/ 184 w 212"/>
                <a:gd name="T11" fmla="*/ 237 h 264"/>
                <a:gd name="T12" fmla="*/ 28 w 212"/>
                <a:gd name="T13" fmla="*/ 237 h 264"/>
                <a:gd name="T14" fmla="*/ 28 w 212"/>
                <a:gd name="T15" fmla="*/ 128 h 264"/>
                <a:gd name="T16" fmla="*/ 184 w 212"/>
                <a:gd name="T17" fmla="*/ 128 h 264"/>
                <a:gd name="T18" fmla="*/ 184 w 212"/>
                <a:gd name="T19" fmla="*/ 237 h 264"/>
                <a:gd name="T20" fmla="*/ 184 w 212"/>
                <a:gd name="T21" fmla="*/ 101 h 264"/>
                <a:gd name="T22" fmla="*/ 28 w 212"/>
                <a:gd name="T23" fmla="*/ 101 h 264"/>
                <a:gd name="T24" fmla="*/ 28 w 212"/>
                <a:gd name="T25" fmla="*/ 25 h 264"/>
                <a:gd name="T26" fmla="*/ 184 w 212"/>
                <a:gd name="T27" fmla="*/ 25 h 264"/>
                <a:gd name="T28" fmla="*/ 184 w 212"/>
                <a:gd name="T29" fmla="*/ 101 h 264"/>
                <a:gd name="T30" fmla="*/ 184 w 212"/>
                <a:gd name="T31" fmla="*/ 101 h 264"/>
                <a:gd name="T32" fmla="*/ 184 w 212"/>
                <a:gd name="T33" fmla="*/ 10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264">
                  <a:moveTo>
                    <a:pt x="0" y="0"/>
                  </a:moveTo>
                  <a:lnTo>
                    <a:pt x="0" y="264"/>
                  </a:lnTo>
                  <a:lnTo>
                    <a:pt x="212" y="264"/>
                  </a:lnTo>
                  <a:lnTo>
                    <a:pt x="212" y="0"/>
                  </a:lnTo>
                  <a:lnTo>
                    <a:pt x="0" y="0"/>
                  </a:lnTo>
                  <a:moveTo>
                    <a:pt x="184" y="237"/>
                  </a:moveTo>
                  <a:lnTo>
                    <a:pt x="28" y="237"/>
                  </a:lnTo>
                  <a:lnTo>
                    <a:pt x="28" y="128"/>
                  </a:lnTo>
                  <a:lnTo>
                    <a:pt x="184" y="128"/>
                  </a:lnTo>
                  <a:lnTo>
                    <a:pt x="184" y="237"/>
                  </a:lnTo>
                  <a:moveTo>
                    <a:pt x="184" y="101"/>
                  </a:moveTo>
                  <a:lnTo>
                    <a:pt x="28" y="101"/>
                  </a:lnTo>
                  <a:lnTo>
                    <a:pt x="28" y="25"/>
                  </a:lnTo>
                  <a:lnTo>
                    <a:pt x="184" y="25"/>
                  </a:lnTo>
                  <a:lnTo>
                    <a:pt x="184" y="101"/>
                  </a:lnTo>
                  <a:moveTo>
                    <a:pt x="184" y="101"/>
                  </a:moveTo>
                  <a:lnTo>
                    <a:pt x="184" y="10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262">
              <a:extLst>
                <a:ext uri="{FF2B5EF4-FFF2-40B4-BE49-F238E27FC236}">
                  <a16:creationId xmlns:a16="http://schemas.microsoft.com/office/drawing/2014/main" id="{4211C7B4-D565-49AC-A2D5-61E84092E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1326" y="1162050"/>
              <a:ext cx="55563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263">
              <a:extLst>
                <a:ext uri="{FF2B5EF4-FFF2-40B4-BE49-F238E27FC236}">
                  <a16:creationId xmlns:a16="http://schemas.microsoft.com/office/drawing/2014/main" id="{D16D080D-1198-495E-B9A0-0EA34BB07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1326" y="1000125"/>
              <a:ext cx="196850" cy="714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264">
              <a:extLst>
                <a:ext uri="{FF2B5EF4-FFF2-40B4-BE49-F238E27FC236}">
                  <a16:creationId xmlns:a16="http://schemas.microsoft.com/office/drawing/2014/main" id="{DD14D7C7-07DC-42FC-B8B3-421B78F4F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2288" y="1162050"/>
              <a:ext cx="55563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C7AF46CA-33EE-4790-A1C1-0EFDA13D8CEA}"/>
              </a:ext>
            </a:extLst>
          </p:cNvPr>
          <p:cNvGrpSpPr/>
          <p:nvPr/>
        </p:nvGrpSpPr>
        <p:grpSpPr>
          <a:xfrm>
            <a:off x="3620513" y="1195787"/>
            <a:ext cx="238248" cy="274661"/>
            <a:chOff x="3586163" y="933450"/>
            <a:chExt cx="363538" cy="41910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7" name="Freeform 265">
              <a:extLst>
                <a:ext uri="{FF2B5EF4-FFF2-40B4-BE49-F238E27FC236}">
                  <a16:creationId xmlns:a16="http://schemas.microsoft.com/office/drawing/2014/main" id="{3D9E3191-A542-4FE1-9F64-36621698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9526" y="933450"/>
              <a:ext cx="130175" cy="150813"/>
            </a:xfrm>
            <a:custGeom>
              <a:avLst/>
              <a:gdLst>
                <a:gd name="T0" fmla="*/ 82 w 82"/>
                <a:gd name="T1" fmla="*/ 71 h 95"/>
                <a:gd name="T2" fmla="*/ 82 w 82"/>
                <a:gd name="T3" fmla="*/ 24 h 95"/>
                <a:gd name="T4" fmla="*/ 41 w 82"/>
                <a:gd name="T5" fmla="*/ 0 h 95"/>
                <a:gd name="T6" fmla="*/ 0 w 82"/>
                <a:gd name="T7" fmla="*/ 24 h 95"/>
                <a:gd name="T8" fmla="*/ 0 w 82"/>
                <a:gd name="T9" fmla="*/ 71 h 95"/>
                <a:gd name="T10" fmla="*/ 9 w 82"/>
                <a:gd name="T11" fmla="*/ 76 h 95"/>
                <a:gd name="T12" fmla="*/ 41 w 82"/>
                <a:gd name="T13" fmla="*/ 95 h 95"/>
                <a:gd name="T14" fmla="*/ 82 w 82"/>
                <a:gd name="T15" fmla="*/ 71 h 95"/>
                <a:gd name="T16" fmla="*/ 82 w 82"/>
                <a:gd name="T17" fmla="*/ 71 h 95"/>
                <a:gd name="T18" fmla="*/ 82 w 82"/>
                <a:gd name="T19" fmla="*/ 7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5">
                  <a:moveTo>
                    <a:pt x="82" y="71"/>
                  </a:moveTo>
                  <a:lnTo>
                    <a:pt x="82" y="24"/>
                  </a:lnTo>
                  <a:lnTo>
                    <a:pt x="41" y="0"/>
                  </a:lnTo>
                  <a:lnTo>
                    <a:pt x="0" y="24"/>
                  </a:lnTo>
                  <a:lnTo>
                    <a:pt x="0" y="71"/>
                  </a:lnTo>
                  <a:lnTo>
                    <a:pt x="9" y="76"/>
                  </a:lnTo>
                  <a:lnTo>
                    <a:pt x="41" y="95"/>
                  </a:lnTo>
                  <a:lnTo>
                    <a:pt x="82" y="71"/>
                  </a:lnTo>
                  <a:close/>
                  <a:moveTo>
                    <a:pt x="82" y="71"/>
                  </a:moveTo>
                  <a:lnTo>
                    <a:pt x="82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266">
              <a:extLst>
                <a:ext uri="{FF2B5EF4-FFF2-40B4-BE49-F238E27FC236}">
                  <a16:creationId xmlns:a16="http://schemas.microsoft.com/office/drawing/2014/main" id="{9D56FED4-0044-4D4A-BCD2-AD65ECCC0A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9526" y="933450"/>
              <a:ext cx="130175" cy="150813"/>
            </a:xfrm>
            <a:custGeom>
              <a:avLst/>
              <a:gdLst>
                <a:gd name="T0" fmla="*/ 82 w 82"/>
                <a:gd name="T1" fmla="*/ 71 h 95"/>
                <a:gd name="T2" fmla="*/ 82 w 82"/>
                <a:gd name="T3" fmla="*/ 24 h 95"/>
                <a:gd name="T4" fmla="*/ 41 w 82"/>
                <a:gd name="T5" fmla="*/ 0 h 95"/>
                <a:gd name="T6" fmla="*/ 0 w 82"/>
                <a:gd name="T7" fmla="*/ 24 h 95"/>
                <a:gd name="T8" fmla="*/ 0 w 82"/>
                <a:gd name="T9" fmla="*/ 71 h 95"/>
                <a:gd name="T10" fmla="*/ 9 w 82"/>
                <a:gd name="T11" fmla="*/ 76 h 95"/>
                <a:gd name="T12" fmla="*/ 41 w 82"/>
                <a:gd name="T13" fmla="*/ 95 h 95"/>
                <a:gd name="T14" fmla="*/ 82 w 82"/>
                <a:gd name="T15" fmla="*/ 71 h 95"/>
                <a:gd name="T16" fmla="*/ 82 w 82"/>
                <a:gd name="T17" fmla="*/ 71 h 95"/>
                <a:gd name="T18" fmla="*/ 82 w 82"/>
                <a:gd name="T19" fmla="*/ 7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5">
                  <a:moveTo>
                    <a:pt x="82" y="71"/>
                  </a:moveTo>
                  <a:lnTo>
                    <a:pt x="82" y="24"/>
                  </a:lnTo>
                  <a:lnTo>
                    <a:pt x="41" y="0"/>
                  </a:lnTo>
                  <a:lnTo>
                    <a:pt x="0" y="24"/>
                  </a:lnTo>
                  <a:lnTo>
                    <a:pt x="0" y="71"/>
                  </a:lnTo>
                  <a:lnTo>
                    <a:pt x="9" y="76"/>
                  </a:lnTo>
                  <a:lnTo>
                    <a:pt x="41" y="95"/>
                  </a:lnTo>
                  <a:lnTo>
                    <a:pt x="82" y="71"/>
                  </a:lnTo>
                  <a:moveTo>
                    <a:pt x="82" y="71"/>
                  </a:moveTo>
                  <a:lnTo>
                    <a:pt x="82" y="7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267">
              <a:extLst>
                <a:ext uri="{FF2B5EF4-FFF2-40B4-BE49-F238E27FC236}">
                  <a16:creationId xmlns:a16="http://schemas.microsoft.com/office/drawing/2014/main" id="{D1FA1160-689F-4891-9DC2-5BC3E4EE9B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41738" y="1068388"/>
              <a:ext cx="131763" cy="150813"/>
            </a:xfrm>
            <a:custGeom>
              <a:avLst/>
              <a:gdLst>
                <a:gd name="T0" fmla="*/ 41 w 83"/>
                <a:gd name="T1" fmla="*/ 0 h 95"/>
                <a:gd name="T2" fmla="*/ 0 w 83"/>
                <a:gd name="T3" fmla="*/ 24 h 95"/>
                <a:gd name="T4" fmla="*/ 0 w 83"/>
                <a:gd name="T5" fmla="*/ 71 h 95"/>
                <a:gd name="T6" fmla="*/ 41 w 83"/>
                <a:gd name="T7" fmla="*/ 95 h 95"/>
                <a:gd name="T8" fmla="*/ 83 w 83"/>
                <a:gd name="T9" fmla="*/ 71 h 95"/>
                <a:gd name="T10" fmla="*/ 83 w 83"/>
                <a:gd name="T11" fmla="*/ 24 h 95"/>
                <a:gd name="T12" fmla="*/ 41 w 83"/>
                <a:gd name="T13" fmla="*/ 0 h 95"/>
                <a:gd name="T14" fmla="*/ 41 w 83"/>
                <a:gd name="T15" fmla="*/ 0 h 95"/>
                <a:gd name="T16" fmla="*/ 41 w 83"/>
                <a:gd name="T1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95">
                  <a:moveTo>
                    <a:pt x="41" y="0"/>
                  </a:moveTo>
                  <a:lnTo>
                    <a:pt x="0" y="24"/>
                  </a:lnTo>
                  <a:lnTo>
                    <a:pt x="0" y="71"/>
                  </a:lnTo>
                  <a:lnTo>
                    <a:pt x="41" y="95"/>
                  </a:lnTo>
                  <a:lnTo>
                    <a:pt x="83" y="71"/>
                  </a:lnTo>
                  <a:lnTo>
                    <a:pt x="83" y="24"/>
                  </a:lnTo>
                  <a:lnTo>
                    <a:pt x="41" y="0"/>
                  </a:lnTo>
                  <a:close/>
                  <a:moveTo>
                    <a:pt x="41" y="0"/>
                  </a:move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268">
              <a:extLst>
                <a:ext uri="{FF2B5EF4-FFF2-40B4-BE49-F238E27FC236}">
                  <a16:creationId xmlns:a16="http://schemas.microsoft.com/office/drawing/2014/main" id="{B770DB37-EBB7-4D67-A88D-8DA16C061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41738" y="1068388"/>
              <a:ext cx="131763" cy="150813"/>
            </a:xfrm>
            <a:custGeom>
              <a:avLst/>
              <a:gdLst>
                <a:gd name="T0" fmla="*/ 41 w 83"/>
                <a:gd name="T1" fmla="*/ 0 h 95"/>
                <a:gd name="T2" fmla="*/ 0 w 83"/>
                <a:gd name="T3" fmla="*/ 24 h 95"/>
                <a:gd name="T4" fmla="*/ 0 w 83"/>
                <a:gd name="T5" fmla="*/ 71 h 95"/>
                <a:gd name="T6" fmla="*/ 41 w 83"/>
                <a:gd name="T7" fmla="*/ 95 h 95"/>
                <a:gd name="T8" fmla="*/ 83 w 83"/>
                <a:gd name="T9" fmla="*/ 71 h 95"/>
                <a:gd name="T10" fmla="*/ 83 w 83"/>
                <a:gd name="T11" fmla="*/ 24 h 95"/>
                <a:gd name="T12" fmla="*/ 41 w 83"/>
                <a:gd name="T13" fmla="*/ 0 h 95"/>
                <a:gd name="T14" fmla="*/ 41 w 83"/>
                <a:gd name="T15" fmla="*/ 0 h 95"/>
                <a:gd name="T16" fmla="*/ 41 w 83"/>
                <a:gd name="T1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95">
                  <a:moveTo>
                    <a:pt x="41" y="0"/>
                  </a:moveTo>
                  <a:lnTo>
                    <a:pt x="0" y="24"/>
                  </a:lnTo>
                  <a:lnTo>
                    <a:pt x="0" y="71"/>
                  </a:lnTo>
                  <a:lnTo>
                    <a:pt x="41" y="95"/>
                  </a:lnTo>
                  <a:lnTo>
                    <a:pt x="83" y="71"/>
                  </a:lnTo>
                  <a:lnTo>
                    <a:pt x="83" y="24"/>
                  </a:lnTo>
                  <a:lnTo>
                    <a:pt x="41" y="0"/>
                  </a:lnTo>
                  <a:moveTo>
                    <a:pt x="41" y="0"/>
                  </a:moveTo>
                  <a:lnTo>
                    <a:pt x="4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269">
              <a:extLst>
                <a:ext uri="{FF2B5EF4-FFF2-40B4-BE49-F238E27FC236}">
                  <a16:creationId xmlns:a16="http://schemas.microsoft.com/office/drawing/2014/main" id="{1D3E09AC-91A5-4CEF-B5E0-E92508D204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6163" y="1068388"/>
              <a:ext cx="131763" cy="150813"/>
            </a:xfrm>
            <a:custGeom>
              <a:avLst/>
              <a:gdLst>
                <a:gd name="T0" fmla="*/ 0 w 83"/>
                <a:gd name="T1" fmla="*/ 24 h 95"/>
                <a:gd name="T2" fmla="*/ 0 w 83"/>
                <a:gd name="T3" fmla="*/ 71 h 95"/>
                <a:gd name="T4" fmla="*/ 41 w 83"/>
                <a:gd name="T5" fmla="*/ 95 h 95"/>
                <a:gd name="T6" fmla="*/ 83 w 83"/>
                <a:gd name="T7" fmla="*/ 71 h 95"/>
                <a:gd name="T8" fmla="*/ 83 w 83"/>
                <a:gd name="T9" fmla="*/ 24 h 95"/>
                <a:gd name="T10" fmla="*/ 41 w 83"/>
                <a:gd name="T11" fmla="*/ 0 h 95"/>
                <a:gd name="T12" fmla="*/ 0 w 83"/>
                <a:gd name="T13" fmla="*/ 24 h 95"/>
                <a:gd name="T14" fmla="*/ 0 w 83"/>
                <a:gd name="T15" fmla="*/ 24 h 95"/>
                <a:gd name="T16" fmla="*/ 0 w 83"/>
                <a:gd name="T17" fmla="*/ 2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95">
                  <a:moveTo>
                    <a:pt x="0" y="24"/>
                  </a:moveTo>
                  <a:lnTo>
                    <a:pt x="0" y="71"/>
                  </a:lnTo>
                  <a:lnTo>
                    <a:pt x="41" y="95"/>
                  </a:lnTo>
                  <a:lnTo>
                    <a:pt x="83" y="71"/>
                  </a:lnTo>
                  <a:lnTo>
                    <a:pt x="83" y="24"/>
                  </a:lnTo>
                  <a:lnTo>
                    <a:pt x="41" y="0"/>
                  </a:lnTo>
                  <a:lnTo>
                    <a:pt x="0" y="24"/>
                  </a:lnTo>
                  <a:close/>
                  <a:moveTo>
                    <a:pt x="0" y="24"/>
                  </a:move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270">
              <a:extLst>
                <a:ext uri="{FF2B5EF4-FFF2-40B4-BE49-F238E27FC236}">
                  <a16:creationId xmlns:a16="http://schemas.microsoft.com/office/drawing/2014/main" id="{E737F4D1-2D62-4EAB-8696-8A86A81B7D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6163" y="1068388"/>
              <a:ext cx="131763" cy="150813"/>
            </a:xfrm>
            <a:custGeom>
              <a:avLst/>
              <a:gdLst>
                <a:gd name="T0" fmla="*/ 0 w 83"/>
                <a:gd name="T1" fmla="*/ 24 h 95"/>
                <a:gd name="T2" fmla="*/ 0 w 83"/>
                <a:gd name="T3" fmla="*/ 71 h 95"/>
                <a:gd name="T4" fmla="*/ 41 w 83"/>
                <a:gd name="T5" fmla="*/ 95 h 95"/>
                <a:gd name="T6" fmla="*/ 83 w 83"/>
                <a:gd name="T7" fmla="*/ 71 h 95"/>
                <a:gd name="T8" fmla="*/ 83 w 83"/>
                <a:gd name="T9" fmla="*/ 24 h 95"/>
                <a:gd name="T10" fmla="*/ 41 w 83"/>
                <a:gd name="T11" fmla="*/ 0 h 95"/>
                <a:gd name="T12" fmla="*/ 0 w 83"/>
                <a:gd name="T13" fmla="*/ 24 h 95"/>
                <a:gd name="T14" fmla="*/ 0 w 83"/>
                <a:gd name="T15" fmla="*/ 24 h 95"/>
                <a:gd name="T16" fmla="*/ 0 w 83"/>
                <a:gd name="T17" fmla="*/ 2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95">
                  <a:moveTo>
                    <a:pt x="0" y="24"/>
                  </a:moveTo>
                  <a:lnTo>
                    <a:pt x="0" y="71"/>
                  </a:lnTo>
                  <a:lnTo>
                    <a:pt x="41" y="95"/>
                  </a:lnTo>
                  <a:lnTo>
                    <a:pt x="83" y="71"/>
                  </a:lnTo>
                  <a:lnTo>
                    <a:pt x="83" y="24"/>
                  </a:lnTo>
                  <a:lnTo>
                    <a:pt x="41" y="0"/>
                  </a:lnTo>
                  <a:lnTo>
                    <a:pt x="0" y="24"/>
                  </a:lnTo>
                  <a:moveTo>
                    <a:pt x="0" y="24"/>
                  </a:moveTo>
                  <a:lnTo>
                    <a:pt x="0" y="2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271">
              <a:extLst>
                <a:ext uri="{FF2B5EF4-FFF2-40B4-BE49-F238E27FC236}">
                  <a16:creationId xmlns:a16="http://schemas.microsoft.com/office/drawing/2014/main" id="{84B22B1E-3073-4852-90E3-44B8E93F10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9526" y="1201738"/>
              <a:ext cx="130175" cy="150813"/>
            </a:xfrm>
            <a:custGeom>
              <a:avLst/>
              <a:gdLst>
                <a:gd name="T0" fmla="*/ 82 w 82"/>
                <a:gd name="T1" fmla="*/ 71 h 95"/>
                <a:gd name="T2" fmla="*/ 82 w 82"/>
                <a:gd name="T3" fmla="*/ 24 h 95"/>
                <a:gd name="T4" fmla="*/ 41 w 82"/>
                <a:gd name="T5" fmla="*/ 0 h 95"/>
                <a:gd name="T6" fmla="*/ 0 w 82"/>
                <a:gd name="T7" fmla="*/ 24 h 95"/>
                <a:gd name="T8" fmla="*/ 0 w 82"/>
                <a:gd name="T9" fmla="*/ 71 h 95"/>
                <a:gd name="T10" fmla="*/ 41 w 82"/>
                <a:gd name="T11" fmla="*/ 95 h 95"/>
                <a:gd name="T12" fmla="*/ 82 w 82"/>
                <a:gd name="T13" fmla="*/ 71 h 95"/>
                <a:gd name="T14" fmla="*/ 82 w 82"/>
                <a:gd name="T15" fmla="*/ 71 h 95"/>
                <a:gd name="T16" fmla="*/ 82 w 82"/>
                <a:gd name="T17" fmla="*/ 7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95">
                  <a:moveTo>
                    <a:pt x="82" y="71"/>
                  </a:moveTo>
                  <a:lnTo>
                    <a:pt x="82" y="24"/>
                  </a:lnTo>
                  <a:lnTo>
                    <a:pt x="41" y="0"/>
                  </a:lnTo>
                  <a:lnTo>
                    <a:pt x="0" y="24"/>
                  </a:lnTo>
                  <a:lnTo>
                    <a:pt x="0" y="71"/>
                  </a:lnTo>
                  <a:lnTo>
                    <a:pt x="41" y="95"/>
                  </a:lnTo>
                  <a:lnTo>
                    <a:pt x="82" y="71"/>
                  </a:lnTo>
                  <a:close/>
                  <a:moveTo>
                    <a:pt x="82" y="71"/>
                  </a:moveTo>
                  <a:lnTo>
                    <a:pt x="82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272">
              <a:extLst>
                <a:ext uri="{FF2B5EF4-FFF2-40B4-BE49-F238E27FC236}">
                  <a16:creationId xmlns:a16="http://schemas.microsoft.com/office/drawing/2014/main" id="{283EA7CE-8A0E-4FB1-B926-DD9774C318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9526" y="1201738"/>
              <a:ext cx="130175" cy="150813"/>
            </a:xfrm>
            <a:custGeom>
              <a:avLst/>
              <a:gdLst>
                <a:gd name="T0" fmla="*/ 82 w 82"/>
                <a:gd name="T1" fmla="*/ 71 h 95"/>
                <a:gd name="T2" fmla="*/ 82 w 82"/>
                <a:gd name="T3" fmla="*/ 24 h 95"/>
                <a:gd name="T4" fmla="*/ 41 w 82"/>
                <a:gd name="T5" fmla="*/ 0 h 95"/>
                <a:gd name="T6" fmla="*/ 0 w 82"/>
                <a:gd name="T7" fmla="*/ 24 h 95"/>
                <a:gd name="T8" fmla="*/ 0 w 82"/>
                <a:gd name="T9" fmla="*/ 71 h 95"/>
                <a:gd name="T10" fmla="*/ 41 w 82"/>
                <a:gd name="T11" fmla="*/ 95 h 95"/>
                <a:gd name="T12" fmla="*/ 82 w 82"/>
                <a:gd name="T13" fmla="*/ 71 h 95"/>
                <a:gd name="T14" fmla="*/ 82 w 82"/>
                <a:gd name="T15" fmla="*/ 71 h 95"/>
                <a:gd name="T16" fmla="*/ 82 w 82"/>
                <a:gd name="T17" fmla="*/ 7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95">
                  <a:moveTo>
                    <a:pt x="82" y="71"/>
                  </a:moveTo>
                  <a:lnTo>
                    <a:pt x="82" y="24"/>
                  </a:lnTo>
                  <a:lnTo>
                    <a:pt x="41" y="0"/>
                  </a:lnTo>
                  <a:lnTo>
                    <a:pt x="0" y="24"/>
                  </a:lnTo>
                  <a:lnTo>
                    <a:pt x="0" y="71"/>
                  </a:lnTo>
                  <a:lnTo>
                    <a:pt x="41" y="95"/>
                  </a:lnTo>
                  <a:lnTo>
                    <a:pt x="82" y="71"/>
                  </a:lnTo>
                  <a:moveTo>
                    <a:pt x="82" y="71"/>
                  </a:moveTo>
                  <a:lnTo>
                    <a:pt x="82" y="7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8D89B5C-7F59-44CF-B225-C7BC9E8DCA56}"/>
              </a:ext>
            </a:extLst>
          </p:cNvPr>
          <p:cNvGrpSpPr/>
          <p:nvPr/>
        </p:nvGrpSpPr>
        <p:grpSpPr>
          <a:xfrm>
            <a:off x="4578705" y="1196828"/>
            <a:ext cx="274661" cy="274661"/>
            <a:chOff x="5048251" y="935038"/>
            <a:chExt cx="41910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2" name="Freeform 273">
              <a:extLst>
                <a:ext uri="{FF2B5EF4-FFF2-40B4-BE49-F238E27FC236}">
                  <a16:creationId xmlns:a16="http://schemas.microsoft.com/office/drawing/2014/main" id="{73B8F0ED-F26F-4699-B112-788C090AE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8251" y="935038"/>
              <a:ext cx="419100" cy="141288"/>
            </a:xfrm>
            <a:custGeom>
              <a:avLst/>
              <a:gdLst>
                <a:gd name="T0" fmla="*/ 1155 w 1155"/>
                <a:gd name="T1" fmla="*/ 389 h 389"/>
                <a:gd name="T2" fmla="*/ 1155 w 1155"/>
                <a:gd name="T3" fmla="*/ 266 h 389"/>
                <a:gd name="T4" fmla="*/ 577 w 1155"/>
                <a:gd name="T5" fmla="*/ 0 h 389"/>
                <a:gd name="T6" fmla="*/ 0 w 1155"/>
                <a:gd name="T7" fmla="*/ 266 h 389"/>
                <a:gd name="T8" fmla="*/ 0 w 1155"/>
                <a:gd name="T9" fmla="*/ 389 h 389"/>
                <a:gd name="T10" fmla="*/ 1155 w 1155"/>
                <a:gd name="T11" fmla="*/ 389 h 389"/>
                <a:gd name="T12" fmla="*/ 576 w 1155"/>
                <a:gd name="T13" fmla="*/ 111 h 389"/>
                <a:gd name="T14" fmla="*/ 680 w 1155"/>
                <a:gd name="T15" fmla="*/ 215 h 389"/>
                <a:gd name="T16" fmla="*/ 576 w 1155"/>
                <a:gd name="T17" fmla="*/ 319 h 389"/>
                <a:gd name="T18" fmla="*/ 473 w 1155"/>
                <a:gd name="T19" fmla="*/ 215 h 389"/>
                <a:gd name="T20" fmla="*/ 576 w 1155"/>
                <a:gd name="T21" fmla="*/ 111 h 389"/>
                <a:gd name="T22" fmla="*/ 576 w 1155"/>
                <a:gd name="T23" fmla="*/ 111 h 389"/>
                <a:gd name="T24" fmla="*/ 576 w 1155"/>
                <a:gd name="T25" fmla="*/ 111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5" h="389">
                  <a:moveTo>
                    <a:pt x="1155" y="389"/>
                  </a:moveTo>
                  <a:cubicBezTo>
                    <a:pt x="1155" y="266"/>
                    <a:pt x="1155" y="266"/>
                    <a:pt x="1155" y="266"/>
                  </a:cubicBezTo>
                  <a:cubicBezTo>
                    <a:pt x="577" y="0"/>
                    <a:pt x="577" y="0"/>
                    <a:pt x="577" y="0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389"/>
                    <a:pt x="0" y="389"/>
                    <a:pt x="0" y="389"/>
                  </a:cubicBezTo>
                  <a:lnTo>
                    <a:pt x="1155" y="389"/>
                  </a:lnTo>
                  <a:close/>
                  <a:moveTo>
                    <a:pt x="576" y="111"/>
                  </a:moveTo>
                  <a:cubicBezTo>
                    <a:pt x="634" y="111"/>
                    <a:pt x="680" y="158"/>
                    <a:pt x="680" y="215"/>
                  </a:cubicBezTo>
                  <a:cubicBezTo>
                    <a:pt x="680" y="272"/>
                    <a:pt x="634" y="319"/>
                    <a:pt x="576" y="319"/>
                  </a:cubicBezTo>
                  <a:cubicBezTo>
                    <a:pt x="519" y="319"/>
                    <a:pt x="473" y="272"/>
                    <a:pt x="473" y="215"/>
                  </a:cubicBezTo>
                  <a:cubicBezTo>
                    <a:pt x="473" y="158"/>
                    <a:pt x="519" y="111"/>
                    <a:pt x="576" y="111"/>
                  </a:cubicBezTo>
                  <a:close/>
                  <a:moveTo>
                    <a:pt x="576" y="111"/>
                  </a:moveTo>
                  <a:cubicBezTo>
                    <a:pt x="576" y="111"/>
                    <a:pt x="576" y="111"/>
                    <a:pt x="576" y="1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74">
              <a:extLst>
                <a:ext uri="{FF2B5EF4-FFF2-40B4-BE49-F238E27FC236}">
                  <a16:creationId xmlns:a16="http://schemas.microsoft.com/office/drawing/2014/main" id="{D69A9C0F-03A3-4A55-8BA4-7313A8E559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3513" y="1000125"/>
              <a:ext cx="26988" cy="25400"/>
            </a:xfrm>
            <a:custGeom>
              <a:avLst/>
              <a:gdLst>
                <a:gd name="T0" fmla="*/ 36 w 72"/>
                <a:gd name="T1" fmla="*/ 72 h 72"/>
                <a:gd name="T2" fmla="*/ 72 w 72"/>
                <a:gd name="T3" fmla="*/ 36 h 72"/>
                <a:gd name="T4" fmla="*/ 36 w 72"/>
                <a:gd name="T5" fmla="*/ 0 h 72"/>
                <a:gd name="T6" fmla="*/ 0 w 72"/>
                <a:gd name="T7" fmla="*/ 36 h 72"/>
                <a:gd name="T8" fmla="*/ 36 w 72"/>
                <a:gd name="T9" fmla="*/ 72 h 72"/>
                <a:gd name="T10" fmla="*/ 36 w 72"/>
                <a:gd name="T11" fmla="*/ 72 h 72"/>
                <a:gd name="T12" fmla="*/ 36 w 72"/>
                <a:gd name="T1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lose/>
                  <a:moveTo>
                    <a:pt x="36" y="72"/>
                  </a:moveTo>
                  <a:cubicBezTo>
                    <a:pt x="36" y="72"/>
                    <a:pt x="36" y="72"/>
                    <a:pt x="36" y="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75">
              <a:extLst>
                <a:ext uri="{FF2B5EF4-FFF2-40B4-BE49-F238E27FC236}">
                  <a16:creationId xmlns:a16="http://schemas.microsoft.com/office/drawing/2014/main" id="{FB959C5E-22A9-4B93-8A3F-C705553A5B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7301" y="1100138"/>
              <a:ext cx="390525" cy="171450"/>
            </a:xfrm>
            <a:custGeom>
              <a:avLst/>
              <a:gdLst>
                <a:gd name="T0" fmla="*/ 246 w 246"/>
                <a:gd name="T1" fmla="*/ 79 h 108"/>
                <a:gd name="T2" fmla="*/ 226 w 246"/>
                <a:gd name="T3" fmla="*/ 79 h 108"/>
                <a:gd name="T4" fmla="*/ 226 w 246"/>
                <a:gd name="T5" fmla="*/ 0 h 108"/>
                <a:gd name="T6" fmla="*/ 175 w 246"/>
                <a:gd name="T7" fmla="*/ 0 h 108"/>
                <a:gd name="T8" fmla="*/ 175 w 246"/>
                <a:gd name="T9" fmla="*/ 79 h 108"/>
                <a:gd name="T10" fmla="*/ 145 w 246"/>
                <a:gd name="T11" fmla="*/ 79 h 108"/>
                <a:gd name="T12" fmla="*/ 145 w 246"/>
                <a:gd name="T13" fmla="*/ 0 h 108"/>
                <a:gd name="T14" fmla="*/ 94 w 246"/>
                <a:gd name="T15" fmla="*/ 0 h 108"/>
                <a:gd name="T16" fmla="*/ 94 w 246"/>
                <a:gd name="T17" fmla="*/ 79 h 108"/>
                <a:gd name="T18" fmla="*/ 64 w 246"/>
                <a:gd name="T19" fmla="*/ 79 h 108"/>
                <a:gd name="T20" fmla="*/ 64 w 246"/>
                <a:gd name="T21" fmla="*/ 0 h 108"/>
                <a:gd name="T22" fmla="*/ 14 w 246"/>
                <a:gd name="T23" fmla="*/ 0 h 108"/>
                <a:gd name="T24" fmla="*/ 14 w 246"/>
                <a:gd name="T25" fmla="*/ 79 h 108"/>
                <a:gd name="T26" fmla="*/ 0 w 246"/>
                <a:gd name="T27" fmla="*/ 79 h 108"/>
                <a:gd name="T28" fmla="*/ 0 w 246"/>
                <a:gd name="T29" fmla="*/ 108 h 108"/>
                <a:gd name="T30" fmla="*/ 246 w 246"/>
                <a:gd name="T31" fmla="*/ 108 h 108"/>
                <a:gd name="T32" fmla="*/ 246 w 246"/>
                <a:gd name="T33" fmla="*/ 79 h 108"/>
                <a:gd name="T34" fmla="*/ 246 w 246"/>
                <a:gd name="T35" fmla="*/ 79 h 108"/>
                <a:gd name="T36" fmla="*/ 246 w 246"/>
                <a:gd name="T37" fmla="*/ 7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6" h="108">
                  <a:moveTo>
                    <a:pt x="246" y="79"/>
                  </a:moveTo>
                  <a:lnTo>
                    <a:pt x="226" y="79"/>
                  </a:lnTo>
                  <a:lnTo>
                    <a:pt x="226" y="0"/>
                  </a:lnTo>
                  <a:lnTo>
                    <a:pt x="175" y="0"/>
                  </a:lnTo>
                  <a:lnTo>
                    <a:pt x="175" y="79"/>
                  </a:lnTo>
                  <a:lnTo>
                    <a:pt x="145" y="79"/>
                  </a:lnTo>
                  <a:lnTo>
                    <a:pt x="145" y="0"/>
                  </a:lnTo>
                  <a:lnTo>
                    <a:pt x="94" y="0"/>
                  </a:lnTo>
                  <a:lnTo>
                    <a:pt x="94" y="79"/>
                  </a:lnTo>
                  <a:lnTo>
                    <a:pt x="64" y="79"/>
                  </a:lnTo>
                  <a:lnTo>
                    <a:pt x="64" y="0"/>
                  </a:lnTo>
                  <a:lnTo>
                    <a:pt x="14" y="0"/>
                  </a:lnTo>
                  <a:lnTo>
                    <a:pt x="14" y="79"/>
                  </a:lnTo>
                  <a:lnTo>
                    <a:pt x="0" y="79"/>
                  </a:lnTo>
                  <a:lnTo>
                    <a:pt x="0" y="108"/>
                  </a:lnTo>
                  <a:lnTo>
                    <a:pt x="246" y="108"/>
                  </a:lnTo>
                  <a:lnTo>
                    <a:pt x="246" y="79"/>
                  </a:lnTo>
                  <a:close/>
                  <a:moveTo>
                    <a:pt x="246" y="79"/>
                  </a:moveTo>
                  <a:lnTo>
                    <a:pt x="246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276">
              <a:extLst>
                <a:ext uri="{FF2B5EF4-FFF2-40B4-BE49-F238E27FC236}">
                  <a16:creationId xmlns:a16="http://schemas.microsoft.com/office/drawing/2014/main" id="{5CBD7EF7-B913-499E-AAD7-D548D59BA7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7301" y="1100138"/>
              <a:ext cx="390525" cy="171450"/>
            </a:xfrm>
            <a:custGeom>
              <a:avLst/>
              <a:gdLst>
                <a:gd name="T0" fmla="*/ 246 w 246"/>
                <a:gd name="T1" fmla="*/ 79 h 108"/>
                <a:gd name="T2" fmla="*/ 226 w 246"/>
                <a:gd name="T3" fmla="*/ 79 h 108"/>
                <a:gd name="T4" fmla="*/ 226 w 246"/>
                <a:gd name="T5" fmla="*/ 0 h 108"/>
                <a:gd name="T6" fmla="*/ 175 w 246"/>
                <a:gd name="T7" fmla="*/ 0 h 108"/>
                <a:gd name="T8" fmla="*/ 175 w 246"/>
                <a:gd name="T9" fmla="*/ 79 h 108"/>
                <a:gd name="T10" fmla="*/ 145 w 246"/>
                <a:gd name="T11" fmla="*/ 79 h 108"/>
                <a:gd name="T12" fmla="*/ 145 w 246"/>
                <a:gd name="T13" fmla="*/ 0 h 108"/>
                <a:gd name="T14" fmla="*/ 94 w 246"/>
                <a:gd name="T15" fmla="*/ 0 h 108"/>
                <a:gd name="T16" fmla="*/ 94 w 246"/>
                <a:gd name="T17" fmla="*/ 79 h 108"/>
                <a:gd name="T18" fmla="*/ 64 w 246"/>
                <a:gd name="T19" fmla="*/ 79 h 108"/>
                <a:gd name="T20" fmla="*/ 64 w 246"/>
                <a:gd name="T21" fmla="*/ 0 h 108"/>
                <a:gd name="T22" fmla="*/ 14 w 246"/>
                <a:gd name="T23" fmla="*/ 0 h 108"/>
                <a:gd name="T24" fmla="*/ 14 w 246"/>
                <a:gd name="T25" fmla="*/ 79 h 108"/>
                <a:gd name="T26" fmla="*/ 0 w 246"/>
                <a:gd name="T27" fmla="*/ 79 h 108"/>
                <a:gd name="T28" fmla="*/ 0 w 246"/>
                <a:gd name="T29" fmla="*/ 108 h 108"/>
                <a:gd name="T30" fmla="*/ 246 w 246"/>
                <a:gd name="T31" fmla="*/ 108 h 108"/>
                <a:gd name="T32" fmla="*/ 246 w 246"/>
                <a:gd name="T33" fmla="*/ 79 h 108"/>
                <a:gd name="T34" fmla="*/ 246 w 246"/>
                <a:gd name="T35" fmla="*/ 79 h 108"/>
                <a:gd name="T36" fmla="*/ 246 w 246"/>
                <a:gd name="T37" fmla="*/ 7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6" h="108">
                  <a:moveTo>
                    <a:pt x="246" y="79"/>
                  </a:moveTo>
                  <a:lnTo>
                    <a:pt x="226" y="79"/>
                  </a:lnTo>
                  <a:lnTo>
                    <a:pt x="226" y="0"/>
                  </a:lnTo>
                  <a:lnTo>
                    <a:pt x="175" y="0"/>
                  </a:lnTo>
                  <a:lnTo>
                    <a:pt x="175" y="79"/>
                  </a:lnTo>
                  <a:lnTo>
                    <a:pt x="145" y="79"/>
                  </a:lnTo>
                  <a:lnTo>
                    <a:pt x="145" y="0"/>
                  </a:lnTo>
                  <a:lnTo>
                    <a:pt x="94" y="0"/>
                  </a:lnTo>
                  <a:lnTo>
                    <a:pt x="94" y="79"/>
                  </a:lnTo>
                  <a:lnTo>
                    <a:pt x="64" y="79"/>
                  </a:lnTo>
                  <a:lnTo>
                    <a:pt x="64" y="0"/>
                  </a:lnTo>
                  <a:lnTo>
                    <a:pt x="14" y="0"/>
                  </a:lnTo>
                  <a:lnTo>
                    <a:pt x="14" y="79"/>
                  </a:lnTo>
                  <a:lnTo>
                    <a:pt x="0" y="79"/>
                  </a:lnTo>
                  <a:lnTo>
                    <a:pt x="0" y="108"/>
                  </a:lnTo>
                  <a:lnTo>
                    <a:pt x="246" y="108"/>
                  </a:lnTo>
                  <a:lnTo>
                    <a:pt x="246" y="79"/>
                  </a:lnTo>
                  <a:moveTo>
                    <a:pt x="246" y="79"/>
                  </a:moveTo>
                  <a:lnTo>
                    <a:pt x="246" y="7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277">
              <a:extLst>
                <a:ext uri="{FF2B5EF4-FFF2-40B4-BE49-F238E27FC236}">
                  <a16:creationId xmlns:a16="http://schemas.microsoft.com/office/drawing/2014/main" id="{57BBA3A2-01FB-4606-9901-578AD4C6D3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251" y="1296988"/>
              <a:ext cx="419100" cy="57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C9D036D6-E589-4823-8D52-41CB6D017B1E}"/>
              </a:ext>
            </a:extLst>
          </p:cNvPr>
          <p:cNvGrpSpPr/>
          <p:nvPr/>
        </p:nvGrpSpPr>
        <p:grpSpPr>
          <a:xfrm>
            <a:off x="11062253" y="1239483"/>
            <a:ext cx="286105" cy="286105"/>
            <a:chOff x="8115301" y="1798638"/>
            <a:chExt cx="436563" cy="4365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8" name="Freeform 278">
              <a:extLst>
                <a:ext uri="{FF2B5EF4-FFF2-40B4-BE49-F238E27FC236}">
                  <a16:creationId xmlns:a16="http://schemas.microsoft.com/office/drawing/2014/main" id="{79BFA202-99E6-4197-9F93-4F4927F4A8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9288" y="1884363"/>
              <a:ext cx="206375" cy="196850"/>
            </a:xfrm>
            <a:custGeom>
              <a:avLst/>
              <a:gdLst>
                <a:gd name="T0" fmla="*/ 466 w 566"/>
                <a:gd name="T1" fmla="*/ 76 h 542"/>
                <a:gd name="T2" fmla="*/ 283 w 566"/>
                <a:gd name="T3" fmla="*/ 0 h 542"/>
                <a:gd name="T4" fmla="*/ 101 w 566"/>
                <a:gd name="T5" fmla="*/ 76 h 542"/>
                <a:gd name="T6" fmla="*/ 101 w 566"/>
                <a:gd name="T7" fmla="*/ 441 h 542"/>
                <a:gd name="T8" fmla="*/ 466 w 566"/>
                <a:gd name="T9" fmla="*/ 441 h 542"/>
                <a:gd name="T10" fmla="*/ 466 w 566"/>
                <a:gd name="T11" fmla="*/ 76 h 542"/>
                <a:gd name="T12" fmla="*/ 466 w 566"/>
                <a:gd name="T13" fmla="*/ 76 h 542"/>
                <a:gd name="T14" fmla="*/ 466 w 566"/>
                <a:gd name="T15" fmla="*/ 76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6" h="542">
                  <a:moveTo>
                    <a:pt x="466" y="76"/>
                  </a:moveTo>
                  <a:cubicBezTo>
                    <a:pt x="416" y="26"/>
                    <a:pt x="349" y="0"/>
                    <a:pt x="283" y="0"/>
                  </a:cubicBezTo>
                  <a:cubicBezTo>
                    <a:pt x="217" y="0"/>
                    <a:pt x="151" y="26"/>
                    <a:pt x="101" y="76"/>
                  </a:cubicBezTo>
                  <a:cubicBezTo>
                    <a:pt x="0" y="177"/>
                    <a:pt x="0" y="340"/>
                    <a:pt x="101" y="441"/>
                  </a:cubicBezTo>
                  <a:cubicBezTo>
                    <a:pt x="201" y="542"/>
                    <a:pt x="365" y="542"/>
                    <a:pt x="466" y="441"/>
                  </a:cubicBezTo>
                  <a:cubicBezTo>
                    <a:pt x="566" y="340"/>
                    <a:pt x="566" y="177"/>
                    <a:pt x="466" y="76"/>
                  </a:cubicBezTo>
                  <a:close/>
                  <a:moveTo>
                    <a:pt x="466" y="76"/>
                  </a:moveTo>
                  <a:cubicBezTo>
                    <a:pt x="466" y="76"/>
                    <a:pt x="466" y="76"/>
                    <a:pt x="466" y="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79">
              <a:extLst>
                <a:ext uri="{FF2B5EF4-FFF2-40B4-BE49-F238E27FC236}">
                  <a16:creationId xmlns:a16="http://schemas.microsoft.com/office/drawing/2014/main" id="{C1D8B445-E390-4460-87ED-9799AC9FB6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9276" y="1798638"/>
              <a:ext cx="382588" cy="384175"/>
            </a:xfrm>
            <a:custGeom>
              <a:avLst/>
              <a:gdLst>
                <a:gd name="T0" fmla="*/ 879 w 1054"/>
                <a:gd name="T1" fmla="*/ 175 h 1054"/>
                <a:gd name="T2" fmla="*/ 242 w 1054"/>
                <a:gd name="T3" fmla="*/ 175 h 1054"/>
                <a:gd name="T4" fmla="*/ 167 w 1054"/>
                <a:gd name="T5" fmla="*/ 712 h 1054"/>
                <a:gd name="T6" fmla="*/ 0 w 1054"/>
                <a:gd name="T7" fmla="*/ 878 h 1054"/>
                <a:gd name="T8" fmla="*/ 176 w 1054"/>
                <a:gd name="T9" fmla="*/ 1054 h 1054"/>
                <a:gd name="T10" fmla="*/ 342 w 1054"/>
                <a:gd name="T11" fmla="*/ 887 h 1054"/>
                <a:gd name="T12" fmla="*/ 560 w 1054"/>
                <a:gd name="T13" fmla="*/ 943 h 1054"/>
                <a:gd name="T14" fmla="*/ 879 w 1054"/>
                <a:gd name="T15" fmla="*/ 812 h 1054"/>
                <a:gd name="T16" fmla="*/ 879 w 1054"/>
                <a:gd name="T17" fmla="*/ 175 h 1054"/>
                <a:gd name="T18" fmla="*/ 791 w 1054"/>
                <a:gd name="T19" fmla="*/ 724 h 1054"/>
                <a:gd name="T20" fmla="*/ 560 w 1054"/>
                <a:gd name="T21" fmla="*/ 819 h 1054"/>
                <a:gd name="T22" fmla="*/ 330 w 1054"/>
                <a:gd name="T23" fmla="*/ 724 h 1054"/>
                <a:gd name="T24" fmla="*/ 330 w 1054"/>
                <a:gd name="T25" fmla="*/ 263 h 1054"/>
                <a:gd name="T26" fmla="*/ 791 w 1054"/>
                <a:gd name="T27" fmla="*/ 263 h 1054"/>
                <a:gd name="T28" fmla="*/ 791 w 1054"/>
                <a:gd name="T29" fmla="*/ 724 h 1054"/>
                <a:gd name="T30" fmla="*/ 791 w 1054"/>
                <a:gd name="T31" fmla="*/ 724 h 1054"/>
                <a:gd name="T32" fmla="*/ 791 w 1054"/>
                <a:gd name="T33" fmla="*/ 724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54" h="1054">
                  <a:moveTo>
                    <a:pt x="879" y="175"/>
                  </a:moveTo>
                  <a:cubicBezTo>
                    <a:pt x="703" y="0"/>
                    <a:pt x="418" y="0"/>
                    <a:pt x="242" y="175"/>
                  </a:cubicBezTo>
                  <a:cubicBezTo>
                    <a:pt x="97" y="320"/>
                    <a:pt x="72" y="541"/>
                    <a:pt x="167" y="712"/>
                  </a:cubicBezTo>
                  <a:cubicBezTo>
                    <a:pt x="0" y="878"/>
                    <a:pt x="0" y="878"/>
                    <a:pt x="0" y="878"/>
                  </a:cubicBezTo>
                  <a:cubicBezTo>
                    <a:pt x="176" y="1054"/>
                    <a:pt x="176" y="1054"/>
                    <a:pt x="176" y="1054"/>
                  </a:cubicBezTo>
                  <a:cubicBezTo>
                    <a:pt x="342" y="887"/>
                    <a:pt x="342" y="887"/>
                    <a:pt x="342" y="887"/>
                  </a:cubicBezTo>
                  <a:cubicBezTo>
                    <a:pt x="410" y="925"/>
                    <a:pt x="485" y="943"/>
                    <a:pt x="560" y="943"/>
                  </a:cubicBezTo>
                  <a:cubicBezTo>
                    <a:pt x="676" y="943"/>
                    <a:pt x="791" y="900"/>
                    <a:pt x="879" y="812"/>
                  </a:cubicBezTo>
                  <a:cubicBezTo>
                    <a:pt x="1054" y="636"/>
                    <a:pt x="1054" y="351"/>
                    <a:pt x="879" y="175"/>
                  </a:cubicBezTo>
                  <a:close/>
                  <a:moveTo>
                    <a:pt x="791" y="724"/>
                  </a:moveTo>
                  <a:cubicBezTo>
                    <a:pt x="727" y="787"/>
                    <a:pt x="644" y="819"/>
                    <a:pt x="560" y="819"/>
                  </a:cubicBezTo>
                  <a:cubicBezTo>
                    <a:pt x="477" y="819"/>
                    <a:pt x="393" y="787"/>
                    <a:pt x="330" y="724"/>
                  </a:cubicBezTo>
                  <a:cubicBezTo>
                    <a:pt x="203" y="597"/>
                    <a:pt x="203" y="390"/>
                    <a:pt x="330" y="263"/>
                  </a:cubicBezTo>
                  <a:cubicBezTo>
                    <a:pt x="457" y="136"/>
                    <a:pt x="664" y="136"/>
                    <a:pt x="791" y="263"/>
                  </a:cubicBezTo>
                  <a:cubicBezTo>
                    <a:pt x="918" y="390"/>
                    <a:pt x="918" y="597"/>
                    <a:pt x="791" y="724"/>
                  </a:cubicBezTo>
                  <a:close/>
                  <a:moveTo>
                    <a:pt x="791" y="724"/>
                  </a:moveTo>
                  <a:cubicBezTo>
                    <a:pt x="791" y="724"/>
                    <a:pt x="791" y="724"/>
                    <a:pt x="791" y="7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80">
              <a:extLst>
                <a:ext uri="{FF2B5EF4-FFF2-40B4-BE49-F238E27FC236}">
                  <a16:creationId xmlns:a16="http://schemas.microsoft.com/office/drawing/2014/main" id="{241205A0-4D88-4220-8015-B1379B5DD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5301" y="2135188"/>
              <a:ext cx="100013" cy="100013"/>
            </a:xfrm>
            <a:custGeom>
              <a:avLst/>
              <a:gdLst>
                <a:gd name="T0" fmla="*/ 0 w 63"/>
                <a:gd name="T1" fmla="*/ 23 h 63"/>
                <a:gd name="T2" fmla="*/ 23 w 63"/>
                <a:gd name="T3" fmla="*/ 0 h 63"/>
                <a:gd name="T4" fmla="*/ 63 w 63"/>
                <a:gd name="T5" fmla="*/ 41 h 63"/>
                <a:gd name="T6" fmla="*/ 41 w 63"/>
                <a:gd name="T7" fmla="*/ 63 h 63"/>
                <a:gd name="T8" fmla="*/ 0 w 63"/>
                <a:gd name="T9" fmla="*/ 23 h 63"/>
                <a:gd name="T10" fmla="*/ 0 w 63"/>
                <a:gd name="T11" fmla="*/ 23 h 63"/>
                <a:gd name="T12" fmla="*/ 0 w 63"/>
                <a:gd name="T13" fmla="*/ 2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3">
                  <a:moveTo>
                    <a:pt x="0" y="23"/>
                  </a:moveTo>
                  <a:lnTo>
                    <a:pt x="23" y="0"/>
                  </a:lnTo>
                  <a:lnTo>
                    <a:pt x="63" y="41"/>
                  </a:lnTo>
                  <a:lnTo>
                    <a:pt x="41" y="63"/>
                  </a:lnTo>
                  <a:lnTo>
                    <a:pt x="0" y="23"/>
                  </a:lnTo>
                  <a:close/>
                  <a:moveTo>
                    <a:pt x="0" y="23"/>
                  </a:move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81">
              <a:extLst>
                <a:ext uri="{FF2B5EF4-FFF2-40B4-BE49-F238E27FC236}">
                  <a16:creationId xmlns:a16="http://schemas.microsoft.com/office/drawing/2014/main" id="{F2EFE118-8A96-4D5F-927C-F47044D519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5301" y="2135188"/>
              <a:ext cx="100013" cy="100013"/>
            </a:xfrm>
            <a:custGeom>
              <a:avLst/>
              <a:gdLst>
                <a:gd name="T0" fmla="*/ 0 w 63"/>
                <a:gd name="T1" fmla="*/ 23 h 63"/>
                <a:gd name="T2" fmla="*/ 23 w 63"/>
                <a:gd name="T3" fmla="*/ 0 h 63"/>
                <a:gd name="T4" fmla="*/ 63 w 63"/>
                <a:gd name="T5" fmla="*/ 41 h 63"/>
                <a:gd name="T6" fmla="*/ 41 w 63"/>
                <a:gd name="T7" fmla="*/ 63 h 63"/>
                <a:gd name="T8" fmla="*/ 0 w 63"/>
                <a:gd name="T9" fmla="*/ 23 h 63"/>
                <a:gd name="T10" fmla="*/ 0 w 63"/>
                <a:gd name="T11" fmla="*/ 23 h 63"/>
                <a:gd name="T12" fmla="*/ 0 w 63"/>
                <a:gd name="T13" fmla="*/ 2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3">
                  <a:moveTo>
                    <a:pt x="0" y="23"/>
                  </a:moveTo>
                  <a:lnTo>
                    <a:pt x="23" y="0"/>
                  </a:lnTo>
                  <a:lnTo>
                    <a:pt x="63" y="41"/>
                  </a:lnTo>
                  <a:lnTo>
                    <a:pt x="41" y="63"/>
                  </a:lnTo>
                  <a:lnTo>
                    <a:pt x="0" y="23"/>
                  </a:lnTo>
                  <a:moveTo>
                    <a:pt x="0" y="23"/>
                  </a:moveTo>
                  <a:lnTo>
                    <a:pt x="0" y="2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183ACA7-34AE-4E71-9476-443F1B18397D}"/>
              </a:ext>
            </a:extLst>
          </p:cNvPr>
          <p:cNvGrpSpPr/>
          <p:nvPr/>
        </p:nvGrpSpPr>
        <p:grpSpPr>
          <a:xfrm>
            <a:off x="4117815" y="1196828"/>
            <a:ext cx="275702" cy="274661"/>
            <a:chOff x="4344988" y="935038"/>
            <a:chExt cx="420688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6" name="Freeform 282">
              <a:extLst>
                <a:ext uri="{FF2B5EF4-FFF2-40B4-BE49-F238E27FC236}">
                  <a16:creationId xmlns:a16="http://schemas.microsoft.com/office/drawing/2014/main" id="{255D2638-B340-4DEC-BA85-82C3EC49F8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4988" y="935038"/>
              <a:ext cx="420688" cy="419100"/>
            </a:xfrm>
            <a:custGeom>
              <a:avLst/>
              <a:gdLst>
                <a:gd name="T0" fmla="*/ 986 w 1155"/>
                <a:gd name="T1" fmla="*/ 169 h 1155"/>
                <a:gd name="T2" fmla="*/ 577 w 1155"/>
                <a:gd name="T3" fmla="*/ 0 h 1155"/>
                <a:gd name="T4" fmla="*/ 169 w 1155"/>
                <a:gd name="T5" fmla="*/ 169 h 1155"/>
                <a:gd name="T6" fmla="*/ 0 w 1155"/>
                <a:gd name="T7" fmla="*/ 578 h 1155"/>
                <a:gd name="T8" fmla="*/ 169 w 1155"/>
                <a:gd name="T9" fmla="*/ 986 h 1155"/>
                <a:gd name="T10" fmla="*/ 577 w 1155"/>
                <a:gd name="T11" fmla="*/ 1155 h 1155"/>
                <a:gd name="T12" fmla="*/ 986 w 1155"/>
                <a:gd name="T13" fmla="*/ 986 h 1155"/>
                <a:gd name="T14" fmla="*/ 1155 w 1155"/>
                <a:gd name="T15" fmla="*/ 578 h 1155"/>
                <a:gd name="T16" fmla="*/ 986 w 1155"/>
                <a:gd name="T17" fmla="*/ 169 h 1155"/>
                <a:gd name="T18" fmla="*/ 577 w 1155"/>
                <a:gd name="T19" fmla="*/ 1013 h 1155"/>
                <a:gd name="T20" fmla="*/ 142 w 1155"/>
                <a:gd name="T21" fmla="*/ 578 h 1155"/>
                <a:gd name="T22" fmla="*/ 577 w 1155"/>
                <a:gd name="T23" fmla="*/ 142 h 1155"/>
                <a:gd name="T24" fmla="*/ 1013 w 1155"/>
                <a:gd name="T25" fmla="*/ 578 h 1155"/>
                <a:gd name="T26" fmla="*/ 577 w 1155"/>
                <a:gd name="T27" fmla="*/ 1013 h 1155"/>
                <a:gd name="T28" fmla="*/ 577 w 1155"/>
                <a:gd name="T29" fmla="*/ 1013 h 1155"/>
                <a:gd name="T30" fmla="*/ 577 w 1155"/>
                <a:gd name="T31" fmla="*/ 1013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5" h="1155">
                  <a:moveTo>
                    <a:pt x="986" y="169"/>
                  </a:moveTo>
                  <a:cubicBezTo>
                    <a:pt x="877" y="60"/>
                    <a:pt x="732" y="0"/>
                    <a:pt x="577" y="0"/>
                  </a:cubicBezTo>
                  <a:cubicBezTo>
                    <a:pt x="423" y="0"/>
                    <a:pt x="278" y="60"/>
                    <a:pt x="169" y="169"/>
                  </a:cubicBezTo>
                  <a:cubicBezTo>
                    <a:pt x="60" y="278"/>
                    <a:pt x="0" y="423"/>
                    <a:pt x="0" y="578"/>
                  </a:cubicBezTo>
                  <a:cubicBezTo>
                    <a:pt x="0" y="732"/>
                    <a:pt x="60" y="877"/>
                    <a:pt x="169" y="986"/>
                  </a:cubicBezTo>
                  <a:cubicBezTo>
                    <a:pt x="278" y="1095"/>
                    <a:pt x="423" y="1155"/>
                    <a:pt x="577" y="1155"/>
                  </a:cubicBezTo>
                  <a:cubicBezTo>
                    <a:pt x="732" y="1155"/>
                    <a:pt x="877" y="1095"/>
                    <a:pt x="986" y="986"/>
                  </a:cubicBezTo>
                  <a:cubicBezTo>
                    <a:pt x="1095" y="877"/>
                    <a:pt x="1155" y="732"/>
                    <a:pt x="1155" y="578"/>
                  </a:cubicBezTo>
                  <a:cubicBezTo>
                    <a:pt x="1155" y="423"/>
                    <a:pt x="1095" y="278"/>
                    <a:pt x="986" y="169"/>
                  </a:cubicBezTo>
                  <a:close/>
                  <a:moveTo>
                    <a:pt x="577" y="1013"/>
                  </a:moveTo>
                  <a:cubicBezTo>
                    <a:pt x="337" y="1013"/>
                    <a:pt x="142" y="818"/>
                    <a:pt x="142" y="578"/>
                  </a:cubicBezTo>
                  <a:cubicBezTo>
                    <a:pt x="142" y="337"/>
                    <a:pt x="337" y="142"/>
                    <a:pt x="577" y="142"/>
                  </a:cubicBezTo>
                  <a:cubicBezTo>
                    <a:pt x="818" y="142"/>
                    <a:pt x="1013" y="337"/>
                    <a:pt x="1013" y="578"/>
                  </a:cubicBezTo>
                  <a:cubicBezTo>
                    <a:pt x="1013" y="818"/>
                    <a:pt x="818" y="1013"/>
                    <a:pt x="577" y="1013"/>
                  </a:cubicBezTo>
                  <a:close/>
                  <a:moveTo>
                    <a:pt x="577" y="1013"/>
                  </a:moveTo>
                  <a:cubicBezTo>
                    <a:pt x="577" y="1013"/>
                    <a:pt x="577" y="1013"/>
                    <a:pt x="577" y="10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83">
              <a:extLst>
                <a:ext uri="{FF2B5EF4-FFF2-40B4-BE49-F238E27FC236}">
                  <a16:creationId xmlns:a16="http://schemas.microsoft.com/office/drawing/2014/main" id="{6978C87C-3C3B-4EF5-B025-5E6070A0B7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1188" y="1011238"/>
              <a:ext cx="266700" cy="266700"/>
            </a:xfrm>
            <a:custGeom>
              <a:avLst/>
              <a:gdLst>
                <a:gd name="T0" fmla="*/ 733 w 733"/>
                <a:gd name="T1" fmla="*/ 333 h 733"/>
                <a:gd name="T2" fmla="*/ 649 w 733"/>
                <a:gd name="T3" fmla="*/ 132 h 733"/>
                <a:gd name="T4" fmla="*/ 606 w 733"/>
                <a:gd name="T5" fmla="*/ 175 h 733"/>
                <a:gd name="T6" fmla="*/ 558 w 733"/>
                <a:gd name="T7" fmla="*/ 127 h 733"/>
                <a:gd name="T8" fmla="*/ 601 w 733"/>
                <a:gd name="T9" fmla="*/ 84 h 733"/>
                <a:gd name="T10" fmla="*/ 400 w 733"/>
                <a:gd name="T11" fmla="*/ 0 h 733"/>
                <a:gd name="T12" fmla="*/ 400 w 733"/>
                <a:gd name="T13" fmla="*/ 62 h 733"/>
                <a:gd name="T14" fmla="*/ 333 w 733"/>
                <a:gd name="T15" fmla="*/ 62 h 733"/>
                <a:gd name="T16" fmla="*/ 333 w 733"/>
                <a:gd name="T17" fmla="*/ 0 h 733"/>
                <a:gd name="T18" fmla="*/ 131 w 733"/>
                <a:gd name="T19" fmla="*/ 84 h 733"/>
                <a:gd name="T20" fmla="*/ 175 w 733"/>
                <a:gd name="T21" fmla="*/ 127 h 733"/>
                <a:gd name="T22" fmla="*/ 127 w 733"/>
                <a:gd name="T23" fmla="*/ 175 h 733"/>
                <a:gd name="T24" fmla="*/ 84 w 733"/>
                <a:gd name="T25" fmla="*/ 132 h 733"/>
                <a:gd name="T26" fmla="*/ 0 w 733"/>
                <a:gd name="T27" fmla="*/ 333 h 733"/>
                <a:gd name="T28" fmla="*/ 62 w 733"/>
                <a:gd name="T29" fmla="*/ 333 h 733"/>
                <a:gd name="T30" fmla="*/ 62 w 733"/>
                <a:gd name="T31" fmla="*/ 400 h 733"/>
                <a:gd name="T32" fmla="*/ 0 w 733"/>
                <a:gd name="T33" fmla="*/ 400 h 733"/>
                <a:gd name="T34" fmla="*/ 84 w 733"/>
                <a:gd name="T35" fmla="*/ 602 h 733"/>
                <a:gd name="T36" fmla="*/ 127 w 733"/>
                <a:gd name="T37" fmla="*/ 558 h 733"/>
                <a:gd name="T38" fmla="*/ 175 w 733"/>
                <a:gd name="T39" fmla="*/ 606 h 733"/>
                <a:gd name="T40" fmla="*/ 131 w 733"/>
                <a:gd name="T41" fmla="*/ 649 h 733"/>
                <a:gd name="T42" fmla="*/ 333 w 733"/>
                <a:gd name="T43" fmla="*/ 733 h 733"/>
                <a:gd name="T44" fmla="*/ 333 w 733"/>
                <a:gd name="T45" fmla="*/ 671 h 733"/>
                <a:gd name="T46" fmla="*/ 400 w 733"/>
                <a:gd name="T47" fmla="*/ 671 h 733"/>
                <a:gd name="T48" fmla="*/ 400 w 733"/>
                <a:gd name="T49" fmla="*/ 733 h 733"/>
                <a:gd name="T50" fmla="*/ 601 w 733"/>
                <a:gd name="T51" fmla="*/ 649 h 733"/>
                <a:gd name="T52" fmla="*/ 558 w 733"/>
                <a:gd name="T53" fmla="*/ 606 h 733"/>
                <a:gd name="T54" fmla="*/ 606 w 733"/>
                <a:gd name="T55" fmla="*/ 558 h 733"/>
                <a:gd name="T56" fmla="*/ 649 w 733"/>
                <a:gd name="T57" fmla="*/ 602 h 733"/>
                <a:gd name="T58" fmla="*/ 733 w 733"/>
                <a:gd name="T59" fmla="*/ 400 h 733"/>
                <a:gd name="T60" fmla="*/ 671 w 733"/>
                <a:gd name="T61" fmla="*/ 400 h 733"/>
                <a:gd name="T62" fmla="*/ 671 w 733"/>
                <a:gd name="T63" fmla="*/ 333 h 733"/>
                <a:gd name="T64" fmla="*/ 733 w 733"/>
                <a:gd name="T65" fmla="*/ 333 h 733"/>
                <a:gd name="T66" fmla="*/ 465 w 733"/>
                <a:gd name="T67" fmla="*/ 552 h 733"/>
                <a:gd name="T68" fmla="*/ 333 w 733"/>
                <a:gd name="T69" fmla="*/ 402 h 733"/>
                <a:gd name="T70" fmla="*/ 333 w 733"/>
                <a:gd name="T71" fmla="*/ 133 h 733"/>
                <a:gd name="T72" fmla="*/ 400 w 733"/>
                <a:gd name="T73" fmla="*/ 133 h 733"/>
                <a:gd name="T74" fmla="*/ 400 w 733"/>
                <a:gd name="T75" fmla="*/ 376 h 733"/>
                <a:gd name="T76" fmla="*/ 516 w 733"/>
                <a:gd name="T77" fmla="*/ 507 h 733"/>
                <a:gd name="T78" fmla="*/ 465 w 733"/>
                <a:gd name="T79" fmla="*/ 552 h 733"/>
                <a:gd name="T80" fmla="*/ 465 w 733"/>
                <a:gd name="T81" fmla="*/ 552 h 733"/>
                <a:gd name="T82" fmla="*/ 465 w 733"/>
                <a:gd name="T83" fmla="*/ 552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3" h="733">
                  <a:moveTo>
                    <a:pt x="733" y="333"/>
                  </a:moveTo>
                  <a:cubicBezTo>
                    <a:pt x="726" y="257"/>
                    <a:pt x="695" y="187"/>
                    <a:pt x="649" y="132"/>
                  </a:cubicBezTo>
                  <a:cubicBezTo>
                    <a:pt x="606" y="175"/>
                    <a:pt x="606" y="175"/>
                    <a:pt x="606" y="175"/>
                  </a:cubicBezTo>
                  <a:cubicBezTo>
                    <a:pt x="558" y="127"/>
                    <a:pt x="558" y="127"/>
                    <a:pt x="558" y="127"/>
                  </a:cubicBezTo>
                  <a:cubicBezTo>
                    <a:pt x="601" y="84"/>
                    <a:pt x="601" y="84"/>
                    <a:pt x="601" y="84"/>
                  </a:cubicBezTo>
                  <a:cubicBezTo>
                    <a:pt x="546" y="38"/>
                    <a:pt x="476" y="7"/>
                    <a:pt x="400" y="0"/>
                  </a:cubicBezTo>
                  <a:cubicBezTo>
                    <a:pt x="400" y="62"/>
                    <a:pt x="400" y="62"/>
                    <a:pt x="400" y="62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3" y="0"/>
                    <a:pt x="333" y="0"/>
                    <a:pt x="333" y="0"/>
                  </a:cubicBezTo>
                  <a:cubicBezTo>
                    <a:pt x="256" y="7"/>
                    <a:pt x="187" y="38"/>
                    <a:pt x="131" y="84"/>
                  </a:cubicBezTo>
                  <a:cubicBezTo>
                    <a:pt x="175" y="127"/>
                    <a:pt x="175" y="127"/>
                    <a:pt x="175" y="127"/>
                  </a:cubicBezTo>
                  <a:cubicBezTo>
                    <a:pt x="127" y="175"/>
                    <a:pt x="127" y="175"/>
                    <a:pt x="127" y="175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37" y="187"/>
                    <a:pt x="7" y="257"/>
                    <a:pt x="0" y="333"/>
                  </a:cubicBezTo>
                  <a:cubicBezTo>
                    <a:pt x="62" y="333"/>
                    <a:pt x="62" y="333"/>
                    <a:pt x="62" y="333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7" y="477"/>
                    <a:pt x="37" y="546"/>
                    <a:pt x="84" y="602"/>
                  </a:cubicBezTo>
                  <a:cubicBezTo>
                    <a:pt x="127" y="558"/>
                    <a:pt x="127" y="558"/>
                    <a:pt x="127" y="558"/>
                  </a:cubicBezTo>
                  <a:cubicBezTo>
                    <a:pt x="175" y="606"/>
                    <a:pt x="175" y="606"/>
                    <a:pt x="175" y="606"/>
                  </a:cubicBezTo>
                  <a:cubicBezTo>
                    <a:pt x="131" y="649"/>
                    <a:pt x="131" y="649"/>
                    <a:pt x="131" y="649"/>
                  </a:cubicBezTo>
                  <a:cubicBezTo>
                    <a:pt x="187" y="696"/>
                    <a:pt x="256" y="726"/>
                    <a:pt x="333" y="733"/>
                  </a:cubicBezTo>
                  <a:cubicBezTo>
                    <a:pt x="333" y="671"/>
                    <a:pt x="333" y="671"/>
                    <a:pt x="333" y="671"/>
                  </a:cubicBezTo>
                  <a:cubicBezTo>
                    <a:pt x="400" y="671"/>
                    <a:pt x="400" y="671"/>
                    <a:pt x="400" y="671"/>
                  </a:cubicBezTo>
                  <a:cubicBezTo>
                    <a:pt x="400" y="733"/>
                    <a:pt x="400" y="733"/>
                    <a:pt x="400" y="733"/>
                  </a:cubicBezTo>
                  <a:cubicBezTo>
                    <a:pt x="476" y="726"/>
                    <a:pt x="546" y="696"/>
                    <a:pt x="601" y="649"/>
                  </a:cubicBezTo>
                  <a:cubicBezTo>
                    <a:pt x="558" y="606"/>
                    <a:pt x="558" y="606"/>
                    <a:pt x="558" y="606"/>
                  </a:cubicBezTo>
                  <a:cubicBezTo>
                    <a:pt x="606" y="558"/>
                    <a:pt x="606" y="558"/>
                    <a:pt x="606" y="558"/>
                  </a:cubicBezTo>
                  <a:cubicBezTo>
                    <a:pt x="649" y="602"/>
                    <a:pt x="649" y="602"/>
                    <a:pt x="649" y="602"/>
                  </a:cubicBezTo>
                  <a:cubicBezTo>
                    <a:pt x="695" y="546"/>
                    <a:pt x="726" y="477"/>
                    <a:pt x="733" y="400"/>
                  </a:cubicBezTo>
                  <a:cubicBezTo>
                    <a:pt x="671" y="400"/>
                    <a:pt x="671" y="400"/>
                    <a:pt x="671" y="400"/>
                  </a:cubicBezTo>
                  <a:cubicBezTo>
                    <a:pt x="671" y="333"/>
                    <a:pt x="671" y="333"/>
                    <a:pt x="671" y="333"/>
                  </a:cubicBezTo>
                  <a:lnTo>
                    <a:pt x="733" y="333"/>
                  </a:lnTo>
                  <a:close/>
                  <a:moveTo>
                    <a:pt x="465" y="552"/>
                  </a:moveTo>
                  <a:cubicBezTo>
                    <a:pt x="333" y="402"/>
                    <a:pt x="333" y="402"/>
                    <a:pt x="333" y="402"/>
                  </a:cubicBezTo>
                  <a:cubicBezTo>
                    <a:pt x="333" y="133"/>
                    <a:pt x="333" y="133"/>
                    <a:pt x="333" y="133"/>
                  </a:cubicBezTo>
                  <a:cubicBezTo>
                    <a:pt x="400" y="133"/>
                    <a:pt x="400" y="133"/>
                    <a:pt x="400" y="133"/>
                  </a:cubicBezTo>
                  <a:cubicBezTo>
                    <a:pt x="400" y="376"/>
                    <a:pt x="400" y="376"/>
                    <a:pt x="400" y="376"/>
                  </a:cubicBezTo>
                  <a:cubicBezTo>
                    <a:pt x="516" y="507"/>
                    <a:pt x="516" y="507"/>
                    <a:pt x="516" y="507"/>
                  </a:cubicBezTo>
                  <a:lnTo>
                    <a:pt x="465" y="552"/>
                  </a:lnTo>
                  <a:close/>
                  <a:moveTo>
                    <a:pt x="465" y="552"/>
                  </a:moveTo>
                  <a:cubicBezTo>
                    <a:pt x="465" y="552"/>
                    <a:pt x="465" y="552"/>
                    <a:pt x="465" y="5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52C3435B-4E93-40A6-B5B1-E9869A0AA979}"/>
              </a:ext>
            </a:extLst>
          </p:cNvPr>
          <p:cNvGrpSpPr/>
          <p:nvPr/>
        </p:nvGrpSpPr>
        <p:grpSpPr>
          <a:xfrm>
            <a:off x="5191489" y="1196828"/>
            <a:ext cx="158138" cy="274661"/>
            <a:chOff x="5983288" y="935038"/>
            <a:chExt cx="24130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2" name="Freeform 284">
              <a:extLst>
                <a:ext uri="{FF2B5EF4-FFF2-40B4-BE49-F238E27FC236}">
                  <a16:creationId xmlns:a16="http://schemas.microsoft.com/office/drawing/2014/main" id="{0CFC36F2-D44B-4CCF-8803-0877E3504B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99163" y="1011238"/>
              <a:ext cx="209550" cy="66675"/>
            </a:xfrm>
            <a:custGeom>
              <a:avLst/>
              <a:gdLst>
                <a:gd name="T0" fmla="*/ 0 w 576"/>
                <a:gd name="T1" fmla="*/ 162 h 184"/>
                <a:gd name="T2" fmla="*/ 1 w 576"/>
                <a:gd name="T3" fmla="*/ 184 h 184"/>
                <a:gd name="T4" fmla="*/ 574 w 576"/>
                <a:gd name="T5" fmla="*/ 184 h 184"/>
                <a:gd name="T6" fmla="*/ 576 w 576"/>
                <a:gd name="T7" fmla="*/ 162 h 184"/>
                <a:gd name="T8" fmla="*/ 576 w 576"/>
                <a:gd name="T9" fmla="*/ 0 h 184"/>
                <a:gd name="T10" fmla="*/ 0 w 576"/>
                <a:gd name="T11" fmla="*/ 0 h 184"/>
                <a:gd name="T12" fmla="*/ 0 w 576"/>
                <a:gd name="T13" fmla="*/ 162 h 184"/>
                <a:gd name="T14" fmla="*/ 0 w 576"/>
                <a:gd name="T15" fmla="*/ 162 h 184"/>
                <a:gd name="T16" fmla="*/ 0 w 576"/>
                <a:gd name="T17" fmla="*/ 16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6" h="184">
                  <a:moveTo>
                    <a:pt x="0" y="162"/>
                  </a:moveTo>
                  <a:cubicBezTo>
                    <a:pt x="0" y="170"/>
                    <a:pt x="0" y="177"/>
                    <a:pt x="1" y="184"/>
                  </a:cubicBezTo>
                  <a:cubicBezTo>
                    <a:pt x="574" y="184"/>
                    <a:pt x="574" y="184"/>
                    <a:pt x="574" y="184"/>
                  </a:cubicBezTo>
                  <a:cubicBezTo>
                    <a:pt x="575" y="177"/>
                    <a:pt x="576" y="170"/>
                    <a:pt x="576" y="162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2"/>
                  </a:lnTo>
                  <a:close/>
                  <a:moveTo>
                    <a:pt x="0" y="162"/>
                  </a:moveTo>
                  <a:cubicBezTo>
                    <a:pt x="0" y="162"/>
                    <a:pt x="0" y="162"/>
                    <a:pt x="0" y="1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285">
              <a:extLst>
                <a:ext uri="{FF2B5EF4-FFF2-40B4-BE49-F238E27FC236}">
                  <a16:creationId xmlns:a16="http://schemas.microsoft.com/office/drawing/2014/main" id="{78972E38-6D3C-47CF-AE7C-B9B5687ED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3288" y="935038"/>
              <a:ext cx="241300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86">
              <a:extLst>
                <a:ext uri="{FF2B5EF4-FFF2-40B4-BE49-F238E27FC236}">
                  <a16:creationId xmlns:a16="http://schemas.microsoft.com/office/drawing/2014/main" id="{B0AAA0D2-26B1-4814-AAD7-E2BEC42DC1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99163" y="1101725"/>
              <a:ext cx="209550" cy="176213"/>
            </a:xfrm>
            <a:custGeom>
              <a:avLst/>
              <a:gdLst>
                <a:gd name="T0" fmla="*/ 576 w 576"/>
                <a:gd name="T1" fmla="*/ 322 h 484"/>
                <a:gd name="T2" fmla="*/ 512 w 576"/>
                <a:gd name="T3" fmla="*/ 183 h 484"/>
                <a:gd name="T4" fmla="*/ 436 w 576"/>
                <a:gd name="T5" fmla="*/ 117 h 484"/>
                <a:gd name="T6" fmla="*/ 512 w 576"/>
                <a:gd name="T7" fmla="*/ 50 h 484"/>
                <a:gd name="T8" fmla="*/ 553 w 576"/>
                <a:gd name="T9" fmla="*/ 0 h 484"/>
                <a:gd name="T10" fmla="*/ 22 w 576"/>
                <a:gd name="T11" fmla="*/ 0 h 484"/>
                <a:gd name="T12" fmla="*/ 63 w 576"/>
                <a:gd name="T13" fmla="*/ 50 h 484"/>
                <a:gd name="T14" fmla="*/ 139 w 576"/>
                <a:gd name="T15" fmla="*/ 117 h 484"/>
                <a:gd name="T16" fmla="*/ 63 w 576"/>
                <a:gd name="T17" fmla="*/ 183 h 484"/>
                <a:gd name="T18" fmla="*/ 0 w 576"/>
                <a:gd name="T19" fmla="*/ 322 h 484"/>
                <a:gd name="T20" fmla="*/ 0 w 576"/>
                <a:gd name="T21" fmla="*/ 484 h 484"/>
                <a:gd name="T22" fmla="*/ 576 w 576"/>
                <a:gd name="T23" fmla="*/ 484 h 484"/>
                <a:gd name="T24" fmla="*/ 576 w 576"/>
                <a:gd name="T25" fmla="*/ 322 h 484"/>
                <a:gd name="T26" fmla="*/ 576 w 576"/>
                <a:gd name="T27" fmla="*/ 322 h 484"/>
                <a:gd name="T28" fmla="*/ 576 w 576"/>
                <a:gd name="T29" fmla="*/ 32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6" h="484">
                  <a:moveTo>
                    <a:pt x="576" y="322"/>
                  </a:moveTo>
                  <a:cubicBezTo>
                    <a:pt x="576" y="269"/>
                    <a:pt x="552" y="218"/>
                    <a:pt x="512" y="183"/>
                  </a:cubicBezTo>
                  <a:cubicBezTo>
                    <a:pt x="436" y="117"/>
                    <a:pt x="436" y="117"/>
                    <a:pt x="436" y="117"/>
                  </a:cubicBezTo>
                  <a:cubicBezTo>
                    <a:pt x="512" y="50"/>
                    <a:pt x="512" y="50"/>
                    <a:pt x="512" y="50"/>
                  </a:cubicBezTo>
                  <a:cubicBezTo>
                    <a:pt x="529" y="36"/>
                    <a:pt x="542" y="19"/>
                    <a:pt x="55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19"/>
                    <a:pt x="46" y="36"/>
                    <a:pt x="63" y="50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63" y="183"/>
                    <a:pt x="63" y="183"/>
                    <a:pt x="63" y="183"/>
                  </a:cubicBezTo>
                  <a:cubicBezTo>
                    <a:pt x="23" y="218"/>
                    <a:pt x="0" y="269"/>
                    <a:pt x="0" y="322"/>
                  </a:cubicBezTo>
                  <a:cubicBezTo>
                    <a:pt x="0" y="484"/>
                    <a:pt x="0" y="484"/>
                    <a:pt x="0" y="484"/>
                  </a:cubicBezTo>
                  <a:cubicBezTo>
                    <a:pt x="576" y="484"/>
                    <a:pt x="576" y="484"/>
                    <a:pt x="576" y="484"/>
                  </a:cubicBezTo>
                  <a:lnTo>
                    <a:pt x="576" y="322"/>
                  </a:lnTo>
                  <a:close/>
                  <a:moveTo>
                    <a:pt x="576" y="322"/>
                  </a:moveTo>
                  <a:cubicBezTo>
                    <a:pt x="576" y="322"/>
                    <a:pt x="576" y="322"/>
                    <a:pt x="576" y="3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287">
              <a:extLst>
                <a:ext uri="{FF2B5EF4-FFF2-40B4-BE49-F238E27FC236}">
                  <a16:creationId xmlns:a16="http://schemas.microsoft.com/office/drawing/2014/main" id="{B648C7B1-1BB6-49D7-9A08-E94DCCC94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3288" y="1301750"/>
              <a:ext cx="241300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9BDF057D-5D17-4D01-9714-A478B3D2E9CD}"/>
              </a:ext>
            </a:extLst>
          </p:cNvPr>
          <p:cNvGrpSpPr/>
          <p:nvPr/>
        </p:nvGrpSpPr>
        <p:grpSpPr>
          <a:xfrm>
            <a:off x="5636772" y="1220756"/>
            <a:ext cx="275702" cy="225763"/>
            <a:chOff x="6662738" y="971550"/>
            <a:chExt cx="420688" cy="3444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5" name="Freeform 288">
              <a:extLst>
                <a:ext uri="{FF2B5EF4-FFF2-40B4-BE49-F238E27FC236}">
                  <a16:creationId xmlns:a16="http://schemas.microsoft.com/office/drawing/2014/main" id="{10140E17-3552-44E2-B9C0-B216EC2D84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1171575"/>
              <a:ext cx="44450" cy="119063"/>
            </a:xfrm>
            <a:custGeom>
              <a:avLst/>
              <a:gdLst>
                <a:gd name="T0" fmla="*/ 119 w 119"/>
                <a:gd name="T1" fmla="*/ 0 h 327"/>
                <a:gd name="T2" fmla="*/ 0 w 119"/>
                <a:gd name="T3" fmla="*/ 164 h 327"/>
                <a:gd name="T4" fmla="*/ 119 w 119"/>
                <a:gd name="T5" fmla="*/ 327 h 327"/>
                <a:gd name="T6" fmla="*/ 119 w 119"/>
                <a:gd name="T7" fmla="*/ 0 h 327"/>
                <a:gd name="T8" fmla="*/ 119 w 119"/>
                <a:gd name="T9" fmla="*/ 0 h 327"/>
                <a:gd name="T10" fmla="*/ 119 w 119"/>
                <a:gd name="T11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327">
                  <a:moveTo>
                    <a:pt x="119" y="0"/>
                  </a:moveTo>
                  <a:cubicBezTo>
                    <a:pt x="50" y="23"/>
                    <a:pt x="0" y="88"/>
                    <a:pt x="0" y="164"/>
                  </a:cubicBezTo>
                  <a:cubicBezTo>
                    <a:pt x="0" y="240"/>
                    <a:pt x="50" y="305"/>
                    <a:pt x="119" y="327"/>
                  </a:cubicBezTo>
                  <a:lnTo>
                    <a:pt x="119" y="0"/>
                  </a:lnTo>
                  <a:close/>
                  <a:moveTo>
                    <a:pt x="119" y="0"/>
                  </a:move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289">
              <a:extLst>
                <a:ext uri="{FF2B5EF4-FFF2-40B4-BE49-F238E27FC236}">
                  <a16:creationId xmlns:a16="http://schemas.microsoft.com/office/drawing/2014/main" id="{342611BA-1103-414F-806F-0A8E642669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3063" y="971550"/>
              <a:ext cx="301625" cy="160338"/>
            </a:xfrm>
            <a:custGeom>
              <a:avLst/>
              <a:gdLst>
                <a:gd name="T0" fmla="*/ 207 w 829"/>
                <a:gd name="T1" fmla="*/ 442 h 442"/>
                <a:gd name="T2" fmla="*/ 207 w 829"/>
                <a:gd name="T3" fmla="*/ 417 h 442"/>
                <a:gd name="T4" fmla="*/ 415 w 829"/>
                <a:gd name="T5" fmla="*/ 210 h 442"/>
                <a:gd name="T6" fmla="*/ 623 w 829"/>
                <a:gd name="T7" fmla="*/ 417 h 442"/>
                <a:gd name="T8" fmla="*/ 623 w 829"/>
                <a:gd name="T9" fmla="*/ 442 h 442"/>
                <a:gd name="T10" fmla="*/ 829 w 829"/>
                <a:gd name="T11" fmla="*/ 442 h 442"/>
                <a:gd name="T12" fmla="*/ 829 w 829"/>
                <a:gd name="T13" fmla="*/ 414 h 442"/>
                <a:gd name="T14" fmla="*/ 415 w 829"/>
                <a:gd name="T15" fmla="*/ 0 h 442"/>
                <a:gd name="T16" fmla="*/ 0 w 829"/>
                <a:gd name="T17" fmla="*/ 414 h 442"/>
                <a:gd name="T18" fmla="*/ 0 w 829"/>
                <a:gd name="T19" fmla="*/ 442 h 442"/>
                <a:gd name="T20" fmla="*/ 207 w 829"/>
                <a:gd name="T21" fmla="*/ 442 h 442"/>
                <a:gd name="T22" fmla="*/ 207 w 829"/>
                <a:gd name="T23" fmla="*/ 442 h 442"/>
                <a:gd name="T24" fmla="*/ 207 w 829"/>
                <a:gd name="T25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9" h="442">
                  <a:moveTo>
                    <a:pt x="207" y="442"/>
                  </a:moveTo>
                  <a:cubicBezTo>
                    <a:pt x="207" y="417"/>
                    <a:pt x="207" y="417"/>
                    <a:pt x="207" y="417"/>
                  </a:cubicBezTo>
                  <a:cubicBezTo>
                    <a:pt x="207" y="303"/>
                    <a:pt x="300" y="210"/>
                    <a:pt x="415" y="210"/>
                  </a:cubicBezTo>
                  <a:cubicBezTo>
                    <a:pt x="529" y="210"/>
                    <a:pt x="623" y="303"/>
                    <a:pt x="623" y="417"/>
                  </a:cubicBezTo>
                  <a:cubicBezTo>
                    <a:pt x="623" y="442"/>
                    <a:pt x="623" y="442"/>
                    <a:pt x="623" y="442"/>
                  </a:cubicBezTo>
                  <a:cubicBezTo>
                    <a:pt x="829" y="442"/>
                    <a:pt x="829" y="442"/>
                    <a:pt x="829" y="442"/>
                  </a:cubicBezTo>
                  <a:cubicBezTo>
                    <a:pt x="829" y="414"/>
                    <a:pt x="829" y="414"/>
                    <a:pt x="829" y="414"/>
                  </a:cubicBezTo>
                  <a:cubicBezTo>
                    <a:pt x="829" y="186"/>
                    <a:pt x="643" y="0"/>
                    <a:pt x="415" y="0"/>
                  </a:cubicBezTo>
                  <a:cubicBezTo>
                    <a:pt x="186" y="0"/>
                    <a:pt x="0" y="186"/>
                    <a:pt x="0" y="414"/>
                  </a:cubicBezTo>
                  <a:cubicBezTo>
                    <a:pt x="0" y="442"/>
                    <a:pt x="0" y="442"/>
                    <a:pt x="0" y="442"/>
                  </a:cubicBezTo>
                  <a:lnTo>
                    <a:pt x="207" y="442"/>
                  </a:lnTo>
                  <a:close/>
                  <a:moveTo>
                    <a:pt x="207" y="442"/>
                  </a:moveTo>
                  <a:cubicBezTo>
                    <a:pt x="207" y="442"/>
                    <a:pt x="207" y="442"/>
                    <a:pt x="207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90">
              <a:extLst>
                <a:ext uri="{FF2B5EF4-FFF2-40B4-BE49-F238E27FC236}">
                  <a16:creationId xmlns:a16="http://schemas.microsoft.com/office/drawing/2014/main" id="{E8E624F4-7EA5-4EF3-BBBE-F9683BAC47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1001" y="1157288"/>
              <a:ext cx="66675" cy="158750"/>
            </a:xfrm>
            <a:custGeom>
              <a:avLst/>
              <a:gdLst>
                <a:gd name="T0" fmla="*/ 0 w 42"/>
                <a:gd name="T1" fmla="*/ 0 h 100"/>
                <a:gd name="T2" fmla="*/ 0 w 42"/>
                <a:gd name="T3" fmla="*/ 100 h 100"/>
                <a:gd name="T4" fmla="*/ 42 w 42"/>
                <a:gd name="T5" fmla="*/ 100 h 100"/>
                <a:gd name="T6" fmla="*/ 42 w 42"/>
                <a:gd name="T7" fmla="*/ 0 h 100"/>
                <a:gd name="T8" fmla="*/ 0 w 42"/>
                <a:gd name="T9" fmla="*/ 0 h 100"/>
                <a:gd name="T10" fmla="*/ 0 w 42"/>
                <a:gd name="T11" fmla="*/ 0 h 100"/>
                <a:gd name="T12" fmla="*/ 0 w 42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00">
                  <a:moveTo>
                    <a:pt x="0" y="0"/>
                  </a:moveTo>
                  <a:lnTo>
                    <a:pt x="0" y="100"/>
                  </a:lnTo>
                  <a:lnTo>
                    <a:pt x="42" y="100"/>
                  </a:lnTo>
                  <a:lnTo>
                    <a:pt x="42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291">
              <a:extLst>
                <a:ext uri="{FF2B5EF4-FFF2-40B4-BE49-F238E27FC236}">
                  <a16:creationId xmlns:a16="http://schemas.microsoft.com/office/drawing/2014/main" id="{25DF9138-91B0-497F-B4B4-9000705CE4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1001" y="1157288"/>
              <a:ext cx="66675" cy="158750"/>
            </a:xfrm>
            <a:custGeom>
              <a:avLst/>
              <a:gdLst>
                <a:gd name="T0" fmla="*/ 0 w 42"/>
                <a:gd name="T1" fmla="*/ 0 h 100"/>
                <a:gd name="T2" fmla="*/ 0 w 42"/>
                <a:gd name="T3" fmla="*/ 100 h 100"/>
                <a:gd name="T4" fmla="*/ 42 w 42"/>
                <a:gd name="T5" fmla="*/ 100 h 100"/>
                <a:gd name="T6" fmla="*/ 42 w 42"/>
                <a:gd name="T7" fmla="*/ 0 h 100"/>
                <a:gd name="T8" fmla="*/ 0 w 42"/>
                <a:gd name="T9" fmla="*/ 0 h 100"/>
                <a:gd name="T10" fmla="*/ 0 w 42"/>
                <a:gd name="T11" fmla="*/ 0 h 100"/>
                <a:gd name="T12" fmla="*/ 0 w 42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00">
                  <a:moveTo>
                    <a:pt x="0" y="0"/>
                  </a:moveTo>
                  <a:lnTo>
                    <a:pt x="0" y="100"/>
                  </a:lnTo>
                  <a:lnTo>
                    <a:pt x="42" y="100"/>
                  </a:lnTo>
                  <a:lnTo>
                    <a:pt x="42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292">
              <a:extLst>
                <a:ext uri="{FF2B5EF4-FFF2-40B4-BE49-F238E27FC236}">
                  <a16:creationId xmlns:a16="http://schemas.microsoft.com/office/drawing/2014/main" id="{E49EB158-BCBD-4374-8EC4-E6FC4B7E5B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0076" y="1157288"/>
              <a:ext cx="66675" cy="158750"/>
            </a:xfrm>
            <a:custGeom>
              <a:avLst/>
              <a:gdLst>
                <a:gd name="T0" fmla="*/ 42 w 42"/>
                <a:gd name="T1" fmla="*/ 100 h 100"/>
                <a:gd name="T2" fmla="*/ 42 w 42"/>
                <a:gd name="T3" fmla="*/ 0 h 100"/>
                <a:gd name="T4" fmla="*/ 0 w 42"/>
                <a:gd name="T5" fmla="*/ 0 h 100"/>
                <a:gd name="T6" fmla="*/ 0 w 42"/>
                <a:gd name="T7" fmla="*/ 100 h 100"/>
                <a:gd name="T8" fmla="*/ 42 w 42"/>
                <a:gd name="T9" fmla="*/ 100 h 100"/>
                <a:gd name="T10" fmla="*/ 42 w 42"/>
                <a:gd name="T11" fmla="*/ 100 h 100"/>
                <a:gd name="T12" fmla="*/ 42 w 42"/>
                <a:gd name="T1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00">
                  <a:moveTo>
                    <a:pt x="42" y="100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0" y="100"/>
                  </a:lnTo>
                  <a:lnTo>
                    <a:pt x="42" y="100"/>
                  </a:lnTo>
                  <a:close/>
                  <a:moveTo>
                    <a:pt x="42" y="100"/>
                  </a:moveTo>
                  <a:lnTo>
                    <a:pt x="42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93">
              <a:extLst>
                <a:ext uri="{FF2B5EF4-FFF2-40B4-BE49-F238E27FC236}">
                  <a16:creationId xmlns:a16="http://schemas.microsoft.com/office/drawing/2014/main" id="{7400C552-3F18-4FB4-B0A9-03689BDF55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0076" y="1157288"/>
              <a:ext cx="66675" cy="158750"/>
            </a:xfrm>
            <a:custGeom>
              <a:avLst/>
              <a:gdLst>
                <a:gd name="T0" fmla="*/ 42 w 42"/>
                <a:gd name="T1" fmla="*/ 100 h 100"/>
                <a:gd name="T2" fmla="*/ 42 w 42"/>
                <a:gd name="T3" fmla="*/ 0 h 100"/>
                <a:gd name="T4" fmla="*/ 0 w 42"/>
                <a:gd name="T5" fmla="*/ 0 h 100"/>
                <a:gd name="T6" fmla="*/ 0 w 42"/>
                <a:gd name="T7" fmla="*/ 100 h 100"/>
                <a:gd name="T8" fmla="*/ 42 w 42"/>
                <a:gd name="T9" fmla="*/ 100 h 100"/>
                <a:gd name="T10" fmla="*/ 42 w 42"/>
                <a:gd name="T11" fmla="*/ 100 h 100"/>
                <a:gd name="T12" fmla="*/ 42 w 42"/>
                <a:gd name="T1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00">
                  <a:moveTo>
                    <a:pt x="42" y="100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0" y="100"/>
                  </a:lnTo>
                  <a:lnTo>
                    <a:pt x="42" y="100"/>
                  </a:lnTo>
                  <a:moveTo>
                    <a:pt x="42" y="100"/>
                  </a:moveTo>
                  <a:lnTo>
                    <a:pt x="42" y="10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94">
              <a:extLst>
                <a:ext uri="{FF2B5EF4-FFF2-40B4-BE49-F238E27FC236}">
                  <a16:creationId xmlns:a16="http://schemas.microsoft.com/office/drawing/2014/main" id="{E99EB821-DBB5-44DC-95E3-FCD8028BA5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40563" y="1171575"/>
              <a:ext cx="42863" cy="119063"/>
            </a:xfrm>
            <a:custGeom>
              <a:avLst/>
              <a:gdLst>
                <a:gd name="T0" fmla="*/ 0 w 119"/>
                <a:gd name="T1" fmla="*/ 0 h 327"/>
                <a:gd name="T2" fmla="*/ 0 w 119"/>
                <a:gd name="T3" fmla="*/ 327 h 327"/>
                <a:gd name="T4" fmla="*/ 119 w 119"/>
                <a:gd name="T5" fmla="*/ 164 h 327"/>
                <a:gd name="T6" fmla="*/ 0 w 119"/>
                <a:gd name="T7" fmla="*/ 0 h 327"/>
                <a:gd name="T8" fmla="*/ 0 w 119"/>
                <a:gd name="T9" fmla="*/ 0 h 327"/>
                <a:gd name="T10" fmla="*/ 0 w 119"/>
                <a:gd name="T11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327">
                  <a:moveTo>
                    <a:pt x="0" y="0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69" y="305"/>
                    <a:pt x="119" y="240"/>
                    <a:pt x="119" y="164"/>
                  </a:cubicBezTo>
                  <a:cubicBezTo>
                    <a:pt x="119" y="88"/>
                    <a:pt x="69" y="23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BA3E9B62-E1FF-4AF0-B621-89B09A07201B}"/>
              </a:ext>
            </a:extLst>
          </p:cNvPr>
          <p:cNvGrpSpPr/>
          <p:nvPr/>
        </p:nvGrpSpPr>
        <p:grpSpPr>
          <a:xfrm>
            <a:off x="6607449" y="1196828"/>
            <a:ext cx="239288" cy="274661"/>
            <a:chOff x="8143876" y="935038"/>
            <a:chExt cx="365125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 295">
              <a:extLst>
                <a:ext uri="{FF2B5EF4-FFF2-40B4-BE49-F238E27FC236}">
                  <a16:creationId xmlns:a16="http://schemas.microsoft.com/office/drawing/2014/main" id="{F3299AEA-5161-404C-856C-5B2C6EDE11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23251" y="1038225"/>
              <a:ext cx="206375" cy="206375"/>
            </a:xfrm>
            <a:custGeom>
              <a:avLst/>
              <a:gdLst>
                <a:gd name="T0" fmla="*/ 406 w 569"/>
                <a:gd name="T1" fmla="*/ 27 h 569"/>
                <a:gd name="T2" fmla="*/ 284 w 569"/>
                <a:gd name="T3" fmla="*/ 0 h 569"/>
                <a:gd name="T4" fmla="*/ 0 w 569"/>
                <a:gd name="T5" fmla="*/ 285 h 569"/>
                <a:gd name="T6" fmla="*/ 284 w 569"/>
                <a:gd name="T7" fmla="*/ 569 h 569"/>
                <a:gd name="T8" fmla="*/ 569 w 569"/>
                <a:gd name="T9" fmla="*/ 285 h 569"/>
                <a:gd name="T10" fmla="*/ 515 w 569"/>
                <a:gd name="T11" fmla="*/ 118 h 569"/>
                <a:gd name="T12" fmla="*/ 406 w 569"/>
                <a:gd name="T13" fmla="*/ 27 h 569"/>
                <a:gd name="T14" fmla="*/ 355 w 569"/>
                <a:gd name="T15" fmla="*/ 396 h 569"/>
                <a:gd name="T16" fmla="*/ 251 w 569"/>
                <a:gd name="T17" fmla="*/ 300 h 569"/>
                <a:gd name="T18" fmla="*/ 251 w 569"/>
                <a:gd name="T19" fmla="*/ 88 h 569"/>
                <a:gd name="T20" fmla="*/ 318 w 569"/>
                <a:gd name="T21" fmla="*/ 88 h 569"/>
                <a:gd name="T22" fmla="*/ 318 w 569"/>
                <a:gd name="T23" fmla="*/ 270 h 569"/>
                <a:gd name="T24" fmla="*/ 401 w 569"/>
                <a:gd name="T25" fmla="*/ 346 h 569"/>
                <a:gd name="T26" fmla="*/ 355 w 569"/>
                <a:gd name="T27" fmla="*/ 396 h 569"/>
                <a:gd name="T28" fmla="*/ 355 w 569"/>
                <a:gd name="T29" fmla="*/ 396 h 569"/>
                <a:gd name="T30" fmla="*/ 355 w 569"/>
                <a:gd name="T31" fmla="*/ 396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9" h="569">
                  <a:moveTo>
                    <a:pt x="406" y="27"/>
                  </a:moveTo>
                  <a:cubicBezTo>
                    <a:pt x="368" y="9"/>
                    <a:pt x="327" y="0"/>
                    <a:pt x="284" y="0"/>
                  </a:cubicBezTo>
                  <a:cubicBezTo>
                    <a:pt x="128" y="0"/>
                    <a:pt x="0" y="128"/>
                    <a:pt x="0" y="285"/>
                  </a:cubicBezTo>
                  <a:cubicBezTo>
                    <a:pt x="0" y="442"/>
                    <a:pt x="128" y="569"/>
                    <a:pt x="284" y="569"/>
                  </a:cubicBezTo>
                  <a:cubicBezTo>
                    <a:pt x="441" y="569"/>
                    <a:pt x="569" y="442"/>
                    <a:pt x="569" y="285"/>
                  </a:cubicBezTo>
                  <a:cubicBezTo>
                    <a:pt x="569" y="224"/>
                    <a:pt x="550" y="167"/>
                    <a:pt x="515" y="118"/>
                  </a:cubicBezTo>
                  <a:cubicBezTo>
                    <a:pt x="487" y="79"/>
                    <a:pt x="449" y="48"/>
                    <a:pt x="406" y="27"/>
                  </a:cubicBezTo>
                  <a:close/>
                  <a:moveTo>
                    <a:pt x="355" y="396"/>
                  </a:moveTo>
                  <a:cubicBezTo>
                    <a:pt x="251" y="300"/>
                    <a:pt x="251" y="300"/>
                    <a:pt x="251" y="300"/>
                  </a:cubicBezTo>
                  <a:cubicBezTo>
                    <a:pt x="251" y="88"/>
                    <a:pt x="251" y="88"/>
                    <a:pt x="251" y="88"/>
                  </a:cubicBezTo>
                  <a:cubicBezTo>
                    <a:pt x="318" y="88"/>
                    <a:pt x="318" y="88"/>
                    <a:pt x="318" y="88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401" y="346"/>
                    <a:pt x="401" y="346"/>
                    <a:pt x="401" y="346"/>
                  </a:cubicBezTo>
                  <a:lnTo>
                    <a:pt x="355" y="396"/>
                  </a:lnTo>
                  <a:close/>
                  <a:moveTo>
                    <a:pt x="355" y="396"/>
                  </a:moveTo>
                  <a:cubicBezTo>
                    <a:pt x="355" y="396"/>
                    <a:pt x="355" y="396"/>
                    <a:pt x="355" y="3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296">
              <a:extLst>
                <a:ext uri="{FF2B5EF4-FFF2-40B4-BE49-F238E27FC236}">
                  <a16:creationId xmlns:a16="http://schemas.microsoft.com/office/drawing/2014/main" id="{B4253806-1FDD-4E53-ADDF-8167F43CFF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76" y="935038"/>
              <a:ext cx="365125" cy="419100"/>
            </a:xfrm>
            <a:custGeom>
              <a:avLst/>
              <a:gdLst>
                <a:gd name="T0" fmla="*/ 971 w 1005"/>
                <a:gd name="T1" fmla="*/ 569 h 1155"/>
                <a:gd name="T2" fmla="*/ 907 w 1005"/>
                <a:gd name="T3" fmla="*/ 332 h 1155"/>
                <a:gd name="T4" fmla="*/ 1005 w 1005"/>
                <a:gd name="T5" fmla="*/ 175 h 1155"/>
                <a:gd name="T6" fmla="*/ 830 w 1005"/>
                <a:gd name="T7" fmla="*/ 0 h 1155"/>
                <a:gd name="T8" fmla="*/ 661 w 1005"/>
                <a:gd name="T9" fmla="*/ 127 h 1155"/>
                <a:gd name="T10" fmla="*/ 536 w 1005"/>
                <a:gd name="T11" fmla="*/ 101 h 1155"/>
                <a:gd name="T12" fmla="*/ 536 w 1005"/>
                <a:gd name="T13" fmla="*/ 67 h 1155"/>
                <a:gd name="T14" fmla="*/ 582 w 1005"/>
                <a:gd name="T15" fmla="*/ 67 h 1155"/>
                <a:gd name="T16" fmla="*/ 582 w 1005"/>
                <a:gd name="T17" fmla="*/ 0 h 1155"/>
                <a:gd name="T18" fmla="*/ 423 w 1005"/>
                <a:gd name="T19" fmla="*/ 0 h 1155"/>
                <a:gd name="T20" fmla="*/ 423 w 1005"/>
                <a:gd name="T21" fmla="*/ 67 h 1155"/>
                <a:gd name="T22" fmla="*/ 469 w 1005"/>
                <a:gd name="T23" fmla="*/ 67 h 1155"/>
                <a:gd name="T24" fmla="*/ 469 w 1005"/>
                <a:gd name="T25" fmla="*/ 101 h 1155"/>
                <a:gd name="T26" fmla="*/ 343 w 1005"/>
                <a:gd name="T27" fmla="*/ 128 h 1155"/>
                <a:gd name="T28" fmla="*/ 175 w 1005"/>
                <a:gd name="T29" fmla="*/ 1 h 1155"/>
                <a:gd name="T30" fmla="*/ 0 w 1005"/>
                <a:gd name="T31" fmla="*/ 176 h 1155"/>
                <a:gd name="T32" fmla="*/ 98 w 1005"/>
                <a:gd name="T33" fmla="*/ 333 h 1155"/>
                <a:gd name="T34" fmla="*/ 34 w 1005"/>
                <a:gd name="T35" fmla="*/ 569 h 1155"/>
                <a:gd name="T36" fmla="*/ 208 w 1005"/>
                <a:gd name="T37" fmla="*/ 933 h 1155"/>
                <a:gd name="T38" fmla="*/ 96 w 1005"/>
                <a:gd name="T39" fmla="*/ 1155 h 1155"/>
                <a:gd name="T40" fmla="*/ 327 w 1005"/>
                <a:gd name="T41" fmla="*/ 1155 h 1155"/>
                <a:gd name="T42" fmla="*/ 391 w 1005"/>
                <a:gd name="T43" fmla="*/ 1024 h 1155"/>
                <a:gd name="T44" fmla="*/ 502 w 1005"/>
                <a:gd name="T45" fmla="*/ 1038 h 1155"/>
                <a:gd name="T46" fmla="*/ 614 w 1005"/>
                <a:gd name="T47" fmla="*/ 1024 h 1155"/>
                <a:gd name="T48" fmla="*/ 678 w 1005"/>
                <a:gd name="T49" fmla="*/ 1155 h 1155"/>
                <a:gd name="T50" fmla="*/ 909 w 1005"/>
                <a:gd name="T51" fmla="*/ 1155 h 1155"/>
                <a:gd name="T52" fmla="*/ 797 w 1005"/>
                <a:gd name="T53" fmla="*/ 933 h 1155"/>
                <a:gd name="T54" fmla="*/ 971 w 1005"/>
                <a:gd name="T55" fmla="*/ 569 h 1155"/>
                <a:gd name="T56" fmla="*/ 502 w 1005"/>
                <a:gd name="T57" fmla="*/ 921 h 1155"/>
                <a:gd name="T58" fmla="*/ 150 w 1005"/>
                <a:gd name="T59" fmla="*/ 569 h 1155"/>
                <a:gd name="T60" fmla="*/ 502 w 1005"/>
                <a:gd name="T61" fmla="*/ 216 h 1155"/>
                <a:gd name="T62" fmla="*/ 653 w 1005"/>
                <a:gd name="T63" fmla="*/ 250 h 1155"/>
                <a:gd name="T64" fmla="*/ 788 w 1005"/>
                <a:gd name="T65" fmla="*/ 362 h 1155"/>
                <a:gd name="T66" fmla="*/ 788 w 1005"/>
                <a:gd name="T67" fmla="*/ 362 h 1155"/>
                <a:gd name="T68" fmla="*/ 855 w 1005"/>
                <a:gd name="T69" fmla="*/ 569 h 1155"/>
                <a:gd name="T70" fmla="*/ 502 w 1005"/>
                <a:gd name="T71" fmla="*/ 921 h 1155"/>
                <a:gd name="T72" fmla="*/ 502 w 1005"/>
                <a:gd name="T73" fmla="*/ 921 h 1155"/>
                <a:gd name="T74" fmla="*/ 502 w 1005"/>
                <a:gd name="T75" fmla="*/ 921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5" h="1155">
                  <a:moveTo>
                    <a:pt x="971" y="569"/>
                  </a:moveTo>
                  <a:cubicBezTo>
                    <a:pt x="971" y="484"/>
                    <a:pt x="949" y="403"/>
                    <a:pt x="907" y="332"/>
                  </a:cubicBezTo>
                  <a:cubicBezTo>
                    <a:pt x="966" y="303"/>
                    <a:pt x="1005" y="243"/>
                    <a:pt x="1005" y="175"/>
                  </a:cubicBezTo>
                  <a:cubicBezTo>
                    <a:pt x="1005" y="78"/>
                    <a:pt x="926" y="0"/>
                    <a:pt x="830" y="0"/>
                  </a:cubicBezTo>
                  <a:cubicBezTo>
                    <a:pt x="750" y="0"/>
                    <a:pt x="682" y="54"/>
                    <a:pt x="661" y="127"/>
                  </a:cubicBezTo>
                  <a:cubicBezTo>
                    <a:pt x="621" y="113"/>
                    <a:pt x="579" y="104"/>
                    <a:pt x="536" y="101"/>
                  </a:cubicBezTo>
                  <a:cubicBezTo>
                    <a:pt x="536" y="67"/>
                    <a:pt x="536" y="67"/>
                    <a:pt x="536" y="67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423" y="0"/>
                    <a:pt x="423" y="0"/>
                    <a:pt x="423" y="0"/>
                  </a:cubicBezTo>
                  <a:cubicBezTo>
                    <a:pt x="423" y="67"/>
                    <a:pt x="423" y="67"/>
                    <a:pt x="423" y="67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469" y="101"/>
                    <a:pt x="469" y="101"/>
                    <a:pt x="469" y="101"/>
                  </a:cubicBezTo>
                  <a:cubicBezTo>
                    <a:pt x="425" y="104"/>
                    <a:pt x="383" y="113"/>
                    <a:pt x="343" y="128"/>
                  </a:cubicBezTo>
                  <a:cubicBezTo>
                    <a:pt x="322" y="54"/>
                    <a:pt x="255" y="1"/>
                    <a:pt x="175" y="1"/>
                  </a:cubicBezTo>
                  <a:cubicBezTo>
                    <a:pt x="79" y="1"/>
                    <a:pt x="0" y="79"/>
                    <a:pt x="0" y="176"/>
                  </a:cubicBezTo>
                  <a:cubicBezTo>
                    <a:pt x="0" y="244"/>
                    <a:pt x="39" y="304"/>
                    <a:pt x="98" y="333"/>
                  </a:cubicBezTo>
                  <a:cubicBezTo>
                    <a:pt x="57" y="402"/>
                    <a:pt x="34" y="483"/>
                    <a:pt x="34" y="569"/>
                  </a:cubicBezTo>
                  <a:cubicBezTo>
                    <a:pt x="34" y="716"/>
                    <a:pt x="102" y="847"/>
                    <a:pt x="208" y="933"/>
                  </a:cubicBezTo>
                  <a:cubicBezTo>
                    <a:pt x="96" y="1155"/>
                    <a:pt x="96" y="1155"/>
                    <a:pt x="96" y="1155"/>
                  </a:cubicBezTo>
                  <a:cubicBezTo>
                    <a:pt x="327" y="1155"/>
                    <a:pt x="327" y="1155"/>
                    <a:pt x="327" y="1155"/>
                  </a:cubicBezTo>
                  <a:cubicBezTo>
                    <a:pt x="391" y="1024"/>
                    <a:pt x="391" y="1024"/>
                    <a:pt x="391" y="1024"/>
                  </a:cubicBezTo>
                  <a:cubicBezTo>
                    <a:pt x="426" y="1033"/>
                    <a:pt x="464" y="1038"/>
                    <a:pt x="502" y="1038"/>
                  </a:cubicBezTo>
                  <a:cubicBezTo>
                    <a:pt x="541" y="1038"/>
                    <a:pt x="579" y="1033"/>
                    <a:pt x="614" y="1024"/>
                  </a:cubicBezTo>
                  <a:cubicBezTo>
                    <a:pt x="678" y="1155"/>
                    <a:pt x="678" y="1155"/>
                    <a:pt x="678" y="1155"/>
                  </a:cubicBezTo>
                  <a:cubicBezTo>
                    <a:pt x="909" y="1155"/>
                    <a:pt x="909" y="1155"/>
                    <a:pt x="909" y="1155"/>
                  </a:cubicBezTo>
                  <a:cubicBezTo>
                    <a:pt x="797" y="933"/>
                    <a:pt x="797" y="933"/>
                    <a:pt x="797" y="933"/>
                  </a:cubicBezTo>
                  <a:cubicBezTo>
                    <a:pt x="903" y="847"/>
                    <a:pt x="971" y="716"/>
                    <a:pt x="971" y="569"/>
                  </a:cubicBezTo>
                  <a:close/>
                  <a:moveTo>
                    <a:pt x="502" y="921"/>
                  </a:moveTo>
                  <a:cubicBezTo>
                    <a:pt x="308" y="921"/>
                    <a:pt x="150" y="763"/>
                    <a:pt x="150" y="569"/>
                  </a:cubicBezTo>
                  <a:cubicBezTo>
                    <a:pt x="150" y="374"/>
                    <a:pt x="308" y="216"/>
                    <a:pt x="502" y="216"/>
                  </a:cubicBezTo>
                  <a:cubicBezTo>
                    <a:pt x="555" y="216"/>
                    <a:pt x="606" y="228"/>
                    <a:pt x="653" y="250"/>
                  </a:cubicBezTo>
                  <a:cubicBezTo>
                    <a:pt x="706" y="275"/>
                    <a:pt x="753" y="314"/>
                    <a:pt x="788" y="362"/>
                  </a:cubicBezTo>
                  <a:cubicBezTo>
                    <a:pt x="788" y="362"/>
                    <a:pt x="788" y="362"/>
                    <a:pt x="788" y="362"/>
                  </a:cubicBezTo>
                  <a:cubicBezTo>
                    <a:pt x="832" y="423"/>
                    <a:pt x="855" y="494"/>
                    <a:pt x="855" y="569"/>
                  </a:cubicBezTo>
                  <a:cubicBezTo>
                    <a:pt x="855" y="763"/>
                    <a:pt x="697" y="921"/>
                    <a:pt x="502" y="921"/>
                  </a:cubicBezTo>
                  <a:close/>
                  <a:moveTo>
                    <a:pt x="502" y="921"/>
                  </a:moveTo>
                  <a:cubicBezTo>
                    <a:pt x="502" y="921"/>
                    <a:pt x="502" y="921"/>
                    <a:pt x="502" y="9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E277C5B-4256-44DD-9B85-1686890DC632}"/>
              </a:ext>
            </a:extLst>
          </p:cNvPr>
          <p:cNvGrpSpPr/>
          <p:nvPr/>
        </p:nvGrpSpPr>
        <p:grpSpPr>
          <a:xfrm>
            <a:off x="8618396" y="1249887"/>
            <a:ext cx="221602" cy="275701"/>
            <a:chOff x="4386263" y="1814513"/>
            <a:chExt cx="338138" cy="4206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0" name="Freeform 297">
              <a:extLst>
                <a:ext uri="{FF2B5EF4-FFF2-40B4-BE49-F238E27FC236}">
                  <a16:creationId xmlns:a16="http://schemas.microsoft.com/office/drawing/2014/main" id="{62CC9F7B-EA7B-4E64-8F10-4CC24BF6E1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8013" y="2139950"/>
              <a:ext cx="271463" cy="95250"/>
            </a:xfrm>
            <a:custGeom>
              <a:avLst/>
              <a:gdLst>
                <a:gd name="T0" fmla="*/ 155 w 171"/>
                <a:gd name="T1" fmla="*/ 0 h 60"/>
                <a:gd name="T2" fmla="*/ 18 w 171"/>
                <a:gd name="T3" fmla="*/ 0 h 60"/>
                <a:gd name="T4" fmla="*/ 18 w 171"/>
                <a:gd name="T5" fmla="*/ 44 h 60"/>
                <a:gd name="T6" fmla="*/ 0 w 171"/>
                <a:gd name="T7" fmla="*/ 44 h 60"/>
                <a:gd name="T8" fmla="*/ 0 w 171"/>
                <a:gd name="T9" fmla="*/ 60 h 60"/>
                <a:gd name="T10" fmla="*/ 171 w 171"/>
                <a:gd name="T11" fmla="*/ 60 h 60"/>
                <a:gd name="T12" fmla="*/ 171 w 171"/>
                <a:gd name="T13" fmla="*/ 44 h 60"/>
                <a:gd name="T14" fmla="*/ 155 w 171"/>
                <a:gd name="T15" fmla="*/ 44 h 60"/>
                <a:gd name="T16" fmla="*/ 155 w 171"/>
                <a:gd name="T17" fmla="*/ 0 h 60"/>
                <a:gd name="T18" fmla="*/ 155 w 171"/>
                <a:gd name="T19" fmla="*/ 0 h 60"/>
                <a:gd name="T20" fmla="*/ 155 w 171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60">
                  <a:moveTo>
                    <a:pt x="155" y="0"/>
                  </a:moveTo>
                  <a:lnTo>
                    <a:pt x="18" y="0"/>
                  </a:lnTo>
                  <a:lnTo>
                    <a:pt x="18" y="44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171" y="60"/>
                  </a:lnTo>
                  <a:lnTo>
                    <a:pt x="171" y="44"/>
                  </a:lnTo>
                  <a:lnTo>
                    <a:pt x="155" y="44"/>
                  </a:lnTo>
                  <a:lnTo>
                    <a:pt x="155" y="0"/>
                  </a:lnTo>
                  <a:close/>
                  <a:moveTo>
                    <a:pt x="155" y="0"/>
                  </a:moveTo>
                  <a:lnTo>
                    <a:pt x="1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98">
              <a:extLst>
                <a:ext uri="{FF2B5EF4-FFF2-40B4-BE49-F238E27FC236}">
                  <a16:creationId xmlns:a16="http://schemas.microsoft.com/office/drawing/2014/main" id="{7FA84345-F07C-4FD1-A19B-4A0371E9FB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8013" y="2139950"/>
              <a:ext cx="271463" cy="95250"/>
            </a:xfrm>
            <a:custGeom>
              <a:avLst/>
              <a:gdLst>
                <a:gd name="T0" fmla="*/ 155 w 171"/>
                <a:gd name="T1" fmla="*/ 0 h 60"/>
                <a:gd name="T2" fmla="*/ 18 w 171"/>
                <a:gd name="T3" fmla="*/ 0 h 60"/>
                <a:gd name="T4" fmla="*/ 18 w 171"/>
                <a:gd name="T5" fmla="*/ 44 h 60"/>
                <a:gd name="T6" fmla="*/ 0 w 171"/>
                <a:gd name="T7" fmla="*/ 44 h 60"/>
                <a:gd name="T8" fmla="*/ 0 w 171"/>
                <a:gd name="T9" fmla="*/ 60 h 60"/>
                <a:gd name="T10" fmla="*/ 171 w 171"/>
                <a:gd name="T11" fmla="*/ 60 h 60"/>
                <a:gd name="T12" fmla="*/ 171 w 171"/>
                <a:gd name="T13" fmla="*/ 44 h 60"/>
                <a:gd name="T14" fmla="*/ 155 w 171"/>
                <a:gd name="T15" fmla="*/ 44 h 60"/>
                <a:gd name="T16" fmla="*/ 155 w 171"/>
                <a:gd name="T17" fmla="*/ 0 h 60"/>
                <a:gd name="T18" fmla="*/ 155 w 171"/>
                <a:gd name="T19" fmla="*/ 0 h 60"/>
                <a:gd name="T20" fmla="*/ 155 w 171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60">
                  <a:moveTo>
                    <a:pt x="155" y="0"/>
                  </a:moveTo>
                  <a:lnTo>
                    <a:pt x="18" y="0"/>
                  </a:lnTo>
                  <a:lnTo>
                    <a:pt x="18" y="44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171" y="60"/>
                  </a:lnTo>
                  <a:lnTo>
                    <a:pt x="171" y="44"/>
                  </a:lnTo>
                  <a:lnTo>
                    <a:pt x="155" y="44"/>
                  </a:lnTo>
                  <a:lnTo>
                    <a:pt x="155" y="0"/>
                  </a:lnTo>
                  <a:moveTo>
                    <a:pt x="155" y="0"/>
                  </a:moveTo>
                  <a:lnTo>
                    <a:pt x="15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99">
              <a:extLst>
                <a:ext uri="{FF2B5EF4-FFF2-40B4-BE49-F238E27FC236}">
                  <a16:creationId xmlns:a16="http://schemas.microsoft.com/office/drawing/2014/main" id="{A35A58E0-C348-4ED9-96AF-5DA71E867E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3" y="1814513"/>
              <a:ext cx="338138" cy="301625"/>
            </a:xfrm>
            <a:custGeom>
              <a:avLst/>
              <a:gdLst>
                <a:gd name="T0" fmla="*/ 772 w 929"/>
                <a:gd name="T1" fmla="*/ 87 h 829"/>
                <a:gd name="T2" fmla="*/ 772 w 929"/>
                <a:gd name="T3" fmla="*/ 0 h 829"/>
                <a:gd name="T4" fmla="*/ 157 w 929"/>
                <a:gd name="T5" fmla="*/ 0 h 829"/>
                <a:gd name="T6" fmla="*/ 157 w 929"/>
                <a:gd name="T7" fmla="*/ 87 h 829"/>
                <a:gd name="T8" fmla="*/ 0 w 929"/>
                <a:gd name="T9" fmla="*/ 263 h 829"/>
                <a:gd name="T10" fmla="*/ 177 w 929"/>
                <a:gd name="T11" fmla="*/ 440 h 829"/>
                <a:gd name="T12" fmla="*/ 187 w 929"/>
                <a:gd name="T13" fmla="*/ 440 h 829"/>
                <a:gd name="T14" fmla="*/ 346 w 929"/>
                <a:gd name="T15" fmla="*/ 592 h 829"/>
                <a:gd name="T16" fmla="*/ 346 w 929"/>
                <a:gd name="T17" fmla="*/ 829 h 829"/>
                <a:gd name="T18" fmla="*/ 582 w 929"/>
                <a:gd name="T19" fmla="*/ 829 h 829"/>
                <a:gd name="T20" fmla="*/ 582 w 929"/>
                <a:gd name="T21" fmla="*/ 592 h 829"/>
                <a:gd name="T22" fmla="*/ 742 w 929"/>
                <a:gd name="T23" fmla="*/ 440 h 829"/>
                <a:gd name="T24" fmla="*/ 752 w 929"/>
                <a:gd name="T25" fmla="*/ 440 h 829"/>
                <a:gd name="T26" fmla="*/ 929 w 929"/>
                <a:gd name="T27" fmla="*/ 263 h 829"/>
                <a:gd name="T28" fmla="*/ 772 w 929"/>
                <a:gd name="T29" fmla="*/ 87 h 829"/>
                <a:gd name="T30" fmla="*/ 765 w 929"/>
                <a:gd name="T31" fmla="*/ 371 h 829"/>
                <a:gd name="T32" fmla="*/ 772 w 929"/>
                <a:gd name="T33" fmla="*/ 308 h 829"/>
                <a:gd name="T34" fmla="*/ 772 w 929"/>
                <a:gd name="T35" fmla="*/ 248 h 829"/>
                <a:gd name="T36" fmla="*/ 157 w 929"/>
                <a:gd name="T37" fmla="*/ 248 h 829"/>
                <a:gd name="T38" fmla="*/ 157 w 929"/>
                <a:gd name="T39" fmla="*/ 308 h 829"/>
                <a:gd name="T40" fmla="*/ 163 w 929"/>
                <a:gd name="T41" fmla="*/ 371 h 829"/>
                <a:gd name="T42" fmla="*/ 68 w 929"/>
                <a:gd name="T43" fmla="*/ 263 h 829"/>
                <a:gd name="T44" fmla="*/ 157 w 929"/>
                <a:gd name="T45" fmla="*/ 155 h 829"/>
                <a:gd name="T46" fmla="*/ 157 w 929"/>
                <a:gd name="T47" fmla="*/ 180 h 829"/>
                <a:gd name="T48" fmla="*/ 772 w 929"/>
                <a:gd name="T49" fmla="*/ 180 h 829"/>
                <a:gd name="T50" fmla="*/ 772 w 929"/>
                <a:gd name="T51" fmla="*/ 155 h 829"/>
                <a:gd name="T52" fmla="*/ 861 w 929"/>
                <a:gd name="T53" fmla="*/ 263 h 829"/>
                <a:gd name="T54" fmla="*/ 765 w 929"/>
                <a:gd name="T55" fmla="*/ 371 h 829"/>
                <a:gd name="T56" fmla="*/ 765 w 929"/>
                <a:gd name="T57" fmla="*/ 371 h 829"/>
                <a:gd name="T58" fmla="*/ 765 w 929"/>
                <a:gd name="T59" fmla="*/ 371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29" h="829">
                  <a:moveTo>
                    <a:pt x="772" y="87"/>
                  </a:moveTo>
                  <a:cubicBezTo>
                    <a:pt x="772" y="0"/>
                    <a:pt x="772" y="0"/>
                    <a:pt x="772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87"/>
                    <a:pt x="157" y="87"/>
                    <a:pt x="157" y="87"/>
                  </a:cubicBezTo>
                  <a:cubicBezTo>
                    <a:pt x="69" y="97"/>
                    <a:pt x="0" y="172"/>
                    <a:pt x="0" y="263"/>
                  </a:cubicBezTo>
                  <a:cubicBezTo>
                    <a:pt x="0" y="360"/>
                    <a:pt x="80" y="440"/>
                    <a:pt x="177" y="440"/>
                  </a:cubicBezTo>
                  <a:cubicBezTo>
                    <a:pt x="187" y="440"/>
                    <a:pt x="187" y="440"/>
                    <a:pt x="187" y="440"/>
                  </a:cubicBezTo>
                  <a:cubicBezTo>
                    <a:pt x="219" y="508"/>
                    <a:pt x="276" y="562"/>
                    <a:pt x="346" y="592"/>
                  </a:cubicBezTo>
                  <a:cubicBezTo>
                    <a:pt x="346" y="829"/>
                    <a:pt x="346" y="829"/>
                    <a:pt x="346" y="829"/>
                  </a:cubicBezTo>
                  <a:cubicBezTo>
                    <a:pt x="582" y="829"/>
                    <a:pt x="582" y="829"/>
                    <a:pt x="582" y="829"/>
                  </a:cubicBezTo>
                  <a:cubicBezTo>
                    <a:pt x="582" y="592"/>
                    <a:pt x="582" y="592"/>
                    <a:pt x="582" y="592"/>
                  </a:cubicBezTo>
                  <a:cubicBezTo>
                    <a:pt x="652" y="563"/>
                    <a:pt x="710" y="508"/>
                    <a:pt x="742" y="440"/>
                  </a:cubicBezTo>
                  <a:cubicBezTo>
                    <a:pt x="752" y="440"/>
                    <a:pt x="752" y="440"/>
                    <a:pt x="752" y="440"/>
                  </a:cubicBezTo>
                  <a:cubicBezTo>
                    <a:pt x="849" y="440"/>
                    <a:pt x="929" y="360"/>
                    <a:pt x="929" y="263"/>
                  </a:cubicBezTo>
                  <a:cubicBezTo>
                    <a:pt x="929" y="172"/>
                    <a:pt x="860" y="97"/>
                    <a:pt x="772" y="87"/>
                  </a:cubicBezTo>
                  <a:close/>
                  <a:moveTo>
                    <a:pt x="765" y="371"/>
                  </a:moveTo>
                  <a:cubicBezTo>
                    <a:pt x="770" y="351"/>
                    <a:pt x="772" y="330"/>
                    <a:pt x="772" y="308"/>
                  </a:cubicBezTo>
                  <a:cubicBezTo>
                    <a:pt x="772" y="248"/>
                    <a:pt x="772" y="248"/>
                    <a:pt x="772" y="248"/>
                  </a:cubicBezTo>
                  <a:cubicBezTo>
                    <a:pt x="157" y="248"/>
                    <a:pt x="157" y="248"/>
                    <a:pt x="157" y="248"/>
                  </a:cubicBezTo>
                  <a:cubicBezTo>
                    <a:pt x="157" y="308"/>
                    <a:pt x="157" y="308"/>
                    <a:pt x="157" y="308"/>
                  </a:cubicBezTo>
                  <a:cubicBezTo>
                    <a:pt x="157" y="330"/>
                    <a:pt x="159" y="351"/>
                    <a:pt x="163" y="371"/>
                  </a:cubicBezTo>
                  <a:cubicBezTo>
                    <a:pt x="110" y="364"/>
                    <a:pt x="68" y="318"/>
                    <a:pt x="68" y="263"/>
                  </a:cubicBezTo>
                  <a:cubicBezTo>
                    <a:pt x="68" y="209"/>
                    <a:pt x="106" y="165"/>
                    <a:pt x="157" y="155"/>
                  </a:cubicBezTo>
                  <a:cubicBezTo>
                    <a:pt x="157" y="180"/>
                    <a:pt x="157" y="180"/>
                    <a:pt x="157" y="180"/>
                  </a:cubicBezTo>
                  <a:cubicBezTo>
                    <a:pt x="772" y="180"/>
                    <a:pt x="772" y="180"/>
                    <a:pt x="772" y="180"/>
                  </a:cubicBezTo>
                  <a:cubicBezTo>
                    <a:pt x="772" y="155"/>
                    <a:pt x="772" y="155"/>
                    <a:pt x="772" y="155"/>
                  </a:cubicBezTo>
                  <a:cubicBezTo>
                    <a:pt x="823" y="165"/>
                    <a:pt x="861" y="209"/>
                    <a:pt x="861" y="263"/>
                  </a:cubicBezTo>
                  <a:cubicBezTo>
                    <a:pt x="861" y="318"/>
                    <a:pt x="819" y="364"/>
                    <a:pt x="765" y="371"/>
                  </a:cubicBezTo>
                  <a:close/>
                  <a:moveTo>
                    <a:pt x="765" y="371"/>
                  </a:moveTo>
                  <a:cubicBezTo>
                    <a:pt x="765" y="371"/>
                    <a:pt x="765" y="371"/>
                    <a:pt x="765" y="3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460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 animBg="1"/>
      <p:bldP spid="34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9CE18A-6F68-4450-B6AB-12988771079B}"/>
              </a:ext>
            </a:extLst>
          </p:cNvPr>
          <p:cNvSpPr txBox="1"/>
          <p:nvPr/>
        </p:nvSpPr>
        <p:spPr>
          <a:xfrm>
            <a:off x="1428042" y="1467099"/>
            <a:ext cx="39966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Interactive Menu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F1644FD-CC6A-4D19-9683-E755BBD3D999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849E5DD-543B-4651-A154-7C2BA007A1DF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343FA20-44BB-44BC-B0BA-DB31A8986B95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35C8558-988F-4BAD-9BDD-36EF05975667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CBE41E-54B2-4F7A-B37C-08D494B482B3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1CB441A1-74FC-4A0B-872C-664B75827428}"/>
              </a:ext>
            </a:extLst>
          </p:cNvPr>
          <p:cNvSpPr/>
          <p:nvPr/>
        </p:nvSpPr>
        <p:spPr>
          <a:xfrm rot="13500000">
            <a:off x="404839" y="6350837"/>
            <a:ext cx="277000" cy="238793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F6D33B3-98E5-4C87-9F70-E80559FFC2BA}"/>
              </a:ext>
            </a:extLst>
          </p:cNvPr>
          <p:cNvGrpSpPr/>
          <p:nvPr/>
        </p:nvGrpSpPr>
        <p:grpSpPr>
          <a:xfrm>
            <a:off x="1428042" y="2592319"/>
            <a:ext cx="2878916" cy="2179455"/>
            <a:chOff x="1428042" y="2592319"/>
            <a:chExt cx="2878916" cy="2179455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445CFB1-A764-4C50-BBDC-CB98CB6A2F26}"/>
                </a:ext>
              </a:extLst>
            </p:cNvPr>
            <p:cNvSpPr txBox="1"/>
            <p:nvPr/>
          </p:nvSpPr>
          <p:spPr>
            <a:xfrm>
              <a:off x="1428042" y="2592319"/>
              <a:ext cx="2878916" cy="37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About Us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21DA8D6-C775-4C57-A61B-713D233BDCAF}"/>
                </a:ext>
              </a:extLst>
            </p:cNvPr>
            <p:cNvSpPr txBox="1"/>
            <p:nvPr/>
          </p:nvSpPr>
          <p:spPr>
            <a:xfrm>
              <a:off x="1428042" y="3009653"/>
              <a:ext cx="2878916" cy="37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Text Milestones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8B78693-4D9B-4358-AE6A-D8D4EBE9827D}"/>
                </a:ext>
              </a:extLst>
            </p:cNvPr>
            <p:cNvSpPr txBox="1"/>
            <p:nvPr/>
          </p:nvSpPr>
          <p:spPr>
            <a:xfrm>
              <a:off x="1428042" y="3468757"/>
              <a:ext cx="2878916" cy="37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Image Milestones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696A1C-B61F-4FBF-86A9-353DD5C58326}"/>
                </a:ext>
              </a:extLst>
            </p:cNvPr>
            <p:cNvSpPr txBox="1"/>
            <p:nvPr/>
          </p:nvSpPr>
          <p:spPr>
            <a:xfrm>
              <a:off x="1428042" y="3927861"/>
              <a:ext cx="2878916" cy="37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Theet</a:t>
              </a: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Record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8926C43-04BA-4A4E-A958-D9CCD33D272C}"/>
                </a:ext>
              </a:extLst>
            </p:cNvPr>
            <p:cNvSpPr txBox="1"/>
            <p:nvPr/>
          </p:nvSpPr>
          <p:spPr>
            <a:xfrm>
              <a:off x="1428042" y="4392183"/>
              <a:ext cx="2878916" cy="37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Teacher Record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13EF7A-778E-4718-A0BD-7E79E3357876}"/>
              </a:ext>
            </a:extLst>
          </p:cNvPr>
          <p:cNvGrpSpPr/>
          <p:nvPr/>
        </p:nvGrpSpPr>
        <p:grpSpPr>
          <a:xfrm>
            <a:off x="5112147" y="2592319"/>
            <a:ext cx="2878916" cy="2179455"/>
            <a:chOff x="5112147" y="2592319"/>
            <a:chExt cx="2878916" cy="217945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E1822C9-A545-4DC9-9AD5-B49C9ABD5B50}"/>
                </a:ext>
              </a:extLst>
            </p:cNvPr>
            <p:cNvSpPr txBox="1"/>
            <p:nvPr/>
          </p:nvSpPr>
          <p:spPr>
            <a:xfrm>
              <a:off x="5112147" y="2592319"/>
              <a:ext cx="2878916" cy="37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Parents Record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C350850-461B-4568-920C-21B0F2CEA5C5}"/>
                </a:ext>
              </a:extLst>
            </p:cNvPr>
            <p:cNvSpPr txBox="1"/>
            <p:nvPr/>
          </p:nvSpPr>
          <p:spPr>
            <a:xfrm>
              <a:off x="5112147" y="3009653"/>
              <a:ext cx="2878916" cy="37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Headmaster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0133012-C4E3-46D1-B3F8-80F82448FA73}"/>
                </a:ext>
              </a:extLst>
            </p:cNvPr>
            <p:cNvSpPr txBox="1"/>
            <p:nvPr/>
          </p:nvSpPr>
          <p:spPr>
            <a:xfrm>
              <a:off x="5112147" y="3468757"/>
              <a:ext cx="2878916" cy="37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Gallery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844FF43-FEBB-4CF3-9A11-DC63505774B6}"/>
                </a:ext>
              </a:extLst>
            </p:cNvPr>
            <p:cNvSpPr txBox="1"/>
            <p:nvPr/>
          </p:nvSpPr>
          <p:spPr>
            <a:xfrm>
              <a:off x="5112147" y="3927861"/>
              <a:ext cx="2878916" cy="37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Big Images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D93D9A6-39DE-4950-8063-9216B814C697}"/>
                </a:ext>
              </a:extLst>
            </p:cNvPr>
            <p:cNvSpPr txBox="1"/>
            <p:nvPr/>
          </p:nvSpPr>
          <p:spPr>
            <a:xfrm>
              <a:off x="5112147" y="4392183"/>
              <a:ext cx="2878916" cy="379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Image And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010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174ED2-ED72-434B-BFA7-3452C75DD208}"/>
              </a:ext>
            </a:extLst>
          </p:cNvPr>
          <p:cNvSpPr txBox="1"/>
          <p:nvPr/>
        </p:nvSpPr>
        <p:spPr>
          <a:xfrm>
            <a:off x="6958577" y="1495235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C33FEA-C049-49E5-8886-F529034D8D8A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F1B7F8-43C3-4A63-845F-6B568A0E80C1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2336E4A-3964-42B4-9BA2-D766684AF35F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5A7BC9-1D35-400D-9B96-118D7E2E9CC5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D6017D9-510E-4277-905C-94A63F436CBC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7A9FDC7-50AD-49D2-B2F9-B009F125F965}"/>
              </a:ext>
            </a:extLst>
          </p:cNvPr>
          <p:cNvSpPr txBox="1"/>
          <p:nvPr/>
        </p:nvSpPr>
        <p:spPr>
          <a:xfrm>
            <a:off x="6940946" y="3540601"/>
            <a:ext cx="304966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699D28-01E8-4D75-9311-EFAF7EC560C2}"/>
              </a:ext>
            </a:extLst>
          </p:cNvPr>
          <p:cNvSpPr txBox="1"/>
          <p:nvPr/>
        </p:nvSpPr>
        <p:spPr>
          <a:xfrm>
            <a:off x="6940946" y="3049409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Since High School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06315EA-64E1-4386-A24C-92609560D1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9" r="220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381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animBg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77F467A-60BD-4043-AD5A-CF23F10922CD}"/>
              </a:ext>
            </a:extLst>
          </p:cNvPr>
          <p:cNvSpPr txBox="1"/>
          <p:nvPr/>
        </p:nvSpPr>
        <p:spPr>
          <a:xfrm>
            <a:off x="6893162" y="1467099"/>
            <a:ext cx="2948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DAD93A-0D03-4454-B6EE-559C9AE4FCA2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0D4C47-4B60-41FD-A4A5-0408E452B26E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A2773B-63E0-4BBA-A8B9-4109034ECD16}"/>
              </a:ext>
            </a:extLst>
          </p:cNvPr>
          <p:cNvSpPr txBox="1"/>
          <p:nvPr/>
        </p:nvSpPr>
        <p:spPr>
          <a:xfrm>
            <a:off x="6921859" y="2630242"/>
            <a:ext cx="35084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AB8246-D3AB-4264-AD56-A44C9D90DB37}"/>
              </a:ext>
            </a:extLst>
          </p:cNvPr>
          <p:cNvSpPr txBox="1"/>
          <p:nvPr/>
        </p:nvSpPr>
        <p:spPr>
          <a:xfrm>
            <a:off x="6921859" y="4259566"/>
            <a:ext cx="3508418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624E3BE-5EE6-44EF-B903-A3BEFF9CBD1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4" r="278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143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20E329D-66FE-4555-8F94-C886989AE468}"/>
              </a:ext>
            </a:extLst>
          </p:cNvPr>
          <p:cNvSpPr txBox="1"/>
          <p:nvPr/>
        </p:nvSpPr>
        <p:spPr>
          <a:xfrm rot="5400000">
            <a:off x="9782413" y="3301931"/>
            <a:ext cx="3425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AD0C1-C1F1-40AB-877C-C024E0788064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168FD69-6EE2-421F-A6DE-3D39216C684B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4BBEDF-05B3-4FD2-ABEC-C6CEBB0BE071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3C48D04-C61B-4D5E-B59F-DDFE1B4A9333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4B53F88-0612-432B-A7E3-1CA3481C2460}"/>
              </a:ext>
            </a:extLst>
          </p:cNvPr>
          <p:cNvSpPr txBox="1"/>
          <p:nvPr/>
        </p:nvSpPr>
        <p:spPr>
          <a:xfrm>
            <a:off x="1426139" y="2063435"/>
            <a:ext cx="26244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Text</a:t>
            </a:r>
          </a:p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Milestones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2DA560-93F6-4ACF-B66A-AF69137EE7E5}"/>
              </a:ext>
            </a:extLst>
          </p:cNvPr>
          <p:cNvSpPr txBox="1"/>
          <p:nvPr/>
        </p:nvSpPr>
        <p:spPr>
          <a:xfrm>
            <a:off x="1425635" y="3717347"/>
            <a:ext cx="304966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6B1EECB-79CF-403B-8F91-8578A616E8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7" r="276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8051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E713394-77BE-4B03-A811-5DB472F695FB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D3378E8-E3C3-432F-9CF5-A11D5C4C431B}"/>
              </a:ext>
            </a:extLst>
          </p:cNvPr>
          <p:cNvGrpSpPr/>
          <p:nvPr/>
        </p:nvGrpSpPr>
        <p:grpSpPr>
          <a:xfrm>
            <a:off x="516835" y="503583"/>
            <a:ext cx="4471658" cy="261610"/>
            <a:chOff x="516835" y="503583"/>
            <a:chExt cx="4471658" cy="26161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95AA40B-C2A6-4192-8D4A-A632B0DAAED3}"/>
                </a:ext>
              </a:extLst>
            </p:cNvPr>
            <p:cNvSpPr txBox="1"/>
            <p:nvPr/>
          </p:nvSpPr>
          <p:spPr>
            <a:xfrm>
              <a:off x="516835" y="503583"/>
              <a:ext cx="9845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CA8BE86-1185-4360-80ED-0C0BE30EE4CA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2DA56F4-78EB-4E9F-8007-6C095A2EBC1B}"/>
              </a:ext>
            </a:extLst>
          </p:cNvPr>
          <p:cNvSpPr txBox="1"/>
          <p:nvPr/>
        </p:nvSpPr>
        <p:spPr>
          <a:xfrm>
            <a:off x="1426139" y="2080778"/>
            <a:ext cx="26244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Image</a:t>
            </a:r>
          </a:p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Milestones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43BE74-9C26-4454-8726-498C0DCDBFE5}"/>
              </a:ext>
            </a:extLst>
          </p:cNvPr>
          <p:cNvSpPr txBox="1"/>
          <p:nvPr/>
        </p:nvSpPr>
        <p:spPr>
          <a:xfrm>
            <a:off x="1425635" y="3717347"/>
            <a:ext cx="304966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3440648-72B1-4ED2-9653-A7FF76402A1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8" r="21338"/>
          <a:stretch>
            <a:fillRect/>
          </a:stretch>
        </p:blipFill>
        <p:spPr/>
      </p:pic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C3D2B79-C60A-4EDA-9FC5-6E20A964296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6" r="2210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595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D999E83-EA68-4C84-A188-959F7FAC9196}"/>
              </a:ext>
            </a:extLst>
          </p:cNvPr>
          <p:cNvSpPr/>
          <p:nvPr/>
        </p:nvSpPr>
        <p:spPr>
          <a:xfrm>
            <a:off x="9990612" y="6652594"/>
            <a:ext cx="1643270" cy="4108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A17D02-3477-4CCC-82A6-429C6B2A7B27}"/>
              </a:ext>
            </a:extLst>
          </p:cNvPr>
          <p:cNvSpPr txBox="1"/>
          <p:nvPr/>
        </p:nvSpPr>
        <p:spPr>
          <a:xfrm>
            <a:off x="6908295" y="1181262"/>
            <a:ext cx="3374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Student Record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4C155-EF24-4E88-83A6-C1D73C40A036}"/>
              </a:ext>
            </a:extLst>
          </p:cNvPr>
          <p:cNvSpPr txBox="1"/>
          <p:nvPr/>
        </p:nvSpPr>
        <p:spPr>
          <a:xfrm>
            <a:off x="6908293" y="2668407"/>
            <a:ext cx="402230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FB096A-EC27-4682-8090-3F5DE7ED8E6E}"/>
              </a:ext>
            </a:extLst>
          </p:cNvPr>
          <p:cNvSpPr txBox="1"/>
          <p:nvPr/>
        </p:nvSpPr>
        <p:spPr>
          <a:xfrm>
            <a:off x="6908295" y="2177215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Student First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76EF74-E5B6-439A-B661-682C476DE5F8}"/>
              </a:ext>
            </a:extLst>
          </p:cNvPr>
          <p:cNvSpPr txBox="1"/>
          <p:nvPr/>
        </p:nvSpPr>
        <p:spPr>
          <a:xfrm>
            <a:off x="6908293" y="4133219"/>
            <a:ext cx="4022303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CD35FB-9E87-43C6-9F1C-937B6C09CAF1}"/>
              </a:ext>
            </a:extLst>
          </p:cNvPr>
          <p:cNvSpPr txBox="1"/>
          <p:nvPr/>
        </p:nvSpPr>
        <p:spPr>
          <a:xfrm>
            <a:off x="6908295" y="3642027"/>
            <a:ext cx="2878916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Student Second</a:t>
            </a:r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17C8DEF-B671-4C1E-9045-6DD8E9F7472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7" r="20567"/>
          <a:stretch>
            <a:fillRect/>
          </a:stretch>
        </p:blipFill>
        <p:spPr/>
      </p:pic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BA70CEC-E30F-4401-A07C-ECC121B6E47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8" r="21338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E6B9A88-8F1F-4273-88AE-7E2940E5E22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8" r="20998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C4EA9608-6F6F-43DF-BC7F-D5FCF6AB63D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38" r="213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499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8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School Year Boo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1140"/>
      </a:accent1>
      <a:accent2>
        <a:srgbClr val="0A2B40"/>
      </a:accent2>
      <a:accent3>
        <a:srgbClr val="A3BFB5"/>
      </a:accent3>
      <a:accent4>
        <a:srgbClr val="F2E3B6"/>
      </a:accent4>
      <a:accent5>
        <a:srgbClr val="BF7160"/>
      </a:accent5>
      <a:accent6>
        <a:srgbClr val="70AD47"/>
      </a:accent6>
      <a:hlink>
        <a:srgbClr val="0563C1"/>
      </a:hlink>
      <a:folHlink>
        <a:srgbClr val="954F72"/>
      </a:folHlink>
    </a:clrScheme>
    <a:fontScheme name="School Year Book">
      <a:majorFont>
        <a:latin typeface="Raleway Black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1411</Words>
  <Application>Microsoft Office PowerPoint</Application>
  <PresentationFormat>Widescreen</PresentationFormat>
  <Paragraphs>171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Lato Light</vt:lpstr>
      <vt:lpstr>Open Sans</vt:lpstr>
      <vt:lpstr>Raleway Black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sansan</dc:creator>
  <cp:lastModifiedBy>sansan</cp:lastModifiedBy>
  <cp:revision>8</cp:revision>
  <dcterms:created xsi:type="dcterms:W3CDTF">2020-01-15T09:23:35Z</dcterms:created>
  <dcterms:modified xsi:type="dcterms:W3CDTF">2020-01-20T14:03:29Z</dcterms:modified>
</cp:coreProperties>
</file>