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79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30/11/2019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3730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475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37306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4756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27846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76151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kara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Dreams ART</cp:lastModifiedBy>
  <cp:revision>131</cp:revision>
  <dcterms:created xsi:type="dcterms:W3CDTF">2019-11-26T02:14:40Z</dcterms:created>
  <dcterms:modified xsi:type="dcterms:W3CDTF">2019-11-30T02:06:54Z</dcterms:modified>
</cp:coreProperties>
</file>