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32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80" r:id="rId23"/>
    <p:sldId id="278" r:id="rId24"/>
    <p:sldId id="279" r:id="rId25"/>
    <p:sldId id="281" r:id="rId26"/>
    <p:sldId id="282" r:id="rId27"/>
    <p:sldId id="283" r:id="rId28"/>
    <p:sldId id="284" r:id="rId29"/>
    <p:sldId id="257" r:id="rId30"/>
    <p:sldId id="286" r:id="rId3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4" d="100"/>
          <a:sy n="114" d="100"/>
        </p:scale>
        <p:origin x="1506" y="1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0.xlsx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1.xlsx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accent1">
                <a:alpha val="90000"/>
              </a:schemeClr>
            </a:solidFill>
            <a:ln>
              <a:noFill/>
            </a:ln>
          </c:spPr>
          <c:dPt>
            <c:idx val="0"/>
            <c:bubble3D val="0"/>
            <c:spPr>
              <a:solidFill>
                <a:schemeClr val="tx1">
                  <a:alpha val="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05FB-43B1-956F-DA924766940B}"/>
              </c:ext>
            </c:extLst>
          </c:dPt>
          <c:dPt>
            <c:idx val="1"/>
            <c:bubble3D val="0"/>
            <c:spPr>
              <a:solidFill>
                <a:schemeClr val="accent1">
                  <a:alpha val="9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05FB-43B1-956F-DA924766940B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0.05</c:v>
                </c:pt>
                <c:pt idx="1">
                  <c:v>0.95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5FB-43B1-956F-DA924766940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82E-4663-8B49-68FE96A629F5}"/>
              </c:ext>
            </c:extLst>
          </c:dPt>
          <c:dPt>
            <c:idx val="1"/>
            <c:bubble3D val="0"/>
            <c:spPr>
              <a:solidFill>
                <a:schemeClr val="tx1">
                  <a:alpha val="1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82E-4663-8B49-68FE96A629F5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87</c:v>
                </c:pt>
                <c:pt idx="1">
                  <c:v>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82E-4663-8B49-68FE96A629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E982-4336-B9F4-412B748A9E79}"/>
              </c:ext>
            </c:extLst>
          </c:dPt>
          <c:dPt>
            <c:idx val="1"/>
            <c:bubble3D val="0"/>
            <c:spPr>
              <a:solidFill>
                <a:schemeClr val="tx1">
                  <a:alpha val="1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E982-4336-B9F4-412B748A9E79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75</c:v>
                </c:pt>
                <c:pt idx="1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982-4336-B9F4-412B748A9E7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December</c:v>
                </c:pt>
                <c:pt idx="1">
                  <c:v>November</c:v>
                </c:pt>
                <c:pt idx="2">
                  <c:v>October</c:v>
                </c:pt>
                <c:pt idx="3">
                  <c:v>September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3DA-4AB4-BDCF-1BEB04B4AA0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December</c:v>
                </c:pt>
                <c:pt idx="1">
                  <c:v>November</c:v>
                </c:pt>
                <c:pt idx="2">
                  <c:v>October</c:v>
                </c:pt>
                <c:pt idx="3">
                  <c:v>September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3DA-4AB4-BDCF-1BEB04B4AA0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318547952"/>
        <c:axId val="972311904"/>
      </c:barChart>
      <c:catAx>
        <c:axId val="131854795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72311904"/>
        <c:crosses val="autoZero"/>
        <c:auto val="1"/>
        <c:lblAlgn val="ctr"/>
        <c:lblOffset val="100"/>
        <c:noMultiLvlLbl val="0"/>
      </c:catAx>
      <c:valAx>
        <c:axId val="97231190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185479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accent1">
                <a:alpha val="90000"/>
              </a:schemeClr>
            </a:solidFill>
            <a:ln>
              <a:noFill/>
            </a:ln>
          </c:spPr>
          <c:dPt>
            <c:idx val="0"/>
            <c:bubble3D val="0"/>
            <c:spPr>
              <a:solidFill>
                <a:schemeClr val="tx1">
                  <a:alpha val="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919-410A-AADE-25E607EAF748}"/>
              </c:ext>
            </c:extLst>
          </c:dPt>
          <c:dPt>
            <c:idx val="1"/>
            <c:bubble3D val="0"/>
            <c:spPr>
              <a:solidFill>
                <a:schemeClr val="accent1">
                  <a:alpha val="9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919-410A-AADE-25E607EAF748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0.2</c:v>
                </c:pt>
                <c:pt idx="1">
                  <c:v>0.8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919-410A-AADE-25E607EAF74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accent1">
                <a:alpha val="90000"/>
              </a:schemeClr>
            </a:solidFill>
            <a:ln>
              <a:noFill/>
            </a:ln>
          </c:spPr>
          <c:dPt>
            <c:idx val="0"/>
            <c:bubble3D val="0"/>
            <c:spPr>
              <a:solidFill>
                <a:schemeClr val="tx2">
                  <a:alpha val="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326-4922-934C-27A49681DC10}"/>
              </c:ext>
            </c:extLst>
          </c:dPt>
          <c:dPt>
            <c:idx val="1"/>
            <c:bubble3D val="0"/>
            <c:spPr>
              <a:solidFill>
                <a:schemeClr val="accent1">
                  <a:alpha val="9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326-4922-934C-27A49681DC10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0.15</c:v>
                </c:pt>
                <c:pt idx="1">
                  <c:v>0.85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326-4922-934C-27A49681DC1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tx1">
                <a:alpha val="2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Sheet1!$A$2:$A$10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Sheet1!$B$2:$B$10</c:f>
              <c:numCache>
                <c:formatCode>General</c:formatCode>
                <c:ptCount val="9"/>
                <c:pt idx="0">
                  <c:v>2</c:v>
                </c:pt>
                <c:pt idx="1">
                  <c:v>4</c:v>
                </c:pt>
                <c:pt idx="2">
                  <c:v>6</c:v>
                </c:pt>
                <c:pt idx="3">
                  <c:v>4</c:v>
                </c:pt>
                <c:pt idx="4">
                  <c:v>4</c:v>
                </c:pt>
                <c:pt idx="5">
                  <c:v>5</c:v>
                </c:pt>
                <c:pt idx="6">
                  <c:v>3</c:v>
                </c:pt>
                <c:pt idx="7">
                  <c:v>3</c:v>
                </c:pt>
                <c:pt idx="8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FC4-4A73-A8E9-A1BF468DC85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Sheet1!$A$2:$A$10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Sheet1!$C$2:$C$10</c:f>
              <c:numCache>
                <c:formatCode>General</c:formatCode>
                <c:ptCount val="9"/>
                <c:pt idx="0">
                  <c:v>4</c:v>
                </c:pt>
                <c:pt idx="1">
                  <c:v>6</c:v>
                </c:pt>
                <c:pt idx="2">
                  <c:v>7</c:v>
                </c:pt>
                <c:pt idx="3">
                  <c:v>6</c:v>
                </c:pt>
                <c:pt idx="4">
                  <c:v>8</c:v>
                </c:pt>
                <c:pt idx="5">
                  <c:v>7</c:v>
                </c:pt>
                <c:pt idx="6">
                  <c:v>6</c:v>
                </c:pt>
                <c:pt idx="7">
                  <c:v>5</c:v>
                </c:pt>
                <c:pt idx="8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FC4-4A73-A8E9-A1BF468DC85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1737108240"/>
        <c:axId val="1737108568"/>
      </c:barChart>
      <c:catAx>
        <c:axId val="173710824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737108568"/>
        <c:crosses val="autoZero"/>
        <c:auto val="1"/>
        <c:lblAlgn val="ctr"/>
        <c:lblOffset val="100"/>
        <c:noMultiLvlLbl val="0"/>
      </c:catAx>
      <c:valAx>
        <c:axId val="17371085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40000"/>
                  <a:lumOff val="60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+mn-cs"/>
              </a:defRPr>
            </a:pPr>
            <a:endParaRPr lang="en-US"/>
          </a:p>
        </c:txPr>
        <c:crossAx val="17371082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90A5-4FFA-A563-91C924A8C724}"/>
              </c:ext>
            </c:extLst>
          </c:dPt>
          <c:dPt>
            <c:idx val="1"/>
            <c:bubble3D val="0"/>
            <c:spPr>
              <a:solidFill>
                <a:schemeClr val="tx1">
                  <a:alpha val="1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90A5-4FFA-A563-91C924A8C724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80</c:v>
                </c:pt>
                <c:pt idx="1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0A5-4FFA-A563-91C924A8C72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9D04-4A60-9E35-4F1514F114FF}"/>
              </c:ext>
            </c:extLst>
          </c:dPt>
          <c:dPt>
            <c:idx val="1"/>
            <c:bubble3D val="0"/>
            <c:spPr>
              <a:solidFill>
                <a:schemeClr val="tx1">
                  <a:alpha val="1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9D04-4A60-9E35-4F1514F114FF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65</c:v>
                </c:pt>
                <c:pt idx="1">
                  <c:v>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D04-4A60-9E35-4F1514F114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tx1">
                <a:alpha val="50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AB5-4D32-B484-0172CBE5720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AB5-4D32-B484-0172CBE5720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673094656"/>
        <c:axId val="667396408"/>
      </c:barChart>
      <c:catAx>
        <c:axId val="6730946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67396408"/>
        <c:crosses val="autoZero"/>
        <c:auto val="1"/>
        <c:lblAlgn val="ctr"/>
        <c:lblOffset val="100"/>
        <c:noMultiLvlLbl val="0"/>
      </c:catAx>
      <c:valAx>
        <c:axId val="6673964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730946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82E-4663-8B49-68FE96A629F5}"/>
              </c:ext>
            </c:extLst>
          </c:dPt>
          <c:dPt>
            <c:idx val="1"/>
            <c:bubble3D val="0"/>
            <c:spPr>
              <a:solidFill>
                <a:schemeClr val="tx1">
                  <a:alpha val="1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82E-4663-8B49-68FE96A629F5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79</c:v>
                </c:pt>
                <c:pt idx="1">
                  <c:v>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82E-4663-8B49-68FE96A629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E982-4336-B9F4-412B748A9E79}"/>
              </c:ext>
            </c:extLst>
          </c:dPt>
          <c:dPt>
            <c:idx val="1"/>
            <c:bubble3D val="0"/>
            <c:spPr>
              <a:solidFill>
                <a:schemeClr val="tx1">
                  <a:alpha val="1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E982-4336-B9F4-412B748A9E79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60</c:v>
                </c:pt>
                <c:pt idx="1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982-4336-B9F4-412B748A9E7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9209D8-9627-4DC8-99BE-20293981AA43}" type="datetimeFigureOut">
              <a:rPr lang="en-ID" smtClean="0"/>
              <a:t>05/12/2019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4B9148-9BD0-45CF-8879-78B49242FE6D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1467314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AD5EF-8DD2-4DD8-AF31-F996503BB0BF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70580827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AD5EF-8DD2-4DD8-AF31-F996503BB0BF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817846288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AD5EF-8DD2-4DD8-AF31-F996503BB0BF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644536881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CE92C27-3AFD-4A36-8A12-802D7C33A5B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0F7C6-C5FA-4C5D-A952-00D9661FA6AD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4E1733-DD8D-40D3-82DD-8771C97D99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21387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01961028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57B76C7-624D-464C-ABBD-6DB4B02B9FC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086225" y="-1"/>
            <a:ext cx="4586287" cy="5638801"/>
          </a:xfrm>
          <a:custGeom>
            <a:avLst/>
            <a:gdLst>
              <a:gd name="connsiteX0" fmla="*/ 0 w 6115049"/>
              <a:gd name="connsiteY0" fmla="*/ 0 h 5638801"/>
              <a:gd name="connsiteX1" fmla="*/ 6115049 w 6115049"/>
              <a:gd name="connsiteY1" fmla="*/ 0 h 5638801"/>
              <a:gd name="connsiteX2" fmla="*/ 6115049 w 6115049"/>
              <a:gd name="connsiteY2" fmla="*/ 5638801 h 5638801"/>
              <a:gd name="connsiteX3" fmla="*/ 0 w 6115049"/>
              <a:gd name="connsiteY3" fmla="*/ 5638801 h 5638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15049" h="5638801">
                <a:moveTo>
                  <a:pt x="0" y="0"/>
                </a:moveTo>
                <a:lnTo>
                  <a:pt x="6115049" y="0"/>
                </a:lnTo>
                <a:lnTo>
                  <a:pt x="6115049" y="5638801"/>
                </a:lnTo>
                <a:lnTo>
                  <a:pt x="0" y="5638801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328499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CE0821F-D40E-4D78-A1EB-09432E6E620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622302"/>
            <a:ext cx="9144000" cy="5611813"/>
          </a:xfrm>
          <a:custGeom>
            <a:avLst/>
            <a:gdLst>
              <a:gd name="connsiteX0" fmla="*/ 0 w 12192000"/>
              <a:gd name="connsiteY0" fmla="*/ 0 h 5611813"/>
              <a:gd name="connsiteX1" fmla="*/ 12192000 w 12192000"/>
              <a:gd name="connsiteY1" fmla="*/ 0 h 5611813"/>
              <a:gd name="connsiteX2" fmla="*/ 12192000 w 12192000"/>
              <a:gd name="connsiteY2" fmla="*/ 5611813 h 5611813"/>
              <a:gd name="connsiteX3" fmla="*/ 0 w 12192000"/>
              <a:gd name="connsiteY3" fmla="*/ 5611813 h 56118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611813">
                <a:moveTo>
                  <a:pt x="0" y="0"/>
                </a:moveTo>
                <a:lnTo>
                  <a:pt x="12192000" y="0"/>
                </a:lnTo>
                <a:lnTo>
                  <a:pt x="12192000" y="5611813"/>
                </a:lnTo>
                <a:lnTo>
                  <a:pt x="0" y="5611813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58819444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9BA2C84-FF9C-48F3-861A-F7984ABE8E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-1"/>
            <a:ext cx="9144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04161388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3256065-F625-4B60-B260-A9D661E0764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23935" y="3857626"/>
            <a:ext cx="5155360" cy="2151857"/>
          </a:xfrm>
          <a:custGeom>
            <a:avLst/>
            <a:gdLst>
              <a:gd name="connsiteX0" fmla="*/ 0 w 6873813"/>
              <a:gd name="connsiteY0" fmla="*/ 0 h 2151857"/>
              <a:gd name="connsiteX1" fmla="*/ 6873813 w 6873813"/>
              <a:gd name="connsiteY1" fmla="*/ 0 h 2151857"/>
              <a:gd name="connsiteX2" fmla="*/ 6873813 w 6873813"/>
              <a:gd name="connsiteY2" fmla="*/ 2151857 h 2151857"/>
              <a:gd name="connsiteX3" fmla="*/ 0 w 6873813"/>
              <a:gd name="connsiteY3" fmla="*/ 2151857 h 2151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73813" h="2151857">
                <a:moveTo>
                  <a:pt x="0" y="0"/>
                </a:moveTo>
                <a:lnTo>
                  <a:pt x="6873813" y="0"/>
                </a:lnTo>
                <a:lnTo>
                  <a:pt x="6873813" y="2151857"/>
                </a:lnTo>
                <a:lnTo>
                  <a:pt x="0" y="2151857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3BCDAE29-E81C-4ED6-A200-8F32361BA2D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572001" y="266795"/>
            <a:ext cx="3965627" cy="3381281"/>
          </a:xfrm>
          <a:custGeom>
            <a:avLst/>
            <a:gdLst>
              <a:gd name="connsiteX0" fmla="*/ 0 w 5287503"/>
              <a:gd name="connsiteY0" fmla="*/ 0 h 3381281"/>
              <a:gd name="connsiteX1" fmla="*/ 5287503 w 5287503"/>
              <a:gd name="connsiteY1" fmla="*/ 0 h 3381281"/>
              <a:gd name="connsiteX2" fmla="*/ 5287503 w 5287503"/>
              <a:gd name="connsiteY2" fmla="*/ 3381281 h 3381281"/>
              <a:gd name="connsiteX3" fmla="*/ 0 w 5287503"/>
              <a:gd name="connsiteY3" fmla="*/ 3381281 h 33812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87503" h="3381281">
                <a:moveTo>
                  <a:pt x="0" y="0"/>
                </a:moveTo>
                <a:lnTo>
                  <a:pt x="5287503" y="0"/>
                </a:lnTo>
                <a:lnTo>
                  <a:pt x="5287503" y="3381281"/>
                </a:lnTo>
                <a:lnTo>
                  <a:pt x="0" y="3381281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1177161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5E715BA-260A-4B44-A5AB-E293CA41940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609601"/>
            <a:ext cx="2464594" cy="5638801"/>
          </a:xfrm>
          <a:custGeom>
            <a:avLst/>
            <a:gdLst>
              <a:gd name="connsiteX0" fmla="*/ 0 w 3286125"/>
              <a:gd name="connsiteY0" fmla="*/ 0 h 5638801"/>
              <a:gd name="connsiteX1" fmla="*/ 3286125 w 3286125"/>
              <a:gd name="connsiteY1" fmla="*/ 0 h 5638801"/>
              <a:gd name="connsiteX2" fmla="*/ 3286125 w 3286125"/>
              <a:gd name="connsiteY2" fmla="*/ 5638801 h 5638801"/>
              <a:gd name="connsiteX3" fmla="*/ 0 w 3286125"/>
              <a:gd name="connsiteY3" fmla="*/ 5638801 h 5638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86125" h="5638801">
                <a:moveTo>
                  <a:pt x="0" y="0"/>
                </a:moveTo>
                <a:lnTo>
                  <a:pt x="3286125" y="0"/>
                </a:lnTo>
                <a:lnTo>
                  <a:pt x="3286125" y="5638801"/>
                </a:lnTo>
                <a:lnTo>
                  <a:pt x="0" y="5638801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85627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6849CB5F-0173-408A-9136-007435D42E2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2352675"/>
            <a:ext cx="2283714" cy="2151750"/>
          </a:xfrm>
          <a:custGeom>
            <a:avLst/>
            <a:gdLst>
              <a:gd name="connsiteX0" fmla="*/ 0 w 3044952"/>
              <a:gd name="connsiteY0" fmla="*/ 0 h 2151750"/>
              <a:gd name="connsiteX1" fmla="*/ 3044952 w 3044952"/>
              <a:gd name="connsiteY1" fmla="*/ 0 h 2151750"/>
              <a:gd name="connsiteX2" fmla="*/ 3044952 w 3044952"/>
              <a:gd name="connsiteY2" fmla="*/ 2151750 h 2151750"/>
              <a:gd name="connsiteX3" fmla="*/ 0 w 3044952"/>
              <a:gd name="connsiteY3" fmla="*/ 2151750 h 2151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4952" h="2151750">
                <a:moveTo>
                  <a:pt x="0" y="0"/>
                </a:moveTo>
                <a:lnTo>
                  <a:pt x="3044952" y="0"/>
                </a:lnTo>
                <a:lnTo>
                  <a:pt x="3044952" y="2151750"/>
                </a:lnTo>
                <a:lnTo>
                  <a:pt x="0" y="215175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F7DF610A-634E-4951-B8BD-65A42E81DE0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283714" y="2352675"/>
            <a:ext cx="2283714" cy="2151750"/>
          </a:xfrm>
          <a:custGeom>
            <a:avLst/>
            <a:gdLst>
              <a:gd name="connsiteX0" fmla="*/ 0 w 3044952"/>
              <a:gd name="connsiteY0" fmla="*/ 0 h 2151750"/>
              <a:gd name="connsiteX1" fmla="*/ 3044952 w 3044952"/>
              <a:gd name="connsiteY1" fmla="*/ 0 h 2151750"/>
              <a:gd name="connsiteX2" fmla="*/ 3044952 w 3044952"/>
              <a:gd name="connsiteY2" fmla="*/ 2151750 h 2151750"/>
              <a:gd name="connsiteX3" fmla="*/ 0 w 3044952"/>
              <a:gd name="connsiteY3" fmla="*/ 2151750 h 2151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4952" h="2151750">
                <a:moveTo>
                  <a:pt x="0" y="0"/>
                </a:moveTo>
                <a:lnTo>
                  <a:pt x="3044952" y="0"/>
                </a:lnTo>
                <a:lnTo>
                  <a:pt x="3044952" y="2151750"/>
                </a:lnTo>
                <a:lnTo>
                  <a:pt x="0" y="2151750"/>
                </a:lnTo>
                <a:close/>
              </a:path>
            </a:pathLst>
          </a:custGeom>
          <a:solidFill>
            <a:schemeClr val="bg2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6034282D-575A-4774-AD55-C5513AD17CF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567428" y="2352675"/>
            <a:ext cx="2292858" cy="2151750"/>
          </a:xfrm>
          <a:custGeom>
            <a:avLst/>
            <a:gdLst>
              <a:gd name="connsiteX0" fmla="*/ 0 w 3057144"/>
              <a:gd name="connsiteY0" fmla="*/ 0 h 2151750"/>
              <a:gd name="connsiteX1" fmla="*/ 3057144 w 3057144"/>
              <a:gd name="connsiteY1" fmla="*/ 0 h 2151750"/>
              <a:gd name="connsiteX2" fmla="*/ 3057144 w 3057144"/>
              <a:gd name="connsiteY2" fmla="*/ 2151750 h 2151750"/>
              <a:gd name="connsiteX3" fmla="*/ 0 w 3057144"/>
              <a:gd name="connsiteY3" fmla="*/ 2151750 h 2151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57144" h="2151750">
                <a:moveTo>
                  <a:pt x="0" y="0"/>
                </a:moveTo>
                <a:lnTo>
                  <a:pt x="3057144" y="0"/>
                </a:lnTo>
                <a:lnTo>
                  <a:pt x="3057144" y="2151750"/>
                </a:lnTo>
                <a:lnTo>
                  <a:pt x="0" y="215175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0D4E0569-B934-4C57-A6E9-A0EFE6C4744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860286" y="2352675"/>
            <a:ext cx="2283714" cy="2151750"/>
          </a:xfrm>
          <a:custGeom>
            <a:avLst/>
            <a:gdLst>
              <a:gd name="connsiteX0" fmla="*/ 0 w 3044952"/>
              <a:gd name="connsiteY0" fmla="*/ 0 h 2151750"/>
              <a:gd name="connsiteX1" fmla="*/ 3044952 w 3044952"/>
              <a:gd name="connsiteY1" fmla="*/ 0 h 2151750"/>
              <a:gd name="connsiteX2" fmla="*/ 3044952 w 3044952"/>
              <a:gd name="connsiteY2" fmla="*/ 2151750 h 2151750"/>
              <a:gd name="connsiteX3" fmla="*/ 0 w 3044952"/>
              <a:gd name="connsiteY3" fmla="*/ 2151750 h 2151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4952" h="2151750">
                <a:moveTo>
                  <a:pt x="0" y="0"/>
                </a:moveTo>
                <a:lnTo>
                  <a:pt x="3044952" y="0"/>
                </a:lnTo>
                <a:lnTo>
                  <a:pt x="3044952" y="2151750"/>
                </a:lnTo>
                <a:lnTo>
                  <a:pt x="0" y="2151750"/>
                </a:lnTo>
                <a:close/>
              </a:path>
            </a:pathLst>
          </a:custGeom>
          <a:solidFill>
            <a:schemeClr val="bg2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9726266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F3A9343-7A6F-4655-9ADE-D7BE6189003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086225" y="2382248"/>
            <a:ext cx="4586287" cy="3632331"/>
          </a:xfrm>
          <a:custGeom>
            <a:avLst/>
            <a:gdLst>
              <a:gd name="connsiteX0" fmla="*/ 0 w 6115049"/>
              <a:gd name="connsiteY0" fmla="*/ 0 h 3632331"/>
              <a:gd name="connsiteX1" fmla="*/ 6115049 w 6115049"/>
              <a:gd name="connsiteY1" fmla="*/ 0 h 3632331"/>
              <a:gd name="connsiteX2" fmla="*/ 6115049 w 6115049"/>
              <a:gd name="connsiteY2" fmla="*/ 3632331 h 3632331"/>
              <a:gd name="connsiteX3" fmla="*/ 0 w 6115049"/>
              <a:gd name="connsiteY3" fmla="*/ 3632331 h 3632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15049" h="3632331">
                <a:moveTo>
                  <a:pt x="0" y="0"/>
                </a:moveTo>
                <a:lnTo>
                  <a:pt x="6115049" y="0"/>
                </a:lnTo>
                <a:lnTo>
                  <a:pt x="6115049" y="3632331"/>
                </a:lnTo>
                <a:lnTo>
                  <a:pt x="0" y="3632331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88523058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AD5EF-8DD2-4DD8-AF31-F996503BB0BF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54410246"/>
      </p:ext>
    </p:extLst>
  </p:cSld>
  <p:clrMapOvr>
    <a:masterClrMapping/>
  </p:clrMapOvr>
  <p:hf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E823260-FD48-4C06-AD7B-A1DFEA534FA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986909"/>
            <a:ext cx="2957513" cy="3429000"/>
          </a:xfrm>
          <a:custGeom>
            <a:avLst/>
            <a:gdLst>
              <a:gd name="connsiteX0" fmla="*/ 0 w 3943350"/>
              <a:gd name="connsiteY0" fmla="*/ 0 h 3429000"/>
              <a:gd name="connsiteX1" fmla="*/ 3943350 w 3943350"/>
              <a:gd name="connsiteY1" fmla="*/ 0 h 3429000"/>
              <a:gd name="connsiteX2" fmla="*/ 3943350 w 3943350"/>
              <a:gd name="connsiteY2" fmla="*/ 3429000 h 3429000"/>
              <a:gd name="connsiteX3" fmla="*/ 0 w 394335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43350" h="3429000">
                <a:moveTo>
                  <a:pt x="0" y="0"/>
                </a:moveTo>
                <a:lnTo>
                  <a:pt x="3943350" y="0"/>
                </a:lnTo>
                <a:lnTo>
                  <a:pt x="3943350" y="3429000"/>
                </a:lnTo>
                <a:lnTo>
                  <a:pt x="0" y="3429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D8B0DAB-7ECE-4E34-B3DC-F41F2B620B8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137026" y="986909"/>
            <a:ext cx="2472898" cy="3429000"/>
          </a:xfrm>
          <a:custGeom>
            <a:avLst/>
            <a:gdLst>
              <a:gd name="connsiteX0" fmla="*/ 0 w 3297197"/>
              <a:gd name="connsiteY0" fmla="*/ 0 h 3429000"/>
              <a:gd name="connsiteX1" fmla="*/ 3297197 w 3297197"/>
              <a:gd name="connsiteY1" fmla="*/ 0 h 3429000"/>
              <a:gd name="connsiteX2" fmla="*/ 3297197 w 3297197"/>
              <a:gd name="connsiteY2" fmla="*/ 3429000 h 3429000"/>
              <a:gd name="connsiteX3" fmla="*/ 0 w 3297197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97197" h="3429000">
                <a:moveTo>
                  <a:pt x="0" y="0"/>
                </a:moveTo>
                <a:lnTo>
                  <a:pt x="3297197" y="0"/>
                </a:lnTo>
                <a:lnTo>
                  <a:pt x="3297197" y="3429000"/>
                </a:lnTo>
                <a:lnTo>
                  <a:pt x="0" y="3429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64673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A9E016CE-9DC4-41A5-BAA5-87AE242E7FF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933450"/>
            <a:ext cx="3044952" cy="3165606"/>
          </a:xfrm>
          <a:custGeom>
            <a:avLst/>
            <a:gdLst>
              <a:gd name="connsiteX0" fmla="*/ 0 w 4059936"/>
              <a:gd name="connsiteY0" fmla="*/ 0 h 3165606"/>
              <a:gd name="connsiteX1" fmla="*/ 4059936 w 4059936"/>
              <a:gd name="connsiteY1" fmla="*/ 0 h 3165606"/>
              <a:gd name="connsiteX2" fmla="*/ 4059936 w 4059936"/>
              <a:gd name="connsiteY2" fmla="*/ 3165606 h 3165606"/>
              <a:gd name="connsiteX3" fmla="*/ 0 w 4059936"/>
              <a:gd name="connsiteY3" fmla="*/ 3165606 h 3165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59936" h="3165606">
                <a:moveTo>
                  <a:pt x="0" y="0"/>
                </a:moveTo>
                <a:lnTo>
                  <a:pt x="4059936" y="0"/>
                </a:lnTo>
                <a:lnTo>
                  <a:pt x="4059936" y="3165606"/>
                </a:lnTo>
                <a:lnTo>
                  <a:pt x="0" y="3165606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01C7F41B-0FDE-4FE8-A713-A5BD64E9E44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021378" y="933450"/>
            <a:ext cx="3101245" cy="3165606"/>
          </a:xfrm>
          <a:custGeom>
            <a:avLst/>
            <a:gdLst>
              <a:gd name="connsiteX0" fmla="*/ 0 w 4134993"/>
              <a:gd name="connsiteY0" fmla="*/ 0 h 3165606"/>
              <a:gd name="connsiteX1" fmla="*/ 4134993 w 4134993"/>
              <a:gd name="connsiteY1" fmla="*/ 0 h 3165606"/>
              <a:gd name="connsiteX2" fmla="*/ 4134993 w 4134993"/>
              <a:gd name="connsiteY2" fmla="*/ 3165606 h 3165606"/>
              <a:gd name="connsiteX3" fmla="*/ 0 w 4134993"/>
              <a:gd name="connsiteY3" fmla="*/ 3165606 h 3165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34993" h="3165606">
                <a:moveTo>
                  <a:pt x="0" y="0"/>
                </a:moveTo>
                <a:lnTo>
                  <a:pt x="4134993" y="0"/>
                </a:lnTo>
                <a:lnTo>
                  <a:pt x="4134993" y="3165606"/>
                </a:lnTo>
                <a:lnTo>
                  <a:pt x="0" y="3165606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0CCD33D9-5B0C-4B8C-8314-C4B7702CE37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099048" y="933450"/>
            <a:ext cx="3044952" cy="3165606"/>
          </a:xfrm>
          <a:custGeom>
            <a:avLst/>
            <a:gdLst>
              <a:gd name="connsiteX0" fmla="*/ 0 w 4059936"/>
              <a:gd name="connsiteY0" fmla="*/ 0 h 3165606"/>
              <a:gd name="connsiteX1" fmla="*/ 4059936 w 4059936"/>
              <a:gd name="connsiteY1" fmla="*/ 0 h 3165606"/>
              <a:gd name="connsiteX2" fmla="*/ 4059936 w 4059936"/>
              <a:gd name="connsiteY2" fmla="*/ 3165606 h 3165606"/>
              <a:gd name="connsiteX3" fmla="*/ 0 w 4059936"/>
              <a:gd name="connsiteY3" fmla="*/ 3165606 h 3165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59936" h="3165606">
                <a:moveTo>
                  <a:pt x="0" y="0"/>
                </a:moveTo>
                <a:lnTo>
                  <a:pt x="4059936" y="0"/>
                </a:lnTo>
                <a:lnTo>
                  <a:pt x="4059936" y="3165606"/>
                </a:lnTo>
                <a:lnTo>
                  <a:pt x="0" y="3165606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6351105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D2BE9F7A-9994-4FD3-A651-6EAAC5C30A8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57251" y="1608242"/>
            <a:ext cx="1659590" cy="1703937"/>
          </a:xfrm>
          <a:custGeom>
            <a:avLst/>
            <a:gdLst>
              <a:gd name="connsiteX0" fmla="*/ 0 w 2212786"/>
              <a:gd name="connsiteY0" fmla="*/ 0 h 1703937"/>
              <a:gd name="connsiteX1" fmla="*/ 2212786 w 2212786"/>
              <a:gd name="connsiteY1" fmla="*/ 0 h 1703937"/>
              <a:gd name="connsiteX2" fmla="*/ 2212786 w 2212786"/>
              <a:gd name="connsiteY2" fmla="*/ 1703937 h 1703937"/>
              <a:gd name="connsiteX3" fmla="*/ 0 w 2212786"/>
              <a:gd name="connsiteY3" fmla="*/ 1703937 h 1703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2786" h="1703937">
                <a:moveTo>
                  <a:pt x="0" y="0"/>
                </a:moveTo>
                <a:lnTo>
                  <a:pt x="2212786" y="0"/>
                </a:lnTo>
                <a:lnTo>
                  <a:pt x="2212786" y="1703937"/>
                </a:lnTo>
                <a:lnTo>
                  <a:pt x="0" y="1703937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7D90EFCC-8C76-44D7-A1DE-D7188BE237F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57251" y="3846532"/>
            <a:ext cx="1659590" cy="1703937"/>
          </a:xfrm>
          <a:custGeom>
            <a:avLst/>
            <a:gdLst>
              <a:gd name="connsiteX0" fmla="*/ 0 w 2212786"/>
              <a:gd name="connsiteY0" fmla="*/ 0 h 1703937"/>
              <a:gd name="connsiteX1" fmla="*/ 2212786 w 2212786"/>
              <a:gd name="connsiteY1" fmla="*/ 0 h 1703937"/>
              <a:gd name="connsiteX2" fmla="*/ 2212786 w 2212786"/>
              <a:gd name="connsiteY2" fmla="*/ 1703937 h 1703937"/>
              <a:gd name="connsiteX3" fmla="*/ 0 w 2212786"/>
              <a:gd name="connsiteY3" fmla="*/ 1703937 h 1703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2786" h="1703937">
                <a:moveTo>
                  <a:pt x="0" y="0"/>
                </a:moveTo>
                <a:lnTo>
                  <a:pt x="2212786" y="0"/>
                </a:lnTo>
                <a:lnTo>
                  <a:pt x="2212786" y="1703937"/>
                </a:lnTo>
                <a:lnTo>
                  <a:pt x="0" y="1703937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F5FF7296-7C5F-48A6-B6B6-E6E0E4C863F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627160" y="1608242"/>
            <a:ext cx="1659590" cy="1703937"/>
          </a:xfrm>
          <a:custGeom>
            <a:avLst/>
            <a:gdLst>
              <a:gd name="connsiteX0" fmla="*/ 0 w 2212786"/>
              <a:gd name="connsiteY0" fmla="*/ 0 h 1703937"/>
              <a:gd name="connsiteX1" fmla="*/ 2212786 w 2212786"/>
              <a:gd name="connsiteY1" fmla="*/ 0 h 1703937"/>
              <a:gd name="connsiteX2" fmla="*/ 2212786 w 2212786"/>
              <a:gd name="connsiteY2" fmla="*/ 1703937 h 1703937"/>
              <a:gd name="connsiteX3" fmla="*/ 0 w 2212786"/>
              <a:gd name="connsiteY3" fmla="*/ 1703937 h 1703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2786" h="1703937">
                <a:moveTo>
                  <a:pt x="0" y="0"/>
                </a:moveTo>
                <a:lnTo>
                  <a:pt x="2212786" y="0"/>
                </a:lnTo>
                <a:lnTo>
                  <a:pt x="2212786" y="1703937"/>
                </a:lnTo>
                <a:lnTo>
                  <a:pt x="0" y="1703937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B05CE0FF-2E50-4151-87E7-FA886D2A25F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627160" y="3846532"/>
            <a:ext cx="1659590" cy="1703937"/>
          </a:xfrm>
          <a:custGeom>
            <a:avLst/>
            <a:gdLst>
              <a:gd name="connsiteX0" fmla="*/ 0 w 2212786"/>
              <a:gd name="connsiteY0" fmla="*/ 0 h 1703937"/>
              <a:gd name="connsiteX1" fmla="*/ 2212786 w 2212786"/>
              <a:gd name="connsiteY1" fmla="*/ 0 h 1703937"/>
              <a:gd name="connsiteX2" fmla="*/ 2212786 w 2212786"/>
              <a:gd name="connsiteY2" fmla="*/ 1703937 h 1703937"/>
              <a:gd name="connsiteX3" fmla="*/ 0 w 2212786"/>
              <a:gd name="connsiteY3" fmla="*/ 1703937 h 1703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2786" h="1703937">
                <a:moveTo>
                  <a:pt x="0" y="0"/>
                </a:moveTo>
                <a:lnTo>
                  <a:pt x="2212786" y="0"/>
                </a:lnTo>
                <a:lnTo>
                  <a:pt x="2212786" y="1703937"/>
                </a:lnTo>
                <a:lnTo>
                  <a:pt x="0" y="1703937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1121AAC8-1996-4C1D-82BE-688DDA201A2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207544" y="1608240"/>
            <a:ext cx="2728913" cy="3363810"/>
          </a:xfrm>
          <a:custGeom>
            <a:avLst/>
            <a:gdLst>
              <a:gd name="connsiteX0" fmla="*/ 0 w 3638550"/>
              <a:gd name="connsiteY0" fmla="*/ 0 h 3363810"/>
              <a:gd name="connsiteX1" fmla="*/ 3638550 w 3638550"/>
              <a:gd name="connsiteY1" fmla="*/ 0 h 3363810"/>
              <a:gd name="connsiteX2" fmla="*/ 3638550 w 3638550"/>
              <a:gd name="connsiteY2" fmla="*/ 3363810 h 3363810"/>
              <a:gd name="connsiteX3" fmla="*/ 0 w 3638550"/>
              <a:gd name="connsiteY3" fmla="*/ 3363810 h 3363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38550" h="3363810">
                <a:moveTo>
                  <a:pt x="0" y="0"/>
                </a:moveTo>
                <a:lnTo>
                  <a:pt x="3638550" y="0"/>
                </a:lnTo>
                <a:lnTo>
                  <a:pt x="3638550" y="3363810"/>
                </a:lnTo>
                <a:lnTo>
                  <a:pt x="0" y="336381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93705464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D4435703-3A52-47C6-95B3-D9B7C8950D3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1600200"/>
            <a:ext cx="4457700" cy="2743201"/>
          </a:xfrm>
          <a:custGeom>
            <a:avLst/>
            <a:gdLst>
              <a:gd name="connsiteX0" fmla="*/ 0 w 5943600"/>
              <a:gd name="connsiteY0" fmla="*/ 0 h 2743201"/>
              <a:gd name="connsiteX1" fmla="*/ 5943600 w 5943600"/>
              <a:gd name="connsiteY1" fmla="*/ 0 h 2743201"/>
              <a:gd name="connsiteX2" fmla="*/ 5943600 w 5943600"/>
              <a:gd name="connsiteY2" fmla="*/ 2743201 h 2743201"/>
              <a:gd name="connsiteX3" fmla="*/ 0 w 5943600"/>
              <a:gd name="connsiteY3" fmla="*/ 2743201 h 2743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43600" h="2743201">
                <a:moveTo>
                  <a:pt x="0" y="0"/>
                </a:moveTo>
                <a:lnTo>
                  <a:pt x="5943600" y="0"/>
                </a:lnTo>
                <a:lnTo>
                  <a:pt x="5943600" y="2743201"/>
                </a:lnTo>
                <a:lnTo>
                  <a:pt x="0" y="2743201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D1BA4FBC-EB6E-4950-B4DA-2FBAB73EA50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686300" y="3429001"/>
            <a:ext cx="4457700" cy="2743201"/>
          </a:xfrm>
          <a:custGeom>
            <a:avLst/>
            <a:gdLst>
              <a:gd name="connsiteX0" fmla="*/ 0 w 5943600"/>
              <a:gd name="connsiteY0" fmla="*/ 0 h 2743201"/>
              <a:gd name="connsiteX1" fmla="*/ 5943600 w 5943600"/>
              <a:gd name="connsiteY1" fmla="*/ 0 h 2743201"/>
              <a:gd name="connsiteX2" fmla="*/ 5943600 w 5943600"/>
              <a:gd name="connsiteY2" fmla="*/ 2743201 h 2743201"/>
              <a:gd name="connsiteX3" fmla="*/ 0 w 5943600"/>
              <a:gd name="connsiteY3" fmla="*/ 2743201 h 2743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43600" h="2743201">
                <a:moveTo>
                  <a:pt x="0" y="0"/>
                </a:moveTo>
                <a:lnTo>
                  <a:pt x="5943600" y="0"/>
                </a:lnTo>
                <a:lnTo>
                  <a:pt x="5943600" y="2743201"/>
                </a:lnTo>
                <a:lnTo>
                  <a:pt x="0" y="2743201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5194475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FD1CF93-370C-4709-B6B0-B28A998C2E9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579019" y="1"/>
            <a:ext cx="5564981" cy="4981574"/>
          </a:xfrm>
          <a:custGeom>
            <a:avLst/>
            <a:gdLst>
              <a:gd name="connsiteX0" fmla="*/ 0 w 7419975"/>
              <a:gd name="connsiteY0" fmla="*/ 0 h 4981574"/>
              <a:gd name="connsiteX1" fmla="*/ 7419975 w 7419975"/>
              <a:gd name="connsiteY1" fmla="*/ 0 h 4981574"/>
              <a:gd name="connsiteX2" fmla="*/ 7419975 w 7419975"/>
              <a:gd name="connsiteY2" fmla="*/ 4981574 h 4981574"/>
              <a:gd name="connsiteX3" fmla="*/ 0 w 7419975"/>
              <a:gd name="connsiteY3" fmla="*/ 4981574 h 4981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9975" h="4981574">
                <a:moveTo>
                  <a:pt x="0" y="0"/>
                </a:moveTo>
                <a:lnTo>
                  <a:pt x="7419975" y="0"/>
                </a:lnTo>
                <a:lnTo>
                  <a:pt x="7419975" y="4981574"/>
                </a:lnTo>
                <a:lnTo>
                  <a:pt x="0" y="4981574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89538939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3CFF6B9D-6695-439C-A396-EA047F9708D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706437"/>
            <a:ext cx="1857375" cy="5445126"/>
          </a:xfrm>
          <a:custGeom>
            <a:avLst/>
            <a:gdLst>
              <a:gd name="connsiteX0" fmla="*/ 0 w 2476500"/>
              <a:gd name="connsiteY0" fmla="*/ 0 h 5445126"/>
              <a:gd name="connsiteX1" fmla="*/ 2476500 w 2476500"/>
              <a:gd name="connsiteY1" fmla="*/ 0 h 5445126"/>
              <a:gd name="connsiteX2" fmla="*/ 2476500 w 2476500"/>
              <a:gd name="connsiteY2" fmla="*/ 5445126 h 5445126"/>
              <a:gd name="connsiteX3" fmla="*/ 0 w 2476500"/>
              <a:gd name="connsiteY3" fmla="*/ 5445126 h 5445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6500" h="5445126">
                <a:moveTo>
                  <a:pt x="0" y="0"/>
                </a:moveTo>
                <a:lnTo>
                  <a:pt x="2476500" y="0"/>
                </a:lnTo>
                <a:lnTo>
                  <a:pt x="2476500" y="5445126"/>
                </a:lnTo>
                <a:lnTo>
                  <a:pt x="0" y="5445126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D25B5BB9-2844-4B03-93FA-C8AEA5B9CE8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940585" y="706437"/>
            <a:ext cx="1857375" cy="5445126"/>
          </a:xfrm>
          <a:custGeom>
            <a:avLst/>
            <a:gdLst>
              <a:gd name="connsiteX0" fmla="*/ 0 w 2476500"/>
              <a:gd name="connsiteY0" fmla="*/ 0 h 5445126"/>
              <a:gd name="connsiteX1" fmla="*/ 2476500 w 2476500"/>
              <a:gd name="connsiteY1" fmla="*/ 0 h 5445126"/>
              <a:gd name="connsiteX2" fmla="*/ 2476500 w 2476500"/>
              <a:gd name="connsiteY2" fmla="*/ 5445126 h 5445126"/>
              <a:gd name="connsiteX3" fmla="*/ 0 w 2476500"/>
              <a:gd name="connsiteY3" fmla="*/ 5445126 h 5445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6500" h="5445126">
                <a:moveTo>
                  <a:pt x="0" y="0"/>
                </a:moveTo>
                <a:lnTo>
                  <a:pt x="2476500" y="0"/>
                </a:lnTo>
                <a:lnTo>
                  <a:pt x="2476500" y="5445126"/>
                </a:lnTo>
                <a:lnTo>
                  <a:pt x="0" y="5445126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D313A84E-CC36-4730-9D2C-91A33264B34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881169" y="706437"/>
            <a:ext cx="1857375" cy="5445126"/>
          </a:xfrm>
          <a:custGeom>
            <a:avLst/>
            <a:gdLst>
              <a:gd name="connsiteX0" fmla="*/ 0 w 2476500"/>
              <a:gd name="connsiteY0" fmla="*/ 0 h 5445126"/>
              <a:gd name="connsiteX1" fmla="*/ 2476500 w 2476500"/>
              <a:gd name="connsiteY1" fmla="*/ 0 h 5445126"/>
              <a:gd name="connsiteX2" fmla="*/ 2476500 w 2476500"/>
              <a:gd name="connsiteY2" fmla="*/ 5445126 h 5445126"/>
              <a:gd name="connsiteX3" fmla="*/ 0 w 2476500"/>
              <a:gd name="connsiteY3" fmla="*/ 5445126 h 5445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6500" h="5445126">
                <a:moveTo>
                  <a:pt x="0" y="0"/>
                </a:moveTo>
                <a:lnTo>
                  <a:pt x="2476500" y="0"/>
                </a:lnTo>
                <a:lnTo>
                  <a:pt x="2476500" y="5445126"/>
                </a:lnTo>
                <a:lnTo>
                  <a:pt x="0" y="5445126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4601949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22A9865-64A5-42D9-A69D-6797A1B3AED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99894" y="3514582"/>
            <a:ext cx="1877063" cy="2506244"/>
          </a:xfrm>
          <a:custGeom>
            <a:avLst/>
            <a:gdLst>
              <a:gd name="connsiteX0" fmla="*/ 0 w 2502750"/>
              <a:gd name="connsiteY0" fmla="*/ 0 h 2506244"/>
              <a:gd name="connsiteX1" fmla="*/ 2502750 w 2502750"/>
              <a:gd name="connsiteY1" fmla="*/ 0 h 2506244"/>
              <a:gd name="connsiteX2" fmla="*/ 2502750 w 2502750"/>
              <a:gd name="connsiteY2" fmla="*/ 2506244 h 2506244"/>
              <a:gd name="connsiteX3" fmla="*/ 0 w 2502750"/>
              <a:gd name="connsiteY3" fmla="*/ 2506244 h 2506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2750" h="2506244">
                <a:moveTo>
                  <a:pt x="0" y="0"/>
                </a:moveTo>
                <a:lnTo>
                  <a:pt x="2502750" y="0"/>
                </a:lnTo>
                <a:lnTo>
                  <a:pt x="2502750" y="2506244"/>
                </a:lnTo>
                <a:lnTo>
                  <a:pt x="0" y="2506244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AEFC8F25-0DDA-4635-8E3A-D31B7E73A76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376956" y="1008338"/>
            <a:ext cx="1877063" cy="2506244"/>
          </a:xfrm>
          <a:custGeom>
            <a:avLst/>
            <a:gdLst>
              <a:gd name="connsiteX0" fmla="*/ 0 w 2502750"/>
              <a:gd name="connsiteY0" fmla="*/ 0 h 2506244"/>
              <a:gd name="connsiteX1" fmla="*/ 2502750 w 2502750"/>
              <a:gd name="connsiteY1" fmla="*/ 0 h 2506244"/>
              <a:gd name="connsiteX2" fmla="*/ 2502750 w 2502750"/>
              <a:gd name="connsiteY2" fmla="*/ 2506244 h 2506244"/>
              <a:gd name="connsiteX3" fmla="*/ 0 w 2502750"/>
              <a:gd name="connsiteY3" fmla="*/ 2506244 h 2506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2750" h="2506244">
                <a:moveTo>
                  <a:pt x="0" y="0"/>
                </a:moveTo>
                <a:lnTo>
                  <a:pt x="2502750" y="0"/>
                </a:lnTo>
                <a:lnTo>
                  <a:pt x="2502750" y="2506244"/>
                </a:lnTo>
                <a:lnTo>
                  <a:pt x="0" y="2506244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176AC4F2-4BBE-4E41-A47F-2BF8A375C1C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54019" y="3514582"/>
            <a:ext cx="1877063" cy="2506244"/>
          </a:xfrm>
          <a:custGeom>
            <a:avLst/>
            <a:gdLst>
              <a:gd name="connsiteX0" fmla="*/ 0 w 2502750"/>
              <a:gd name="connsiteY0" fmla="*/ 0 h 2506244"/>
              <a:gd name="connsiteX1" fmla="*/ 2502750 w 2502750"/>
              <a:gd name="connsiteY1" fmla="*/ 0 h 2506244"/>
              <a:gd name="connsiteX2" fmla="*/ 2502750 w 2502750"/>
              <a:gd name="connsiteY2" fmla="*/ 2506244 h 2506244"/>
              <a:gd name="connsiteX3" fmla="*/ 0 w 2502750"/>
              <a:gd name="connsiteY3" fmla="*/ 2506244 h 2506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2750" h="2506244">
                <a:moveTo>
                  <a:pt x="0" y="0"/>
                </a:moveTo>
                <a:lnTo>
                  <a:pt x="2502750" y="0"/>
                </a:lnTo>
                <a:lnTo>
                  <a:pt x="2502750" y="2506244"/>
                </a:lnTo>
                <a:lnTo>
                  <a:pt x="0" y="2506244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80858084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480B770-6B32-4271-82EB-276AA067D64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898344" y="1529696"/>
            <a:ext cx="3510718" cy="1989791"/>
          </a:xfrm>
          <a:custGeom>
            <a:avLst/>
            <a:gdLst>
              <a:gd name="connsiteX0" fmla="*/ 0 w 3981450"/>
              <a:gd name="connsiteY0" fmla="*/ 0 h 2247900"/>
              <a:gd name="connsiteX1" fmla="*/ 3981450 w 3981450"/>
              <a:gd name="connsiteY1" fmla="*/ 0 h 2247900"/>
              <a:gd name="connsiteX2" fmla="*/ 3981450 w 3981450"/>
              <a:gd name="connsiteY2" fmla="*/ 2247900 h 2247900"/>
              <a:gd name="connsiteX3" fmla="*/ 0 w 3981450"/>
              <a:gd name="connsiteY3" fmla="*/ 2247900 h 2247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81450" h="2247900">
                <a:moveTo>
                  <a:pt x="0" y="0"/>
                </a:moveTo>
                <a:lnTo>
                  <a:pt x="3981450" y="0"/>
                </a:lnTo>
                <a:lnTo>
                  <a:pt x="3981450" y="2247900"/>
                </a:lnTo>
                <a:lnTo>
                  <a:pt x="0" y="22479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37741780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500E6D9A-83AF-44AB-92DF-E301633C8FB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588982" y="1555334"/>
            <a:ext cx="2128439" cy="3756145"/>
          </a:xfrm>
          <a:custGeom>
            <a:avLst/>
            <a:gdLst>
              <a:gd name="connsiteX0" fmla="*/ 0 w 2419350"/>
              <a:gd name="connsiteY0" fmla="*/ 0 h 4277752"/>
              <a:gd name="connsiteX1" fmla="*/ 2419350 w 2419350"/>
              <a:gd name="connsiteY1" fmla="*/ 0 h 4277752"/>
              <a:gd name="connsiteX2" fmla="*/ 2419350 w 2419350"/>
              <a:gd name="connsiteY2" fmla="*/ 4277752 h 4277752"/>
              <a:gd name="connsiteX3" fmla="*/ 0 w 2419350"/>
              <a:gd name="connsiteY3" fmla="*/ 4277752 h 4277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19350" h="4277752">
                <a:moveTo>
                  <a:pt x="0" y="0"/>
                </a:moveTo>
                <a:lnTo>
                  <a:pt x="2419350" y="0"/>
                </a:lnTo>
                <a:lnTo>
                  <a:pt x="2419350" y="4277752"/>
                </a:lnTo>
                <a:lnTo>
                  <a:pt x="0" y="4277752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43236902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5B71724C-7F8C-433B-B4CC-390ADC4F916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3429001"/>
            <a:ext cx="9144000" cy="3428999"/>
          </a:xfrm>
          <a:custGeom>
            <a:avLst/>
            <a:gdLst>
              <a:gd name="connsiteX0" fmla="*/ 0 w 12192000"/>
              <a:gd name="connsiteY0" fmla="*/ 0 h 3428999"/>
              <a:gd name="connsiteX1" fmla="*/ 12192000 w 12192000"/>
              <a:gd name="connsiteY1" fmla="*/ 0 h 3428999"/>
              <a:gd name="connsiteX2" fmla="*/ 12192000 w 12192000"/>
              <a:gd name="connsiteY2" fmla="*/ 3428999 h 3428999"/>
              <a:gd name="connsiteX3" fmla="*/ 0 w 12192000"/>
              <a:gd name="connsiteY3" fmla="*/ 3428999 h 3428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428999">
                <a:moveTo>
                  <a:pt x="0" y="0"/>
                </a:moveTo>
                <a:lnTo>
                  <a:pt x="12192000" y="0"/>
                </a:lnTo>
                <a:lnTo>
                  <a:pt x="12192000" y="3428999"/>
                </a:lnTo>
                <a:lnTo>
                  <a:pt x="0" y="3428999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14310683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AD5EF-8DD2-4DD8-AF31-F996503BB0BF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52599977"/>
      </p:ext>
    </p:extLst>
  </p:cSld>
  <p:clrMapOvr>
    <a:masterClrMapping/>
  </p:clrMapOvr>
  <p:hf hdr="0" ftr="0" dt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70556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B522C2E3-3A47-4CF7-9376-17A4EF2B088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90893" y="1805905"/>
            <a:ext cx="1394116" cy="1714054"/>
          </a:xfrm>
          <a:custGeom>
            <a:avLst/>
            <a:gdLst>
              <a:gd name="connsiteX0" fmla="*/ 0 w 1858821"/>
              <a:gd name="connsiteY0" fmla="*/ 0 h 1714054"/>
              <a:gd name="connsiteX1" fmla="*/ 1858821 w 1858821"/>
              <a:gd name="connsiteY1" fmla="*/ 0 h 1714054"/>
              <a:gd name="connsiteX2" fmla="*/ 1858821 w 1858821"/>
              <a:gd name="connsiteY2" fmla="*/ 1714054 h 1714054"/>
              <a:gd name="connsiteX3" fmla="*/ 0 w 1858821"/>
              <a:gd name="connsiteY3" fmla="*/ 1714054 h 1714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8821" h="1714054">
                <a:moveTo>
                  <a:pt x="0" y="0"/>
                </a:moveTo>
                <a:lnTo>
                  <a:pt x="1858821" y="0"/>
                </a:lnTo>
                <a:lnTo>
                  <a:pt x="1858821" y="1714054"/>
                </a:lnTo>
                <a:lnTo>
                  <a:pt x="0" y="1714054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AA78276D-6242-49DA-9F42-987BB4DE05A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881234" y="1805905"/>
            <a:ext cx="1394116" cy="1714054"/>
          </a:xfrm>
          <a:custGeom>
            <a:avLst/>
            <a:gdLst>
              <a:gd name="connsiteX0" fmla="*/ 0 w 1858821"/>
              <a:gd name="connsiteY0" fmla="*/ 0 h 1714054"/>
              <a:gd name="connsiteX1" fmla="*/ 1858821 w 1858821"/>
              <a:gd name="connsiteY1" fmla="*/ 0 h 1714054"/>
              <a:gd name="connsiteX2" fmla="*/ 1858821 w 1858821"/>
              <a:gd name="connsiteY2" fmla="*/ 1714054 h 1714054"/>
              <a:gd name="connsiteX3" fmla="*/ 0 w 1858821"/>
              <a:gd name="connsiteY3" fmla="*/ 1714054 h 1714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8821" h="1714054">
                <a:moveTo>
                  <a:pt x="0" y="0"/>
                </a:moveTo>
                <a:lnTo>
                  <a:pt x="1858821" y="0"/>
                </a:lnTo>
                <a:lnTo>
                  <a:pt x="1858821" y="1714054"/>
                </a:lnTo>
                <a:lnTo>
                  <a:pt x="0" y="1714054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66BF89BC-7AAA-4446-8533-A3BA22AF2B5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657120" y="1805905"/>
            <a:ext cx="1394116" cy="1714054"/>
          </a:xfrm>
          <a:custGeom>
            <a:avLst/>
            <a:gdLst>
              <a:gd name="connsiteX0" fmla="*/ 0 w 1858821"/>
              <a:gd name="connsiteY0" fmla="*/ 0 h 1714054"/>
              <a:gd name="connsiteX1" fmla="*/ 1858821 w 1858821"/>
              <a:gd name="connsiteY1" fmla="*/ 0 h 1714054"/>
              <a:gd name="connsiteX2" fmla="*/ 1858821 w 1858821"/>
              <a:gd name="connsiteY2" fmla="*/ 1714054 h 1714054"/>
              <a:gd name="connsiteX3" fmla="*/ 0 w 1858821"/>
              <a:gd name="connsiteY3" fmla="*/ 1714054 h 1714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8821" h="1714054">
                <a:moveTo>
                  <a:pt x="0" y="0"/>
                </a:moveTo>
                <a:lnTo>
                  <a:pt x="1858821" y="0"/>
                </a:lnTo>
                <a:lnTo>
                  <a:pt x="1858821" y="1714054"/>
                </a:lnTo>
                <a:lnTo>
                  <a:pt x="0" y="1714054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14195462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E96BA43-4F23-4AFD-BBAB-A3C3AA1B972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246540" y="822121"/>
            <a:ext cx="5897461" cy="5251654"/>
          </a:xfrm>
          <a:custGeom>
            <a:avLst/>
            <a:gdLst>
              <a:gd name="connsiteX0" fmla="*/ 0 w 7863281"/>
              <a:gd name="connsiteY0" fmla="*/ 0 h 5251654"/>
              <a:gd name="connsiteX1" fmla="*/ 7863281 w 7863281"/>
              <a:gd name="connsiteY1" fmla="*/ 0 h 5251654"/>
              <a:gd name="connsiteX2" fmla="*/ 7863281 w 7863281"/>
              <a:gd name="connsiteY2" fmla="*/ 5251654 h 5251654"/>
              <a:gd name="connsiteX3" fmla="*/ 0 w 7863281"/>
              <a:gd name="connsiteY3" fmla="*/ 5251654 h 5251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863281" h="5251654">
                <a:moveTo>
                  <a:pt x="0" y="0"/>
                </a:moveTo>
                <a:lnTo>
                  <a:pt x="7863281" y="0"/>
                </a:lnTo>
                <a:lnTo>
                  <a:pt x="7863281" y="5251654"/>
                </a:lnTo>
                <a:lnTo>
                  <a:pt x="0" y="5251654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7834729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9BA2C84-FF9C-48F3-861A-F7984ABE8E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-1"/>
            <a:ext cx="9144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45811127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9BA2C84-FF9C-48F3-861A-F7984ABE8E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-1"/>
            <a:ext cx="9144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3542556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9BA2C84-FF9C-48F3-861A-F7984ABE8E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-1"/>
            <a:ext cx="9144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82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96050256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9BA2C84-FF9C-48F3-861A-F7984ABE8E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-1"/>
            <a:ext cx="9144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EDCC-CF44-46DD-B47B-E04A960C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F08D-DFB9-44F8-B1F6-42BF319FE3F7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6688-807D-4547-B143-C47BD272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0C2E53-0E0C-4291-A8E7-79CB99F7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02488" y="69850"/>
            <a:ext cx="309678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  <a:latin typeface="+mj-lt"/>
              </a:defRPr>
            </a:lvl1pPr>
          </a:lstStyle>
          <a:p>
            <a:fld id="{C5773373-833F-4107-AFBE-7CBAC745E715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90158407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AD5EF-8DD2-4DD8-AF31-F996503BB0BF}" type="datetime1">
              <a:rPr lang="en-ID" smtClean="0"/>
              <a:t>05/12/2019</a:t>
            </a:fld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641809708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AD5EF-8DD2-4DD8-AF31-F996503BB0BF}" type="datetime1">
              <a:rPr lang="en-ID" smtClean="0"/>
              <a:t>05/12/2019</a:t>
            </a:fld>
            <a:endParaRPr lang="en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036512539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AD5EF-8DD2-4DD8-AF31-F996503BB0BF}" type="datetime1">
              <a:rPr lang="en-ID" smtClean="0"/>
              <a:t>05/12/2019</a:t>
            </a:fld>
            <a:endParaRPr lang="en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197774086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AD5EF-8DD2-4DD8-AF31-F996503BB0BF}" type="datetime1">
              <a:rPr lang="en-ID" smtClean="0"/>
              <a:t>05/12/2019</a:t>
            </a:fld>
            <a:endParaRPr lang="en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10968729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AD5EF-8DD2-4DD8-AF31-F996503BB0BF}" type="datetime1">
              <a:rPr lang="en-ID" smtClean="0"/>
              <a:t>05/12/2019</a:t>
            </a:fld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73152699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AD5EF-8DD2-4DD8-AF31-F996503BB0BF}" type="datetime1">
              <a:rPr lang="en-ID" smtClean="0"/>
              <a:t>05/12/2019</a:t>
            </a:fld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531241318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FAD5EF-8DD2-4DD8-AF31-F996503BB0BF}" type="datetime1">
              <a:rPr lang="en-ID" smtClean="0"/>
              <a:t>05/12/2019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773373-833F-4107-AFBE-7CBAC745E71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194898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  <p:sldLayoutId id="2147483688" r:id="rId14"/>
    <p:sldLayoutId id="2147483689" r:id="rId15"/>
    <p:sldLayoutId id="2147483690" r:id="rId16"/>
    <p:sldLayoutId id="2147483691" r:id="rId17"/>
    <p:sldLayoutId id="2147483692" r:id="rId18"/>
    <p:sldLayoutId id="2147483693" r:id="rId19"/>
    <p:sldLayoutId id="2147483694" r:id="rId20"/>
    <p:sldLayoutId id="2147483695" r:id="rId21"/>
    <p:sldLayoutId id="2147483696" r:id="rId22"/>
    <p:sldLayoutId id="2147483697" r:id="rId23"/>
    <p:sldLayoutId id="2147483698" r:id="rId24"/>
    <p:sldLayoutId id="2147483699" r:id="rId25"/>
    <p:sldLayoutId id="2147483700" r:id="rId26"/>
    <p:sldLayoutId id="2147483701" r:id="rId27"/>
    <p:sldLayoutId id="2147483702" r:id="rId28"/>
    <p:sldLayoutId id="2147483703" r:id="rId29"/>
    <p:sldLayoutId id="2147483704" r:id="rId30"/>
    <p:sldLayoutId id="2147483705" r:id="rId31"/>
    <p:sldLayoutId id="2147483706" r:id="rId32"/>
    <p:sldLayoutId id="2147483660" r:id="rId33"/>
    <p:sldLayoutId id="2147483663" r:id="rId34"/>
    <p:sldLayoutId id="2147483668" r:id="rId35"/>
    <p:sldLayoutId id="2147483672" r:id="rId36"/>
  </p:sldLayoutIdLst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4.xml"/><Relationship Id="rId4" Type="http://schemas.openxmlformats.org/officeDocument/2006/relationships/chart" Target="../charts/char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8.xml"/><Relationship Id="rId4" Type="http://schemas.openxmlformats.org/officeDocument/2006/relationships/chart" Target="../charts/char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3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30.xml"/><Relationship Id="rId5" Type="http://schemas.openxmlformats.org/officeDocument/2006/relationships/chart" Target="../charts/chart11.xml"/><Relationship Id="rId4" Type="http://schemas.openxmlformats.org/officeDocument/2006/relationships/chart" Target="../charts/chart1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3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3DD2F75-A661-4553-9496-259907E3C10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05381666-EEAB-4C81-8ECB-319652167B0F}"/>
              </a:ext>
            </a:extLst>
          </p:cNvPr>
          <p:cNvSpPr/>
          <p:nvPr/>
        </p:nvSpPr>
        <p:spPr>
          <a:xfrm>
            <a:off x="8621388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65" name="Slide Number Placeholder 64">
            <a:extLst>
              <a:ext uri="{FF2B5EF4-FFF2-40B4-BE49-F238E27FC236}">
                <a16:creationId xmlns:a16="http://schemas.microsoft.com/office/drawing/2014/main" id="{12839F2A-8959-4E9D-A207-CF24F56775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1</a:t>
            </a:fld>
            <a:endParaRPr lang="en-ID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5998941-2C91-49EC-9ABD-F0556CA64E2F}"/>
              </a:ext>
            </a:extLst>
          </p:cNvPr>
          <p:cNvSpPr/>
          <p:nvPr/>
        </p:nvSpPr>
        <p:spPr>
          <a:xfrm>
            <a:off x="447870" y="-1"/>
            <a:ext cx="4124131" cy="5377933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5F13959-A3A1-43BD-90BA-08B918AD955E}"/>
              </a:ext>
            </a:extLst>
          </p:cNvPr>
          <p:cNvSpPr txBox="1"/>
          <p:nvPr/>
        </p:nvSpPr>
        <p:spPr>
          <a:xfrm>
            <a:off x="1179127" y="2743915"/>
            <a:ext cx="266161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dirty="0">
                <a:solidFill>
                  <a:schemeClr val="bg2"/>
                </a:solidFill>
                <a:latin typeface="+mj-lt"/>
              </a:rPr>
              <a:t>Riportize</a:t>
            </a:r>
            <a:endParaRPr lang="en-ID" sz="44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687E896-C3FD-4378-B060-5DE05C2CCA81}"/>
              </a:ext>
            </a:extLst>
          </p:cNvPr>
          <p:cNvSpPr txBox="1"/>
          <p:nvPr/>
        </p:nvSpPr>
        <p:spPr>
          <a:xfrm>
            <a:off x="870653" y="3528243"/>
            <a:ext cx="32785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dirty="0">
                <a:solidFill>
                  <a:schemeClr val="bg2"/>
                </a:solidFill>
              </a:rPr>
              <a:t>Business Report Presentation Template</a:t>
            </a:r>
            <a:endParaRPr lang="en-ID" sz="1200" dirty="0">
              <a:solidFill>
                <a:schemeClr val="bg2"/>
              </a:solidFill>
            </a:endParaRP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C371F842-086B-472C-BF4D-AFA9E9FD3A57}"/>
              </a:ext>
            </a:extLst>
          </p:cNvPr>
          <p:cNvGrpSpPr/>
          <p:nvPr/>
        </p:nvGrpSpPr>
        <p:grpSpPr>
          <a:xfrm>
            <a:off x="2121590" y="4024293"/>
            <a:ext cx="209363" cy="209362"/>
            <a:chOff x="2257287" y="4648294"/>
            <a:chExt cx="279150" cy="279149"/>
          </a:xfrm>
        </p:grpSpPr>
        <p:sp>
          <p:nvSpPr>
            <p:cNvPr id="9" name="Freeform 19">
              <a:extLst>
                <a:ext uri="{FF2B5EF4-FFF2-40B4-BE49-F238E27FC236}">
                  <a16:creationId xmlns:a16="http://schemas.microsoft.com/office/drawing/2014/main" id="{859FB859-ED6E-466F-8E9B-84D58DED8F9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7" name="Freeform 20">
              <a:extLst>
                <a:ext uri="{FF2B5EF4-FFF2-40B4-BE49-F238E27FC236}">
                  <a16:creationId xmlns:a16="http://schemas.microsoft.com/office/drawing/2014/main" id="{AE7054EF-082F-4478-B0B1-B98ED66EED0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CE3F3D6B-6B02-41C0-8E5D-B22226D5BA2D}"/>
              </a:ext>
            </a:extLst>
          </p:cNvPr>
          <p:cNvGrpSpPr/>
          <p:nvPr/>
        </p:nvGrpSpPr>
        <p:grpSpPr>
          <a:xfrm>
            <a:off x="2416536" y="4024167"/>
            <a:ext cx="209363" cy="209796"/>
            <a:chOff x="2650548" y="4648127"/>
            <a:chExt cx="279150" cy="279728"/>
          </a:xfrm>
        </p:grpSpPr>
        <p:sp>
          <p:nvSpPr>
            <p:cNvPr id="12" name="Freeform 24">
              <a:extLst>
                <a:ext uri="{FF2B5EF4-FFF2-40B4-BE49-F238E27FC236}">
                  <a16:creationId xmlns:a16="http://schemas.microsoft.com/office/drawing/2014/main" id="{5D5DD313-499A-4EB9-8B89-87DD05F7DB4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7963B04E-8F87-4F3B-9950-6740CC389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CD35E9D8-45E7-4FBD-83A4-C1E50F5515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0" name="Freeform 27">
              <a:extLst>
                <a:ext uri="{FF2B5EF4-FFF2-40B4-BE49-F238E27FC236}">
                  <a16:creationId xmlns:a16="http://schemas.microsoft.com/office/drawing/2014/main" id="{09ACDC18-5262-40B2-875D-3788D7D202C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C7E2EF72-431F-4864-9120-DB956BE5061E}"/>
              </a:ext>
            </a:extLst>
          </p:cNvPr>
          <p:cNvGrpSpPr/>
          <p:nvPr/>
        </p:nvGrpSpPr>
        <p:grpSpPr>
          <a:xfrm>
            <a:off x="2711482" y="4024167"/>
            <a:ext cx="209363" cy="209796"/>
            <a:chOff x="3831487" y="4648127"/>
            <a:chExt cx="279150" cy="279728"/>
          </a:xfrm>
        </p:grpSpPr>
        <p:sp>
          <p:nvSpPr>
            <p:cNvPr id="25" name="Freeform 48">
              <a:extLst>
                <a:ext uri="{FF2B5EF4-FFF2-40B4-BE49-F238E27FC236}">
                  <a16:creationId xmlns:a16="http://schemas.microsoft.com/office/drawing/2014/main" id="{0D6EF4AC-9E53-461F-A3D6-9B84130499F8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5" name="Freeform 49">
              <a:extLst>
                <a:ext uri="{FF2B5EF4-FFF2-40B4-BE49-F238E27FC236}">
                  <a16:creationId xmlns:a16="http://schemas.microsoft.com/office/drawing/2014/main" id="{E35C5A26-2A2D-4DC6-AA2E-A56C71AAA0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id="{70F24EC0-7C14-44A1-8E8E-8401FF76F477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66BA68AA-C907-4D25-B1EC-A1E5C326E847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885144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9" presetID="2" presetClass="entr" presetSubtype="1" accel="2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1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2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1" accel="2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5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6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accel="2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9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0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accel="2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3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4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3" grpId="0" animBg="1"/>
          <p:bldP spid="65" grpId="0"/>
          <p:bldP spid="5" grpId="0" animBg="1"/>
          <p:bldP spid="6" grpId="0"/>
          <p:bldP spid="7" grpId="0"/>
          <p:bldP spid="61" grpId="0" animBg="1"/>
          <p:bldP spid="6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9" presetID="2" presetClass="entr" presetSubtype="1" accel="2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1" accel="2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accel="2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accel="2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/>
          <p:bldP spid="7" grpId="0"/>
          <p:bldP spid="61" grpId="0" animBg="1"/>
          <p:bldP spid="62" grpId="0"/>
          <p:bldP spid="63" grpId="0" animBg="1"/>
          <p:bldP spid="65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>
            <a:extLst>
              <a:ext uri="{FF2B5EF4-FFF2-40B4-BE49-F238E27FC236}">
                <a16:creationId xmlns:a16="http://schemas.microsoft.com/office/drawing/2014/main" id="{E79EB65D-59B7-489E-9B9A-86227F1D28E6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827C790-4B82-4806-A281-915FFBC2A627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10D9A01-0466-43FB-A6C2-F86942613375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088F41D-4ADE-4891-83E4-7732C59A1F5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1DA358A6-320B-4ED0-A51C-73334D27DB8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7C7FF0A7-6739-4EC2-ABB3-51B5A48A759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099048" y="933450"/>
            <a:ext cx="3044952" cy="3165606"/>
          </a:xfrm>
        </p:spPr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32278" y="69850"/>
            <a:ext cx="378168" cy="365125"/>
          </a:xfrm>
        </p:spPr>
        <p:txBody>
          <a:bodyPr/>
          <a:lstStyle/>
          <a:p>
            <a:fld id="{C5773373-833F-4107-AFBE-7CBAC745E715}" type="slidenum">
              <a:rPr lang="en-ID" smtClean="0"/>
              <a:t>10</a:t>
            </a:fld>
            <a:endParaRPr lang="en-ID" dirty="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E9C04CD3-62BB-43CB-9B57-4E7C16CE0979}"/>
              </a:ext>
            </a:extLst>
          </p:cNvPr>
          <p:cNvSpPr/>
          <p:nvPr/>
        </p:nvSpPr>
        <p:spPr>
          <a:xfrm>
            <a:off x="0" y="933450"/>
            <a:ext cx="9144000" cy="3178660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CCA3B0B-85F4-4BF1-B0C9-8CBA132C2528}"/>
              </a:ext>
            </a:extLst>
          </p:cNvPr>
          <p:cNvSpPr txBox="1"/>
          <p:nvPr/>
        </p:nvSpPr>
        <p:spPr>
          <a:xfrm>
            <a:off x="606372" y="4526172"/>
            <a:ext cx="2945037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3300" dirty="0">
                <a:latin typeface="+mj-lt"/>
              </a:rPr>
              <a:t>What </a:t>
            </a:r>
          </a:p>
          <a:p>
            <a:r>
              <a:rPr lang="id-ID" sz="3300" dirty="0">
                <a:latin typeface="+mj-lt"/>
              </a:rPr>
              <a:t>We Achieved?</a:t>
            </a:r>
            <a:endParaRPr lang="en-ID" sz="3300" dirty="0"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0303D00-9A60-4B4E-AFB9-613E56D4DAC5}"/>
              </a:ext>
            </a:extLst>
          </p:cNvPr>
          <p:cNvSpPr txBox="1"/>
          <p:nvPr/>
        </p:nvSpPr>
        <p:spPr>
          <a:xfrm>
            <a:off x="4572001" y="4537713"/>
            <a:ext cx="3821906" cy="1333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consectetur</a:t>
            </a:r>
            <a:r>
              <a:rPr lang="en-ID" sz="1100" dirty="0"/>
              <a:t> </a:t>
            </a:r>
            <a:r>
              <a:rPr lang="en-ID" sz="1100" dirty="0" err="1"/>
              <a:t>adipiscing</a:t>
            </a:r>
            <a:r>
              <a:rPr lang="en-ID" sz="1100" dirty="0"/>
              <a:t> </a:t>
            </a:r>
            <a:r>
              <a:rPr lang="en-ID" sz="1100" dirty="0" err="1"/>
              <a:t>elit</a:t>
            </a:r>
            <a:r>
              <a:rPr lang="en-ID" sz="1100" dirty="0"/>
              <a:t>. </a:t>
            </a:r>
            <a:r>
              <a:rPr lang="en-ID" sz="1100" dirty="0" err="1"/>
              <a:t>Mauris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en-ID" sz="1100" dirty="0" err="1"/>
              <a:t>nulla</a:t>
            </a:r>
            <a:r>
              <a:rPr lang="en-ID" sz="1100" dirty="0"/>
              <a:t> et ex </a:t>
            </a:r>
            <a:r>
              <a:rPr lang="en-ID" sz="1100" dirty="0" err="1"/>
              <a:t>bibendum</a:t>
            </a:r>
            <a:r>
              <a:rPr lang="en-ID" sz="1100" dirty="0"/>
              <a:t> </a:t>
            </a:r>
            <a:r>
              <a:rPr lang="en-ID" sz="1100" dirty="0" err="1"/>
              <a:t>rhoncus</a:t>
            </a:r>
            <a:r>
              <a:rPr lang="en-ID" sz="1100" dirty="0"/>
              <a:t> vitae </a:t>
            </a:r>
            <a:r>
              <a:rPr lang="en-ID" sz="1100" dirty="0" err="1"/>
              <a:t>nec</a:t>
            </a:r>
            <a:r>
              <a:rPr lang="en-ID" sz="1100" dirty="0"/>
              <a:t> </a:t>
            </a:r>
            <a:r>
              <a:rPr lang="en-ID" sz="1100" dirty="0" err="1"/>
              <a:t>tortor</a:t>
            </a:r>
            <a:r>
              <a:rPr lang="en-ID" sz="1100" dirty="0"/>
              <a:t>. Morbi </a:t>
            </a:r>
            <a:r>
              <a:rPr lang="en-ID" sz="1100" dirty="0" err="1"/>
              <a:t>aliquet</a:t>
            </a:r>
            <a:r>
              <a:rPr lang="en-ID" sz="1100" dirty="0"/>
              <a:t> </a:t>
            </a:r>
            <a:r>
              <a:rPr lang="en-ID" sz="1100" dirty="0" err="1"/>
              <a:t>metus</a:t>
            </a:r>
            <a:r>
              <a:rPr lang="en-ID" sz="1100" dirty="0"/>
              <a:t> </a:t>
            </a:r>
            <a:r>
              <a:rPr lang="en-ID" sz="1100" dirty="0" err="1"/>
              <a:t>enim</a:t>
            </a:r>
            <a:r>
              <a:rPr lang="en-ID" sz="1100" dirty="0"/>
              <a:t>, non gravida </a:t>
            </a:r>
            <a:r>
              <a:rPr lang="en-ID" sz="1100" dirty="0" err="1"/>
              <a:t>velit</a:t>
            </a:r>
            <a:r>
              <a:rPr lang="en-ID" sz="1100" dirty="0"/>
              <a:t> </a:t>
            </a:r>
            <a:r>
              <a:rPr lang="en-ID" sz="1100" dirty="0" err="1"/>
              <a:t>tempor</a:t>
            </a:r>
            <a:r>
              <a:rPr lang="en-ID" sz="1100" dirty="0"/>
              <a:t> sit </a:t>
            </a:r>
            <a:r>
              <a:rPr lang="en-ID" sz="1100" dirty="0" err="1"/>
              <a:t>amet</a:t>
            </a:r>
            <a:r>
              <a:rPr lang="en-ID" sz="1100" dirty="0"/>
              <a:t>. In </a:t>
            </a:r>
            <a:r>
              <a:rPr lang="en-ID" sz="1100" dirty="0" err="1"/>
              <a:t>augue</a:t>
            </a:r>
            <a:r>
              <a:rPr lang="en-ID" sz="1100" dirty="0"/>
              <a:t> </a:t>
            </a:r>
            <a:r>
              <a:rPr lang="en-ID" sz="1100" dirty="0" err="1"/>
              <a:t>mauris</a:t>
            </a:r>
            <a:r>
              <a:rPr lang="en-ID" sz="1100" dirty="0"/>
              <a:t>, </a:t>
            </a:r>
            <a:r>
              <a:rPr lang="en-ID" sz="1100" dirty="0" err="1"/>
              <a:t>luctus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en-ID" sz="1100" dirty="0" err="1"/>
              <a:t>est</a:t>
            </a:r>
            <a:r>
              <a:rPr lang="en-ID" sz="1100" dirty="0"/>
              <a:t> in, </a:t>
            </a:r>
            <a:r>
              <a:rPr lang="en-ID" sz="1100" dirty="0" err="1"/>
              <a:t>luctus</a:t>
            </a:r>
            <a:r>
              <a:rPr lang="en-ID" sz="1100" dirty="0"/>
              <a:t> dictum lorem. </a:t>
            </a:r>
            <a:r>
              <a:rPr lang="en-ID" sz="1100" dirty="0" err="1"/>
              <a:t>Donec</a:t>
            </a:r>
            <a:r>
              <a:rPr lang="en-ID" sz="1100" dirty="0"/>
              <a:t> </a:t>
            </a:r>
            <a:r>
              <a:rPr lang="en-ID" sz="1100" dirty="0" err="1"/>
              <a:t>sagittis</a:t>
            </a:r>
            <a:r>
              <a:rPr lang="en-ID" sz="1100" dirty="0"/>
              <a:t> </a:t>
            </a:r>
            <a:r>
              <a:rPr lang="en-ID" sz="1100" dirty="0" err="1"/>
              <a:t>ut</a:t>
            </a:r>
            <a:r>
              <a:rPr lang="en-ID" sz="1100" dirty="0"/>
              <a:t> </a:t>
            </a:r>
            <a:r>
              <a:rPr lang="en-ID" sz="1100" dirty="0" err="1"/>
              <a:t>turpis</a:t>
            </a:r>
            <a:r>
              <a:rPr lang="en-ID" sz="1100" dirty="0"/>
              <a:t> </a:t>
            </a:r>
            <a:r>
              <a:rPr lang="en-ID" sz="1100" dirty="0" err="1"/>
              <a:t>eget</a:t>
            </a:r>
            <a:r>
              <a:rPr lang="en-ID" sz="1100" dirty="0"/>
              <a:t> </a:t>
            </a:r>
            <a:r>
              <a:rPr lang="en-ID" sz="1100" dirty="0" err="1"/>
              <a:t>eleifend</a:t>
            </a:r>
            <a:r>
              <a:rPr lang="id-ID" sz="1100" dirty="0"/>
              <a:t>c </a:t>
            </a:r>
            <a:r>
              <a:rPr lang="en-ID" sz="1100" dirty="0" err="1"/>
              <a:t>ras</a:t>
            </a:r>
            <a:r>
              <a:rPr lang="en-ID" sz="1100" dirty="0"/>
              <a:t> id</a:t>
            </a:r>
            <a:r>
              <a:rPr lang="id-ID" sz="1100" dirty="0"/>
              <a:t>.</a:t>
            </a:r>
            <a:endParaRPr lang="id-ID" sz="1100" dirty="0">
              <a:ea typeface="Roboto" pitchFamily="2" charset="0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038D9B4B-5389-4EA7-A89F-32D81494FCD9}"/>
              </a:ext>
            </a:extLst>
          </p:cNvPr>
          <p:cNvSpPr/>
          <p:nvPr/>
        </p:nvSpPr>
        <p:spPr>
          <a:xfrm>
            <a:off x="7247187" y="1799629"/>
            <a:ext cx="748676" cy="928881"/>
          </a:xfrm>
          <a:custGeom>
            <a:avLst/>
            <a:gdLst>
              <a:gd name="connsiteX0" fmla="*/ 1356478 w 1671408"/>
              <a:gd name="connsiteY0" fmla="*/ 1294946 h 2073713"/>
              <a:gd name="connsiteX1" fmla="*/ 1671408 w 1671408"/>
              <a:gd name="connsiteY1" fmla="*/ 1882236 h 2073713"/>
              <a:gd name="connsiteX2" fmla="*/ 1426098 w 1671408"/>
              <a:gd name="connsiteY2" fmla="*/ 1850220 h 2073713"/>
              <a:gd name="connsiteX3" fmla="*/ 1339805 w 1671408"/>
              <a:gd name="connsiteY3" fmla="*/ 2073713 h 2073713"/>
              <a:gd name="connsiteX4" fmla="*/ 989045 w 1671408"/>
              <a:gd name="connsiteY4" fmla="*/ 1470193 h 2073713"/>
              <a:gd name="connsiteX5" fmla="*/ 1123495 w 1671408"/>
              <a:gd name="connsiteY5" fmla="*/ 1418931 h 2073713"/>
              <a:gd name="connsiteX6" fmla="*/ 1356478 w 1671408"/>
              <a:gd name="connsiteY6" fmla="*/ 1294946 h 2073713"/>
              <a:gd name="connsiteX7" fmla="*/ 311027 w 1671408"/>
              <a:gd name="connsiteY7" fmla="*/ 1271000 h 2073713"/>
              <a:gd name="connsiteX8" fmla="*/ 401311 w 1671408"/>
              <a:gd name="connsiteY8" fmla="*/ 1308071 h 2073713"/>
              <a:gd name="connsiteX9" fmla="*/ 674647 w 1671408"/>
              <a:gd name="connsiteY9" fmla="*/ 1466290 h 2073713"/>
              <a:gd name="connsiteX10" fmla="*/ 387299 w 1671408"/>
              <a:gd name="connsiteY10" fmla="*/ 2061828 h 2073713"/>
              <a:gd name="connsiteX11" fmla="*/ 249390 w 1671408"/>
              <a:gd name="connsiteY11" fmla="*/ 1854299 h 2073713"/>
              <a:gd name="connsiteX12" fmla="*/ 0 w 1671408"/>
              <a:gd name="connsiteY12" fmla="*/ 1882325 h 2073713"/>
              <a:gd name="connsiteX13" fmla="*/ 835793 w 1671408"/>
              <a:gd name="connsiteY13" fmla="*/ 437159 h 2073713"/>
              <a:gd name="connsiteX14" fmla="*/ 922530 w 1671408"/>
              <a:gd name="connsiteY14" fmla="*/ 612760 h 2073713"/>
              <a:gd name="connsiteX15" fmla="*/ 1116756 w 1671408"/>
              <a:gd name="connsiteY15" fmla="*/ 641142 h 2073713"/>
              <a:gd name="connsiteX16" fmla="*/ 976452 w 1671408"/>
              <a:gd name="connsiteY16" fmla="*/ 777987 h 2073713"/>
              <a:gd name="connsiteX17" fmla="*/ 1009532 w 1671408"/>
              <a:gd name="connsiteY17" fmla="*/ 971503 h 2073713"/>
              <a:gd name="connsiteX18" fmla="*/ 835793 w 1671408"/>
              <a:gd name="connsiteY18" fmla="*/ 880243 h 2073713"/>
              <a:gd name="connsiteX19" fmla="*/ 662053 w 1671408"/>
              <a:gd name="connsiteY19" fmla="*/ 971503 h 2073713"/>
              <a:gd name="connsiteX20" fmla="*/ 695135 w 1671408"/>
              <a:gd name="connsiteY20" fmla="*/ 777987 h 2073713"/>
              <a:gd name="connsiteX21" fmla="*/ 554830 w 1671408"/>
              <a:gd name="connsiteY21" fmla="*/ 641142 h 2073713"/>
              <a:gd name="connsiteX22" fmla="*/ 748968 w 1671408"/>
              <a:gd name="connsiteY22" fmla="*/ 612760 h 2073713"/>
              <a:gd name="connsiteX23" fmla="*/ 835970 w 1671408"/>
              <a:gd name="connsiteY23" fmla="*/ 289849 h 2073713"/>
              <a:gd name="connsiteX24" fmla="*/ 421444 w 1671408"/>
              <a:gd name="connsiteY24" fmla="*/ 704198 h 2073713"/>
              <a:gd name="connsiteX25" fmla="*/ 835970 w 1671408"/>
              <a:gd name="connsiteY25" fmla="*/ 1118724 h 2073713"/>
              <a:gd name="connsiteX26" fmla="*/ 1250318 w 1671408"/>
              <a:gd name="connsiteY26" fmla="*/ 704198 h 2073713"/>
              <a:gd name="connsiteX27" fmla="*/ 835970 w 1671408"/>
              <a:gd name="connsiteY27" fmla="*/ 289849 h 2073713"/>
              <a:gd name="connsiteX28" fmla="*/ 1013596 w 1671408"/>
              <a:gd name="connsiteY28" fmla="*/ 863 h 2073713"/>
              <a:gd name="connsiteX29" fmla="*/ 1091922 w 1671408"/>
              <a:gd name="connsiteY29" fmla="*/ 62277 h 2073713"/>
              <a:gd name="connsiteX30" fmla="*/ 1263622 w 1671408"/>
              <a:gd name="connsiteY30" fmla="*/ 161341 h 2073713"/>
              <a:gd name="connsiteX31" fmla="*/ 1378827 w 1671408"/>
              <a:gd name="connsiteY31" fmla="*/ 276369 h 2073713"/>
              <a:gd name="connsiteX32" fmla="*/ 1477714 w 1671408"/>
              <a:gd name="connsiteY32" fmla="*/ 448245 h 2073713"/>
              <a:gd name="connsiteX33" fmla="*/ 1519840 w 1671408"/>
              <a:gd name="connsiteY33" fmla="*/ 605223 h 2073713"/>
              <a:gd name="connsiteX34" fmla="*/ 1519840 w 1671408"/>
              <a:gd name="connsiteY34" fmla="*/ 803351 h 2073713"/>
              <a:gd name="connsiteX35" fmla="*/ 1477714 w 1671408"/>
              <a:gd name="connsiteY35" fmla="*/ 960594 h 2073713"/>
              <a:gd name="connsiteX36" fmla="*/ 1378827 w 1671408"/>
              <a:gd name="connsiteY36" fmla="*/ 1131938 h 2073713"/>
              <a:gd name="connsiteX37" fmla="*/ 1263622 w 1671408"/>
              <a:gd name="connsiteY37" fmla="*/ 1247321 h 2073713"/>
              <a:gd name="connsiteX38" fmla="*/ 1091922 w 1671408"/>
              <a:gd name="connsiteY38" fmla="*/ 1346385 h 2073713"/>
              <a:gd name="connsiteX39" fmla="*/ 934857 w 1671408"/>
              <a:gd name="connsiteY39" fmla="*/ 1388334 h 2073713"/>
              <a:gd name="connsiteX40" fmla="*/ 736729 w 1671408"/>
              <a:gd name="connsiteY40" fmla="*/ 1388334 h 2073713"/>
              <a:gd name="connsiteX41" fmla="*/ 579663 w 1671408"/>
              <a:gd name="connsiteY41" fmla="*/ 1346385 h 2073713"/>
              <a:gd name="connsiteX42" fmla="*/ 407964 w 1671408"/>
              <a:gd name="connsiteY42" fmla="*/ 1247321 h 2073713"/>
              <a:gd name="connsiteX43" fmla="*/ 292936 w 1671408"/>
              <a:gd name="connsiteY43" fmla="*/ 1131938 h 2073713"/>
              <a:gd name="connsiteX44" fmla="*/ 193872 w 1671408"/>
              <a:gd name="connsiteY44" fmla="*/ 960594 h 2073713"/>
              <a:gd name="connsiteX45" fmla="*/ 151745 w 1671408"/>
              <a:gd name="connsiteY45" fmla="*/ 803351 h 2073713"/>
              <a:gd name="connsiteX46" fmla="*/ 151745 w 1671408"/>
              <a:gd name="connsiteY46" fmla="*/ 605223 h 2073713"/>
              <a:gd name="connsiteX47" fmla="*/ 193872 w 1671408"/>
              <a:gd name="connsiteY47" fmla="*/ 448245 h 2073713"/>
              <a:gd name="connsiteX48" fmla="*/ 292936 w 1671408"/>
              <a:gd name="connsiteY48" fmla="*/ 276369 h 2073713"/>
              <a:gd name="connsiteX49" fmla="*/ 407964 w 1671408"/>
              <a:gd name="connsiteY49" fmla="*/ 161341 h 2073713"/>
              <a:gd name="connsiteX50" fmla="*/ 579574 w 1671408"/>
              <a:gd name="connsiteY50" fmla="*/ 62277 h 2073713"/>
              <a:gd name="connsiteX51" fmla="*/ 736729 w 1671408"/>
              <a:gd name="connsiteY51" fmla="*/ 20150 h 2073713"/>
              <a:gd name="connsiteX52" fmla="*/ 934857 w 1671408"/>
              <a:gd name="connsiteY52" fmla="*/ 20150 h 2073713"/>
              <a:gd name="connsiteX53" fmla="*/ 981773 w 1671408"/>
              <a:gd name="connsiteY53" fmla="*/ 1939 h 2073713"/>
              <a:gd name="connsiteX54" fmla="*/ 1013596 w 1671408"/>
              <a:gd name="connsiteY54" fmla="*/ 863 h 2073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1671408" h="2073713">
                <a:moveTo>
                  <a:pt x="1356478" y="1294946"/>
                </a:moveTo>
                <a:lnTo>
                  <a:pt x="1671408" y="1882236"/>
                </a:lnTo>
                <a:lnTo>
                  <a:pt x="1426098" y="1850220"/>
                </a:lnTo>
                <a:lnTo>
                  <a:pt x="1339805" y="2073713"/>
                </a:lnTo>
                <a:lnTo>
                  <a:pt x="989045" y="1470193"/>
                </a:lnTo>
                <a:cubicBezTo>
                  <a:pt x="989045" y="1470193"/>
                  <a:pt x="1063720" y="1482698"/>
                  <a:pt x="1123495" y="1418931"/>
                </a:cubicBezTo>
                <a:cubicBezTo>
                  <a:pt x="1175466" y="1375120"/>
                  <a:pt x="1129260" y="1318714"/>
                  <a:pt x="1356478" y="1294946"/>
                </a:cubicBezTo>
                <a:close/>
                <a:moveTo>
                  <a:pt x="311027" y="1271000"/>
                </a:moveTo>
                <a:cubicBezTo>
                  <a:pt x="311027" y="1271000"/>
                  <a:pt x="321670" y="1308071"/>
                  <a:pt x="401311" y="1308071"/>
                </a:cubicBezTo>
                <a:cubicBezTo>
                  <a:pt x="584984" y="1312062"/>
                  <a:pt x="525740" y="1462565"/>
                  <a:pt x="674647" y="1466290"/>
                </a:cubicBezTo>
                <a:cubicBezTo>
                  <a:pt x="674647" y="1462299"/>
                  <a:pt x="387299" y="2061828"/>
                  <a:pt x="387299" y="2061828"/>
                </a:cubicBezTo>
                <a:lnTo>
                  <a:pt x="249390" y="1854299"/>
                </a:lnTo>
                <a:lnTo>
                  <a:pt x="0" y="1882325"/>
                </a:lnTo>
                <a:close/>
                <a:moveTo>
                  <a:pt x="835793" y="437159"/>
                </a:moveTo>
                <a:lnTo>
                  <a:pt x="922530" y="612760"/>
                </a:lnTo>
                <a:lnTo>
                  <a:pt x="1116756" y="641142"/>
                </a:lnTo>
                <a:lnTo>
                  <a:pt x="976452" y="777987"/>
                </a:lnTo>
                <a:lnTo>
                  <a:pt x="1009532" y="971503"/>
                </a:lnTo>
                <a:lnTo>
                  <a:pt x="835793" y="880243"/>
                </a:lnTo>
                <a:lnTo>
                  <a:pt x="662053" y="971503"/>
                </a:lnTo>
                <a:lnTo>
                  <a:pt x="695135" y="777987"/>
                </a:lnTo>
                <a:lnTo>
                  <a:pt x="554830" y="641142"/>
                </a:lnTo>
                <a:lnTo>
                  <a:pt x="748968" y="612760"/>
                </a:lnTo>
                <a:close/>
                <a:moveTo>
                  <a:pt x="835970" y="289849"/>
                </a:moveTo>
                <a:cubicBezTo>
                  <a:pt x="606979" y="289849"/>
                  <a:pt x="421444" y="475384"/>
                  <a:pt x="421444" y="704198"/>
                </a:cubicBezTo>
                <a:cubicBezTo>
                  <a:pt x="421444" y="933189"/>
                  <a:pt x="606979" y="1118724"/>
                  <a:pt x="835970" y="1118724"/>
                </a:cubicBezTo>
                <a:cubicBezTo>
                  <a:pt x="1064784" y="1118724"/>
                  <a:pt x="1250318" y="933189"/>
                  <a:pt x="1250318" y="704198"/>
                </a:cubicBezTo>
                <a:cubicBezTo>
                  <a:pt x="1250318" y="475384"/>
                  <a:pt x="1064784" y="289849"/>
                  <a:pt x="835970" y="289849"/>
                </a:cubicBezTo>
                <a:close/>
                <a:moveTo>
                  <a:pt x="1013596" y="863"/>
                </a:moveTo>
                <a:cubicBezTo>
                  <a:pt x="1043984" y="5178"/>
                  <a:pt x="1070072" y="25660"/>
                  <a:pt x="1091922" y="62277"/>
                </a:cubicBezTo>
                <a:cubicBezTo>
                  <a:pt x="1130768" y="127196"/>
                  <a:pt x="1187882" y="160277"/>
                  <a:pt x="1263622" y="161341"/>
                </a:cubicBezTo>
                <a:cubicBezTo>
                  <a:pt x="1339361" y="162228"/>
                  <a:pt x="1377585" y="200807"/>
                  <a:pt x="1378827" y="276369"/>
                </a:cubicBezTo>
                <a:cubicBezTo>
                  <a:pt x="1379802" y="352285"/>
                  <a:pt x="1412794" y="409312"/>
                  <a:pt x="1477714" y="448245"/>
                </a:cubicBezTo>
                <a:cubicBezTo>
                  <a:pt x="1542899" y="487091"/>
                  <a:pt x="1556912" y="539239"/>
                  <a:pt x="1519840" y="605223"/>
                </a:cubicBezTo>
                <a:cubicBezTo>
                  <a:pt x="1482946" y="671384"/>
                  <a:pt x="1482946" y="737367"/>
                  <a:pt x="1519840" y="803351"/>
                </a:cubicBezTo>
                <a:cubicBezTo>
                  <a:pt x="1556912" y="869512"/>
                  <a:pt x="1542810" y="921749"/>
                  <a:pt x="1477714" y="960594"/>
                </a:cubicBezTo>
                <a:cubicBezTo>
                  <a:pt x="1412794" y="999262"/>
                  <a:pt x="1379891" y="1056376"/>
                  <a:pt x="1378827" y="1131938"/>
                </a:cubicBezTo>
                <a:cubicBezTo>
                  <a:pt x="1377585" y="1207855"/>
                  <a:pt x="1339361" y="1246434"/>
                  <a:pt x="1263622" y="1247321"/>
                </a:cubicBezTo>
                <a:cubicBezTo>
                  <a:pt x="1187882" y="1248208"/>
                  <a:pt x="1130768" y="1281466"/>
                  <a:pt x="1091922" y="1346385"/>
                </a:cubicBezTo>
                <a:cubicBezTo>
                  <a:pt x="1053166" y="1411482"/>
                  <a:pt x="1000840" y="1425494"/>
                  <a:pt x="934857" y="1388334"/>
                </a:cubicBezTo>
                <a:cubicBezTo>
                  <a:pt x="868873" y="1351795"/>
                  <a:pt x="802712" y="1351795"/>
                  <a:pt x="736729" y="1388334"/>
                </a:cubicBezTo>
                <a:cubicBezTo>
                  <a:pt x="670745" y="1425583"/>
                  <a:pt x="618508" y="1411482"/>
                  <a:pt x="579663" y="1346385"/>
                </a:cubicBezTo>
                <a:cubicBezTo>
                  <a:pt x="540818" y="1281466"/>
                  <a:pt x="483703" y="1248208"/>
                  <a:pt x="407964" y="1247321"/>
                </a:cubicBezTo>
                <a:cubicBezTo>
                  <a:pt x="332402" y="1246434"/>
                  <a:pt x="294000" y="1207766"/>
                  <a:pt x="292936" y="1131938"/>
                </a:cubicBezTo>
                <a:cubicBezTo>
                  <a:pt x="291783" y="1056376"/>
                  <a:pt x="258791" y="999262"/>
                  <a:pt x="193872" y="960594"/>
                </a:cubicBezTo>
                <a:cubicBezTo>
                  <a:pt x="128686" y="921837"/>
                  <a:pt x="114496" y="869512"/>
                  <a:pt x="151745" y="803351"/>
                </a:cubicBezTo>
                <a:cubicBezTo>
                  <a:pt x="188816" y="737367"/>
                  <a:pt x="188816" y="671384"/>
                  <a:pt x="151745" y="605223"/>
                </a:cubicBezTo>
                <a:cubicBezTo>
                  <a:pt x="114496" y="539150"/>
                  <a:pt x="128775" y="487091"/>
                  <a:pt x="193872" y="448245"/>
                </a:cubicBezTo>
                <a:cubicBezTo>
                  <a:pt x="258791" y="409223"/>
                  <a:pt x="291694" y="352285"/>
                  <a:pt x="292936" y="276369"/>
                </a:cubicBezTo>
                <a:cubicBezTo>
                  <a:pt x="294000" y="200807"/>
                  <a:pt x="332402" y="162228"/>
                  <a:pt x="407964" y="161341"/>
                </a:cubicBezTo>
                <a:cubicBezTo>
                  <a:pt x="483614" y="160365"/>
                  <a:pt x="540818" y="127285"/>
                  <a:pt x="579574" y="62277"/>
                </a:cubicBezTo>
                <a:cubicBezTo>
                  <a:pt x="618419" y="-2820"/>
                  <a:pt x="670656" y="-16832"/>
                  <a:pt x="736729" y="20150"/>
                </a:cubicBezTo>
                <a:cubicBezTo>
                  <a:pt x="802712" y="57044"/>
                  <a:pt x="868873" y="57044"/>
                  <a:pt x="934857" y="20150"/>
                </a:cubicBezTo>
                <a:cubicBezTo>
                  <a:pt x="951353" y="10882"/>
                  <a:pt x="966990" y="4813"/>
                  <a:pt x="981773" y="1939"/>
                </a:cubicBezTo>
                <a:cubicBezTo>
                  <a:pt x="992860" y="-217"/>
                  <a:pt x="1003467" y="-575"/>
                  <a:pt x="1013596" y="863"/>
                </a:cubicBezTo>
                <a:close/>
              </a:path>
            </a:pathLst>
          </a:custGeom>
          <a:solidFill>
            <a:schemeClr val="bg2"/>
          </a:solidFill>
          <a:ln w="88624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00880496-52F6-4DD6-895E-1CD97E9886A6}"/>
              </a:ext>
            </a:extLst>
          </p:cNvPr>
          <p:cNvSpPr/>
          <p:nvPr/>
        </p:nvSpPr>
        <p:spPr>
          <a:xfrm>
            <a:off x="4118093" y="1914680"/>
            <a:ext cx="907816" cy="698778"/>
          </a:xfrm>
          <a:custGeom>
            <a:avLst/>
            <a:gdLst>
              <a:gd name="connsiteX0" fmla="*/ 1633355 w 2026686"/>
              <a:gd name="connsiteY0" fmla="*/ 1201769 h 1560012"/>
              <a:gd name="connsiteX1" fmla="*/ 1751218 w 2026686"/>
              <a:gd name="connsiteY1" fmla="*/ 1242120 h 1560012"/>
              <a:gd name="connsiteX2" fmla="*/ 1643108 w 2026686"/>
              <a:gd name="connsiteY2" fmla="*/ 1307011 h 1560012"/>
              <a:gd name="connsiteX3" fmla="*/ 1530280 w 2026686"/>
              <a:gd name="connsiteY3" fmla="*/ 1258629 h 1560012"/>
              <a:gd name="connsiteX4" fmla="*/ 1633355 w 2026686"/>
              <a:gd name="connsiteY4" fmla="*/ 1201769 h 1560012"/>
              <a:gd name="connsiteX5" fmla="*/ 393275 w 2026686"/>
              <a:gd name="connsiteY5" fmla="*/ 1201578 h 1560012"/>
              <a:gd name="connsiteX6" fmla="*/ 496349 w 2026686"/>
              <a:gd name="connsiteY6" fmla="*/ 1258374 h 1560012"/>
              <a:gd name="connsiteX7" fmla="*/ 383522 w 2026686"/>
              <a:gd name="connsiteY7" fmla="*/ 1306756 h 1560012"/>
              <a:gd name="connsiteX8" fmla="*/ 275411 w 2026686"/>
              <a:gd name="connsiteY8" fmla="*/ 1241801 h 1560012"/>
              <a:gd name="connsiteX9" fmla="*/ 393275 w 2026686"/>
              <a:gd name="connsiteY9" fmla="*/ 1201578 h 1560012"/>
              <a:gd name="connsiteX10" fmla="*/ 1015928 w 2026686"/>
              <a:gd name="connsiteY10" fmla="*/ 1107874 h 1560012"/>
              <a:gd name="connsiteX11" fmla="*/ 1065712 w 2026686"/>
              <a:gd name="connsiteY11" fmla="*/ 1107874 h 1560012"/>
              <a:gd name="connsiteX12" fmla="*/ 1065712 w 2026686"/>
              <a:gd name="connsiteY12" fmla="*/ 1354183 h 1560012"/>
              <a:gd name="connsiteX13" fmla="*/ 1002095 w 2026686"/>
              <a:gd name="connsiteY13" fmla="*/ 1354183 h 1560012"/>
              <a:gd name="connsiteX14" fmla="*/ 1002095 w 2026686"/>
              <a:gd name="connsiteY14" fmla="*/ 1202918 h 1560012"/>
              <a:gd name="connsiteX15" fmla="*/ 943068 w 2026686"/>
              <a:gd name="connsiteY15" fmla="*/ 1202918 h 1560012"/>
              <a:gd name="connsiteX16" fmla="*/ 943068 w 2026686"/>
              <a:gd name="connsiteY16" fmla="*/ 1158742 h 1560012"/>
              <a:gd name="connsiteX17" fmla="*/ 968693 w 2026686"/>
              <a:gd name="connsiteY17" fmla="*/ 1156766 h 1560012"/>
              <a:gd name="connsiteX18" fmla="*/ 991450 w 2026686"/>
              <a:gd name="connsiteY18" fmla="*/ 1148288 h 1560012"/>
              <a:gd name="connsiteX19" fmla="*/ 1008342 w 2026686"/>
              <a:gd name="connsiteY19" fmla="*/ 1132352 h 1560012"/>
              <a:gd name="connsiteX20" fmla="*/ 1015928 w 2026686"/>
              <a:gd name="connsiteY20" fmla="*/ 1107874 h 1560012"/>
              <a:gd name="connsiteX21" fmla="*/ 1821644 w 2026686"/>
              <a:gd name="connsiteY21" fmla="*/ 1088639 h 1560012"/>
              <a:gd name="connsiteX22" fmla="*/ 1894387 w 2026686"/>
              <a:gd name="connsiteY22" fmla="*/ 1115396 h 1560012"/>
              <a:gd name="connsiteX23" fmla="*/ 1794819 w 2026686"/>
              <a:gd name="connsiteY23" fmla="*/ 1192718 h 1560012"/>
              <a:gd name="connsiteX24" fmla="*/ 1676891 w 2026686"/>
              <a:gd name="connsiteY24" fmla="*/ 1158169 h 1560012"/>
              <a:gd name="connsiteX25" fmla="*/ 1772507 w 2026686"/>
              <a:gd name="connsiteY25" fmla="*/ 1089516 h 1560012"/>
              <a:gd name="connsiteX26" fmla="*/ 1821644 w 2026686"/>
              <a:gd name="connsiteY26" fmla="*/ 1088639 h 1560012"/>
              <a:gd name="connsiteX27" fmla="*/ 205032 w 2026686"/>
              <a:gd name="connsiteY27" fmla="*/ 1088230 h 1560012"/>
              <a:gd name="connsiteX28" fmla="*/ 254184 w 2026686"/>
              <a:gd name="connsiteY28" fmla="*/ 1089134 h 1560012"/>
              <a:gd name="connsiteX29" fmla="*/ 349802 w 2026686"/>
              <a:gd name="connsiteY29" fmla="*/ 1157786 h 1560012"/>
              <a:gd name="connsiteX30" fmla="*/ 231874 w 2026686"/>
              <a:gd name="connsiteY30" fmla="*/ 1192335 h 1560012"/>
              <a:gd name="connsiteX31" fmla="*/ 132369 w 2026686"/>
              <a:gd name="connsiteY31" fmla="*/ 1115014 h 1560012"/>
              <a:gd name="connsiteX32" fmla="*/ 205032 w 2026686"/>
              <a:gd name="connsiteY32" fmla="*/ 1088230 h 1560012"/>
              <a:gd name="connsiteX33" fmla="*/ 766050 w 2026686"/>
              <a:gd name="connsiteY33" fmla="*/ 1050313 h 1560012"/>
              <a:gd name="connsiteX34" fmla="*/ 766050 w 2026686"/>
              <a:gd name="connsiteY34" fmla="*/ 1406389 h 1560012"/>
              <a:gd name="connsiteX35" fmla="*/ 1013378 w 2026686"/>
              <a:gd name="connsiteY35" fmla="*/ 1406389 h 1560012"/>
              <a:gd name="connsiteX36" fmla="*/ 1013378 w 2026686"/>
              <a:gd name="connsiteY36" fmla="*/ 1406771 h 1560012"/>
              <a:gd name="connsiteX37" fmla="*/ 1260578 w 2026686"/>
              <a:gd name="connsiteY37" fmla="*/ 1406771 h 1560012"/>
              <a:gd name="connsiteX38" fmla="*/ 1260578 w 2026686"/>
              <a:gd name="connsiteY38" fmla="*/ 1050696 h 1560012"/>
              <a:gd name="connsiteX39" fmla="*/ 1013250 w 2026686"/>
              <a:gd name="connsiteY39" fmla="*/ 1050696 h 1560012"/>
              <a:gd name="connsiteX40" fmla="*/ 1013250 w 2026686"/>
              <a:gd name="connsiteY40" fmla="*/ 1050313 h 1560012"/>
              <a:gd name="connsiteX41" fmla="*/ 1519443 w 2026686"/>
              <a:gd name="connsiteY41" fmla="*/ 991222 h 1560012"/>
              <a:gd name="connsiteX42" fmla="*/ 1543283 w 2026686"/>
              <a:gd name="connsiteY42" fmla="*/ 1113548 h 1560012"/>
              <a:gd name="connsiteX43" fmla="*/ 1472973 w 2026686"/>
              <a:gd name="connsiteY43" fmla="*/ 1207890 h 1560012"/>
              <a:gd name="connsiteX44" fmla="*/ 1440400 w 2026686"/>
              <a:gd name="connsiteY44" fmla="*/ 1089453 h 1560012"/>
              <a:gd name="connsiteX45" fmla="*/ 1519443 w 2026686"/>
              <a:gd name="connsiteY45" fmla="*/ 991222 h 1560012"/>
              <a:gd name="connsiteX46" fmla="*/ 507313 w 2026686"/>
              <a:gd name="connsiteY46" fmla="*/ 990840 h 1560012"/>
              <a:gd name="connsiteX47" fmla="*/ 586356 w 2026686"/>
              <a:gd name="connsiteY47" fmla="*/ 1089135 h 1560012"/>
              <a:gd name="connsiteX48" fmla="*/ 553782 w 2026686"/>
              <a:gd name="connsiteY48" fmla="*/ 1207571 h 1560012"/>
              <a:gd name="connsiteX49" fmla="*/ 483473 w 2026686"/>
              <a:gd name="connsiteY49" fmla="*/ 1113166 h 1560012"/>
              <a:gd name="connsiteX50" fmla="*/ 507313 w 2026686"/>
              <a:gd name="connsiteY50" fmla="*/ 990840 h 1560012"/>
              <a:gd name="connsiteX51" fmla="*/ 1934554 w 2026686"/>
              <a:gd name="connsiteY51" fmla="*/ 939255 h 1560012"/>
              <a:gd name="connsiteX52" fmla="*/ 1972346 w 2026686"/>
              <a:gd name="connsiteY52" fmla="*/ 945390 h 1560012"/>
              <a:gd name="connsiteX53" fmla="*/ 1900825 w 2026686"/>
              <a:gd name="connsiteY53" fmla="*/ 1049166 h 1560012"/>
              <a:gd name="connsiteX54" fmla="*/ 1778053 w 2026686"/>
              <a:gd name="connsiteY54" fmla="*/ 1051970 h 1560012"/>
              <a:gd name="connsiteX55" fmla="*/ 1848427 w 2026686"/>
              <a:gd name="connsiteY55" fmla="*/ 957693 h 1560012"/>
              <a:gd name="connsiteX56" fmla="*/ 1934554 w 2026686"/>
              <a:gd name="connsiteY56" fmla="*/ 939255 h 1560012"/>
              <a:gd name="connsiteX57" fmla="*/ 92082 w 2026686"/>
              <a:gd name="connsiteY57" fmla="*/ 938968 h 1560012"/>
              <a:gd name="connsiteX58" fmla="*/ 178265 w 2026686"/>
              <a:gd name="connsiteY58" fmla="*/ 957310 h 1560012"/>
              <a:gd name="connsiteX59" fmla="*/ 248575 w 2026686"/>
              <a:gd name="connsiteY59" fmla="*/ 1051652 h 1560012"/>
              <a:gd name="connsiteX60" fmla="*/ 125803 w 2026686"/>
              <a:gd name="connsiteY60" fmla="*/ 1048974 h 1560012"/>
              <a:gd name="connsiteX61" fmla="*/ 54282 w 2026686"/>
              <a:gd name="connsiteY61" fmla="*/ 945199 h 1560012"/>
              <a:gd name="connsiteX62" fmla="*/ 92082 w 2026686"/>
              <a:gd name="connsiteY62" fmla="*/ 938968 h 1560012"/>
              <a:gd name="connsiteX63" fmla="*/ 1601482 w 2026686"/>
              <a:gd name="connsiteY63" fmla="*/ 870363 h 1560012"/>
              <a:gd name="connsiteX64" fmla="*/ 1659553 w 2026686"/>
              <a:gd name="connsiteY64" fmla="*/ 980642 h 1560012"/>
              <a:gd name="connsiteX65" fmla="*/ 1619330 w 2026686"/>
              <a:gd name="connsiteY65" fmla="*/ 1091174 h 1560012"/>
              <a:gd name="connsiteX66" fmla="*/ 1554184 w 2026686"/>
              <a:gd name="connsiteY66" fmla="*/ 987143 h 1560012"/>
              <a:gd name="connsiteX67" fmla="*/ 1601482 w 2026686"/>
              <a:gd name="connsiteY67" fmla="*/ 870363 h 1560012"/>
              <a:gd name="connsiteX68" fmla="*/ 425273 w 2026686"/>
              <a:gd name="connsiteY68" fmla="*/ 869981 h 1560012"/>
              <a:gd name="connsiteX69" fmla="*/ 472572 w 2026686"/>
              <a:gd name="connsiteY69" fmla="*/ 986761 h 1560012"/>
              <a:gd name="connsiteX70" fmla="*/ 407361 w 2026686"/>
              <a:gd name="connsiteY70" fmla="*/ 1090728 h 1560012"/>
              <a:gd name="connsiteX71" fmla="*/ 367139 w 2026686"/>
              <a:gd name="connsiteY71" fmla="*/ 980259 h 1560012"/>
              <a:gd name="connsiteX72" fmla="*/ 425273 w 2026686"/>
              <a:gd name="connsiteY72" fmla="*/ 869981 h 1560012"/>
              <a:gd name="connsiteX73" fmla="*/ 2015698 w 2026686"/>
              <a:gd name="connsiteY73" fmla="*/ 766772 h 1560012"/>
              <a:gd name="connsiteX74" fmla="*/ 2026338 w 2026686"/>
              <a:gd name="connsiteY74" fmla="*/ 767098 h 1560012"/>
              <a:gd name="connsiteX75" fmla="*/ 1979741 w 2026686"/>
              <a:gd name="connsiteY75" fmla="*/ 884196 h 1560012"/>
              <a:gd name="connsiteX76" fmla="*/ 1860603 w 2026686"/>
              <a:gd name="connsiteY76" fmla="*/ 914092 h 1560012"/>
              <a:gd name="connsiteX77" fmla="*/ 1908156 w 2026686"/>
              <a:gd name="connsiteY77" fmla="*/ 806492 h 1560012"/>
              <a:gd name="connsiteX78" fmla="*/ 2015698 w 2026686"/>
              <a:gd name="connsiteY78" fmla="*/ 766772 h 1560012"/>
              <a:gd name="connsiteX79" fmla="*/ 10995 w 2026686"/>
              <a:gd name="connsiteY79" fmla="*/ 766381 h 1560012"/>
              <a:gd name="connsiteX80" fmla="*/ 118537 w 2026686"/>
              <a:gd name="connsiteY80" fmla="*/ 806110 h 1560012"/>
              <a:gd name="connsiteX81" fmla="*/ 166090 w 2026686"/>
              <a:gd name="connsiteY81" fmla="*/ 913710 h 1560012"/>
              <a:gd name="connsiteX82" fmla="*/ 46952 w 2026686"/>
              <a:gd name="connsiteY82" fmla="*/ 883814 h 1560012"/>
              <a:gd name="connsiteX83" fmla="*/ 355 w 2026686"/>
              <a:gd name="connsiteY83" fmla="*/ 766716 h 1560012"/>
              <a:gd name="connsiteX84" fmla="*/ 10995 w 2026686"/>
              <a:gd name="connsiteY84" fmla="*/ 766381 h 1560012"/>
              <a:gd name="connsiteX85" fmla="*/ 1691552 w 2026686"/>
              <a:gd name="connsiteY85" fmla="*/ 749186 h 1560012"/>
              <a:gd name="connsiteX86" fmla="*/ 1759631 w 2026686"/>
              <a:gd name="connsiteY86" fmla="*/ 853473 h 1560012"/>
              <a:gd name="connsiteX87" fmla="*/ 1730118 w 2026686"/>
              <a:gd name="connsiteY87" fmla="*/ 967320 h 1560012"/>
              <a:gd name="connsiteX88" fmla="*/ 1655409 w 2026686"/>
              <a:gd name="connsiteY88" fmla="*/ 869918 h 1560012"/>
              <a:gd name="connsiteX89" fmla="*/ 1691552 w 2026686"/>
              <a:gd name="connsiteY89" fmla="*/ 749186 h 1560012"/>
              <a:gd name="connsiteX90" fmla="*/ 335139 w 2026686"/>
              <a:gd name="connsiteY90" fmla="*/ 748803 h 1560012"/>
              <a:gd name="connsiteX91" fmla="*/ 371282 w 2026686"/>
              <a:gd name="connsiteY91" fmla="*/ 869536 h 1560012"/>
              <a:gd name="connsiteX92" fmla="*/ 296510 w 2026686"/>
              <a:gd name="connsiteY92" fmla="*/ 966937 h 1560012"/>
              <a:gd name="connsiteX93" fmla="*/ 266997 w 2026686"/>
              <a:gd name="connsiteY93" fmla="*/ 853026 h 1560012"/>
              <a:gd name="connsiteX94" fmla="*/ 335139 w 2026686"/>
              <a:gd name="connsiteY94" fmla="*/ 748803 h 1560012"/>
              <a:gd name="connsiteX95" fmla="*/ 1859264 w 2026686"/>
              <a:gd name="connsiteY95" fmla="*/ 653314 h 1560012"/>
              <a:gd name="connsiteX96" fmla="*/ 1414648 w 2026686"/>
              <a:gd name="connsiteY96" fmla="*/ 1292286 h 1560012"/>
              <a:gd name="connsiteX97" fmla="*/ 1398839 w 2026686"/>
              <a:gd name="connsiteY97" fmla="*/ 1261689 h 1560012"/>
              <a:gd name="connsiteX98" fmla="*/ 1825608 w 2026686"/>
              <a:gd name="connsiteY98" fmla="*/ 661027 h 1560012"/>
              <a:gd name="connsiteX99" fmla="*/ 167364 w 2026686"/>
              <a:gd name="connsiteY99" fmla="*/ 652932 h 1560012"/>
              <a:gd name="connsiteX100" fmla="*/ 201021 w 2026686"/>
              <a:gd name="connsiteY100" fmla="*/ 660645 h 1560012"/>
              <a:gd name="connsiteX101" fmla="*/ 627790 w 2026686"/>
              <a:gd name="connsiteY101" fmla="*/ 1261307 h 1560012"/>
              <a:gd name="connsiteX102" fmla="*/ 611981 w 2026686"/>
              <a:gd name="connsiteY102" fmla="*/ 1291904 h 1560012"/>
              <a:gd name="connsiteX103" fmla="*/ 167364 w 2026686"/>
              <a:gd name="connsiteY103" fmla="*/ 652932 h 1560012"/>
              <a:gd name="connsiteX104" fmla="*/ 2009700 w 2026686"/>
              <a:gd name="connsiteY104" fmla="*/ 579562 h 1560012"/>
              <a:gd name="connsiteX105" fmla="*/ 1999629 w 2026686"/>
              <a:gd name="connsiteY105" fmla="*/ 705138 h 1560012"/>
              <a:gd name="connsiteX106" fmla="*/ 1894706 w 2026686"/>
              <a:gd name="connsiteY106" fmla="*/ 768882 h 1560012"/>
              <a:gd name="connsiteX107" fmla="*/ 1908411 w 2026686"/>
              <a:gd name="connsiteY107" fmla="*/ 652103 h 1560012"/>
              <a:gd name="connsiteX108" fmla="*/ 2009700 w 2026686"/>
              <a:gd name="connsiteY108" fmla="*/ 579562 h 1560012"/>
              <a:gd name="connsiteX109" fmla="*/ 16992 w 2026686"/>
              <a:gd name="connsiteY109" fmla="*/ 579180 h 1560012"/>
              <a:gd name="connsiteX110" fmla="*/ 118282 w 2026686"/>
              <a:gd name="connsiteY110" fmla="*/ 651721 h 1560012"/>
              <a:gd name="connsiteX111" fmla="*/ 131987 w 2026686"/>
              <a:gd name="connsiteY111" fmla="*/ 768500 h 1560012"/>
              <a:gd name="connsiteX112" fmla="*/ 27127 w 2026686"/>
              <a:gd name="connsiteY112" fmla="*/ 704756 h 1560012"/>
              <a:gd name="connsiteX113" fmla="*/ 16992 w 2026686"/>
              <a:gd name="connsiteY113" fmla="*/ 579180 h 1560012"/>
              <a:gd name="connsiteX114" fmla="*/ 1717369 w 2026686"/>
              <a:gd name="connsiteY114" fmla="*/ 567323 h 1560012"/>
              <a:gd name="connsiteX115" fmla="*/ 1798579 w 2026686"/>
              <a:gd name="connsiteY115" fmla="*/ 661857 h 1560012"/>
              <a:gd name="connsiteX116" fmla="*/ 1784046 w 2026686"/>
              <a:gd name="connsiteY116" fmla="*/ 778572 h 1560012"/>
              <a:gd name="connsiteX117" fmla="*/ 1697417 w 2026686"/>
              <a:gd name="connsiteY117" fmla="*/ 691753 h 1560012"/>
              <a:gd name="connsiteX118" fmla="*/ 1717369 w 2026686"/>
              <a:gd name="connsiteY118" fmla="*/ 567323 h 1560012"/>
              <a:gd name="connsiteX119" fmla="*/ 309387 w 2026686"/>
              <a:gd name="connsiteY119" fmla="*/ 567005 h 1560012"/>
              <a:gd name="connsiteX120" fmla="*/ 329403 w 2026686"/>
              <a:gd name="connsiteY120" fmla="*/ 691435 h 1560012"/>
              <a:gd name="connsiteX121" fmla="*/ 242583 w 2026686"/>
              <a:gd name="connsiteY121" fmla="*/ 778191 h 1560012"/>
              <a:gd name="connsiteX122" fmla="*/ 228177 w 2026686"/>
              <a:gd name="connsiteY122" fmla="*/ 661475 h 1560012"/>
              <a:gd name="connsiteX123" fmla="*/ 309387 w 2026686"/>
              <a:gd name="connsiteY123" fmla="*/ 567005 h 1560012"/>
              <a:gd name="connsiteX124" fmla="*/ 1832746 w 2026686"/>
              <a:gd name="connsiteY124" fmla="*/ 400632 h 1560012"/>
              <a:gd name="connsiteX125" fmla="*/ 1894068 w 2026686"/>
              <a:gd name="connsiteY125" fmla="*/ 510782 h 1560012"/>
              <a:gd name="connsiteX126" fmla="*/ 1842180 w 2026686"/>
              <a:gd name="connsiteY126" fmla="*/ 621953 h 1560012"/>
              <a:gd name="connsiteX127" fmla="*/ 1788763 w 2026686"/>
              <a:gd name="connsiteY127" fmla="*/ 517156 h 1560012"/>
              <a:gd name="connsiteX128" fmla="*/ 1832746 w 2026686"/>
              <a:gd name="connsiteY128" fmla="*/ 400632 h 1560012"/>
              <a:gd name="connsiteX129" fmla="*/ 193946 w 2026686"/>
              <a:gd name="connsiteY129" fmla="*/ 400250 h 1560012"/>
              <a:gd name="connsiteX130" fmla="*/ 237929 w 2026686"/>
              <a:gd name="connsiteY130" fmla="*/ 516774 h 1560012"/>
              <a:gd name="connsiteX131" fmla="*/ 184512 w 2026686"/>
              <a:gd name="connsiteY131" fmla="*/ 621571 h 1560012"/>
              <a:gd name="connsiteX132" fmla="*/ 132560 w 2026686"/>
              <a:gd name="connsiteY132" fmla="*/ 510400 h 1560012"/>
              <a:gd name="connsiteX133" fmla="*/ 193946 w 2026686"/>
              <a:gd name="connsiteY133" fmla="*/ 400250 h 1560012"/>
              <a:gd name="connsiteX134" fmla="*/ 1519252 w 2026686"/>
              <a:gd name="connsiteY134" fmla="*/ 75792 h 1560012"/>
              <a:gd name="connsiteX135" fmla="*/ 1498089 w 2026686"/>
              <a:gd name="connsiteY135" fmla="*/ 139919 h 1560012"/>
              <a:gd name="connsiteX136" fmla="*/ 1374552 w 2026686"/>
              <a:gd name="connsiteY136" fmla="*/ 225655 h 1560012"/>
              <a:gd name="connsiteX137" fmla="*/ 1374552 w 2026686"/>
              <a:gd name="connsiteY137" fmla="*/ 255104 h 1560012"/>
              <a:gd name="connsiteX138" fmla="*/ 1322091 w 2026686"/>
              <a:gd name="connsiteY138" fmla="*/ 255104 h 1560012"/>
              <a:gd name="connsiteX139" fmla="*/ 1187654 w 2026686"/>
              <a:gd name="connsiteY139" fmla="*/ 573188 h 1560012"/>
              <a:gd name="connsiteX140" fmla="*/ 1434153 w 2026686"/>
              <a:gd name="connsiteY140" fmla="*/ 502113 h 1560012"/>
              <a:gd name="connsiteX141" fmla="*/ 1575219 w 2026686"/>
              <a:gd name="connsiteY141" fmla="*/ 75792 h 1560012"/>
              <a:gd name="connsiteX142" fmla="*/ 451472 w 2026686"/>
              <a:gd name="connsiteY142" fmla="*/ 75473 h 1560012"/>
              <a:gd name="connsiteX143" fmla="*/ 592538 w 2026686"/>
              <a:gd name="connsiteY143" fmla="*/ 501794 h 1560012"/>
              <a:gd name="connsiteX144" fmla="*/ 839101 w 2026686"/>
              <a:gd name="connsiteY144" fmla="*/ 572933 h 1560012"/>
              <a:gd name="connsiteX145" fmla="*/ 704601 w 2026686"/>
              <a:gd name="connsiteY145" fmla="*/ 254786 h 1560012"/>
              <a:gd name="connsiteX146" fmla="*/ 652075 w 2026686"/>
              <a:gd name="connsiteY146" fmla="*/ 254786 h 1560012"/>
              <a:gd name="connsiteX147" fmla="*/ 652075 w 2026686"/>
              <a:gd name="connsiteY147" fmla="*/ 225336 h 1560012"/>
              <a:gd name="connsiteX148" fmla="*/ 528603 w 2026686"/>
              <a:gd name="connsiteY148" fmla="*/ 139600 h 1560012"/>
              <a:gd name="connsiteX149" fmla="*/ 507440 w 2026686"/>
              <a:gd name="connsiteY149" fmla="*/ 75473 h 1560012"/>
              <a:gd name="connsiteX150" fmla="*/ 379441 w 2026686"/>
              <a:gd name="connsiteY150" fmla="*/ 0 h 1560012"/>
              <a:gd name="connsiteX151" fmla="*/ 596172 w 2026686"/>
              <a:gd name="connsiteY151" fmla="*/ 0 h 1560012"/>
              <a:gd name="connsiteX152" fmla="*/ 584953 w 2026686"/>
              <a:gd name="connsiteY152" fmla="*/ 46533 h 1560012"/>
              <a:gd name="connsiteX153" fmla="*/ 592092 w 2026686"/>
              <a:gd name="connsiteY153" fmla="*/ 98931 h 1560012"/>
              <a:gd name="connsiteX154" fmla="*/ 697334 w 2026686"/>
              <a:gd name="connsiteY154" fmla="*/ 159679 h 1560012"/>
              <a:gd name="connsiteX155" fmla="*/ 697461 w 2026686"/>
              <a:gd name="connsiteY155" fmla="*/ 159679 h 1560012"/>
              <a:gd name="connsiteX156" fmla="*/ 697589 w 2026686"/>
              <a:gd name="connsiteY156" fmla="*/ 116397 h 1560012"/>
              <a:gd name="connsiteX157" fmla="*/ 645765 w 2026686"/>
              <a:gd name="connsiteY157" fmla="*/ 116397 h 1560012"/>
              <a:gd name="connsiteX158" fmla="*/ 645765 w 2026686"/>
              <a:gd name="connsiteY158" fmla="*/ 56669 h 1560012"/>
              <a:gd name="connsiteX159" fmla="*/ 1013378 w 2026686"/>
              <a:gd name="connsiteY159" fmla="*/ 56669 h 1560012"/>
              <a:gd name="connsiteX160" fmla="*/ 1013378 w 2026686"/>
              <a:gd name="connsiteY160" fmla="*/ 57051 h 1560012"/>
              <a:gd name="connsiteX161" fmla="*/ 1380927 w 2026686"/>
              <a:gd name="connsiteY161" fmla="*/ 57051 h 1560012"/>
              <a:gd name="connsiteX162" fmla="*/ 1380927 w 2026686"/>
              <a:gd name="connsiteY162" fmla="*/ 116716 h 1560012"/>
              <a:gd name="connsiteX163" fmla="*/ 1329103 w 2026686"/>
              <a:gd name="connsiteY163" fmla="*/ 116716 h 1560012"/>
              <a:gd name="connsiteX164" fmla="*/ 1329230 w 2026686"/>
              <a:gd name="connsiteY164" fmla="*/ 159998 h 1560012"/>
              <a:gd name="connsiteX165" fmla="*/ 1329358 w 2026686"/>
              <a:gd name="connsiteY165" fmla="*/ 159998 h 1560012"/>
              <a:gd name="connsiteX166" fmla="*/ 1434599 w 2026686"/>
              <a:gd name="connsiteY166" fmla="*/ 99250 h 1560012"/>
              <a:gd name="connsiteX167" fmla="*/ 1441739 w 2026686"/>
              <a:gd name="connsiteY167" fmla="*/ 46979 h 1560012"/>
              <a:gd name="connsiteX168" fmla="*/ 1430456 w 2026686"/>
              <a:gd name="connsiteY168" fmla="*/ 446 h 1560012"/>
              <a:gd name="connsiteX169" fmla="*/ 1647314 w 2026686"/>
              <a:gd name="connsiteY169" fmla="*/ 446 h 1560012"/>
              <a:gd name="connsiteX170" fmla="*/ 1649672 w 2026686"/>
              <a:gd name="connsiteY170" fmla="*/ 35633 h 1560012"/>
              <a:gd name="connsiteX171" fmla="*/ 1485085 w 2026686"/>
              <a:gd name="connsiteY171" fmla="*/ 557889 h 1560012"/>
              <a:gd name="connsiteX172" fmla="*/ 1197917 w 2026686"/>
              <a:gd name="connsiteY172" fmla="*/ 649936 h 1560012"/>
              <a:gd name="connsiteX173" fmla="*/ 1202252 w 2026686"/>
              <a:gd name="connsiteY173" fmla="*/ 662111 h 1560012"/>
              <a:gd name="connsiteX174" fmla="*/ 1131304 w 2026686"/>
              <a:gd name="connsiteY174" fmla="*/ 687673 h 1560012"/>
              <a:gd name="connsiteX175" fmla="*/ 1120531 w 2026686"/>
              <a:gd name="connsiteY175" fmla="*/ 657585 h 1560012"/>
              <a:gd name="connsiteX176" fmla="*/ 1044485 w 2026686"/>
              <a:gd name="connsiteY176" fmla="*/ 784946 h 1560012"/>
              <a:gd name="connsiteX177" fmla="*/ 1310171 w 2026686"/>
              <a:gd name="connsiteY177" fmla="*/ 944434 h 1560012"/>
              <a:gd name="connsiteX178" fmla="*/ 1310171 w 2026686"/>
              <a:gd name="connsiteY178" fmla="*/ 982235 h 1560012"/>
              <a:gd name="connsiteX179" fmla="*/ 1350266 w 2026686"/>
              <a:gd name="connsiteY179" fmla="*/ 982235 h 1560012"/>
              <a:gd name="connsiteX180" fmla="*/ 1350266 w 2026686"/>
              <a:gd name="connsiteY180" fmla="*/ 1036481 h 1560012"/>
              <a:gd name="connsiteX181" fmla="*/ 1317246 w 2026686"/>
              <a:gd name="connsiteY181" fmla="*/ 1036481 h 1560012"/>
              <a:gd name="connsiteX182" fmla="*/ 1317246 w 2026686"/>
              <a:gd name="connsiteY182" fmla="*/ 1406771 h 1560012"/>
              <a:gd name="connsiteX183" fmla="*/ 1350266 w 2026686"/>
              <a:gd name="connsiteY183" fmla="*/ 1406771 h 1560012"/>
              <a:gd name="connsiteX184" fmla="*/ 1350266 w 2026686"/>
              <a:gd name="connsiteY184" fmla="*/ 1468157 h 1560012"/>
              <a:gd name="connsiteX185" fmla="*/ 1373851 w 2026686"/>
              <a:gd name="connsiteY185" fmla="*/ 1468157 h 1560012"/>
              <a:gd name="connsiteX186" fmla="*/ 1373851 w 2026686"/>
              <a:gd name="connsiteY186" fmla="*/ 1560012 h 1560012"/>
              <a:gd name="connsiteX187" fmla="*/ 1013314 w 2026686"/>
              <a:gd name="connsiteY187" fmla="*/ 1560012 h 1560012"/>
              <a:gd name="connsiteX188" fmla="*/ 1013314 w 2026686"/>
              <a:gd name="connsiteY188" fmla="*/ 1559630 h 1560012"/>
              <a:gd name="connsiteX189" fmla="*/ 652904 w 2026686"/>
              <a:gd name="connsiteY189" fmla="*/ 1559630 h 1560012"/>
              <a:gd name="connsiteX190" fmla="*/ 652904 w 2026686"/>
              <a:gd name="connsiteY190" fmla="*/ 1467774 h 1560012"/>
              <a:gd name="connsiteX191" fmla="*/ 676489 w 2026686"/>
              <a:gd name="connsiteY191" fmla="*/ 1467774 h 1560012"/>
              <a:gd name="connsiteX192" fmla="*/ 676489 w 2026686"/>
              <a:gd name="connsiteY192" fmla="*/ 1406389 h 1560012"/>
              <a:gd name="connsiteX193" fmla="*/ 709509 w 2026686"/>
              <a:gd name="connsiteY193" fmla="*/ 1406389 h 1560012"/>
              <a:gd name="connsiteX194" fmla="*/ 709509 w 2026686"/>
              <a:gd name="connsiteY194" fmla="*/ 1036035 h 1560012"/>
              <a:gd name="connsiteX195" fmla="*/ 676489 w 2026686"/>
              <a:gd name="connsiteY195" fmla="*/ 1036035 h 1560012"/>
              <a:gd name="connsiteX196" fmla="*/ 676489 w 2026686"/>
              <a:gd name="connsiteY196" fmla="*/ 981789 h 1560012"/>
              <a:gd name="connsiteX197" fmla="*/ 716584 w 2026686"/>
              <a:gd name="connsiteY197" fmla="*/ 981789 h 1560012"/>
              <a:gd name="connsiteX198" fmla="*/ 716584 w 2026686"/>
              <a:gd name="connsiteY198" fmla="*/ 944052 h 1560012"/>
              <a:gd name="connsiteX199" fmla="*/ 982270 w 2026686"/>
              <a:gd name="connsiteY199" fmla="*/ 784500 h 1560012"/>
              <a:gd name="connsiteX200" fmla="*/ 906223 w 2026686"/>
              <a:gd name="connsiteY200" fmla="*/ 657139 h 1560012"/>
              <a:gd name="connsiteX201" fmla="*/ 895451 w 2026686"/>
              <a:gd name="connsiteY201" fmla="*/ 687226 h 1560012"/>
              <a:gd name="connsiteX202" fmla="*/ 824440 w 2026686"/>
              <a:gd name="connsiteY202" fmla="*/ 661665 h 1560012"/>
              <a:gd name="connsiteX203" fmla="*/ 828838 w 2026686"/>
              <a:gd name="connsiteY203" fmla="*/ 649490 h 1560012"/>
              <a:gd name="connsiteX204" fmla="*/ 541670 w 2026686"/>
              <a:gd name="connsiteY204" fmla="*/ 557443 h 1560012"/>
              <a:gd name="connsiteX205" fmla="*/ 377083 w 2026686"/>
              <a:gd name="connsiteY205" fmla="*/ 35187 h 1560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</a:cxnLst>
            <a:rect l="l" t="t" r="r" b="b"/>
            <a:pathLst>
              <a:path w="2026686" h="1560012">
                <a:moveTo>
                  <a:pt x="1633355" y="1201769"/>
                </a:moveTo>
                <a:cubicBezTo>
                  <a:pt x="1705514" y="1198773"/>
                  <a:pt x="1751218" y="1242120"/>
                  <a:pt x="1751218" y="1242120"/>
                </a:cubicBezTo>
                <a:cubicBezTo>
                  <a:pt x="1751218" y="1242120"/>
                  <a:pt x="1713482" y="1304015"/>
                  <a:pt x="1643108" y="1307011"/>
                </a:cubicBezTo>
                <a:cubicBezTo>
                  <a:pt x="1572734" y="1309943"/>
                  <a:pt x="1530280" y="1258629"/>
                  <a:pt x="1530280" y="1258629"/>
                </a:cubicBezTo>
                <a:cubicBezTo>
                  <a:pt x="1530280" y="1258629"/>
                  <a:pt x="1561196" y="1204893"/>
                  <a:pt x="1633355" y="1201769"/>
                </a:cubicBezTo>
                <a:close/>
                <a:moveTo>
                  <a:pt x="393275" y="1201578"/>
                </a:moveTo>
                <a:cubicBezTo>
                  <a:pt x="465561" y="1204574"/>
                  <a:pt x="496349" y="1258374"/>
                  <a:pt x="496349" y="1258374"/>
                </a:cubicBezTo>
                <a:cubicBezTo>
                  <a:pt x="496349" y="1258374"/>
                  <a:pt x="453896" y="1309688"/>
                  <a:pt x="383522" y="1306756"/>
                </a:cubicBezTo>
                <a:cubicBezTo>
                  <a:pt x="313084" y="1303760"/>
                  <a:pt x="275411" y="1241801"/>
                  <a:pt x="275411" y="1241801"/>
                </a:cubicBezTo>
                <a:cubicBezTo>
                  <a:pt x="275411" y="1241801"/>
                  <a:pt x="321116" y="1198518"/>
                  <a:pt x="393275" y="1201578"/>
                </a:cubicBezTo>
                <a:close/>
                <a:moveTo>
                  <a:pt x="1015928" y="1107874"/>
                </a:moveTo>
                <a:lnTo>
                  <a:pt x="1065712" y="1107874"/>
                </a:lnTo>
                <a:lnTo>
                  <a:pt x="1065712" y="1354183"/>
                </a:lnTo>
                <a:lnTo>
                  <a:pt x="1002095" y="1354183"/>
                </a:lnTo>
                <a:lnTo>
                  <a:pt x="1002095" y="1202918"/>
                </a:lnTo>
                <a:lnTo>
                  <a:pt x="943068" y="1202918"/>
                </a:lnTo>
                <a:lnTo>
                  <a:pt x="943068" y="1158742"/>
                </a:lnTo>
                <a:cubicBezTo>
                  <a:pt x="951801" y="1159124"/>
                  <a:pt x="960343" y="1158296"/>
                  <a:pt x="968693" y="1156766"/>
                </a:cubicBezTo>
                <a:cubicBezTo>
                  <a:pt x="976980" y="1154981"/>
                  <a:pt x="984629" y="1152240"/>
                  <a:pt x="991450" y="1148288"/>
                </a:cubicBezTo>
                <a:cubicBezTo>
                  <a:pt x="998271" y="1144144"/>
                  <a:pt x="1003880" y="1138854"/>
                  <a:pt x="1008342" y="1132352"/>
                </a:cubicBezTo>
                <a:cubicBezTo>
                  <a:pt x="1012677" y="1125659"/>
                  <a:pt x="1015226" y="1117563"/>
                  <a:pt x="1015928" y="1107874"/>
                </a:cubicBezTo>
                <a:close/>
                <a:moveTo>
                  <a:pt x="1821644" y="1088639"/>
                </a:moveTo>
                <a:cubicBezTo>
                  <a:pt x="1865953" y="1094277"/>
                  <a:pt x="1894387" y="1115396"/>
                  <a:pt x="1894387" y="1115396"/>
                </a:cubicBezTo>
                <a:cubicBezTo>
                  <a:pt x="1894387" y="1115396"/>
                  <a:pt x="1864364" y="1181308"/>
                  <a:pt x="1794819" y="1192718"/>
                </a:cubicBezTo>
                <a:cubicBezTo>
                  <a:pt x="1725273" y="1204065"/>
                  <a:pt x="1676891" y="1158169"/>
                  <a:pt x="1676891" y="1158169"/>
                </a:cubicBezTo>
                <a:cubicBezTo>
                  <a:pt x="1676891" y="1158169"/>
                  <a:pt x="1701178" y="1101245"/>
                  <a:pt x="1772507" y="1089516"/>
                </a:cubicBezTo>
                <a:cubicBezTo>
                  <a:pt x="1790340" y="1086600"/>
                  <a:pt x="1806874" y="1086759"/>
                  <a:pt x="1821644" y="1088639"/>
                </a:cubicBezTo>
                <a:close/>
                <a:moveTo>
                  <a:pt x="205032" y="1088230"/>
                </a:moveTo>
                <a:cubicBezTo>
                  <a:pt x="219798" y="1086353"/>
                  <a:pt x="236336" y="1086202"/>
                  <a:pt x="254184" y="1089134"/>
                </a:cubicBezTo>
                <a:cubicBezTo>
                  <a:pt x="325515" y="1100863"/>
                  <a:pt x="349802" y="1157786"/>
                  <a:pt x="349802" y="1157786"/>
                </a:cubicBezTo>
                <a:cubicBezTo>
                  <a:pt x="349802" y="1157786"/>
                  <a:pt x="301420" y="1203682"/>
                  <a:pt x="231874" y="1192335"/>
                </a:cubicBezTo>
                <a:cubicBezTo>
                  <a:pt x="162393" y="1180861"/>
                  <a:pt x="132369" y="1115014"/>
                  <a:pt x="132369" y="1115014"/>
                </a:cubicBezTo>
                <a:cubicBezTo>
                  <a:pt x="132369" y="1115014"/>
                  <a:pt x="160731" y="1093859"/>
                  <a:pt x="205032" y="1088230"/>
                </a:cubicBezTo>
                <a:close/>
                <a:moveTo>
                  <a:pt x="766050" y="1050313"/>
                </a:moveTo>
                <a:lnTo>
                  <a:pt x="766050" y="1406389"/>
                </a:lnTo>
                <a:lnTo>
                  <a:pt x="1013378" y="1406389"/>
                </a:lnTo>
                <a:lnTo>
                  <a:pt x="1013378" y="1406771"/>
                </a:lnTo>
                <a:lnTo>
                  <a:pt x="1260578" y="1406771"/>
                </a:lnTo>
                <a:lnTo>
                  <a:pt x="1260578" y="1050696"/>
                </a:lnTo>
                <a:lnTo>
                  <a:pt x="1013250" y="1050696"/>
                </a:lnTo>
                <a:lnTo>
                  <a:pt x="1013250" y="1050313"/>
                </a:lnTo>
                <a:close/>
                <a:moveTo>
                  <a:pt x="1519443" y="991222"/>
                </a:moveTo>
                <a:cubicBezTo>
                  <a:pt x="1519443" y="991222"/>
                  <a:pt x="1556096" y="1042345"/>
                  <a:pt x="1543283" y="1113548"/>
                </a:cubicBezTo>
                <a:cubicBezTo>
                  <a:pt x="1530407" y="1184687"/>
                  <a:pt x="1472973" y="1207890"/>
                  <a:pt x="1472973" y="1207890"/>
                </a:cubicBezTo>
                <a:cubicBezTo>
                  <a:pt x="1472973" y="1207890"/>
                  <a:pt x="1427906" y="1158870"/>
                  <a:pt x="1440400" y="1089453"/>
                </a:cubicBezTo>
                <a:cubicBezTo>
                  <a:pt x="1452894" y="1020162"/>
                  <a:pt x="1519443" y="991222"/>
                  <a:pt x="1519443" y="991222"/>
                </a:cubicBezTo>
                <a:close/>
                <a:moveTo>
                  <a:pt x="507313" y="990840"/>
                </a:moveTo>
                <a:cubicBezTo>
                  <a:pt x="507313" y="990840"/>
                  <a:pt x="573734" y="1019780"/>
                  <a:pt x="586356" y="1089135"/>
                </a:cubicBezTo>
                <a:cubicBezTo>
                  <a:pt x="598850" y="1158425"/>
                  <a:pt x="553782" y="1207571"/>
                  <a:pt x="553782" y="1207571"/>
                </a:cubicBezTo>
                <a:cubicBezTo>
                  <a:pt x="553782" y="1207571"/>
                  <a:pt x="496349" y="1184305"/>
                  <a:pt x="483473" y="1113166"/>
                </a:cubicBezTo>
                <a:cubicBezTo>
                  <a:pt x="470660" y="1041963"/>
                  <a:pt x="507313" y="990840"/>
                  <a:pt x="507313" y="990840"/>
                </a:cubicBezTo>
                <a:close/>
                <a:moveTo>
                  <a:pt x="1934554" y="939255"/>
                </a:moveTo>
                <a:cubicBezTo>
                  <a:pt x="1957478" y="940275"/>
                  <a:pt x="1972346" y="945390"/>
                  <a:pt x="1972346" y="945390"/>
                </a:cubicBezTo>
                <a:cubicBezTo>
                  <a:pt x="1972346" y="945390"/>
                  <a:pt x="1963677" y="1017293"/>
                  <a:pt x="1900825" y="1049166"/>
                </a:cubicBezTo>
                <a:cubicBezTo>
                  <a:pt x="1837973" y="1081038"/>
                  <a:pt x="1778053" y="1051970"/>
                  <a:pt x="1778053" y="1051970"/>
                </a:cubicBezTo>
                <a:cubicBezTo>
                  <a:pt x="1778053" y="1051970"/>
                  <a:pt x="1783918" y="990330"/>
                  <a:pt x="1848427" y="957693"/>
                </a:cubicBezTo>
                <a:cubicBezTo>
                  <a:pt x="1880650" y="941311"/>
                  <a:pt x="1911630" y="938235"/>
                  <a:pt x="1934554" y="939255"/>
                </a:cubicBezTo>
                <a:close/>
                <a:moveTo>
                  <a:pt x="92082" y="938968"/>
                </a:moveTo>
                <a:cubicBezTo>
                  <a:pt x="115014" y="937900"/>
                  <a:pt x="146010" y="940928"/>
                  <a:pt x="178265" y="957310"/>
                </a:cubicBezTo>
                <a:cubicBezTo>
                  <a:pt x="242711" y="989883"/>
                  <a:pt x="248575" y="1051652"/>
                  <a:pt x="248575" y="1051652"/>
                </a:cubicBezTo>
                <a:cubicBezTo>
                  <a:pt x="248575" y="1051652"/>
                  <a:pt x="188591" y="1080719"/>
                  <a:pt x="125803" y="1048974"/>
                </a:cubicBezTo>
                <a:cubicBezTo>
                  <a:pt x="62951" y="1017102"/>
                  <a:pt x="54282" y="945199"/>
                  <a:pt x="54282" y="945199"/>
                </a:cubicBezTo>
                <a:cubicBezTo>
                  <a:pt x="54282" y="945199"/>
                  <a:pt x="69150" y="940036"/>
                  <a:pt x="92082" y="938968"/>
                </a:cubicBezTo>
                <a:close/>
                <a:moveTo>
                  <a:pt x="1601482" y="870363"/>
                </a:moveTo>
                <a:cubicBezTo>
                  <a:pt x="1601482" y="870363"/>
                  <a:pt x="1651203" y="908737"/>
                  <a:pt x="1659553" y="980642"/>
                </a:cubicBezTo>
                <a:cubicBezTo>
                  <a:pt x="1667712" y="1052481"/>
                  <a:pt x="1619330" y="1091174"/>
                  <a:pt x="1619330" y="1091174"/>
                </a:cubicBezTo>
                <a:cubicBezTo>
                  <a:pt x="1619330" y="1091174"/>
                  <a:pt x="1562152" y="1057135"/>
                  <a:pt x="1554184" y="987143"/>
                </a:cubicBezTo>
                <a:cubicBezTo>
                  <a:pt x="1546152" y="917151"/>
                  <a:pt x="1601482" y="870363"/>
                  <a:pt x="1601482" y="870363"/>
                </a:cubicBezTo>
                <a:close/>
                <a:moveTo>
                  <a:pt x="425273" y="869981"/>
                </a:moveTo>
                <a:cubicBezTo>
                  <a:pt x="425273" y="869981"/>
                  <a:pt x="480603" y="916706"/>
                  <a:pt x="472572" y="986761"/>
                </a:cubicBezTo>
                <a:cubicBezTo>
                  <a:pt x="464604" y="1056753"/>
                  <a:pt x="407361" y="1090728"/>
                  <a:pt x="407361" y="1090728"/>
                </a:cubicBezTo>
                <a:cubicBezTo>
                  <a:pt x="407361" y="1090728"/>
                  <a:pt x="358916" y="1052099"/>
                  <a:pt x="367139" y="980259"/>
                </a:cubicBezTo>
                <a:cubicBezTo>
                  <a:pt x="375489" y="908355"/>
                  <a:pt x="425273" y="869981"/>
                  <a:pt x="425273" y="869981"/>
                </a:cubicBezTo>
                <a:close/>
                <a:moveTo>
                  <a:pt x="2015698" y="766772"/>
                </a:moveTo>
                <a:cubicBezTo>
                  <a:pt x="2022430" y="766680"/>
                  <a:pt x="2026338" y="767098"/>
                  <a:pt x="2026338" y="767098"/>
                </a:cubicBezTo>
                <a:cubicBezTo>
                  <a:pt x="2026338" y="767098"/>
                  <a:pt x="2033796" y="839129"/>
                  <a:pt x="1979741" y="884196"/>
                </a:cubicBezTo>
                <a:cubicBezTo>
                  <a:pt x="1925558" y="929200"/>
                  <a:pt x="1860603" y="914092"/>
                  <a:pt x="1860603" y="914092"/>
                </a:cubicBezTo>
                <a:cubicBezTo>
                  <a:pt x="1860603" y="914092"/>
                  <a:pt x="1852571" y="852770"/>
                  <a:pt x="1908156" y="806492"/>
                </a:cubicBezTo>
                <a:cubicBezTo>
                  <a:pt x="1949893" y="771927"/>
                  <a:pt x="1995502" y="767050"/>
                  <a:pt x="2015698" y="766772"/>
                </a:cubicBezTo>
                <a:close/>
                <a:moveTo>
                  <a:pt x="10995" y="766381"/>
                </a:moveTo>
                <a:cubicBezTo>
                  <a:pt x="31191" y="766644"/>
                  <a:pt x="76800" y="771497"/>
                  <a:pt x="118537" y="806110"/>
                </a:cubicBezTo>
                <a:cubicBezTo>
                  <a:pt x="174058" y="852388"/>
                  <a:pt x="166090" y="913710"/>
                  <a:pt x="166090" y="913710"/>
                </a:cubicBezTo>
                <a:cubicBezTo>
                  <a:pt x="166090" y="913710"/>
                  <a:pt x="101198" y="928753"/>
                  <a:pt x="46952" y="883814"/>
                </a:cubicBezTo>
                <a:cubicBezTo>
                  <a:pt x="-7167" y="838747"/>
                  <a:pt x="355" y="766716"/>
                  <a:pt x="355" y="766716"/>
                </a:cubicBezTo>
                <a:cubicBezTo>
                  <a:pt x="355" y="766716"/>
                  <a:pt x="4263" y="766294"/>
                  <a:pt x="10995" y="766381"/>
                </a:cubicBezTo>
                <a:close/>
                <a:moveTo>
                  <a:pt x="1691552" y="749186"/>
                </a:moveTo>
                <a:cubicBezTo>
                  <a:pt x="1691552" y="749186"/>
                  <a:pt x="1744779" y="782715"/>
                  <a:pt x="1759631" y="853473"/>
                </a:cubicBezTo>
                <a:cubicBezTo>
                  <a:pt x="1774547" y="924165"/>
                  <a:pt x="1730118" y="967320"/>
                  <a:pt x="1730118" y="967320"/>
                </a:cubicBezTo>
                <a:cubicBezTo>
                  <a:pt x="1730118" y="967320"/>
                  <a:pt x="1669816" y="938762"/>
                  <a:pt x="1655409" y="869918"/>
                </a:cubicBezTo>
                <a:cubicBezTo>
                  <a:pt x="1640940" y="800946"/>
                  <a:pt x="1691552" y="749186"/>
                  <a:pt x="1691552" y="749186"/>
                </a:cubicBezTo>
                <a:close/>
                <a:moveTo>
                  <a:pt x="335139" y="748803"/>
                </a:moveTo>
                <a:cubicBezTo>
                  <a:pt x="335139" y="748803"/>
                  <a:pt x="385752" y="800563"/>
                  <a:pt x="371282" y="869536"/>
                </a:cubicBezTo>
                <a:cubicBezTo>
                  <a:pt x="356749" y="938379"/>
                  <a:pt x="296510" y="966937"/>
                  <a:pt x="296510" y="966937"/>
                </a:cubicBezTo>
                <a:cubicBezTo>
                  <a:pt x="296510" y="966937"/>
                  <a:pt x="252081" y="923782"/>
                  <a:pt x="266997" y="853026"/>
                </a:cubicBezTo>
                <a:cubicBezTo>
                  <a:pt x="281977" y="782269"/>
                  <a:pt x="335139" y="748803"/>
                  <a:pt x="335139" y="748803"/>
                </a:cubicBezTo>
                <a:close/>
                <a:moveTo>
                  <a:pt x="1859264" y="653314"/>
                </a:moveTo>
                <a:cubicBezTo>
                  <a:pt x="1860093" y="657011"/>
                  <a:pt x="1937606" y="1022648"/>
                  <a:pt x="1414648" y="1292286"/>
                </a:cubicBezTo>
                <a:lnTo>
                  <a:pt x="1398839" y="1261689"/>
                </a:lnTo>
                <a:cubicBezTo>
                  <a:pt x="1896746" y="1004991"/>
                  <a:pt x="1828731" y="674923"/>
                  <a:pt x="1825608" y="661027"/>
                </a:cubicBezTo>
                <a:close/>
                <a:moveTo>
                  <a:pt x="167364" y="652932"/>
                </a:moveTo>
                <a:lnTo>
                  <a:pt x="201021" y="660645"/>
                </a:lnTo>
                <a:cubicBezTo>
                  <a:pt x="197898" y="674541"/>
                  <a:pt x="130010" y="1004609"/>
                  <a:pt x="627790" y="1261307"/>
                </a:cubicBezTo>
                <a:lnTo>
                  <a:pt x="611981" y="1291904"/>
                </a:lnTo>
                <a:cubicBezTo>
                  <a:pt x="89023" y="1022266"/>
                  <a:pt x="166536" y="656629"/>
                  <a:pt x="167364" y="652932"/>
                </a:cubicBezTo>
                <a:close/>
                <a:moveTo>
                  <a:pt x="2009700" y="579562"/>
                </a:moveTo>
                <a:cubicBezTo>
                  <a:pt x="2009700" y="579562"/>
                  <a:pt x="2038130" y="646175"/>
                  <a:pt x="1999629" y="705138"/>
                </a:cubicBezTo>
                <a:cubicBezTo>
                  <a:pt x="1961127" y="764165"/>
                  <a:pt x="1894706" y="768882"/>
                  <a:pt x="1894706" y="768882"/>
                </a:cubicBezTo>
                <a:cubicBezTo>
                  <a:pt x="1894706" y="768882"/>
                  <a:pt x="1868826" y="712532"/>
                  <a:pt x="1908411" y="652103"/>
                </a:cubicBezTo>
                <a:cubicBezTo>
                  <a:pt x="1947868" y="591546"/>
                  <a:pt x="2009700" y="579562"/>
                  <a:pt x="2009700" y="579562"/>
                </a:cubicBezTo>
                <a:close/>
                <a:moveTo>
                  <a:pt x="16992" y="579180"/>
                </a:moveTo>
                <a:cubicBezTo>
                  <a:pt x="16992" y="579180"/>
                  <a:pt x="78824" y="591164"/>
                  <a:pt x="118282" y="651721"/>
                </a:cubicBezTo>
                <a:cubicBezTo>
                  <a:pt x="157739" y="712150"/>
                  <a:pt x="131987" y="768500"/>
                  <a:pt x="131987" y="768500"/>
                </a:cubicBezTo>
                <a:cubicBezTo>
                  <a:pt x="131987" y="768500"/>
                  <a:pt x="65501" y="763719"/>
                  <a:pt x="27127" y="704756"/>
                </a:cubicBezTo>
                <a:cubicBezTo>
                  <a:pt x="-11438" y="645793"/>
                  <a:pt x="16992" y="579180"/>
                  <a:pt x="16992" y="579180"/>
                </a:cubicBezTo>
                <a:close/>
                <a:moveTo>
                  <a:pt x="1717369" y="567323"/>
                </a:moveTo>
                <a:cubicBezTo>
                  <a:pt x="1717369" y="567323"/>
                  <a:pt x="1774484" y="593649"/>
                  <a:pt x="1798579" y="661857"/>
                </a:cubicBezTo>
                <a:cubicBezTo>
                  <a:pt x="1822547" y="730063"/>
                  <a:pt x="1784046" y="778572"/>
                  <a:pt x="1784046" y="778572"/>
                </a:cubicBezTo>
                <a:cubicBezTo>
                  <a:pt x="1784046" y="778572"/>
                  <a:pt x="1720748" y="758238"/>
                  <a:pt x="1697417" y="691753"/>
                </a:cubicBezTo>
                <a:cubicBezTo>
                  <a:pt x="1673896" y="625203"/>
                  <a:pt x="1717369" y="567323"/>
                  <a:pt x="1717369" y="567323"/>
                </a:cubicBezTo>
                <a:close/>
                <a:moveTo>
                  <a:pt x="309387" y="567005"/>
                </a:moveTo>
                <a:cubicBezTo>
                  <a:pt x="309387" y="567005"/>
                  <a:pt x="352797" y="624885"/>
                  <a:pt x="329403" y="691435"/>
                </a:cubicBezTo>
                <a:cubicBezTo>
                  <a:pt x="305945" y="757856"/>
                  <a:pt x="242583" y="778191"/>
                  <a:pt x="242583" y="778191"/>
                </a:cubicBezTo>
                <a:cubicBezTo>
                  <a:pt x="242583" y="778191"/>
                  <a:pt x="204209" y="729681"/>
                  <a:pt x="228177" y="661475"/>
                </a:cubicBezTo>
                <a:cubicBezTo>
                  <a:pt x="252272" y="593331"/>
                  <a:pt x="309387" y="567005"/>
                  <a:pt x="309387" y="567005"/>
                </a:cubicBezTo>
                <a:close/>
                <a:moveTo>
                  <a:pt x="1832746" y="400632"/>
                </a:moveTo>
                <a:cubicBezTo>
                  <a:pt x="1832746" y="400632"/>
                  <a:pt x="1893367" y="440281"/>
                  <a:pt x="1894068" y="510782"/>
                </a:cubicBezTo>
                <a:cubicBezTo>
                  <a:pt x="1894833" y="581157"/>
                  <a:pt x="1842180" y="621953"/>
                  <a:pt x="1842180" y="621953"/>
                </a:cubicBezTo>
                <a:cubicBezTo>
                  <a:pt x="1842180" y="621953"/>
                  <a:pt x="1789528" y="589507"/>
                  <a:pt x="1788763" y="517156"/>
                </a:cubicBezTo>
                <a:cubicBezTo>
                  <a:pt x="1787998" y="444871"/>
                  <a:pt x="1832746" y="400632"/>
                  <a:pt x="1832746" y="400632"/>
                </a:cubicBezTo>
                <a:close/>
                <a:moveTo>
                  <a:pt x="193946" y="400250"/>
                </a:moveTo>
                <a:cubicBezTo>
                  <a:pt x="193946" y="400250"/>
                  <a:pt x="238631" y="444489"/>
                  <a:pt x="237929" y="516774"/>
                </a:cubicBezTo>
                <a:cubicBezTo>
                  <a:pt x="237228" y="589125"/>
                  <a:pt x="184512" y="621571"/>
                  <a:pt x="184512" y="621571"/>
                </a:cubicBezTo>
                <a:cubicBezTo>
                  <a:pt x="184512" y="621571"/>
                  <a:pt x="131795" y="580775"/>
                  <a:pt x="132560" y="510400"/>
                </a:cubicBezTo>
                <a:cubicBezTo>
                  <a:pt x="133261" y="439835"/>
                  <a:pt x="193946" y="400250"/>
                  <a:pt x="193946" y="400250"/>
                </a:cubicBezTo>
                <a:close/>
                <a:moveTo>
                  <a:pt x="1519252" y="75792"/>
                </a:moveTo>
                <a:cubicBezTo>
                  <a:pt x="1517658" y="98676"/>
                  <a:pt x="1510519" y="120285"/>
                  <a:pt x="1498089" y="139919"/>
                </a:cubicBezTo>
                <a:cubicBezTo>
                  <a:pt x="1466854" y="188810"/>
                  <a:pt x="1410058" y="214053"/>
                  <a:pt x="1374552" y="225655"/>
                </a:cubicBezTo>
                <a:lnTo>
                  <a:pt x="1374552" y="255104"/>
                </a:lnTo>
                <a:lnTo>
                  <a:pt x="1322091" y="255104"/>
                </a:lnTo>
                <a:cubicBezTo>
                  <a:pt x="1301756" y="394513"/>
                  <a:pt x="1244705" y="495420"/>
                  <a:pt x="1187654" y="573188"/>
                </a:cubicBezTo>
                <a:cubicBezTo>
                  <a:pt x="1289390" y="582049"/>
                  <a:pt x="1372194" y="558399"/>
                  <a:pt x="1434153" y="502113"/>
                </a:cubicBezTo>
                <a:cubicBezTo>
                  <a:pt x="1561578" y="386163"/>
                  <a:pt x="1575028" y="162229"/>
                  <a:pt x="1575219" y="75792"/>
                </a:cubicBezTo>
                <a:close/>
                <a:moveTo>
                  <a:pt x="451472" y="75473"/>
                </a:moveTo>
                <a:cubicBezTo>
                  <a:pt x="451663" y="161910"/>
                  <a:pt x="465050" y="385844"/>
                  <a:pt x="592538" y="501794"/>
                </a:cubicBezTo>
                <a:cubicBezTo>
                  <a:pt x="654561" y="558081"/>
                  <a:pt x="737238" y="581730"/>
                  <a:pt x="839101" y="572933"/>
                </a:cubicBezTo>
                <a:cubicBezTo>
                  <a:pt x="781922" y="495165"/>
                  <a:pt x="724935" y="394258"/>
                  <a:pt x="704601" y="254786"/>
                </a:cubicBezTo>
                <a:lnTo>
                  <a:pt x="652075" y="254786"/>
                </a:lnTo>
                <a:lnTo>
                  <a:pt x="652075" y="225336"/>
                </a:lnTo>
                <a:cubicBezTo>
                  <a:pt x="616633" y="213734"/>
                  <a:pt x="559774" y="188492"/>
                  <a:pt x="528603" y="139600"/>
                </a:cubicBezTo>
                <a:cubicBezTo>
                  <a:pt x="516173" y="119967"/>
                  <a:pt x="508970" y="98294"/>
                  <a:pt x="507440" y="75473"/>
                </a:cubicBezTo>
                <a:close/>
                <a:moveTo>
                  <a:pt x="379441" y="0"/>
                </a:moveTo>
                <a:lnTo>
                  <a:pt x="596172" y="0"/>
                </a:lnTo>
                <a:lnTo>
                  <a:pt x="584953" y="46533"/>
                </a:lnTo>
                <a:cubicBezTo>
                  <a:pt x="580172" y="66868"/>
                  <a:pt x="582403" y="83505"/>
                  <a:pt x="592092" y="98931"/>
                </a:cubicBezTo>
                <a:cubicBezTo>
                  <a:pt x="615422" y="135648"/>
                  <a:pt x="675979" y="155281"/>
                  <a:pt x="697334" y="159679"/>
                </a:cubicBezTo>
                <a:lnTo>
                  <a:pt x="697461" y="159679"/>
                </a:lnTo>
                <a:cubicBezTo>
                  <a:pt x="697206" y="145528"/>
                  <a:pt x="697270" y="131058"/>
                  <a:pt x="697589" y="116397"/>
                </a:cubicBezTo>
                <a:lnTo>
                  <a:pt x="645765" y="116397"/>
                </a:lnTo>
                <a:lnTo>
                  <a:pt x="645765" y="56669"/>
                </a:lnTo>
                <a:lnTo>
                  <a:pt x="1013378" y="56669"/>
                </a:lnTo>
                <a:lnTo>
                  <a:pt x="1013378" y="57051"/>
                </a:lnTo>
                <a:lnTo>
                  <a:pt x="1380927" y="57051"/>
                </a:lnTo>
                <a:lnTo>
                  <a:pt x="1380927" y="116716"/>
                </a:lnTo>
                <a:lnTo>
                  <a:pt x="1329103" y="116716"/>
                </a:lnTo>
                <a:cubicBezTo>
                  <a:pt x="1329421" y="131441"/>
                  <a:pt x="1329485" y="145847"/>
                  <a:pt x="1329230" y="159998"/>
                </a:cubicBezTo>
                <a:lnTo>
                  <a:pt x="1329358" y="159998"/>
                </a:lnTo>
                <a:cubicBezTo>
                  <a:pt x="1350776" y="155600"/>
                  <a:pt x="1411269" y="135966"/>
                  <a:pt x="1434599" y="99250"/>
                </a:cubicBezTo>
                <a:cubicBezTo>
                  <a:pt x="1444352" y="83887"/>
                  <a:pt x="1446519" y="67250"/>
                  <a:pt x="1441739" y="46979"/>
                </a:cubicBezTo>
                <a:lnTo>
                  <a:pt x="1430456" y="446"/>
                </a:lnTo>
                <a:lnTo>
                  <a:pt x="1647314" y="446"/>
                </a:lnTo>
                <a:lnTo>
                  <a:pt x="1649672" y="35633"/>
                </a:lnTo>
                <a:cubicBezTo>
                  <a:pt x="1650692" y="49912"/>
                  <a:pt x="1671282" y="388266"/>
                  <a:pt x="1485085" y="557889"/>
                </a:cubicBezTo>
                <a:cubicBezTo>
                  <a:pt x="1410377" y="625841"/>
                  <a:pt x="1314123" y="656693"/>
                  <a:pt x="1197917" y="649936"/>
                </a:cubicBezTo>
                <a:lnTo>
                  <a:pt x="1202252" y="662111"/>
                </a:lnTo>
                <a:lnTo>
                  <a:pt x="1131304" y="687673"/>
                </a:lnTo>
                <a:lnTo>
                  <a:pt x="1120531" y="657585"/>
                </a:lnTo>
                <a:cubicBezTo>
                  <a:pt x="1077313" y="709282"/>
                  <a:pt x="1044485" y="748931"/>
                  <a:pt x="1044485" y="784946"/>
                </a:cubicBezTo>
                <a:cubicBezTo>
                  <a:pt x="1044485" y="895033"/>
                  <a:pt x="1310171" y="944434"/>
                  <a:pt x="1310171" y="944434"/>
                </a:cubicBezTo>
                <a:lnTo>
                  <a:pt x="1310171" y="982235"/>
                </a:lnTo>
                <a:lnTo>
                  <a:pt x="1350266" y="982235"/>
                </a:lnTo>
                <a:lnTo>
                  <a:pt x="1350266" y="1036481"/>
                </a:lnTo>
                <a:lnTo>
                  <a:pt x="1317246" y="1036481"/>
                </a:lnTo>
                <a:lnTo>
                  <a:pt x="1317246" y="1406771"/>
                </a:lnTo>
                <a:lnTo>
                  <a:pt x="1350266" y="1406771"/>
                </a:lnTo>
                <a:lnTo>
                  <a:pt x="1350266" y="1468157"/>
                </a:lnTo>
                <a:lnTo>
                  <a:pt x="1373851" y="1468157"/>
                </a:lnTo>
                <a:lnTo>
                  <a:pt x="1373851" y="1560012"/>
                </a:lnTo>
                <a:lnTo>
                  <a:pt x="1013314" y="1560012"/>
                </a:lnTo>
                <a:lnTo>
                  <a:pt x="1013314" y="1559630"/>
                </a:lnTo>
                <a:lnTo>
                  <a:pt x="652904" y="1559630"/>
                </a:lnTo>
                <a:lnTo>
                  <a:pt x="652904" y="1467774"/>
                </a:lnTo>
                <a:lnTo>
                  <a:pt x="676489" y="1467774"/>
                </a:lnTo>
                <a:lnTo>
                  <a:pt x="676489" y="1406389"/>
                </a:lnTo>
                <a:lnTo>
                  <a:pt x="709509" y="1406389"/>
                </a:lnTo>
                <a:lnTo>
                  <a:pt x="709509" y="1036035"/>
                </a:lnTo>
                <a:lnTo>
                  <a:pt x="676489" y="1036035"/>
                </a:lnTo>
                <a:lnTo>
                  <a:pt x="676489" y="981789"/>
                </a:lnTo>
                <a:lnTo>
                  <a:pt x="716584" y="981789"/>
                </a:lnTo>
                <a:lnTo>
                  <a:pt x="716584" y="944052"/>
                </a:lnTo>
                <a:cubicBezTo>
                  <a:pt x="716584" y="944052"/>
                  <a:pt x="982270" y="894586"/>
                  <a:pt x="982270" y="784500"/>
                </a:cubicBezTo>
                <a:cubicBezTo>
                  <a:pt x="982270" y="748485"/>
                  <a:pt x="949442" y="708899"/>
                  <a:pt x="906223" y="657139"/>
                </a:cubicBezTo>
                <a:lnTo>
                  <a:pt x="895451" y="687226"/>
                </a:lnTo>
                <a:lnTo>
                  <a:pt x="824440" y="661665"/>
                </a:lnTo>
                <a:lnTo>
                  <a:pt x="828838" y="649490"/>
                </a:lnTo>
                <a:cubicBezTo>
                  <a:pt x="712632" y="656311"/>
                  <a:pt x="616378" y="625395"/>
                  <a:pt x="541670" y="557443"/>
                </a:cubicBezTo>
                <a:cubicBezTo>
                  <a:pt x="355473" y="387820"/>
                  <a:pt x="376063" y="49466"/>
                  <a:pt x="377083" y="35187"/>
                </a:cubicBezTo>
                <a:close/>
              </a:path>
            </a:pathLst>
          </a:custGeom>
          <a:solidFill>
            <a:schemeClr val="bg2"/>
          </a:solidFill>
          <a:ln w="63698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E96EE869-3D3E-4ABA-BA4C-980F4BB03299}"/>
              </a:ext>
            </a:extLst>
          </p:cNvPr>
          <p:cNvSpPr/>
          <p:nvPr/>
        </p:nvSpPr>
        <p:spPr>
          <a:xfrm>
            <a:off x="1164969" y="1807221"/>
            <a:ext cx="715015" cy="913697"/>
          </a:xfrm>
          <a:custGeom>
            <a:avLst/>
            <a:gdLst>
              <a:gd name="connsiteX0" fmla="*/ 850011 w 1596261"/>
              <a:gd name="connsiteY0" fmla="*/ 1557455 h 2039816"/>
              <a:gd name="connsiteX1" fmla="*/ 913934 w 1596261"/>
              <a:gd name="connsiteY1" fmla="*/ 1593399 h 2039816"/>
              <a:gd name="connsiteX2" fmla="*/ 1200996 w 1596261"/>
              <a:gd name="connsiteY2" fmla="*/ 1636370 h 2039816"/>
              <a:gd name="connsiteX3" fmla="*/ 1289321 w 1596261"/>
              <a:gd name="connsiteY3" fmla="*/ 1567849 h 2039816"/>
              <a:gd name="connsiteX4" fmla="*/ 1422152 w 1596261"/>
              <a:gd name="connsiteY4" fmla="*/ 1861647 h 2039816"/>
              <a:gd name="connsiteX5" fmla="*/ 1418260 w 1596261"/>
              <a:gd name="connsiteY5" fmla="*/ 1888798 h 2039816"/>
              <a:gd name="connsiteX6" fmla="*/ 1392025 w 1596261"/>
              <a:gd name="connsiteY6" fmla="*/ 1896778 h 2039816"/>
              <a:gd name="connsiteX7" fmla="*/ 1295325 w 1596261"/>
              <a:gd name="connsiteY7" fmla="*/ 1869862 h 2039816"/>
              <a:gd name="connsiteX8" fmla="*/ 1262182 w 1596261"/>
              <a:gd name="connsiteY8" fmla="*/ 1865321 h 2039816"/>
              <a:gd name="connsiteX9" fmla="*/ 1151231 w 1596261"/>
              <a:gd name="connsiteY9" fmla="*/ 1935009 h 2039816"/>
              <a:gd name="connsiteX10" fmla="*/ 1107559 w 1596261"/>
              <a:gd name="connsiteY10" fmla="*/ 2025386 h 2039816"/>
              <a:gd name="connsiteX11" fmla="*/ 1084236 w 1596261"/>
              <a:gd name="connsiteY11" fmla="*/ 2039812 h 2039816"/>
              <a:gd name="connsiteX12" fmla="*/ 1061296 w 1596261"/>
              <a:gd name="connsiteY12" fmla="*/ 2024797 h 2039816"/>
              <a:gd name="connsiteX13" fmla="*/ 746241 w 1596261"/>
              <a:gd name="connsiteY13" fmla="*/ 1557455 h 2039816"/>
              <a:gd name="connsiteX14" fmla="*/ 534957 w 1596261"/>
              <a:gd name="connsiteY14" fmla="*/ 2024797 h 2039816"/>
              <a:gd name="connsiteX15" fmla="*/ 512017 w 1596261"/>
              <a:gd name="connsiteY15" fmla="*/ 2039812 h 2039816"/>
              <a:gd name="connsiteX16" fmla="*/ 488694 w 1596261"/>
              <a:gd name="connsiteY16" fmla="*/ 2025386 h 2039816"/>
              <a:gd name="connsiteX17" fmla="*/ 445021 w 1596261"/>
              <a:gd name="connsiteY17" fmla="*/ 1935009 h 2039816"/>
              <a:gd name="connsiteX18" fmla="*/ 334070 w 1596261"/>
              <a:gd name="connsiteY18" fmla="*/ 1865321 h 2039816"/>
              <a:gd name="connsiteX19" fmla="*/ 300927 w 1596261"/>
              <a:gd name="connsiteY19" fmla="*/ 1869862 h 2039816"/>
              <a:gd name="connsiteX20" fmla="*/ 204227 w 1596261"/>
              <a:gd name="connsiteY20" fmla="*/ 1896778 h 2039816"/>
              <a:gd name="connsiteX21" fmla="*/ 177992 w 1596261"/>
              <a:gd name="connsiteY21" fmla="*/ 1888798 h 2039816"/>
              <a:gd name="connsiteX22" fmla="*/ 174108 w 1596261"/>
              <a:gd name="connsiteY22" fmla="*/ 1861647 h 2039816"/>
              <a:gd name="connsiteX23" fmla="*/ 306939 w 1596261"/>
              <a:gd name="connsiteY23" fmla="*/ 1567849 h 2039816"/>
              <a:gd name="connsiteX24" fmla="*/ 395265 w 1596261"/>
              <a:gd name="connsiteY24" fmla="*/ 1636370 h 2039816"/>
              <a:gd name="connsiteX25" fmla="*/ 682325 w 1596261"/>
              <a:gd name="connsiteY25" fmla="*/ 1593399 h 2039816"/>
              <a:gd name="connsiteX26" fmla="*/ 746241 w 1596261"/>
              <a:gd name="connsiteY26" fmla="*/ 1557455 h 2039816"/>
              <a:gd name="connsiteX27" fmla="*/ 995448 w 1596261"/>
              <a:gd name="connsiteY27" fmla="*/ 684811 h 2039816"/>
              <a:gd name="connsiteX28" fmla="*/ 959086 w 1596261"/>
              <a:gd name="connsiteY28" fmla="*/ 693637 h 2039816"/>
              <a:gd name="connsiteX29" fmla="*/ 733798 w 1596261"/>
              <a:gd name="connsiteY29" fmla="*/ 858186 h 2039816"/>
              <a:gd name="connsiteX30" fmla="*/ 683002 w 1596261"/>
              <a:gd name="connsiteY30" fmla="*/ 785860 h 2039816"/>
              <a:gd name="connsiteX31" fmla="*/ 614898 w 1596261"/>
              <a:gd name="connsiteY31" fmla="*/ 773952 h 2039816"/>
              <a:gd name="connsiteX32" fmla="*/ 602990 w 1596261"/>
              <a:gd name="connsiteY32" fmla="*/ 842058 h 2039816"/>
              <a:gd name="connsiteX33" fmla="*/ 682409 w 1596261"/>
              <a:gd name="connsiteY33" fmla="*/ 955133 h 2039816"/>
              <a:gd name="connsiteX34" fmla="*/ 714444 w 1596261"/>
              <a:gd name="connsiteY34" fmla="*/ 975268 h 2039816"/>
              <a:gd name="connsiteX35" fmla="*/ 722416 w 1596261"/>
              <a:gd name="connsiteY35" fmla="*/ 975921 h 2039816"/>
              <a:gd name="connsiteX36" fmla="*/ 751248 w 1596261"/>
              <a:gd name="connsiteY36" fmla="*/ 966511 h 2039816"/>
              <a:gd name="connsiteX37" fmla="*/ 1016751 w 1596261"/>
              <a:gd name="connsiteY37" fmla="*/ 772589 h 2039816"/>
              <a:gd name="connsiteX38" fmla="*/ 1027396 w 1596261"/>
              <a:gd name="connsiteY38" fmla="*/ 704279 h 2039816"/>
              <a:gd name="connsiteX39" fmla="*/ 995448 w 1596261"/>
              <a:gd name="connsiteY39" fmla="*/ 684811 h 2039816"/>
              <a:gd name="connsiteX40" fmla="*/ 798128 w 1596261"/>
              <a:gd name="connsiteY40" fmla="*/ 387346 h 2039816"/>
              <a:gd name="connsiteX41" fmla="*/ 1224732 w 1596261"/>
              <a:gd name="connsiteY41" fmla="*/ 813951 h 2039816"/>
              <a:gd name="connsiteX42" fmla="*/ 798128 w 1596261"/>
              <a:gd name="connsiteY42" fmla="*/ 1240555 h 2039816"/>
              <a:gd name="connsiteX43" fmla="*/ 371523 w 1596261"/>
              <a:gd name="connsiteY43" fmla="*/ 813951 h 2039816"/>
              <a:gd name="connsiteX44" fmla="*/ 798128 w 1596261"/>
              <a:gd name="connsiteY44" fmla="*/ 387346 h 2039816"/>
              <a:gd name="connsiteX45" fmla="*/ 798132 w 1596261"/>
              <a:gd name="connsiteY45" fmla="*/ 289574 h 2039816"/>
              <a:gd name="connsiteX46" fmla="*/ 273760 w 1596261"/>
              <a:gd name="connsiteY46" fmla="*/ 813950 h 2039816"/>
              <a:gd name="connsiteX47" fmla="*/ 798132 w 1596261"/>
              <a:gd name="connsiteY47" fmla="*/ 1338322 h 2039816"/>
              <a:gd name="connsiteX48" fmla="*/ 1322504 w 1596261"/>
              <a:gd name="connsiteY48" fmla="*/ 813946 h 2039816"/>
              <a:gd name="connsiteX49" fmla="*/ 798132 w 1596261"/>
              <a:gd name="connsiteY49" fmla="*/ 289574 h 2039816"/>
              <a:gd name="connsiteX50" fmla="*/ 798132 w 1596261"/>
              <a:gd name="connsiteY50" fmla="*/ 0 h 2039816"/>
              <a:gd name="connsiteX51" fmla="*/ 947174 w 1596261"/>
              <a:gd name="connsiteY51" fmla="*/ 101393 h 2039816"/>
              <a:gd name="connsiteX52" fmla="*/ 1262712 w 1596261"/>
              <a:gd name="connsiteY52" fmla="*/ 253347 h 2039816"/>
              <a:gd name="connsiteX53" fmla="*/ 1434913 w 1596261"/>
              <a:gd name="connsiteY53" fmla="*/ 306654 h 2039816"/>
              <a:gd name="connsiteX54" fmla="*/ 1448566 w 1596261"/>
              <a:gd name="connsiteY54" fmla="*/ 486404 h 2039816"/>
              <a:gd name="connsiteX55" fmla="*/ 1526493 w 1596261"/>
              <a:gd name="connsiteY55" fmla="*/ 827842 h 2039816"/>
              <a:gd name="connsiteX56" fmla="*/ 1592182 w 1596261"/>
              <a:gd name="connsiteY56" fmla="*/ 995717 h 2039816"/>
              <a:gd name="connsiteX57" fmla="*/ 1460163 w 1596261"/>
              <a:gd name="connsiteY57" fmla="*/ 1118456 h 2039816"/>
              <a:gd name="connsiteX58" fmla="*/ 1241804 w 1596261"/>
              <a:gd name="connsiteY58" fmla="*/ 1392269 h 2039816"/>
              <a:gd name="connsiteX59" fmla="*/ 1151518 w 1596261"/>
              <a:gd name="connsiteY59" fmla="*/ 1548291 h 2039816"/>
              <a:gd name="connsiteX60" fmla="*/ 973233 w 1596261"/>
              <a:gd name="connsiteY60" fmla="*/ 1521606 h 2039816"/>
              <a:gd name="connsiteX61" fmla="*/ 798128 w 1596261"/>
              <a:gd name="connsiteY61" fmla="*/ 1453548 h 2039816"/>
              <a:gd name="connsiteX62" fmla="*/ 623019 w 1596261"/>
              <a:gd name="connsiteY62" fmla="*/ 1521606 h 2039816"/>
              <a:gd name="connsiteX63" fmla="*/ 444742 w 1596261"/>
              <a:gd name="connsiteY63" fmla="*/ 1548291 h 2039816"/>
              <a:gd name="connsiteX64" fmla="*/ 354456 w 1596261"/>
              <a:gd name="connsiteY64" fmla="*/ 1392265 h 2039816"/>
              <a:gd name="connsiteX65" fmla="*/ 136096 w 1596261"/>
              <a:gd name="connsiteY65" fmla="*/ 1118456 h 2039816"/>
              <a:gd name="connsiteX66" fmla="*/ 4078 w 1596261"/>
              <a:gd name="connsiteY66" fmla="*/ 995717 h 2039816"/>
              <a:gd name="connsiteX67" fmla="*/ 69771 w 1596261"/>
              <a:gd name="connsiteY67" fmla="*/ 827846 h 2039816"/>
              <a:gd name="connsiteX68" fmla="*/ 147698 w 1596261"/>
              <a:gd name="connsiteY68" fmla="*/ 486408 h 2039816"/>
              <a:gd name="connsiteX69" fmla="*/ 161351 w 1596261"/>
              <a:gd name="connsiteY69" fmla="*/ 306658 h 2039816"/>
              <a:gd name="connsiteX70" fmla="*/ 333552 w 1596261"/>
              <a:gd name="connsiteY70" fmla="*/ 253351 h 2039816"/>
              <a:gd name="connsiteX71" fmla="*/ 649090 w 1596261"/>
              <a:gd name="connsiteY71" fmla="*/ 101397 h 2039816"/>
              <a:gd name="connsiteX72" fmla="*/ 798132 w 1596261"/>
              <a:gd name="connsiteY72" fmla="*/ 0 h 2039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</a:cxnLst>
            <a:rect l="l" t="t" r="r" b="b"/>
            <a:pathLst>
              <a:path w="1596261" h="2039816">
                <a:moveTo>
                  <a:pt x="850011" y="1557455"/>
                </a:moveTo>
                <a:cubicBezTo>
                  <a:pt x="873234" y="1564136"/>
                  <a:pt x="895218" y="1576100"/>
                  <a:pt x="913934" y="1593399"/>
                </a:cubicBezTo>
                <a:cubicBezTo>
                  <a:pt x="993455" y="1666884"/>
                  <a:pt x="1103439" y="1683342"/>
                  <a:pt x="1200996" y="1636370"/>
                </a:cubicBezTo>
                <a:cubicBezTo>
                  <a:pt x="1236262" y="1619390"/>
                  <a:pt x="1266023" y="1595941"/>
                  <a:pt x="1289321" y="1567849"/>
                </a:cubicBezTo>
                <a:lnTo>
                  <a:pt x="1422152" y="1861647"/>
                </a:lnTo>
                <a:cubicBezTo>
                  <a:pt x="1428196" y="1875010"/>
                  <a:pt x="1421447" y="1885085"/>
                  <a:pt x="1418260" y="1888798"/>
                </a:cubicBezTo>
                <a:cubicBezTo>
                  <a:pt x="1415085" y="1892508"/>
                  <a:pt x="1406152" y="1900711"/>
                  <a:pt x="1392025" y="1896778"/>
                </a:cubicBezTo>
                <a:lnTo>
                  <a:pt x="1295325" y="1869862"/>
                </a:lnTo>
                <a:cubicBezTo>
                  <a:pt x="1284309" y="1866799"/>
                  <a:pt x="1273166" y="1865321"/>
                  <a:pt x="1262182" y="1865321"/>
                </a:cubicBezTo>
                <a:cubicBezTo>
                  <a:pt x="1215844" y="1865321"/>
                  <a:pt x="1172227" y="1891547"/>
                  <a:pt x="1151231" y="1935009"/>
                </a:cubicBezTo>
                <a:lnTo>
                  <a:pt x="1107559" y="2025386"/>
                </a:lnTo>
                <a:cubicBezTo>
                  <a:pt x="1101180" y="2038593"/>
                  <a:pt x="1089216" y="2039912"/>
                  <a:pt x="1084236" y="2039812"/>
                </a:cubicBezTo>
                <a:cubicBezTo>
                  <a:pt x="1079356" y="2039749"/>
                  <a:pt x="1067340" y="2038167"/>
                  <a:pt x="1061296" y="2024797"/>
                </a:cubicBezTo>
                <a:close/>
                <a:moveTo>
                  <a:pt x="746241" y="1557455"/>
                </a:moveTo>
                <a:lnTo>
                  <a:pt x="534957" y="2024797"/>
                </a:lnTo>
                <a:cubicBezTo>
                  <a:pt x="528917" y="2038163"/>
                  <a:pt x="516901" y="2039749"/>
                  <a:pt x="512017" y="2039812"/>
                </a:cubicBezTo>
                <a:cubicBezTo>
                  <a:pt x="507037" y="2039912"/>
                  <a:pt x="495073" y="2038593"/>
                  <a:pt x="488694" y="2025386"/>
                </a:cubicBezTo>
                <a:lnTo>
                  <a:pt x="445021" y="1935009"/>
                </a:lnTo>
                <a:cubicBezTo>
                  <a:pt x="424022" y="1891547"/>
                  <a:pt x="380408" y="1865321"/>
                  <a:pt x="334070" y="1865321"/>
                </a:cubicBezTo>
                <a:cubicBezTo>
                  <a:pt x="323086" y="1865321"/>
                  <a:pt x="311946" y="1866799"/>
                  <a:pt x="300927" y="1869862"/>
                </a:cubicBezTo>
                <a:lnTo>
                  <a:pt x="204227" y="1896778"/>
                </a:lnTo>
                <a:cubicBezTo>
                  <a:pt x="190099" y="1900707"/>
                  <a:pt x="181171" y="1892504"/>
                  <a:pt x="177992" y="1888798"/>
                </a:cubicBezTo>
                <a:cubicBezTo>
                  <a:pt x="174813" y="1885089"/>
                  <a:pt x="168064" y="1875014"/>
                  <a:pt x="174108" y="1861647"/>
                </a:cubicBezTo>
                <a:lnTo>
                  <a:pt x="306939" y="1567849"/>
                </a:lnTo>
                <a:cubicBezTo>
                  <a:pt x="330237" y="1595937"/>
                  <a:pt x="359998" y="1619387"/>
                  <a:pt x="395265" y="1636370"/>
                </a:cubicBezTo>
                <a:cubicBezTo>
                  <a:pt x="492818" y="1683342"/>
                  <a:pt x="602804" y="1666884"/>
                  <a:pt x="682325" y="1593399"/>
                </a:cubicBezTo>
                <a:cubicBezTo>
                  <a:pt x="701042" y="1576100"/>
                  <a:pt x="723026" y="1564136"/>
                  <a:pt x="746241" y="1557455"/>
                </a:cubicBezTo>
                <a:close/>
                <a:moveTo>
                  <a:pt x="995448" y="684811"/>
                </a:moveTo>
                <a:cubicBezTo>
                  <a:pt x="983086" y="682888"/>
                  <a:pt x="969988" y="685679"/>
                  <a:pt x="959086" y="693637"/>
                </a:cubicBezTo>
                <a:lnTo>
                  <a:pt x="733798" y="858186"/>
                </a:lnTo>
                <a:lnTo>
                  <a:pt x="683002" y="785860"/>
                </a:lnTo>
                <a:cubicBezTo>
                  <a:pt x="667479" y="763765"/>
                  <a:pt x="636994" y="758434"/>
                  <a:pt x="614898" y="773952"/>
                </a:cubicBezTo>
                <a:cubicBezTo>
                  <a:pt x="592807" y="789469"/>
                  <a:pt x="587472" y="819959"/>
                  <a:pt x="602990" y="842058"/>
                </a:cubicBezTo>
                <a:lnTo>
                  <a:pt x="682409" y="955133"/>
                </a:lnTo>
                <a:cubicBezTo>
                  <a:pt x="689954" y="965874"/>
                  <a:pt x="701500" y="973129"/>
                  <a:pt x="714444" y="975268"/>
                </a:cubicBezTo>
                <a:cubicBezTo>
                  <a:pt x="717097" y="975706"/>
                  <a:pt x="719763" y="975921"/>
                  <a:pt x="722416" y="975921"/>
                </a:cubicBezTo>
                <a:cubicBezTo>
                  <a:pt x="732711" y="975921"/>
                  <a:pt x="742822" y="972666"/>
                  <a:pt x="751248" y="966511"/>
                </a:cubicBezTo>
                <a:lnTo>
                  <a:pt x="1016751" y="772589"/>
                </a:lnTo>
                <a:cubicBezTo>
                  <a:pt x="1038552" y="756661"/>
                  <a:pt x="1043320" y="726080"/>
                  <a:pt x="1027396" y="704279"/>
                </a:cubicBezTo>
                <a:cubicBezTo>
                  <a:pt x="1019436" y="693375"/>
                  <a:pt x="1007810" y="686735"/>
                  <a:pt x="995448" y="684811"/>
                </a:cubicBezTo>
                <a:close/>
                <a:moveTo>
                  <a:pt x="798128" y="387346"/>
                </a:moveTo>
                <a:cubicBezTo>
                  <a:pt x="1033360" y="387346"/>
                  <a:pt x="1224732" y="578722"/>
                  <a:pt x="1224732" y="813951"/>
                </a:cubicBezTo>
                <a:cubicBezTo>
                  <a:pt x="1224732" y="1049179"/>
                  <a:pt x="1033364" y="1240555"/>
                  <a:pt x="798128" y="1240555"/>
                </a:cubicBezTo>
                <a:cubicBezTo>
                  <a:pt x="562891" y="1240555"/>
                  <a:pt x="371523" y="1049179"/>
                  <a:pt x="371523" y="813951"/>
                </a:cubicBezTo>
                <a:cubicBezTo>
                  <a:pt x="371523" y="578722"/>
                  <a:pt x="562895" y="387346"/>
                  <a:pt x="798128" y="387346"/>
                </a:cubicBezTo>
                <a:close/>
                <a:moveTo>
                  <a:pt x="798132" y="289574"/>
                </a:moveTo>
                <a:cubicBezTo>
                  <a:pt x="508988" y="289574"/>
                  <a:pt x="273760" y="524810"/>
                  <a:pt x="273760" y="813950"/>
                </a:cubicBezTo>
                <a:cubicBezTo>
                  <a:pt x="273760" y="1103090"/>
                  <a:pt x="508992" y="1338322"/>
                  <a:pt x="798132" y="1338322"/>
                </a:cubicBezTo>
                <a:cubicBezTo>
                  <a:pt x="1087272" y="1338322"/>
                  <a:pt x="1322500" y="1103086"/>
                  <a:pt x="1322504" y="813946"/>
                </a:cubicBezTo>
                <a:cubicBezTo>
                  <a:pt x="1322504" y="524806"/>
                  <a:pt x="1087276" y="289574"/>
                  <a:pt x="798132" y="289574"/>
                </a:cubicBezTo>
                <a:close/>
                <a:moveTo>
                  <a:pt x="798132" y="0"/>
                </a:moveTo>
                <a:cubicBezTo>
                  <a:pt x="850828" y="0"/>
                  <a:pt x="917660" y="26637"/>
                  <a:pt x="947174" y="101393"/>
                </a:cubicBezTo>
                <a:cubicBezTo>
                  <a:pt x="996273" y="225758"/>
                  <a:pt x="1134889" y="292498"/>
                  <a:pt x="1262712" y="253347"/>
                </a:cubicBezTo>
                <a:cubicBezTo>
                  <a:pt x="1339552" y="229822"/>
                  <a:pt x="1402053" y="265459"/>
                  <a:pt x="1434913" y="306654"/>
                </a:cubicBezTo>
                <a:cubicBezTo>
                  <a:pt x="1467769" y="347860"/>
                  <a:pt x="1488609" y="416720"/>
                  <a:pt x="1448566" y="486404"/>
                </a:cubicBezTo>
                <a:cubicBezTo>
                  <a:pt x="1381945" y="602327"/>
                  <a:pt x="1416176" y="752305"/>
                  <a:pt x="1526493" y="827842"/>
                </a:cubicBezTo>
                <a:cubicBezTo>
                  <a:pt x="1592803" y="873252"/>
                  <a:pt x="1603907" y="944331"/>
                  <a:pt x="1592182" y="995717"/>
                </a:cubicBezTo>
                <a:cubicBezTo>
                  <a:pt x="1580453" y="1047090"/>
                  <a:pt x="1539617" y="1106317"/>
                  <a:pt x="1460163" y="1118456"/>
                </a:cubicBezTo>
                <a:cubicBezTo>
                  <a:pt x="1327998" y="1138651"/>
                  <a:pt x="1232087" y="1258921"/>
                  <a:pt x="1241804" y="1392269"/>
                </a:cubicBezTo>
                <a:cubicBezTo>
                  <a:pt x="1247648" y="1472432"/>
                  <a:pt x="1198996" y="1525427"/>
                  <a:pt x="1151518" y="1548291"/>
                </a:cubicBezTo>
                <a:cubicBezTo>
                  <a:pt x="1104040" y="1571160"/>
                  <a:pt x="1032268" y="1576164"/>
                  <a:pt x="973233" y="1521606"/>
                </a:cubicBezTo>
                <a:cubicBezTo>
                  <a:pt x="924134" y="1476228"/>
                  <a:pt x="861147" y="1453548"/>
                  <a:pt x="798128" y="1453548"/>
                </a:cubicBezTo>
                <a:cubicBezTo>
                  <a:pt x="735133" y="1453548"/>
                  <a:pt x="672110" y="1476240"/>
                  <a:pt x="623019" y="1521606"/>
                </a:cubicBezTo>
                <a:cubicBezTo>
                  <a:pt x="563991" y="1576160"/>
                  <a:pt x="492223" y="1571156"/>
                  <a:pt x="444742" y="1548291"/>
                </a:cubicBezTo>
                <a:cubicBezTo>
                  <a:pt x="397264" y="1525423"/>
                  <a:pt x="348608" y="1472428"/>
                  <a:pt x="354456" y="1392265"/>
                </a:cubicBezTo>
                <a:cubicBezTo>
                  <a:pt x="364173" y="1258917"/>
                  <a:pt x="268262" y="1138647"/>
                  <a:pt x="136096" y="1118456"/>
                </a:cubicBezTo>
                <a:cubicBezTo>
                  <a:pt x="56643" y="1106317"/>
                  <a:pt x="15799" y="1047094"/>
                  <a:pt x="4078" y="995717"/>
                </a:cubicBezTo>
                <a:cubicBezTo>
                  <a:pt x="-7643" y="944339"/>
                  <a:pt x="3453" y="873260"/>
                  <a:pt x="69771" y="827846"/>
                </a:cubicBezTo>
                <a:cubicBezTo>
                  <a:pt x="180088" y="752309"/>
                  <a:pt x="214319" y="602327"/>
                  <a:pt x="147698" y="486408"/>
                </a:cubicBezTo>
                <a:cubicBezTo>
                  <a:pt x="107655" y="416716"/>
                  <a:pt x="128495" y="347864"/>
                  <a:pt x="161351" y="306658"/>
                </a:cubicBezTo>
                <a:cubicBezTo>
                  <a:pt x="194215" y="265459"/>
                  <a:pt x="256704" y="229830"/>
                  <a:pt x="333552" y="253351"/>
                </a:cubicBezTo>
                <a:cubicBezTo>
                  <a:pt x="461387" y="292498"/>
                  <a:pt x="599991" y="225766"/>
                  <a:pt x="649090" y="101397"/>
                </a:cubicBezTo>
                <a:cubicBezTo>
                  <a:pt x="678604" y="26637"/>
                  <a:pt x="745435" y="0"/>
                  <a:pt x="798132" y="0"/>
                </a:cubicBezTo>
                <a:close/>
              </a:path>
            </a:pathLst>
          </a:custGeom>
          <a:solidFill>
            <a:schemeClr val="bg2"/>
          </a:solidFill>
          <a:ln w="3981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FBBD914-4170-49A4-9D5D-FD130D2F1264}"/>
              </a:ext>
            </a:extLst>
          </p:cNvPr>
          <p:cNvSpPr txBox="1"/>
          <p:nvPr/>
        </p:nvSpPr>
        <p:spPr>
          <a:xfrm>
            <a:off x="3709381" y="2895017"/>
            <a:ext cx="17252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b="1" dirty="0">
                <a:solidFill>
                  <a:schemeClr val="bg2"/>
                </a:solidFill>
                <a:latin typeface="+mj-lt"/>
              </a:rPr>
              <a:t>Best Company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6A66494-3553-470F-979D-BBFF436438D5}"/>
              </a:ext>
            </a:extLst>
          </p:cNvPr>
          <p:cNvSpPr txBox="1"/>
          <p:nvPr/>
        </p:nvSpPr>
        <p:spPr>
          <a:xfrm>
            <a:off x="6758905" y="2895017"/>
            <a:ext cx="17252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b="1" dirty="0">
                <a:solidFill>
                  <a:schemeClr val="bg2"/>
                </a:solidFill>
                <a:latin typeface="+mj-lt"/>
              </a:rPr>
              <a:t>Top Brand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4DCDB1D-4F63-484B-BB88-23D619BF4F35}"/>
              </a:ext>
            </a:extLst>
          </p:cNvPr>
          <p:cNvSpPr txBox="1"/>
          <p:nvPr/>
        </p:nvSpPr>
        <p:spPr>
          <a:xfrm>
            <a:off x="659857" y="2895017"/>
            <a:ext cx="17252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b="1" dirty="0">
                <a:solidFill>
                  <a:schemeClr val="bg2"/>
                </a:solidFill>
                <a:latin typeface="+mj-lt"/>
              </a:rPr>
              <a:t>Certified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2F88F684-1FAA-42B5-9BF0-D4C20A1CC337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39" name="Freeform 19">
              <a:extLst>
                <a:ext uri="{FF2B5EF4-FFF2-40B4-BE49-F238E27FC236}">
                  <a16:creationId xmlns:a16="http://schemas.microsoft.com/office/drawing/2014/main" id="{1A5EEB17-6805-4C01-9972-B8795B6BFF0F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0" name="Freeform 20">
              <a:extLst>
                <a:ext uri="{FF2B5EF4-FFF2-40B4-BE49-F238E27FC236}">
                  <a16:creationId xmlns:a16="http://schemas.microsoft.com/office/drawing/2014/main" id="{A646A8BE-BC36-4915-9B26-A436E1004750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B8E35DFA-F8BE-4720-93B2-39A6C8C8AEDB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43" name="Freeform 24">
              <a:extLst>
                <a:ext uri="{FF2B5EF4-FFF2-40B4-BE49-F238E27FC236}">
                  <a16:creationId xmlns:a16="http://schemas.microsoft.com/office/drawing/2014/main" id="{A524AA7A-DB2F-40DC-8613-C01B3D932AF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5CB123B9-A327-43A0-ADC3-7468306853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3C2FB5E1-A9F5-493B-B23E-A4B24EAA1B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6" name="Freeform 27">
              <a:extLst>
                <a:ext uri="{FF2B5EF4-FFF2-40B4-BE49-F238E27FC236}">
                  <a16:creationId xmlns:a16="http://schemas.microsoft.com/office/drawing/2014/main" id="{C2D43588-1FC5-4DBE-AE98-51AB39CFF52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DAD45A09-D663-410D-A161-C4C8B1A1A101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48" name="Freeform 48">
              <a:extLst>
                <a:ext uri="{FF2B5EF4-FFF2-40B4-BE49-F238E27FC236}">
                  <a16:creationId xmlns:a16="http://schemas.microsoft.com/office/drawing/2014/main" id="{C7EEAFA3-FD43-4DDA-A987-4E89EDDFBB5E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9" name="Freeform 49">
              <a:extLst>
                <a:ext uri="{FF2B5EF4-FFF2-40B4-BE49-F238E27FC236}">
                  <a16:creationId xmlns:a16="http://schemas.microsoft.com/office/drawing/2014/main" id="{41C1F823-C195-4DE9-B5B6-60C2EA96541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33100792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27CB814-1596-4D65-A8A9-3D08F272B5C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8C8DBE78-25FA-421D-9352-2D60614328F8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3362A122-46EF-4C2B-8B65-06F402776AE2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FD7A4DF-84FB-482E-B54B-EB68E0CFB1E9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696297C4-1971-4F41-84DD-9EF5DCBAFE9F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31" name="Freeform 19">
              <a:extLst>
                <a:ext uri="{FF2B5EF4-FFF2-40B4-BE49-F238E27FC236}">
                  <a16:creationId xmlns:a16="http://schemas.microsoft.com/office/drawing/2014/main" id="{9E87FC7D-96A8-4D64-BFDA-E4A88C9797A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2" name="Freeform 20">
              <a:extLst>
                <a:ext uri="{FF2B5EF4-FFF2-40B4-BE49-F238E27FC236}">
                  <a16:creationId xmlns:a16="http://schemas.microsoft.com/office/drawing/2014/main" id="{8C55333D-3581-4BFF-86CB-782BA20B7AE9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34EE53DF-CCB6-4822-BCF0-F9172067FEE8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34" name="Freeform 24">
              <a:extLst>
                <a:ext uri="{FF2B5EF4-FFF2-40B4-BE49-F238E27FC236}">
                  <a16:creationId xmlns:a16="http://schemas.microsoft.com/office/drawing/2014/main" id="{943B20B8-E46A-40D9-92A7-54F925D7806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0060D99A-290B-4FFD-AEAD-7EF8234922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49763943-E912-4CA5-8B93-42589B94D9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7" name="Freeform 27">
              <a:extLst>
                <a:ext uri="{FF2B5EF4-FFF2-40B4-BE49-F238E27FC236}">
                  <a16:creationId xmlns:a16="http://schemas.microsoft.com/office/drawing/2014/main" id="{EA2B771A-2226-486B-B03E-AE472CBC943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C854624C-706E-478C-AC58-ED7B17914D6A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39" name="Freeform 48">
              <a:extLst>
                <a:ext uri="{FF2B5EF4-FFF2-40B4-BE49-F238E27FC236}">
                  <a16:creationId xmlns:a16="http://schemas.microsoft.com/office/drawing/2014/main" id="{54F1BED5-FE48-4AE3-9F63-AAE838A5C4E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0" name="Freeform 49">
              <a:extLst>
                <a:ext uri="{FF2B5EF4-FFF2-40B4-BE49-F238E27FC236}">
                  <a16:creationId xmlns:a16="http://schemas.microsoft.com/office/drawing/2014/main" id="{44CBEFE0-7EC2-48E3-B388-247FD541773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59862C6D-3918-4030-86CD-6930250285F4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49529" y="69850"/>
            <a:ext cx="364297" cy="365125"/>
          </a:xfrm>
        </p:spPr>
        <p:txBody>
          <a:bodyPr/>
          <a:lstStyle/>
          <a:p>
            <a:fld id="{C5773373-833F-4107-AFBE-7CBAC745E715}" type="slidenum">
              <a:rPr lang="en-ID" smtClean="0"/>
              <a:t>11</a:t>
            </a:fld>
            <a:endParaRPr lang="en-ID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29A5179-998A-4B7B-BDCA-F72545CC0C46}"/>
              </a:ext>
            </a:extLst>
          </p:cNvPr>
          <p:cNvSpPr/>
          <p:nvPr/>
        </p:nvSpPr>
        <p:spPr>
          <a:xfrm>
            <a:off x="4300537" y="1285875"/>
            <a:ext cx="4843463" cy="3907631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B2B9EAF-263F-4928-9001-0365D7E2F363}"/>
              </a:ext>
            </a:extLst>
          </p:cNvPr>
          <p:cNvSpPr txBox="1"/>
          <p:nvPr/>
        </p:nvSpPr>
        <p:spPr>
          <a:xfrm>
            <a:off x="4934103" y="2946186"/>
            <a:ext cx="2339102" cy="60016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3300" dirty="0">
                <a:solidFill>
                  <a:schemeClr val="bg2"/>
                </a:solidFill>
                <a:latin typeface="+mj-lt"/>
              </a:rPr>
              <a:t>Break Slide</a:t>
            </a:r>
            <a:endParaRPr lang="en-ID" sz="33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074F923-5E33-4B8B-9E7E-6CA5D194DD77}"/>
              </a:ext>
            </a:extLst>
          </p:cNvPr>
          <p:cNvSpPr txBox="1"/>
          <p:nvPr/>
        </p:nvSpPr>
        <p:spPr>
          <a:xfrm>
            <a:off x="4934104" y="3679237"/>
            <a:ext cx="3574103" cy="7920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050" dirty="0">
                <a:solidFill>
                  <a:schemeClr val="bg2"/>
                </a:solidFill>
              </a:rPr>
              <a:t>Lorem ipsum </a:t>
            </a:r>
            <a:r>
              <a:rPr lang="en-ID" sz="1050" dirty="0" err="1">
                <a:solidFill>
                  <a:schemeClr val="bg2"/>
                </a:solidFill>
              </a:rPr>
              <a:t>dolor</a:t>
            </a:r>
            <a:r>
              <a:rPr lang="en-ID" sz="1050" dirty="0">
                <a:solidFill>
                  <a:schemeClr val="bg2"/>
                </a:solidFill>
              </a:rPr>
              <a:t> sit </a:t>
            </a:r>
            <a:r>
              <a:rPr lang="en-ID" sz="1050" dirty="0" err="1">
                <a:solidFill>
                  <a:schemeClr val="bg2"/>
                </a:solidFill>
              </a:rPr>
              <a:t>amet</a:t>
            </a:r>
            <a:r>
              <a:rPr lang="en-ID" sz="1050" dirty="0">
                <a:solidFill>
                  <a:schemeClr val="bg2"/>
                </a:solidFill>
              </a:rPr>
              <a:t>, </a:t>
            </a:r>
            <a:r>
              <a:rPr lang="en-ID" sz="1050" dirty="0" err="1">
                <a:solidFill>
                  <a:schemeClr val="bg2"/>
                </a:solidFill>
              </a:rPr>
              <a:t>consectetur</a:t>
            </a:r>
            <a:r>
              <a:rPr lang="en-ID" sz="1050" dirty="0">
                <a:solidFill>
                  <a:schemeClr val="bg2"/>
                </a:solidFill>
              </a:rPr>
              <a:t> </a:t>
            </a:r>
            <a:r>
              <a:rPr lang="en-ID" sz="1050" dirty="0" err="1">
                <a:solidFill>
                  <a:schemeClr val="bg2"/>
                </a:solidFill>
              </a:rPr>
              <a:t>adipiscing</a:t>
            </a:r>
            <a:r>
              <a:rPr lang="en-ID" sz="1050" dirty="0">
                <a:solidFill>
                  <a:schemeClr val="bg2"/>
                </a:solidFill>
              </a:rPr>
              <a:t> </a:t>
            </a:r>
            <a:r>
              <a:rPr lang="en-ID" sz="1050" dirty="0" err="1">
                <a:solidFill>
                  <a:schemeClr val="bg2"/>
                </a:solidFill>
              </a:rPr>
              <a:t>elit</a:t>
            </a:r>
            <a:r>
              <a:rPr lang="en-ID" sz="1050" dirty="0">
                <a:solidFill>
                  <a:schemeClr val="bg2"/>
                </a:solidFill>
              </a:rPr>
              <a:t>. </a:t>
            </a:r>
            <a:r>
              <a:rPr lang="en-ID" sz="1050" dirty="0" err="1">
                <a:solidFill>
                  <a:schemeClr val="bg2"/>
                </a:solidFill>
              </a:rPr>
              <a:t>Mauris</a:t>
            </a:r>
            <a:r>
              <a:rPr lang="en-ID" sz="1050" dirty="0">
                <a:solidFill>
                  <a:schemeClr val="bg2"/>
                </a:solidFill>
              </a:rPr>
              <a:t> </a:t>
            </a:r>
            <a:r>
              <a:rPr lang="en-ID" sz="1050" dirty="0" err="1">
                <a:solidFill>
                  <a:schemeClr val="bg2"/>
                </a:solidFill>
              </a:rPr>
              <a:t>sed</a:t>
            </a:r>
            <a:r>
              <a:rPr lang="en-ID" sz="1050" dirty="0">
                <a:solidFill>
                  <a:schemeClr val="bg2"/>
                </a:solidFill>
              </a:rPr>
              <a:t> </a:t>
            </a:r>
            <a:r>
              <a:rPr lang="en-ID" sz="1050" dirty="0" err="1">
                <a:solidFill>
                  <a:schemeClr val="bg2"/>
                </a:solidFill>
              </a:rPr>
              <a:t>nulla</a:t>
            </a:r>
            <a:r>
              <a:rPr lang="en-ID" sz="1050" dirty="0">
                <a:solidFill>
                  <a:schemeClr val="bg2"/>
                </a:solidFill>
              </a:rPr>
              <a:t> et ex </a:t>
            </a:r>
            <a:r>
              <a:rPr lang="en-ID" sz="1050" dirty="0" err="1">
                <a:solidFill>
                  <a:schemeClr val="bg2"/>
                </a:solidFill>
              </a:rPr>
              <a:t>bibendum</a:t>
            </a:r>
            <a:r>
              <a:rPr lang="en-ID" sz="1050" dirty="0">
                <a:solidFill>
                  <a:schemeClr val="bg2"/>
                </a:solidFill>
              </a:rPr>
              <a:t> </a:t>
            </a:r>
            <a:r>
              <a:rPr lang="en-ID" sz="1050" dirty="0" err="1">
                <a:solidFill>
                  <a:schemeClr val="bg2"/>
                </a:solidFill>
              </a:rPr>
              <a:t>rhoncus</a:t>
            </a:r>
            <a:r>
              <a:rPr lang="en-ID" sz="1050" dirty="0">
                <a:solidFill>
                  <a:schemeClr val="bg2"/>
                </a:solidFill>
              </a:rPr>
              <a:t> vitae </a:t>
            </a:r>
            <a:r>
              <a:rPr lang="en-ID" sz="1050" dirty="0" err="1">
                <a:solidFill>
                  <a:schemeClr val="bg2"/>
                </a:solidFill>
              </a:rPr>
              <a:t>nec</a:t>
            </a:r>
            <a:r>
              <a:rPr lang="en-ID" sz="1050" dirty="0">
                <a:solidFill>
                  <a:schemeClr val="bg2"/>
                </a:solidFill>
              </a:rPr>
              <a:t> </a:t>
            </a:r>
            <a:r>
              <a:rPr lang="en-ID" sz="1050" dirty="0" err="1">
                <a:solidFill>
                  <a:schemeClr val="bg2"/>
                </a:solidFill>
              </a:rPr>
              <a:t>tortor</a:t>
            </a:r>
            <a:r>
              <a:rPr lang="en-ID" sz="1050" dirty="0">
                <a:solidFill>
                  <a:schemeClr val="bg2"/>
                </a:solidFill>
              </a:rPr>
              <a:t>. Morbi </a:t>
            </a:r>
            <a:r>
              <a:rPr lang="en-ID" sz="1050" dirty="0" err="1">
                <a:solidFill>
                  <a:schemeClr val="bg2"/>
                </a:solidFill>
              </a:rPr>
              <a:t>aliquet</a:t>
            </a:r>
            <a:r>
              <a:rPr lang="en-ID" sz="1050" dirty="0">
                <a:solidFill>
                  <a:schemeClr val="bg2"/>
                </a:solidFill>
              </a:rPr>
              <a:t> </a:t>
            </a:r>
            <a:r>
              <a:rPr lang="en-ID" sz="1050" dirty="0" err="1">
                <a:solidFill>
                  <a:schemeClr val="bg2"/>
                </a:solidFill>
              </a:rPr>
              <a:t>metus</a:t>
            </a:r>
            <a:r>
              <a:rPr lang="en-ID" sz="1050" dirty="0">
                <a:solidFill>
                  <a:schemeClr val="bg2"/>
                </a:solidFill>
              </a:rPr>
              <a:t> </a:t>
            </a:r>
            <a:r>
              <a:rPr lang="en-ID" sz="1050" dirty="0" err="1">
                <a:solidFill>
                  <a:schemeClr val="bg2"/>
                </a:solidFill>
              </a:rPr>
              <a:t>enim</a:t>
            </a:r>
            <a:r>
              <a:rPr lang="en-ID" sz="1050" dirty="0">
                <a:solidFill>
                  <a:schemeClr val="bg2"/>
                </a:solidFill>
              </a:rPr>
              <a:t>, non</a:t>
            </a:r>
            <a:r>
              <a:rPr lang="id-ID" sz="1050" dirty="0">
                <a:solidFill>
                  <a:schemeClr val="bg2"/>
                </a:solidFill>
              </a:rPr>
              <a:t>.</a:t>
            </a:r>
            <a:endParaRPr lang="id-ID" sz="1050" dirty="0">
              <a:solidFill>
                <a:schemeClr val="bg2"/>
              </a:solidFill>
              <a:ea typeface="Robot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400250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id="{6624D937-0718-4623-9A97-0ECCFB31F659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DADC81E4-68C7-4812-84DA-DF81BA017C6F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50CB5BE-BD4C-43FC-BB84-3F2647E9D4F8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1AA30E11-9D86-4CEA-ACA1-C3A6826E37C7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38" name="Freeform 19">
              <a:extLst>
                <a:ext uri="{FF2B5EF4-FFF2-40B4-BE49-F238E27FC236}">
                  <a16:creationId xmlns:a16="http://schemas.microsoft.com/office/drawing/2014/main" id="{261B2F39-ED23-4C2A-A868-E3D4E28C9EA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9" name="Freeform 20">
              <a:extLst>
                <a:ext uri="{FF2B5EF4-FFF2-40B4-BE49-F238E27FC236}">
                  <a16:creationId xmlns:a16="http://schemas.microsoft.com/office/drawing/2014/main" id="{EC9E93C7-E9A1-4353-9EE5-B36CE446754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9BAD6483-E923-470A-A94F-FF2BFDB9027E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41" name="Freeform 24">
              <a:extLst>
                <a:ext uri="{FF2B5EF4-FFF2-40B4-BE49-F238E27FC236}">
                  <a16:creationId xmlns:a16="http://schemas.microsoft.com/office/drawing/2014/main" id="{19C76002-2E2A-416E-B945-07BEE5CAB5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7B171A76-68CD-4F86-9902-0B75190E5B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AB4BE59C-DDC1-4D95-B3EF-9FB795B734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4" name="Freeform 27">
              <a:extLst>
                <a:ext uri="{FF2B5EF4-FFF2-40B4-BE49-F238E27FC236}">
                  <a16:creationId xmlns:a16="http://schemas.microsoft.com/office/drawing/2014/main" id="{FE004CAD-4D79-49D5-9EF3-67ED31A07D0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A3E18B95-5C9A-469C-AF69-09FC4A403E5C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46" name="Freeform 48">
              <a:extLst>
                <a:ext uri="{FF2B5EF4-FFF2-40B4-BE49-F238E27FC236}">
                  <a16:creationId xmlns:a16="http://schemas.microsoft.com/office/drawing/2014/main" id="{56CE8C40-CA7D-4005-8334-7D08B9E2DF4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7" name="Freeform 49">
              <a:extLst>
                <a:ext uri="{FF2B5EF4-FFF2-40B4-BE49-F238E27FC236}">
                  <a16:creationId xmlns:a16="http://schemas.microsoft.com/office/drawing/2014/main" id="{A93346C0-E34F-4797-9A0A-B90F3EC8E35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2739205" y="700697"/>
            <a:ext cx="3665591" cy="6001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d-ID" sz="3300" dirty="0">
                <a:latin typeface="+mj-lt"/>
              </a:rPr>
              <a:t>Meet The Team</a:t>
            </a:r>
            <a:endParaRPr lang="en-ID" sz="3300" dirty="0">
              <a:latin typeface="+mj-lt"/>
            </a:endParaRP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0109FD73-BF1D-4161-98EA-D9E66F579CA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B431A37A-071C-48E1-BE86-F9F36802B0F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24841FA7-97EB-4AE1-A807-9D68557B5F8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3" name="Picture Placeholder 32">
            <a:extLst>
              <a:ext uri="{FF2B5EF4-FFF2-40B4-BE49-F238E27FC236}">
                <a16:creationId xmlns:a16="http://schemas.microsoft.com/office/drawing/2014/main" id="{9158B164-7FC1-4451-A88D-F9D09CCAD8CC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397D9B8B-D9BE-4C40-9DB6-AE423CF8A81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32278" y="69850"/>
            <a:ext cx="378168" cy="365125"/>
          </a:xfrm>
        </p:spPr>
        <p:txBody>
          <a:bodyPr/>
          <a:lstStyle/>
          <a:p>
            <a:fld id="{C5773373-833F-4107-AFBE-7CBAC745E715}" type="slidenum">
              <a:rPr lang="en-ID" smtClean="0"/>
              <a:t>12</a:t>
            </a:fld>
            <a:endParaRPr lang="en-ID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4439EE1-BA84-473C-8FE6-F454160B57E1}"/>
              </a:ext>
            </a:extLst>
          </p:cNvPr>
          <p:cNvSpPr txBox="1"/>
          <p:nvPr/>
        </p:nvSpPr>
        <p:spPr>
          <a:xfrm>
            <a:off x="1109370" y="3373837"/>
            <a:ext cx="11553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dirty="0">
                <a:latin typeface="+mj-lt"/>
              </a:rPr>
              <a:t>Nindya Smith</a:t>
            </a:r>
            <a:endParaRPr lang="en-ID" sz="1200" dirty="0"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67A0327-2D67-46DE-8393-64E813B76A8B}"/>
              </a:ext>
            </a:extLst>
          </p:cNvPr>
          <p:cNvSpPr txBox="1"/>
          <p:nvPr/>
        </p:nvSpPr>
        <p:spPr>
          <a:xfrm>
            <a:off x="1083996" y="5612084"/>
            <a:ext cx="12060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dirty="0">
                <a:latin typeface="+mj-lt"/>
              </a:rPr>
              <a:t>Jonny Smith</a:t>
            </a:r>
            <a:endParaRPr lang="en-ID" sz="1200" dirty="0"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D08599B-E3AC-40E0-8702-33754BFFBB1D}"/>
              </a:ext>
            </a:extLst>
          </p:cNvPr>
          <p:cNvSpPr txBox="1"/>
          <p:nvPr/>
        </p:nvSpPr>
        <p:spPr>
          <a:xfrm>
            <a:off x="6811095" y="3373837"/>
            <a:ext cx="12917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dirty="0">
                <a:latin typeface="+mj-lt"/>
              </a:rPr>
              <a:t>Tamara Smith</a:t>
            </a:r>
            <a:endParaRPr lang="en-ID" sz="1200" dirty="0"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7D02B8F-AD63-4CE3-8C5B-56A6C220CA8F}"/>
              </a:ext>
            </a:extLst>
          </p:cNvPr>
          <p:cNvSpPr txBox="1"/>
          <p:nvPr/>
        </p:nvSpPr>
        <p:spPr>
          <a:xfrm>
            <a:off x="6811095" y="5612084"/>
            <a:ext cx="12917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dirty="0">
                <a:latin typeface="+mj-lt"/>
              </a:rPr>
              <a:t>Nicool Smith</a:t>
            </a:r>
            <a:endParaRPr lang="en-ID" sz="1200" dirty="0"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4521856-65E9-4225-B08B-A56179E4E59F}"/>
              </a:ext>
            </a:extLst>
          </p:cNvPr>
          <p:cNvSpPr txBox="1"/>
          <p:nvPr/>
        </p:nvSpPr>
        <p:spPr>
          <a:xfrm>
            <a:off x="3820419" y="5043115"/>
            <a:ext cx="15031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dirty="0">
                <a:latin typeface="+mj-lt"/>
              </a:rPr>
              <a:t>Yasmin Smith</a:t>
            </a:r>
            <a:endParaRPr lang="en-ID" sz="1400" dirty="0"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8E8AF6A-CF22-49B0-8F1E-0292899CAF06}"/>
              </a:ext>
            </a:extLst>
          </p:cNvPr>
          <p:cNvSpPr txBox="1"/>
          <p:nvPr/>
        </p:nvSpPr>
        <p:spPr>
          <a:xfrm>
            <a:off x="3466898" y="5307653"/>
            <a:ext cx="2210204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dolor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veniam</a:t>
            </a:r>
            <a:r>
              <a:rPr lang="en-US" sz="1100" dirty="0"/>
              <a:t> </a:t>
            </a:r>
            <a:r>
              <a:rPr lang="en-US" sz="1100" dirty="0" err="1"/>
              <a:t>erat</a:t>
            </a:r>
            <a:r>
              <a:rPr lang="en-US" sz="1100" dirty="0"/>
              <a:t> lorem </a:t>
            </a:r>
            <a:r>
              <a:rPr lang="id-ID" sz="1100" dirty="0"/>
              <a:t>e</a:t>
            </a:r>
            <a:r>
              <a:rPr lang="en-US" sz="1100" dirty="0" err="1"/>
              <a:t>xerci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</a:t>
            </a:r>
            <a:r>
              <a:rPr lang="en-US" sz="1100" dirty="0" err="1"/>
              <a:t>ea</a:t>
            </a:r>
            <a:r>
              <a:rPr lang="id-ID" sz="1100" dirty="0"/>
              <a:t>.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33254327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>
            <a:extLst>
              <a:ext uri="{FF2B5EF4-FFF2-40B4-BE49-F238E27FC236}">
                <a16:creationId xmlns:a16="http://schemas.microsoft.com/office/drawing/2014/main" id="{2EE6504D-06B2-4952-9C91-EEA51D1D4DD3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BB0A1354-172A-4B9A-8DE3-11E64D6E1EBF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69EA2AD5-D374-42F1-8EA3-DB627103F486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D18600F2-EC58-43E6-9641-15D21A8D520B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54" name="Freeform 19">
              <a:extLst>
                <a:ext uri="{FF2B5EF4-FFF2-40B4-BE49-F238E27FC236}">
                  <a16:creationId xmlns:a16="http://schemas.microsoft.com/office/drawing/2014/main" id="{6B5DCFAF-963B-4CA3-ACC0-351CB65329DC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5" name="Freeform 20">
              <a:extLst>
                <a:ext uri="{FF2B5EF4-FFF2-40B4-BE49-F238E27FC236}">
                  <a16:creationId xmlns:a16="http://schemas.microsoft.com/office/drawing/2014/main" id="{057DD640-11EF-4E54-9851-6A7346029C7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5577E959-9B51-4EAC-9F58-6036A8C7DE96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57" name="Freeform 24">
              <a:extLst>
                <a:ext uri="{FF2B5EF4-FFF2-40B4-BE49-F238E27FC236}">
                  <a16:creationId xmlns:a16="http://schemas.microsoft.com/office/drawing/2014/main" id="{70079903-9BC1-43F8-A16D-08CF434D2ED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76F5F4C7-1364-4AD1-95AA-783D9AB732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6743D230-D5CD-432A-8D3C-D573A1E3AA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0" name="Freeform 27">
              <a:extLst>
                <a:ext uri="{FF2B5EF4-FFF2-40B4-BE49-F238E27FC236}">
                  <a16:creationId xmlns:a16="http://schemas.microsoft.com/office/drawing/2014/main" id="{BE29FE36-1A46-45BB-BAF0-327AF933A4E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ACC6362D-FFF4-451F-B681-B2A514074C3A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62" name="Freeform 48">
              <a:extLst>
                <a:ext uri="{FF2B5EF4-FFF2-40B4-BE49-F238E27FC236}">
                  <a16:creationId xmlns:a16="http://schemas.microsoft.com/office/drawing/2014/main" id="{8DDA2B69-0754-4C80-B3CE-5AF89A74E65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3" name="Freeform 49">
              <a:extLst>
                <a:ext uri="{FF2B5EF4-FFF2-40B4-BE49-F238E27FC236}">
                  <a16:creationId xmlns:a16="http://schemas.microsoft.com/office/drawing/2014/main" id="{6B684BE9-A046-473B-AB55-8035E8D1DD8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8008144" y="562213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8199646" y="569602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606372" y="701907"/>
            <a:ext cx="3408416" cy="6001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d-ID" sz="3300" dirty="0">
                <a:latin typeface="+mj-lt"/>
              </a:rPr>
              <a:t>Meet The Team</a:t>
            </a:r>
            <a:endParaRPr lang="en-ID" sz="3300" dirty="0">
              <a:latin typeface="+mj-lt"/>
            </a:endParaRP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2BCA97CD-F599-4B3A-85AF-BF8BB6058BF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921D36D3-8CD0-4C0D-BBAB-B1A36A154DC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40903" y="69850"/>
            <a:ext cx="364297" cy="365125"/>
          </a:xfrm>
        </p:spPr>
        <p:txBody>
          <a:bodyPr/>
          <a:lstStyle/>
          <a:p>
            <a:fld id="{C5773373-833F-4107-AFBE-7CBAC745E715}" type="slidenum">
              <a:rPr lang="en-ID" smtClean="0"/>
              <a:t>13</a:t>
            </a:fld>
            <a:endParaRPr lang="en-ID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5116E2A-3076-4E9E-92D2-4AE4BB196D40}"/>
              </a:ext>
            </a:extLst>
          </p:cNvPr>
          <p:cNvSpPr txBox="1"/>
          <p:nvPr/>
        </p:nvSpPr>
        <p:spPr>
          <a:xfrm>
            <a:off x="576460" y="4517736"/>
            <a:ext cx="1689215" cy="3328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latin typeface="+mj-lt"/>
              </a:rPr>
              <a:t>N</a:t>
            </a:r>
            <a:r>
              <a:rPr lang="id-ID" sz="1200" b="1" dirty="0">
                <a:latin typeface="+mj-lt"/>
              </a:rPr>
              <a:t>icoll Smith</a:t>
            </a:r>
            <a:endParaRPr lang="en-US" sz="1200" b="1" dirty="0">
              <a:latin typeface="+mj-lt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0410D06E-8EFA-4FBC-BD5A-3B2DAD538096}"/>
              </a:ext>
            </a:extLst>
          </p:cNvPr>
          <p:cNvSpPr/>
          <p:nvPr/>
        </p:nvSpPr>
        <p:spPr>
          <a:xfrm>
            <a:off x="2629508" y="4850592"/>
            <a:ext cx="1783080" cy="137160"/>
          </a:xfrm>
          <a:prstGeom prst="rect">
            <a:avLst/>
          </a:prstGeom>
          <a:solidFill>
            <a:schemeClr val="tx1">
              <a:alpha val="1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F1DD580-4584-4197-98CD-672D55DACD9F}"/>
              </a:ext>
            </a:extLst>
          </p:cNvPr>
          <p:cNvSpPr/>
          <p:nvPr/>
        </p:nvSpPr>
        <p:spPr>
          <a:xfrm>
            <a:off x="2629508" y="5325092"/>
            <a:ext cx="1783080" cy="137160"/>
          </a:xfrm>
          <a:prstGeom prst="rect">
            <a:avLst/>
          </a:prstGeom>
          <a:solidFill>
            <a:schemeClr val="tx1">
              <a:alpha val="1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A774A1A-F691-4F81-9E35-1ADB97C8F58F}"/>
              </a:ext>
            </a:extLst>
          </p:cNvPr>
          <p:cNvSpPr txBox="1"/>
          <p:nvPr/>
        </p:nvSpPr>
        <p:spPr>
          <a:xfrm>
            <a:off x="2629508" y="4606824"/>
            <a:ext cx="18000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050" b="1" dirty="0"/>
              <a:t>Creative</a:t>
            </a:r>
          </a:p>
        </p:txBody>
      </p:sp>
      <p:sp>
        <p:nvSpPr>
          <p:cNvPr id="32" name="TextBox 23">
            <a:extLst>
              <a:ext uri="{FF2B5EF4-FFF2-40B4-BE49-F238E27FC236}">
                <a16:creationId xmlns:a16="http://schemas.microsoft.com/office/drawing/2014/main" id="{E125DC95-9A8F-4337-8B2D-0150EB4DD1B8}"/>
              </a:ext>
            </a:extLst>
          </p:cNvPr>
          <p:cNvSpPr txBox="1"/>
          <p:nvPr/>
        </p:nvSpPr>
        <p:spPr>
          <a:xfrm>
            <a:off x="2629508" y="5080914"/>
            <a:ext cx="18000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050" b="1" dirty="0"/>
              <a:t>Innovative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BA59A5AE-BE57-4225-846D-9021D75EC5FF}"/>
              </a:ext>
            </a:extLst>
          </p:cNvPr>
          <p:cNvSpPr/>
          <p:nvPr/>
        </p:nvSpPr>
        <p:spPr>
          <a:xfrm>
            <a:off x="2629508" y="4850592"/>
            <a:ext cx="1440180" cy="1371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 sz="10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FB1293E-CE67-4D51-992D-299DF37E2C12}"/>
              </a:ext>
            </a:extLst>
          </p:cNvPr>
          <p:cNvSpPr/>
          <p:nvPr/>
        </p:nvSpPr>
        <p:spPr>
          <a:xfrm>
            <a:off x="2629508" y="5325092"/>
            <a:ext cx="1371600" cy="1371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 sz="10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34D1F3AC-3432-4809-A755-1252A9A9AD1A}"/>
              </a:ext>
            </a:extLst>
          </p:cNvPr>
          <p:cNvSpPr/>
          <p:nvPr/>
        </p:nvSpPr>
        <p:spPr>
          <a:xfrm>
            <a:off x="3595847" y="4755994"/>
            <a:ext cx="475353" cy="27661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900" b="1" dirty="0">
                <a:solidFill>
                  <a:schemeClr val="bg2"/>
                </a:solidFill>
              </a:rPr>
              <a:t>80%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10583E47-C879-4C29-AD12-C3B236ACFCAD}"/>
              </a:ext>
            </a:extLst>
          </p:cNvPr>
          <p:cNvSpPr/>
          <p:nvPr/>
        </p:nvSpPr>
        <p:spPr>
          <a:xfrm>
            <a:off x="3516479" y="5239043"/>
            <a:ext cx="475353" cy="27661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900" b="1" dirty="0">
                <a:solidFill>
                  <a:schemeClr val="bg2"/>
                </a:solidFill>
              </a:rPr>
              <a:t>75%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593DC79-350F-45FF-BED4-01D2E065779F}"/>
              </a:ext>
            </a:extLst>
          </p:cNvPr>
          <p:cNvSpPr txBox="1"/>
          <p:nvPr/>
        </p:nvSpPr>
        <p:spPr>
          <a:xfrm>
            <a:off x="584368" y="4762022"/>
            <a:ext cx="1955019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dolor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veniam</a:t>
            </a:r>
            <a:r>
              <a:rPr lang="en-US" sz="1100" dirty="0"/>
              <a:t> </a:t>
            </a:r>
            <a:r>
              <a:rPr lang="en-US" sz="1100" dirty="0" err="1"/>
              <a:t>erat</a:t>
            </a:r>
            <a:r>
              <a:rPr lang="en-US" sz="1100" dirty="0"/>
              <a:t> lorem stet. </a:t>
            </a:r>
            <a:r>
              <a:rPr lang="en-US" sz="1100" dirty="0" err="1"/>
              <a:t>Lobortis</a:t>
            </a:r>
            <a:r>
              <a:rPr lang="en-US" sz="1100" dirty="0"/>
              <a:t> </a:t>
            </a:r>
            <a:r>
              <a:rPr lang="en-US" sz="1100" dirty="0" err="1"/>
              <a:t>tempor</a:t>
            </a:r>
            <a:r>
              <a:rPr lang="en-US" sz="1100" dirty="0"/>
              <a:t> </a:t>
            </a:r>
            <a:r>
              <a:rPr lang="en-US" sz="1100" dirty="0" err="1"/>
              <a:t>facilisi</a:t>
            </a:r>
            <a:r>
              <a:rPr lang="en-US" sz="1100" dirty="0"/>
              <a:t> duo no.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3B2E8C4-B1F8-4910-A8A6-C0540F59970E}"/>
              </a:ext>
            </a:extLst>
          </p:cNvPr>
          <p:cNvSpPr txBox="1"/>
          <p:nvPr/>
        </p:nvSpPr>
        <p:spPr>
          <a:xfrm>
            <a:off x="6908773" y="2040206"/>
            <a:ext cx="1689215" cy="3328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b="1" dirty="0">
                <a:latin typeface="+mj-lt"/>
              </a:rPr>
              <a:t>J</a:t>
            </a:r>
            <a:r>
              <a:rPr lang="id-ID" sz="1200" b="1" dirty="0">
                <a:latin typeface="+mj-lt"/>
              </a:rPr>
              <a:t>ean Smith</a:t>
            </a:r>
            <a:endParaRPr lang="en-US" sz="1200" b="1" dirty="0">
              <a:latin typeface="+mj-lt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2BB4A02C-EBA3-44F3-A50A-9AA6A3E6FB25}"/>
              </a:ext>
            </a:extLst>
          </p:cNvPr>
          <p:cNvSpPr/>
          <p:nvPr/>
        </p:nvSpPr>
        <p:spPr>
          <a:xfrm rot="10800000">
            <a:off x="4687067" y="2373062"/>
            <a:ext cx="1783080" cy="137160"/>
          </a:xfrm>
          <a:prstGeom prst="rect">
            <a:avLst/>
          </a:prstGeom>
          <a:solidFill>
            <a:schemeClr val="tx1">
              <a:alpha val="1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0E15213A-221B-4E50-9E6C-A7FEF24DFA03}"/>
              </a:ext>
            </a:extLst>
          </p:cNvPr>
          <p:cNvSpPr/>
          <p:nvPr/>
        </p:nvSpPr>
        <p:spPr>
          <a:xfrm rot="10800000">
            <a:off x="4687067" y="2847562"/>
            <a:ext cx="1783080" cy="137160"/>
          </a:xfrm>
          <a:prstGeom prst="rect">
            <a:avLst/>
          </a:prstGeom>
          <a:solidFill>
            <a:schemeClr val="tx1">
              <a:alpha val="1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853C381-8903-4EBA-8C87-3FC902BAAD15}"/>
              </a:ext>
            </a:extLst>
          </p:cNvPr>
          <p:cNvSpPr txBox="1"/>
          <p:nvPr/>
        </p:nvSpPr>
        <p:spPr>
          <a:xfrm>
            <a:off x="4687067" y="2129294"/>
            <a:ext cx="18000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id-ID" sz="1050" b="1" dirty="0"/>
              <a:t>Creative</a:t>
            </a:r>
          </a:p>
        </p:txBody>
      </p:sp>
      <p:sp>
        <p:nvSpPr>
          <p:cNvPr id="45" name="TextBox 23">
            <a:extLst>
              <a:ext uri="{FF2B5EF4-FFF2-40B4-BE49-F238E27FC236}">
                <a16:creationId xmlns:a16="http://schemas.microsoft.com/office/drawing/2014/main" id="{E300B7E0-00C5-4CC8-8B4F-202C9AD7948F}"/>
              </a:ext>
            </a:extLst>
          </p:cNvPr>
          <p:cNvSpPr txBox="1"/>
          <p:nvPr/>
        </p:nvSpPr>
        <p:spPr>
          <a:xfrm>
            <a:off x="4687067" y="2603384"/>
            <a:ext cx="18000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id-ID" sz="1050" b="1" dirty="0"/>
              <a:t>Innovative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A394655C-D6B9-4AF5-B6E5-568B155BFC01}"/>
              </a:ext>
            </a:extLst>
          </p:cNvPr>
          <p:cNvSpPr/>
          <p:nvPr/>
        </p:nvSpPr>
        <p:spPr>
          <a:xfrm rot="10800000">
            <a:off x="5029967" y="2373062"/>
            <a:ext cx="1440180" cy="1371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 sz="10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936F0F33-01C4-45BF-8C13-BDD725BE68B0}"/>
              </a:ext>
            </a:extLst>
          </p:cNvPr>
          <p:cNvSpPr/>
          <p:nvPr/>
        </p:nvSpPr>
        <p:spPr>
          <a:xfrm rot="10800000">
            <a:off x="5098547" y="2847562"/>
            <a:ext cx="1371600" cy="1371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 sz="10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65E7F13A-3357-433E-A4A7-07750CAA37B4}"/>
              </a:ext>
            </a:extLst>
          </p:cNvPr>
          <p:cNvSpPr/>
          <p:nvPr/>
        </p:nvSpPr>
        <p:spPr>
          <a:xfrm>
            <a:off x="5039044" y="2278464"/>
            <a:ext cx="475353" cy="27661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 b="1" dirty="0">
                <a:solidFill>
                  <a:schemeClr val="bg2"/>
                </a:solidFill>
              </a:rPr>
              <a:t>80%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78E6B551-0A87-4854-A385-DF0FB15756AB}"/>
              </a:ext>
            </a:extLst>
          </p:cNvPr>
          <p:cNvSpPr/>
          <p:nvPr/>
        </p:nvSpPr>
        <p:spPr>
          <a:xfrm>
            <a:off x="5109695" y="2761513"/>
            <a:ext cx="475353" cy="27661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 b="1" dirty="0">
                <a:solidFill>
                  <a:schemeClr val="bg2"/>
                </a:solidFill>
              </a:rPr>
              <a:t>75%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8B42947-09C2-4016-BB7A-B7F3A3406000}"/>
              </a:ext>
            </a:extLst>
          </p:cNvPr>
          <p:cNvSpPr txBox="1"/>
          <p:nvPr/>
        </p:nvSpPr>
        <p:spPr>
          <a:xfrm>
            <a:off x="6581955" y="2284492"/>
            <a:ext cx="2016033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dolor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veniam</a:t>
            </a:r>
            <a:r>
              <a:rPr lang="en-US" sz="1100" dirty="0"/>
              <a:t> </a:t>
            </a:r>
            <a:r>
              <a:rPr lang="en-US" sz="1100" dirty="0" err="1"/>
              <a:t>erat</a:t>
            </a:r>
            <a:r>
              <a:rPr lang="en-US" sz="1100" dirty="0"/>
              <a:t> lorem stet. </a:t>
            </a:r>
            <a:r>
              <a:rPr lang="en-US" sz="1100" dirty="0" err="1"/>
              <a:t>Lobortis</a:t>
            </a:r>
            <a:r>
              <a:rPr lang="en-US" sz="1100" dirty="0"/>
              <a:t> </a:t>
            </a:r>
            <a:r>
              <a:rPr lang="en-US" sz="1100" dirty="0" err="1"/>
              <a:t>tempor</a:t>
            </a:r>
            <a:r>
              <a:rPr lang="en-US" sz="1100" dirty="0"/>
              <a:t> </a:t>
            </a:r>
            <a:r>
              <a:rPr lang="en-US" sz="1100" dirty="0" err="1"/>
              <a:t>facilisi</a:t>
            </a:r>
            <a:r>
              <a:rPr lang="en-US" sz="1100" dirty="0"/>
              <a:t> duo no.</a:t>
            </a:r>
          </a:p>
        </p:txBody>
      </p:sp>
    </p:spTree>
    <p:extLst>
      <p:ext uri="{BB962C8B-B14F-4D97-AF65-F5344CB8AC3E}">
        <p14:creationId xmlns:p14="http://schemas.microsoft.com/office/powerpoint/2010/main" val="17087962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>
            <a:extLst>
              <a:ext uri="{FF2B5EF4-FFF2-40B4-BE49-F238E27FC236}">
                <a16:creationId xmlns:a16="http://schemas.microsoft.com/office/drawing/2014/main" id="{1A12D566-5227-4ADD-A51F-50FB3F03C488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C8F85321-6EC1-46D8-BF30-722F102291F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40903" y="69850"/>
            <a:ext cx="364297" cy="365125"/>
          </a:xfrm>
        </p:spPr>
        <p:txBody>
          <a:bodyPr/>
          <a:lstStyle/>
          <a:p>
            <a:fld id="{C5773373-833F-4107-AFBE-7CBAC745E715}" type="slidenum">
              <a:rPr lang="en-ID" smtClean="0"/>
              <a:t>14</a:t>
            </a:fld>
            <a:endParaRPr lang="en-ID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606372" y="2489309"/>
            <a:ext cx="2772783" cy="6001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id-ID" sz="3300" dirty="0">
                <a:latin typeface="+mj-lt"/>
              </a:rPr>
              <a:t>Johny Smith</a:t>
            </a:r>
            <a:endParaRPr lang="en-ID" sz="3300" dirty="0">
              <a:latin typeface="+mj-lt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5680B38-F643-4C1F-AB6B-D2EFC0D51118}"/>
              </a:ext>
            </a:extLst>
          </p:cNvPr>
          <p:cNvSpPr/>
          <p:nvPr/>
        </p:nvSpPr>
        <p:spPr>
          <a:xfrm>
            <a:off x="4051900" y="4397021"/>
            <a:ext cx="4619219" cy="1507332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aphicFrame>
        <p:nvGraphicFramePr>
          <p:cNvPr id="25" name="Chart 24">
            <a:extLst>
              <a:ext uri="{FF2B5EF4-FFF2-40B4-BE49-F238E27FC236}">
                <a16:creationId xmlns:a16="http://schemas.microsoft.com/office/drawing/2014/main" id="{BB2E34F7-4BAB-4815-8B29-638B442CD89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42291367"/>
              </p:ext>
            </p:extLst>
          </p:nvPr>
        </p:nvGraphicFramePr>
        <p:xfrm>
          <a:off x="4135888" y="4526340"/>
          <a:ext cx="1590647" cy="10604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6" name="TextBox 25">
            <a:extLst>
              <a:ext uri="{FF2B5EF4-FFF2-40B4-BE49-F238E27FC236}">
                <a16:creationId xmlns:a16="http://schemas.microsoft.com/office/drawing/2014/main" id="{5FD7A89E-63E8-4902-A2E9-909A889A1193}"/>
              </a:ext>
            </a:extLst>
          </p:cNvPr>
          <p:cNvSpPr txBox="1"/>
          <p:nvPr/>
        </p:nvSpPr>
        <p:spPr>
          <a:xfrm>
            <a:off x="4185453" y="5493198"/>
            <a:ext cx="1491518" cy="30732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050" b="1" dirty="0">
                <a:solidFill>
                  <a:schemeClr val="tx2"/>
                </a:solidFill>
              </a:rPr>
              <a:t>Trusted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A5D53C8-77A8-4AEE-829F-FCC8D14DF92F}"/>
              </a:ext>
            </a:extLst>
          </p:cNvPr>
          <p:cNvSpPr txBox="1"/>
          <p:nvPr/>
        </p:nvSpPr>
        <p:spPr>
          <a:xfrm>
            <a:off x="4516698" y="4823124"/>
            <a:ext cx="829027" cy="39946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500" b="1" dirty="0">
                <a:solidFill>
                  <a:schemeClr val="tx2"/>
                </a:solidFill>
              </a:rPr>
              <a:t>95%</a:t>
            </a:r>
          </a:p>
        </p:txBody>
      </p:sp>
      <p:graphicFrame>
        <p:nvGraphicFramePr>
          <p:cNvPr id="29" name="Chart 28">
            <a:extLst>
              <a:ext uri="{FF2B5EF4-FFF2-40B4-BE49-F238E27FC236}">
                <a16:creationId xmlns:a16="http://schemas.microsoft.com/office/drawing/2014/main" id="{ADEC701F-C958-4C4D-BF89-EDAB7577B0F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56771376"/>
              </p:ext>
            </p:extLst>
          </p:nvPr>
        </p:nvGraphicFramePr>
        <p:xfrm>
          <a:off x="5545589" y="4526340"/>
          <a:ext cx="1590647" cy="10604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0" name="TextBox 29">
            <a:extLst>
              <a:ext uri="{FF2B5EF4-FFF2-40B4-BE49-F238E27FC236}">
                <a16:creationId xmlns:a16="http://schemas.microsoft.com/office/drawing/2014/main" id="{B2F863AC-6C5E-4ADE-89B7-ED7C0291CE30}"/>
              </a:ext>
            </a:extLst>
          </p:cNvPr>
          <p:cNvSpPr txBox="1"/>
          <p:nvPr/>
        </p:nvSpPr>
        <p:spPr>
          <a:xfrm>
            <a:off x="5595154" y="5493198"/>
            <a:ext cx="1491518" cy="30732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050" b="1" dirty="0">
                <a:solidFill>
                  <a:schemeClr val="tx2"/>
                </a:solidFill>
              </a:rPr>
              <a:t>Experience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267D2A3-1A98-49F9-9868-EB283F5DA163}"/>
              </a:ext>
            </a:extLst>
          </p:cNvPr>
          <p:cNvSpPr txBox="1"/>
          <p:nvPr/>
        </p:nvSpPr>
        <p:spPr>
          <a:xfrm>
            <a:off x="5926398" y="4823124"/>
            <a:ext cx="829027" cy="39946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500" b="1" dirty="0">
                <a:solidFill>
                  <a:schemeClr val="tx2"/>
                </a:solidFill>
              </a:rPr>
              <a:t>80%</a:t>
            </a:r>
          </a:p>
        </p:txBody>
      </p:sp>
      <p:graphicFrame>
        <p:nvGraphicFramePr>
          <p:cNvPr id="33" name="Chart 32">
            <a:extLst>
              <a:ext uri="{FF2B5EF4-FFF2-40B4-BE49-F238E27FC236}">
                <a16:creationId xmlns:a16="http://schemas.microsoft.com/office/drawing/2014/main" id="{FF789B94-85EB-4AED-BE0C-A88F0F084F2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97590345"/>
              </p:ext>
            </p:extLst>
          </p:nvPr>
        </p:nvGraphicFramePr>
        <p:xfrm>
          <a:off x="6955291" y="4526340"/>
          <a:ext cx="1590647" cy="10604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4" name="TextBox 33">
            <a:extLst>
              <a:ext uri="{FF2B5EF4-FFF2-40B4-BE49-F238E27FC236}">
                <a16:creationId xmlns:a16="http://schemas.microsoft.com/office/drawing/2014/main" id="{E72058E6-C7E9-45CE-A40F-555BC17DC0C8}"/>
              </a:ext>
            </a:extLst>
          </p:cNvPr>
          <p:cNvSpPr txBox="1"/>
          <p:nvPr/>
        </p:nvSpPr>
        <p:spPr>
          <a:xfrm>
            <a:off x="7004855" y="5493198"/>
            <a:ext cx="1491518" cy="30732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050" b="1" dirty="0">
                <a:solidFill>
                  <a:schemeClr val="tx2"/>
                </a:solidFill>
              </a:rPr>
              <a:t>Achievement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1EE6981-8D22-4733-9A0C-3EB947CC737A}"/>
              </a:ext>
            </a:extLst>
          </p:cNvPr>
          <p:cNvSpPr txBox="1"/>
          <p:nvPr/>
        </p:nvSpPr>
        <p:spPr>
          <a:xfrm>
            <a:off x="7336100" y="4823124"/>
            <a:ext cx="829027" cy="39946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500" b="1" dirty="0">
                <a:solidFill>
                  <a:schemeClr val="tx2"/>
                </a:solidFill>
              </a:rPr>
              <a:t>85%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29740E6-6C35-49C1-859A-410BFDA30E57}"/>
              </a:ext>
            </a:extLst>
          </p:cNvPr>
          <p:cNvSpPr txBox="1"/>
          <p:nvPr/>
        </p:nvSpPr>
        <p:spPr>
          <a:xfrm>
            <a:off x="606373" y="3603926"/>
            <a:ext cx="2772783" cy="1333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dolor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veniam</a:t>
            </a:r>
            <a:r>
              <a:rPr lang="en-US" sz="1100" dirty="0"/>
              <a:t> </a:t>
            </a:r>
            <a:r>
              <a:rPr lang="en-US" sz="1100" dirty="0" err="1"/>
              <a:t>erat</a:t>
            </a:r>
            <a:r>
              <a:rPr lang="en-US" sz="1100" dirty="0"/>
              <a:t> lorem stet. </a:t>
            </a:r>
            <a:r>
              <a:rPr lang="en-US" sz="1100" dirty="0" err="1"/>
              <a:t>Lobortis</a:t>
            </a:r>
            <a:r>
              <a:rPr lang="en-US" sz="1100" dirty="0"/>
              <a:t> </a:t>
            </a:r>
            <a:r>
              <a:rPr lang="en-US" sz="1100" dirty="0" err="1"/>
              <a:t>tempor</a:t>
            </a:r>
            <a:r>
              <a:rPr lang="en-US" sz="1100" dirty="0"/>
              <a:t> </a:t>
            </a:r>
            <a:r>
              <a:rPr lang="en-US" sz="1100" dirty="0" err="1"/>
              <a:t>facilisi</a:t>
            </a:r>
            <a:r>
              <a:rPr lang="en-US" sz="1100" dirty="0"/>
              <a:t> duo no. </a:t>
            </a:r>
            <a:r>
              <a:rPr lang="en-US" sz="1100" dirty="0" err="1"/>
              <a:t>Exerci</a:t>
            </a:r>
            <a:r>
              <a:rPr lang="en-US" sz="1100" dirty="0"/>
              <a:t> </a:t>
            </a:r>
            <a:r>
              <a:rPr lang="en-US" sz="1100" dirty="0" err="1"/>
              <a:t>eirmod</a:t>
            </a:r>
            <a:r>
              <a:rPr lang="en-US" sz="1100" dirty="0"/>
              <a:t> </a:t>
            </a:r>
            <a:r>
              <a:rPr lang="en-US" sz="1100" dirty="0" err="1"/>
              <a:t>laoreet</a:t>
            </a:r>
            <a:r>
              <a:rPr lang="en-US" sz="1100" dirty="0"/>
              <a:t>. </a:t>
            </a:r>
            <a:r>
              <a:rPr lang="en-US" sz="1100" dirty="0" err="1"/>
              <a:t>Erat</a:t>
            </a:r>
            <a:r>
              <a:rPr lang="en-US" sz="1100" dirty="0"/>
              <a:t> lorem </a:t>
            </a:r>
            <a:r>
              <a:rPr lang="en-US" sz="1100" dirty="0" err="1"/>
              <a:t>autem</a:t>
            </a:r>
            <a:r>
              <a:rPr lang="en-US" sz="1100" dirty="0"/>
              <a:t> </a:t>
            </a:r>
            <a:r>
              <a:rPr lang="en-US" sz="1100" dirty="0" err="1"/>
              <a:t>nonumy</a:t>
            </a:r>
            <a:r>
              <a:rPr lang="en-US" sz="1100" dirty="0"/>
              <a:t> </a:t>
            </a:r>
            <a:r>
              <a:rPr lang="en-US" sz="1100" dirty="0" err="1"/>
              <a:t>consetetur</a:t>
            </a:r>
            <a:r>
              <a:rPr lang="en-US" sz="1100" dirty="0"/>
              <a:t>. </a:t>
            </a:r>
            <a:r>
              <a:rPr lang="en-US" sz="1100" dirty="0" err="1"/>
              <a:t>Consetetur</a:t>
            </a:r>
            <a:r>
              <a:rPr lang="en-US" sz="1100" dirty="0"/>
              <a:t> et </a:t>
            </a:r>
            <a:r>
              <a:rPr lang="en-US" sz="1100" dirty="0" err="1"/>
              <a:t>takimata</a:t>
            </a:r>
            <a:r>
              <a:rPr lang="id-ID" sz="1100" dirty="0"/>
              <a:t> enter text here what you want</a:t>
            </a:r>
            <a:r>
              <a:rPr lang="en-US" sz="1100" dirty="0"/>
              <a:t>. 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10ED98D-2272-4EA7-959D-E80C4D110C32}"/>
              </a:ext>
            </a:extLst>
          </p:cNvPr>
          <p:cNvSpPr txBox="1"/>
          <p:nvPr/>
        </p:nvSpPr>
        <p:spPr>
          <a:xfrm>
            <a:off x="606372" y="3100518"/>
            <a:ext cx="3605892" cy="317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b="1" dirty="0">
                <a:solidFill>
                  <a:schemeClr val="accent1"/>
                </a:solidFill>
              </a:rPr>
              <a:t>Company Owner</a:t>
            </a:r>
            <a:endParaRPr lang="en-US" sz="1100" b="1" dirty="0">
              <a:solidFill>
                <a:schemeClr val="accent1"/>
              </a:solidFill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E7177B8D-E660-4228-9402-532CDCF5F6ED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09CFDEE-78A2-42B1-8253-6E31C27F5722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9F84DD1E-2CBC-4195-AAA7-A17E9AF1DBA1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41" name="Freeform 19">
              <a:extLst>
                <a:ext uri="{FF2B5EF4-FFF2-40B4-BE49-F238E27FC236}">
                  <a16:creationId xmlns:a16="http://schemas.microsoft.com/office/drawing/2014/main" id="{24D86890-DB86-4E09-9E46-C0842CF2A60F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2" name="Freeform 20">
              <a:extLst>
                <a:ext uri="{FF2B5EF4-FFF2-40B4-BE49-F238E27FC236}">
                  <a16:creationId xmlns:a16="http://schemas.microsoft.com/office/drawing/2014/main" id="{F2EB0DA2-BCDC-4193-938E-15CE067C4B5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5B45DA2C-876C-481C-AF22-E4B09F525418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44" name="Freeform 24">
              <a:extLst>
                <a:ext uri="{FF2B5EF4-FFF2-40B4-BE49-F238E27FC236}">
                  <a16:creationId xmlns:a16="http://schemas.microsoft.com/office/drawing/2014/main" id="{E75034B9-0C5F-46B1-AEFF-7BCCA5BDE9D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E93EB595-23E3-4319-879A-2EAFD67007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4FD0609D-789D-44DA-BF63-FE8F866263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7" name="Freeform 27">
              <a:extLst>
                <a:ext uri="{FF2B5EF4-FFF2-40B4-BE49-F238E27FC236}">
                  <a16:creationId xmlns:a16="http://schemas.microsoft.com/office/drawing/2014/main" id="{56C51615-C08A-4255-B5E6-2AFAAC077F6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81ADBBA4-C8B2-4DD9-B855-D5FB7375A5DA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A0B6BF37-0D43-4487-8A4D-4562D38E4F3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4FEDEAC5-0D95-4A1E-8E61-40FFBAC7AB3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3910879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285F51B-6855-40C4-979A-5AD1C05AB98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7E47599-5857-49FA-9B63-551DA698785C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2AB916D-58C6-4A2D-853E-5BAF720F7297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36074DA-6A34-4C43-B753-0B60E641A730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785EDC80-AA25-494F-811B-C871E1771F09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28" name="Freeform 19">
              <a:extLst>
                <a:ext uri="{FF2B5EF4-FFF2-40B4-BE49-F238E27FC236}">
                  <a16:creationId xmlns:a16="http://schemas.microsoft.com/office/drawing/2014/main" id="{9A44B2E5-958B-4CEB-BD9E-5456E05CE46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29" name="Freeform 20">
              <a:extLst>
                <a:ext uri="{FF2B5EF4-FFF2-40B4-BE49-F238E27FC236}">
                  <a16:creationId xmlns:a16="http://schemas.microsoft.com/office/drawing/2014/main" id="{37B02767-25BA-49D9-B573-A70B0E650365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C4BD076F-D366-48AA-96D7-89C8F9B97E98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8B272406-CE76-45EA-BE51-BE066C991D8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434CD95E-46CF-451A-AB45-9D404B12C5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00C9DD0C-9E91-450F-8864-A7CB9D73DF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8A5D36E2-02DB-46AD-89FD-0D44B2393F9F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32092B85-B05A-4DD6-845A-C69709914E35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36" name="Freeform 48">
              <a:extLst>
                <a:ext uri="{FF2B5EF4-FFF2-40B4-BE49-F238E27FC236}">
                  <a16:creationId xmlns:a16="http://schemas.microsoft.com/office/drawing/2014/main" id="{C51C7B82-98B9-47DB-8681-AFAD07E507D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7" name="Freeform 49">
              <a:extLst>
                <a:ext uri="{FF2B5EF4-FFF2-40B4-BE49-F238E27FC236}">
                  <a16:creationId xmlns:a16="http://schemas.microsoft.com/office/drawing/2014/main" id="{DD7E173C-9025-4A74-BB7C-BD7A20207E0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40903" y="69850"/>
            <a:ext cx="364297" cy="365125"/>
          </a:xfrm>
        </p:spPr>
        <p:txBody>
          <a:bodyPr/>
          <a:lstStyle/>
          <a:p>
            <a:fld id="{C5773373-833F-4107-AFBE-7CBAC745E715}" type="slidenum">
              <a:rPr lang="en-ID" smtClean="0"/>
              <a:t>15</a:t>
            </a:fld>
            <a:endParaRPr lang="en-ID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29A5179-998A-4B7B-BDCA-F72545CC0C46}"/>
              </a:ext>
            </a:extLst>
          </p:cNvPr>
          <p:cNvSpPr/>
          <p:nvPr/>
        </p:nvSpPr>
        <p:spPr>
          <a:xfrm>
            <a:off x="2150269" y="2093119"/>
            <a:ext cx="4843463" cy="4764881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B2B9EAF-263F-4928-9001-0365D7E2F363}"/>
              </a:ext>
            </a:extLst>
          </p:cNvPr>
          <p:cNvSpPr txBox="1"/>
          <p:nvPr/>
        </p:nvSpPr>
        <p:spPr>
          <a:xfrm>
            <a:off x="3387110" y="2821842"/>
            <a:ext cx="2339103" cy="60016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id-ID" sz="3300" dirty="0">
                <a:solidFill>
                  <a:schemeClr val="bg2"/>
                </a:solidFill>
                <a:latin typeface="+mj-lt"/>
              </a:rPr>
              <a:t>Break Slide</a:t>
            </a:r>
            <a:endParaRPr lang="en-ID" sz="33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074F923-5E33-4B8B-9E7E-6CA5D194DD77}"/>
              </a:ext>
            </a:extLst>
          </p:cNvPr>
          <p:cNvSpPr txBox="1"/>
          <p:nvPr/>
        </p:nvSpPr>
        <p:spPr>
          <a:xfrm>
            <a:off x="2790979" y="3554894"/>
            <a:ext cx="3574103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sit </a:t>
            </a:r>
            <a:r>
              <a:rPr lang="en-ID" sz="1100" dirty="0" err="1">
                <a:solidFill>
                  <a:schemeClr val="bg2"/>
                </a:solidFill>
              </a:rPr>
              <a:t>amet</a:t>
            </a:r>
            <a:r>
              <a:rPr lang="en-ID" sz="1100" dirty="0">
                <a:solidFill>
                  <a:schemeClr val="bg2"/>
                </a:solidFill>
              </a:rPr>
              <a:t>, </a:t>
            </a:r>
            <a:r>
              <a:rPr lang="en-ID" sz="1100" dirty="0" err="1">
                <a:solidFill>
                  <a:schemeClr val="bg2"/>
                </a:solidFill>
              </a:rPr>
              <a:t>consectetur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adipiscing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elit</a:t>
            </a:r>
            <a:r>
              <a:rPr lang="en-ID" sz="1100" dirty="0">
                <a:solidFill>
                  <a:schemeClr val="bg2"/>
                </a:solidFill>
              </a:rPr>
              <a:t>. </a:t>
            </a:r>
            <a:r>
              <a:rPr lang="en-ID" sz="1100" dirty="0" err="1">
                <a:solidFill>
                  <a:schemeClr val="bg2"/>
                </a:solidFill>
              </a:rPr>
              <a:t>Mauris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sed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nulla</a:t>
            </a:r>
            <a:r>
              <a:rPr lang="en-ID" sz="1100" dirty="0">
                <a:solidFill>
                  <a:schemeClr val="bg2"/>
                </a:solidFill>
              </a:rPr>
              <a:t> et ex </a:t>
            </a:r>
            <a:r>
              <a:rPr lang="en-ID" sz="1100" dirty="0" err="1">
                <a:solidFill>
                  <a:schemeClr val="bg2"/>
                </a:solidFill>
              </a:rPr>
              <a:t>bibendum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rhoncus</a:t>
            </a:r>
            <a:r>
              <a:rPr lang="en-ID" sz="1100" dirty="0">
                <a:solidFill>
                  <a:schemeClr val="bg2"/>
                </a:solidFill>
              </a:rPr>
              <a:t> vitae </a:t>
            </a:r>
            <a:r>
              <a:rPr lang="en-ID" sz="1100" dirty="0" err="1">
                <a:solidFill>
                  <a:schemeClr val="bg2"/>
                </a:solidFill>
              </a:rPr>
              <a:t>nec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tortor</a:t>
            </a:r>
            <a:r>
              <a:rPr lang="en-ID" sz="1100" dirty="0">
                <a:solidFill>
                  <a:schemeClr val="bg2"/>
                </a:solidFill>
              </a:rPr>
              <a:t>. Morbi </a:t>
            </a:r>
            <a:r>
              <a:rPr lang="en-ID" sz="1100" dirty="0" err="1">
                <a:solidFill>
                  <a:schemeClr val="bg2"/>
                </a:solidFill>
              </a:rPr>
              <a:t>aliquet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metus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enim</a:t>
            </a:r>
            <a:r>
              <a:rPr lang="en-ID" sz="1100" dirty="0">
                <a:solidFill>
                  <a:schemeClr val="bg2"/>
                </a:solidFill>
              </a:rPr>
              <a:t>, non</a:t>
            </a:r>
            <a:r>
              <a:rPr lang="id-ID" sz="1100" dirty="0">
                <a:solidFill>
                  <a:schemeClr val="bg2"/>
                </a:solidFill>
              </a:rPr>
              <a:t>.</a:t>
            </a:r>
            <a:endParaRPr lang="id-ID" sz="1100" dirty="0">
              <a:solidFill>
                <a:schemeClr val="bg2"/>
              </a:solidFill>
              <a:ea typeface="Robot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897334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>
            <a:extLst>
              <a:ext uri="{FF2B5EF4-FFF2-40B4-BE49-F238E27FC236}">
                <a16:creationId xmlns:a16="http://schemas.microsoft.com/office/drawing/2014/main" id="{4AD8682C-CBE4-4A92-9E8B-3B606C02AEFB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F414DE1E-2D27-4AC4-98CC-E6F2F63109AF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13AA8EF-0FB5-4CB1-93C2-96185EA20E85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51CFCCE9-FDB3-4001-A772-D75175B8BFDA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36" name="Freeform 19">
              <a:extLst>
                <a:ext uri="{FF2B5EF4-FFF2-40B4-BE49-F238E27FC236}">
                  <a16:creationId xmlns:a16="http://schemas.microsoft.com/office/drawing/2014/main" id="{B0E90C69-D601-46A0-B844-41E0976482A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7" name="Freeform 20">
              <a:extLst>
                <a:ext uri="{FF2B5EF4-FFF2-40B4-BE49-F238E27FC236}">
                  <a16:creationId xmlns:a16="http://schemas.microsoft.com/office/drawing/2014/main" id="{DE437C84-78A3-4C2A-9B80-EE77F2559D87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9FE811C5-0032-4FD6-B448-AB6A386FD626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39" name="Freeform 24">
              <a:extLst>
                <a:ext uri="{FF2B5EF4-FFF2-40B4-BE49-F238E27FC236}">
                  <a16:creationId xmlns:a16="http://schemas.microsoft.com/office/drawing/2014/main" id="{D4FEFCA2-8DDA-4B23-A603-33BFD9ABB045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90B16EF3-449C-4B76-8BFA-5CAA43F260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61F56828-C7A8-430F-BBDB-C9031A9416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2" name="Freeform 27">
              <a:extLst>
                <a:ext uri="{FF2B5EF4-FFF2-40B4-BE49-F238E27FC236}">
                  <a16:creationId xmlns:a16="http://schemas.microsoft.com/office/drawing/2014/main" id="{CE492355-DC82-4D6C-98C1-EC9F59B3432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3619F514-5CF1-4C8F-9C56-B778685C8628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44" name="Freeform 48">
              <a:extLst>
                <a:ext uri="{FF2B5EF4-FFF2-40B4-BE49-F238E27FC236}">
                  <a16:creationId xmlns:a16="http://schemas.microsoft.com/office/drawing/2014/main" id="{7622838D-5C6C-42C5-8BD7-421BFD89D4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5" name="Freeform 49">
              <a:extLst>
                <a:ext uri="{FF2B5EF4-FFF2-40B4-BE49-F238E27FC236}">
                  <a16:creationId xmlns:a16="http://schemas.microsoft.com/office/drawing/2014/main" id="{5B658AE6-39E1-465E-BA74-12F173102D9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FF04D18E-B595-4B88-8640-9F5692F58A9F}"/>
              </a:ext>
            </a:extLst>
          </p:cNvPr>
          <p:cNvSpPr txBox="1"/>
          <p:nvPr/>
        </p:nvSpPr>
        <p:spPr>
          <a:xfrm>
            <a:off x="6060227" y="1993665"/>
            <a:ext cx="2326278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3300" dirty="0">
                <a:latin typeface="+mj-lt"/>
              </a:rPr>
              <a:t>Company</a:t>
            </a:r>
          </a:p>
          <a:p>
            <a:r>
              <a:rPr lang="id-ID" sz="3300" dirty="0">
                <a:latin typeface="+mj-lt"/>
              </a:rPr>
              <a:t>Portofolios</a:t>
            </a:r>
            <a:endParaRPr lang="en-ID" sz="3300" dirty="0">
              <a:latin typeface="+mj-lt"/>
            </a:endParaRP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E85F4A93-8270-4ACB-9F9C-CFED85F03CC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36748698-D03B-4993-81E6-CCECEEDAA8A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734BAF2-FBB5-427A-A56F-B4DF0799F9B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40904" y="69850"/>
            <a:ext cx="378168" cy="365125"/>
          </a:xfrm>
        </p:spPr>
        <p:txBody>
          <a:bodyPr/>
          <a:lstStyle/>
          <a:p>
            <a:fld id="{C5773373-833F-4107-AFBE-7CBAC745E715}" type="slidenum">
              <a:rPr lang="en-ID" smtClean="0"/>
              <a:t>16</a:t>
            </a:fld>
            <a:endParaRPr lang="en-ID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5CF2D16-DD87-4EB6-8030-8E1F6ADCD3A3}"/>
              </a:ext>
            </a:extLst>
          </p:cNvPr>
          <p:cNvSpPr txBox="1"/>
          <p:nvPr/>
        </p:nvSpPr>
        <p:spPr>
          <a:xfrm>
            <a:off x="6060228" y="3334140"/>
            <a:ext cx="2324995" cy="1333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dolor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veniam</a:t>
            </a:r>
            <a:r>
              <a:rPr lang="en-US" sz="1100" dirty="0"/>
              <a:t> </a:t>
            </a:r>
            <a:r>
              <a:rPr lang="en-US" sz="1100" dirty="0" err="1"/>
              <a:t>erat</a:t>
            </a:r>
            <a:r>
              <a:rPr lang="en-US" sz="1100" dirty="0"/>
              <a:t> lorem stet. </a:t>
            </a:r>
            <a:r>
              <a:rPr lang="en-US" sz="1100" dirty="0" err="1"/>
              <a:t>Lobortis</a:t>
            </a:r>
            <a:r>
              <a:rPr lang="en-US" sz="1100" dirty="0"/>
              <a:t> </a:t>
            </a:r>
            <a:r>
              <a:rPr lang="en-US" sz="1100" dirty="0" err="1"/>
              <a:t>tempor</a:t>
            </a:r>
            <a:r>
              <a:rPr lang="en-US" sz="1100" dirty="0"/>
              <a:t> </a:t>
            </a:r>
            <a:r>
              <a:rPr lang="en-US" sz="1100" dirty="0" err="1"/>
              <a:t>facilisi</a:t>
            </a:r>
            <a:r>
              <a:rPr lang="en-US" sz="1100" dirty="0"/>
              <a:t> duo no. </a:t>
            </a:r>
            <a:r>
              <a:rPr lang="en-US" sz="1100" dirty="0" err="1"/>
              <a:t>Exerci</a:t>
            </a:r>
            <a:r>
              <a:rPr lang="en-US" sz="1100" dirty="0"/>
              <a:t> </a:t>
            </a:r>
            <a:r>
              <a:rPr lang="en-US" sz="1100" dirty="0" err="1"/>
              <a:t>eirmod</a:t>
            </a:r>
            <a:r>
              <a:rPr lang="en-US" sz="1100" dirty="0"/>
              <a:t> </a:t>
            </a:r>
            <a:r>
              <a:rPr lang="en-US" sz="1100" dirty="0" err="1"/>
              <a:t>laoreet</a:t>
            </a:r>
            <a:r>
              <a:rPr lang="en-US" sz="1100" dirty="0"/>
              <a:t>. </a:t>
            </a:r>
            <a:r>
              <a:rPr lang="en-US" sz="1100" dirty="0" err="1"/>
              <a:t>Erat</a:t>
            </a:r>
            <a:r>
              <a:rPr lang="en-US" sz="1100" dirty="0"/>
              <a:t> lorem </a:t>
            </a:r>
            <a:r>
              <a:rPr lang="en-US" sz="1100" dirty="0" err="1"/>
              <a:t>autem</a:t>
            </a:r>
            <a:r>
              <a:rPr lang="en-US" sz="1100" dirty="0"/>
              <a:t> </a:t>
            </a:r>
            <a:r>
              <a:rPr lang="en-US" sz="1100" dirty="0" err="1"/>
              <a:t>nonumy</a:t>
            </a:r>
            <a:r>
              <a:rPr lang="en-US" sz="1100" dirty="0"/>
              <a:t> </a:t>
            </a:r>
            <a:r>
              <a:rPr lang="en-US" sz="1100" dirty="0" err="1"/>
              <a:t>consetetur</a:t>
            </a:r>
            <a:r>
              <a:rPr lang="id-ID" sz="1100" dirty="0"/>
              <a:t> enter text</a:t>
            </a:r>
            <a:r>
              <a:rPr lang="en-US" sz="1100" dirty="0"/>
              <a:t>.</a:t>
            </a:r>
            <a:r>
              <a:rPr lang="id-ID" sz="1100" dirty="0"/>
              <a:t> </a:t>
            </a:r>
            <a:endParaRPr lang="en-US" sz="11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69D7121-794B-4521-B964-99BA8E457193}"/>
              </a:ext>
            </a:extLst>
          </p:cNvPr>
          <p:cNvSpPr txBox="1"/>
          <p:nvPr/>
        </p:nvSpPr>
        <p:spPr>
          <a:xfrm>
            <a:off x="6074515" y="4813544"/>
            <a:ext cx="472934" cy="372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400" b="1" dirty="0">
                <a:solidFill>
                  <a:schemeClr val="accent1"/>
                </a:solidFill>
                <a:latin typeface="+mj-lt"/>
              </a:rPr>
              <a:t>01</a:t>
            </a:r>
            <a:endParaRPr lang="en-US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E9F79E9-BF10-4903-B137-7D2FA1A7A050}"/>
              </a:ext>
            </a:extLst>
          </p:cNvPr>
          <p:cNvSpPr txBox="1"/>
          <p:nvPr/>
        </p:nvSpPr>
        <p:spPr>
          <a:xfrm>
            <a:off x="6460278" y="4827832"/>
            <a:ext cx="1898757" cy="3165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 err="1"/>
              <a:t>Lobortis</a:t>
            </a:r>
            <a:r>
              <a:rPr lang="en-US" sz="1100" dirty="0"/>
              <a:t> </a:t>
            </a:r>
            <a:r>
              <a:rPr lang="en-US" sz="1100" dirty="0" err="1"/>
              <a:t>tempor</a:t>
            </a:r>
            <a:r>
              <a:rPr lang="en-US" sz="1100" dirty="0"/>
              <a:t> </a:t>
            </a:r>
            <a:r>
              <a:rPr lang="en-US" sz="1100" dirty="0" err="1"/>
              <a:t>facilisi</a:t>
            </a:r>
            <a:endParaRPr lang="en-US" sz="1100" b="1" dirty="0"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1DBE96D-B4B7-483A-99AF-FDA94C2F3F68}"/>
              </a:ext>
            </a:extLst>
          </p:cNvPr>
          <p:cNvSpPr txBox="1"/>
          <p:nvPr/>
        </p:nvSpPr>
        <p:spPr>
          <a:xfrm>
            <a:off x="6074515" y="5230418"/>
            <a:ext cx="472934" cy="372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400" b="1" dirty="0">
                <a:solidFill>
                  <a:schemeClr val="accent1"/>
                </a:solidFill>
                <a:latin typeface="+mj-lt"/>
              </a:rPr>
              <a:t>02</a:t>
            </a:r>
            <a:endParaRPr lang="en-US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ECBB95F-DD53-486C-9C72-8BD07EBD12AE}"/>
              </a:ext>
            </a:extLst>
          </p:cNvPr>
          <p:cNvSpPr txBox="1"/>
          <p:nvPr/>
        </p:nvSpPr>
        <p:spPr>
          <a:xfrm>
            <a:off x="6460278" y="5244706"/>
            <a:ext cx="1898757" cy="3165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 err="1"/>
              <a:t>Exerci</a:t>
            </a:r>
            <a:r>
              <a:rPr lang="en-US" sz="1100" dirty="0"/>
              <a:t> </a:t>
            </a:r>
            <a:r>
              <a:rPr lang="en-US" sz="1100" dirty="0" err="1"/>
              <a:t>eirmod</a:t>
            </a:r>
            <a:r>
              <a:rPr lang="en-US" sz="1100" dirty="0"/>
              <a:t> </a:t>
            </a:r>
            <a:r>
              <a:rPr lang="en-US" sz="1100" dirty="0" err="1"/>
              <a:t>laoreet</a:t>
            </a:r>
            <a:r>
              <a:rPr lang="en-US" sz="1100" dirty="0"/>
              <a:t>.</a:t>
            </a:r>
            <a:endParaRPr lang="en-US" sz="1100" b="1" dirty="0"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84C3800-A06E-4473-A276-94915675DCC9}"/>
              </a:ext>
            </a:extLst>
          </p:cNvPr>
          <p:cNvSpPr txBox="1"/>
          <p:nvPr/>
        </p:nvSpPr>
        <p:spPr>
          <a:xfrm>
            <a:off x="6074515" y="5642348"/>
            <a:ext cx="472934" cy="372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400" b="1" dirty="0">
                <a:solidFill>
                  <a:schemeClr val="accent1"/>
                </a:solidFill>
                <a:latin typeface="+mj-lt"/>
              </a:rPr>
              <a:t>03</a:t>
            </a:r>
            <a:endParaRPr lang="en-US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C9CE173-15E5-4090-BCDF-8CA866FE72D2}"/>
              </a:ext>
            </a:extLst>
          </p:cNvPr>
          <p:cNvSpPr txBox="1"/>
          <p:nvPr/>
        </p:nvSpPr>
        <p:spPr>
          <a:xfrm>
            <a:off x="6460278" y="5656636"/>
            <a:ext cx="1898757" cy="3165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 err="1"/>
              <a:t>Lobortis</a:t>
            </a:r>
            <a:r>
              <a:rPr lang="en-US" sz="1100" dirty="0"/>
              <a:t> </a:t>
            </a:r>
            <a:r>
              <a:rPr lang="en-US" sz="1100" dirty="0" err="1"/>
              <a:t>tempor</a:t>
            </a:r>
            <a:r>
              <a:rPr lang="en-US" sz="1100" dirty="0"/>
              <a:t> </a:t>
            </a:r>
            <a:r>
              <a:rPr lang="en-US" sz="1100" dirty="0" err="1"/>
              <a:t>facilisi</a:t>
            </a:r>
            <a:r>
              <a:rPr lang="id-ID" sz="1100" dirty="0"/>
              <a:t>.</a:t>
            </a:r>
            <a:endParaRPr lang="en-US" sz="11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7054226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>
            <a:extLst>
              <a:ext uri="{FF2B5EF4-FFF2-40B4-BE49-F238E27FC236}">
                <a16:creationId xmlns:a16="http://schemas.microsoft.com/office/drawing/2014/main" id="{2C79F746-9688-45E7-8AA7-156EA2DD39DD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4C108E8-F4CC-4438-93BA-77B65415B90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3896246C-4F2B-4FF8-AC0C-A06FEE04AA6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61C17B2C-84A9-46E0-97E7-FF58F3B9CA2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49529" y="69850"/>
            <a:ext cx="364297" cy="365125"/>
          </a:xfrm>
        </p:spPr>
        <p:txBody>
          <a:bodyPr/>
          <a:lstStyle/>
          <a:p>
            <a:fld id="{C5773373-833F-4107-AFBE-7CBAC745E715}" type="slidenum">
              <a:rPr lang="en-ID" smtClean="0"/>
              <a:t>17</a:t>
            </a:fld>
            <a:endParaRPr lang="en-ID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2C0E961-CC51-4E65-B764-7AB86BB4B0A0}"/>
              </a:ext>
            </a:extLst>
          </p:cNvPr>
          <p:cNvSpPr txBox="1"/>
          <p:nvPr/>
        </p:nvSpPr>
        <p:spPr>
          <a:xfrm>
            <a:off x="6388838" y="1791906"/>
            <a:ext cx="2755161" cy="110799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id-ID" sz="3300" dirty="0">
                <a:latin typeface="+mj-lt"/>
              </a:rPr>
              <a:t>Three </a:t>
            </a:r>
          </a:p>
          <a:p>
            <a:r>
              <a:rPr lang="id-ID" sz="3300" dirty="0">
                <a:latin typeface="+mj-lt"/>
              </a:rPr>
              <a:t>Portofolios</a:t>
            </a:r>
            <a:endParaRPr lang="en-ID" sz="3300" dirty="0">
              <a:latin typeface="+mj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43DD124-6A33-46F4-B497-A8C6D97196F7}"/>
              </a:ext>
            </a:extLst>
          </p:cNvPr>
          <p:cNvSpPr txBox="1"/>
          <p:nvPr/>
        </p:nvSpPr>
        <p:spPr>
          <a:xfrm>
            <a:off x="4408524" y="2203591"/>
            <a:ext cx="1568053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adipiscing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en-ID" sz="1100" dirty="0" err="1"/>
              <a:t>nulla</a:t>
            </a:r>
            <a:r>
              <a:rPr lang="en-ID" sz="1100" dirty="0"/>
              <a:t> </a:t>
            </a:r>
            <a:r>
              <a:rPr lang="id-ID" sz="1100" dirty="0"/>
              <a:t>at aa </a:t>
            </a:r>
            <a:r>
              <a:rPr lang="en-ID" sz="1100" dirty="0"/>
              <a:t>et</a:t>
            </a:r>
            <a:r>
              <a:rPr lang="id-ID" sz="1100" dirty="0"/>
              <a:t>.</a:t>
            </a:r>
            <a:endParaRPr lang="id-ID" sz="1100" dirty="0">
              <a:ea typeface="Roboto" pitchFamily="2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C2B119F-9776-424B-92EB-6503582FD321}"/>
              </a:ext>
            </a:extLst>
          </p:cNvPr>
          <p:cNvSpPr txBox="1"/>
          <p:nvPr/>
        </p:nvSpPr>
        <p:spPr>
          <a:xfrm>
            <a:off x="4815580" y="1433640"/>
            <a:ext cx="1125613" cy="813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3600" b="1" dirty="0">
                <a:solidFill>
                  <a:schemeClr val="accent1"/>
                </a:solidFill>
                <a:latin typeface="+mj-lt"/>
              </a:rPr>
              <a:t>10%</a:t>
            </a:r>
            <a:endParaRPr lang="id-ID" sz="3600" b="1" dirty="0">
              <a:solidFill>
                <a:schemeClr val="accent1"/>
              </a:solidFill>
              <a:latin typeface="+mj-lt"/>
              <a:ea typeface="Roboto" pitchFamily="2" charset="0"/>
            </a:endParaRPr>
          </a:p>
        </p:txBody>
      </p:sp>
      <p:sp>
        <p:nvSpPr>
          <p:cNvPr id="35" name="Freeform 235">
            <a:extLst>
              <a:ext uri="{FF2B5EF4-FFF2-40B4-BE49-F238E27FC236}">
                <a16:creationId xmlns:a16="http://schemas.microsoft.com/office/drawing/2014/main" id="{96D9E160-ED4B-4FD8-BD88-3261A3F60474}"/>
              </a:ext>
            </a:extLst>
          </p:cNvPr>
          <p:cNvSpPr>
            <a:spLocks/>
          </p:cNvSpPr>
          <p:nvPr/>
        </p:nvSpPr>
        <p:spPr bwMode="auto">
          <a:xfrm>
            <a:off x="4619945" y="1778930"/>
            <a:ext cx="177169" cy="307295"/>
          </a:xfrm>
          <a:custGeom>
            <a:avLst/>
            <a:gdLst>
              <a:gd name="T0" fmla="*/ 75 w 75"/>
              <a:gd name="T1" fmla="*/ 48 h 152"/>
              <a:gd name="T2" fmla="*/ 37 w 75"/>
              <a:gd name="T3" fmla="*/ 0 h 152"/>
              <a:gd name="T4" fmla="*/ 0 w 75"/>
              <a:gd name="T5" fmla="*/ 48 h 152"/>
              <a:gd name="T6" fmla="*/ 28 w 75"/>
              <a:gd name="T7" fmla="*/ 48 h 152"/>
              <a:gd name="T8" fmla="*/ 28 w 75"/>
              <a:gd name="T9" fmla="*/ 152 h 152"/>
              <a:gd name="T10" fmla="*/ 47 w 75"/>
              <a:gd name="T11" fmla="*/ 152 h 152"/>
              <a:gd name="T12" fmla="*/ 47 w 75"/>
              <a:gd name="T13" fmla="*/ 48 h 152"/>
              <a:gd name="T14" fmla="*/ 75 w 75"/>
              <a:gd name="T15" fmla="*/ 4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5" h="152">
                <a:moveTo>
                  <a:pt x="75" y="48"/>
                </a:moveTo>
                <a:lnTo>
                  <a:pt x="37" y="0"/>
                </a:lnTo>
                <a:lnTo>
                  <a:pt x="0" y="48"/>
                </a:lnTo>
                <a:lnTo>
                  <a:pt x="28" y="48"/>
                </a:lnTo>
                <a:lnTo>
                  <a:pt x="28" y="152"/>
                </a:lnTo>
                <a:lnTo>
                  <a:pt x="47" y="152"/>
                </a:lnTo>
                <a:lnTo>
                  <a:pt x="47" y="48"/>
                </a:lnTo>
                <a:lnTo>
                  <a:pt x="75" y="4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4BC95E4-A547-4010-B387-B4157D5DC8E4}"/>
              </a:ext>
            </a:extLst>
          </p:cNvPr>
          <p:cNvSpPr txBox="1"/>
          <p:nvPr/>
        </p:nvSpPr>
        <p:spPr>
          <a:xfrm>
            <a:off x="634890" y="2203591"/>
            <a:ext cx="1568053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adipiscing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en-ID" sz="1100" dirty="0" err="1"/>
              <a:t>nulla</a:t>
            </a:r>
            <a:r>
              <a:rPr lang="en-ID" sz="1100" dirty="0"/>
              <a:t> </a:t>
            </a:r>
            <a:r>
              <a:rPr lang="id-ID" sz="1100" dirty="0"/>
              <a:t>at aa </a:t>
            </a:r>
            <a:r>
              <a:rPr lang="en-ID" sz="1100" dirty="0"/>
              <a:t>et</a:t>
            </a:r>
            <a:r>
              <a:rPr lang="id-ID" sz="1100" dirty="0"/>
              <a:t>.</a:t>
            </a:r>
            <a:endParaRPr lang="id-ID" sz="1100" dirty="0">
              <a:ea typeface="Roboto" pitchFamily="2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0E11B4F-BB86-488C-98DA-7EC9C6D89501}"/>
              </a:ext>
            </a:extLst>
          </p:cNvPr>
          <p:cNvSpPr txBox="1"/>
          <p:nvPr/>
        </p:nvSpPr>
        <p:spPr>
          <a:xfrm>
            <a:off x="1041946" y="1433640"/>
            <a:ext cx="1125613" cy="813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3600" b="1" dirty="0">
                <a:solidFill>
                  <a:schemeClr val="accent1"/>
                </a:solidFill>
                <a:latin typeface="+mj-lt"/>
              </a:rPr>
              <a:t>15%</a:t>
            </a:r>
            <a:endParaRPr lang="id-ID" sz="3600" b="1" dirty="0">
              <a:solidFill>
                <a:schemeClr val="accent1"/>
              </a:solidFill>
              <a:latin typeface="+mj-lt"/>
              <a:ea typeface="Roboto" pitchFamily="2" charset="0"/>
            </a:endParaRPr>
          </a:p>
        </p:txBody>
      </p:sp>
      <p:sp>
        <p:nvSpPr>
          <p:cNvPr id="42" name="Freeform 235">
            <a:extLst>
              <a:ext uri="{FF2B5EF4-FFF2-40B4-BE49-F238E27FC236}">
                <a16:creationId xmlns:a16="http://schemas.microsoft.com/office/drawing/2014/main" id="{DCA9399C-07B1-4528-94D0-AE7A5BAA0CFA}"/>
              </a:ext>
            </a:extLst>
          </p:cNvPr>
          <p:cNvSpPr>
            <a:spLocks/>
          </p:cNvSpPr>
          <p:nvPr/>
        </p:nvSpPr>
        <p:spPr bwMode="auto">
          <a:xfrm>
            <a:off x="846311" y="1778930"/>
            <a:ext cx="177169" cy="307295"/>
          </a:xfrm>
          <a:custGeom>
            <a:avLst/>
            <a:gdLst>
              <a:gd name="T0" fmla="*/ 75 w 75"/>
              <a:gd name="T1" fmla="*/ 48 h 152"/>
              <a:gd name="T2" fmla="*/ 37 w 75"/>
              <a:gd name="T3" fmla="*/ 0 h 152"/>
              <a:gd name="T4" fmla="*/ 0 w 75"/>
              <a:gd name="T5" fmla="*/ 48 h 152"/>
              <a:gd name="T6" fmla="*/ 28 w 75"/>
              <a:gd name="T7" fmla="*/ 48 h 152"/>
              <a:gd name="T8" fmla="*/ 28 w 75"/>
              <a:gd name="T9" fmla="*/ 152 h 152"/>
              <a:gd name="T10" fmla="*/ 47 w 75"/>
              <a:gd name="T11" fmla="*/ 152 h 152"/>
              <a:gd name="T12" fmla="*/ 47 w 75"/>
              <a:gd name="T13" fmla="*/ 48 h 152"/>
              <a:gd name="T14" fmla="*/ 75 w 75"/>
              <a:gd name="T15" fmla="*/ 4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5" h="152">
                <a:moveTo>
                  <a:pt x="75" y="48"/>
                </a:moveTo>
                <a:lnTo>
                  <a:pt x="37" y="0"/>
                </a:lnTo>
                <a:lnTo>
                  <a:pt x="0" y="48"/>
                </a:lnTo>
                <a:lnTo>
                  <a:pt x="28" y="48"/>
                </a:lnTo>
                <a:lnTo>
                  <a:pt x="28" y="152"/>
                </a:lnTo>
                <a:lnTo>
                  <a:pt x="47" y="152"/>
                </a:lnTo>
                <a:lnTo>
                  <a:pt x="47" y="48"/>
                </a:lnTo>
                <a:lnTo>
                  <a:pt x="75" y="4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571C7F7-3C96-46F8-B234-F0EAFD31EF72}"/>
              </a:ext>
            </a:extLst>
          </p:cNvPr>
          <p:cNvSpPr txBox="1"/>
          <p:nvPr/>
        </p:nvSpPr>
        <p:spPr>
          <a:xfrm>
            <a:off x="2511953" y="4649699"/>
            <a:ext cx="1568053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adipiscing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en-ID" sz="1100" dirty="0" err="1"/>
              <a:t>nulla</a:t>
            </a:r>
            <a:r>
              <a:rPr lang="en-ID" sz="1100" dirty="0"/>
              <a:t> </a:t>
            </a:r>
            <a:r>
              <a:rPr lang="id-ID" sz="1100" dirty="0"/>
              <a:t>at aa </a:t>
            </a:r>
            <a:r>
              <a:rPr lang="en-ID" sz="1100" dirty="0"/>
              <a:t>et</a:t>
            </a:r>
            <a:r>
              <a:rPr lang="id-ID" sz="1100" dirty="0"/>
              <a:t>.</a:t>
            </a:r>
            <a:endParaRPr lang="id-ID" sz="1100" dirty="0">
              <a:ea typeface="Roboto" pitchFamily="2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2D678BA-822C-4C13-A484-D837F94961B6}"/>
              </a:ext>
            </a:extLst>
          </p:cNvPr>
          <p:cNvSpPr txBox="1"/>
          <p:nvPr/>
        </p:nvSpPr>
        <p:spPr>
          <a:xfrm>
            <a:off x="2919009" y="3879748"/>
            <a:ext cx="1125613" cy="813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3600" b="1" dirty="0">
                <a:solidFill>
                  <a:schemeClr val="accent1"/>
                </a:solidFill>
                <a:latin typeface="+mj-lt"/>
              </a:rPr>
              <a:t>12%</a:t>
            </a:r>
            <a:endParaRPr lang="id-ID" sz="3600" b="1" dirty="0">
              <a:solidFill>
                <a:schemeClr val="accent1"/>
              </a:solidFill>
              <a:latin typeface="+mj-lt"/>
              <a:ea typeface="Roboto" pitchFamily="2" charset="0"/>
            </a:endParaRPr>
          </a:p>
        </p:txBody>
      </p:sp>
      <p:sp>
        <p:nvSpPr>
          <p:cNvPr id="47" name="Freeform 235">
            <a:extLst>
              <a:ext uri="{FF2B5EF4-FFF2-40B4-BE49-F238E27FC236}">
                <a16:creationId xmlns:a16="http://schemas.microsoft.com/office/drawing/2014/main" id="{3A6F126E-2E75-4CF6-A943-81A01A4EF218}"/>
              </a:ext>
            </a:extLst>
          </p:cNvPr>
          <p:cNvSpPr>
            <a:spLocks/>
          </p:cNvSpPr>
          <p:nvPr/>
        </p:nvSpPr>
        <p:spPr bwMode="auto">
          <a:xfrm>
            <a:off x="2723373" y="4225038"/>
            <a:ext cx="177169" cy="307295"/>
          </a:xfrm>
          <a:custGeom>
            <a:avLst/>
            <a:gdLst>
              <a:gd name="T0" fmla="*/ 75 w 75"/>
              <a:gd name="T1" fmla="*/ 48 h 152"/>
              <a:gd name="T2" fmla="*/ 37 w 75"/>
              <a:gd name="T3" fmla="*/ 0 h 152"/>
              <a:gd name="T4" fmla="*/ 0 w 75"/>
              <a:gd name="T5" fmla="*/ 48 h 152"/>
              <a:gd name="T6" fmla="*/ 28 w 75"/>
              <a:gd name="T7" fmla="*/ 48 h 152"/>
              <a:gd name="T8" fmla="*/ 28 w 75"/>
              <a:gd name="T9" fmla="*/ 152 h 152"/>
              <a:gd name="T10" fmla="*/ 47 w 75"/>
              <a:gd name="T11" fmla="*/ 152 h 152"/>
              <a:gd name="T12" fmla="*/ 47 w 75"/>
              <a:gd name="T13" fmla="*/ 48 h 152"/>
              <a:gd name="T14" fmla="*/ 75 w 75"/>
              <a:gd name="T15" fmla="*/ 4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5" h="152">
                <a:moveTo>
                  <a:pt x="75" y="48"/>
                </a:moveTo>
                <a:lnTo>
                  <a:pt x="37" y="0"/>
                </a:lnTo>
                <a:lnTo>
                  <a:pt x="0" y="48"/>
                </a:lnTo>
                <a:lnTo>
                  <a:pt x="28" y="48"/>
                </a:lnTo>
                <a:lnTo>
                  <a:pt x="28" y="152"/>
                </a:lnTo>
                <a:lnTo>
                  <a:pt x="47" y="152"/>
                </a:lnTo>
                <a:lnTo>
                  <a:pt x="47" y="48"/>
                </a:lnTo>
                <a:lnTo>
                  <a:pt x="75" y="4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4ABEC25-EC30-4F7D-B279-E9EA2C9A566E}"/>
              </a:ext>
            </a:extLst>
          </p:cNvPr>
          <p:cNvSpPr txBox="1"/>
          <p:nvPr/>
        </p:nvSpPr>
        <p:spPr>
          <a:xfrm>
            <a:off x="6440091" y="3418301"/>
            <a:ext cx="2204015" cy="1333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adipiscing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en-ID" sz="1100" dirty="0" err="1"/>
              <a:t>nulla</a:t>
            </a:r>
            <a:r>
              <a:rPr lang="en-ID" sz="1100" dirty="0"/>
              <a:t> </a:t>
            </a:r>
            <a:r>
              <a:rPr lang="id-ID" sz="1100" dirty="0"/>
              <a:t>at aa </a:t>
            </a:r>
            <a:r>
              <a:rPr lang="en-ID" sz="1100" dirty="0"/>
              <a:t>et ex </a:t>
            </a:r>
            <a:r>
              <a:rPr lang="en-ID" sz="1100" dirty="0" err="1"/>
              <a:t>bibendum</a:t>
            </a:r>
            <a:r>
              <a:rPr lang="en-ID" sz="1100" dirty="0"/>
              <a:t> </a:t>
            </a:r>
            <a:r>
              <a:rPr lang="en-ID" sz="1100" dirty="0" err="1"/>
              <a:t>rhoncus</a:t>
            </a:r>
            <a:r>
              <a:rPr lang="en-ID" sz="1100" dirty="0"/>
              <a:t> vitae</a:t>
            </a:r>
            <a:r>
              <a:rPr lang="id-ID" sz="1100" dirty="0"/>
              <a:t> ke</a:t>
            </a:r>
            <a:r>
              <a:rPr lang="en-ID" sz="1100" dirty="0"/>
              <a:t> </a:t>
            </a:r>
            <a:r>
              <a:rPr lang="en-ID" sz="1100" dirty="0" err="1"/>
              <a:t>nec</a:t>
            </a:r>
            <a:r>
              <a:rPr lang="en-ID" sz="1100" dirty="0"/>
              <a:t> </a:t>
            </a:r>
            <a:r>
              <a:rPr lang="en-ID" sz="1100" dirty="0" err="1"/>
              <a:t>tortor</a:t>
            </a:r>
            <a:r>
              <a:rPr lang="en-ID" sz="1100" dirty="0"/>
              <a:t>. Morbi </a:t>
            </a:r>
            <a:r>
              <a:rPr lang="en-ID" sz="1100" dirty="0" err="1"/>
              <a:t>aliquet</a:t>
            </a:r>
            <a:r>
              <a:rPr lang="en-ID" sz="1100" dirty="0"/>
              <a:t> </a:t>
            </a:r>
            <a:r>
              <a:rPr lang="id-ID" sz="1100" dirty="0"/>
              <a:t>sio </a:t>
            </a:r>
            <a:r>
              <a:rPr lang="en-ID" sz="1100" dirty="0" err="1"/>
              <a:t>metus</a:t>
            </a:r>
            <a:r>
              <a:rPr lang="en-ID" sz="1100" dirty="0"/>
              <a:t> </a:t>
            </a:r>
            <a:r>
              <a:rPr lang="en-ID" sz="1100" dirty="0" err="1"/>
              <a:t>enim</a:t>
            </a:r>
            <a:r>
              <a:rPr lang="en-ID" sz="1100" dirty="0"/>
              <a:t>, non gravida </a:t>
            </a:r>
            <a:r>
              <a:rPr lang="en-ID" sz="1100" dirty="0" err="1"/>
              <a:t>velit</a:t>
            </a:r>
            <a:r>
              <a:rPr lang="en-ID" sz="1100" dirty="0"/>
              <a:t> </a:t>
            </a:r>
            <a:r>
              <a:rPr lang="en-ID" sz="1100" dirty="0" err="1"/>
              <a:t>tempor</a:t>
            </a:r>
            <a:r>
              <a:rPr lang="id-ID" sz="1100" dirty="0"/>
              <a:t>.</a:t>
            </a:r>
            <a:endParaRPr lang="id-ID" sz="1100" dirty="0">
              <a:ea typeface="Roboto" pitchFamily="2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FE782DA5-F5A9-4BD5-9CB6-8489D06701DD}"/>
              </a:ext>
            </a:extLst>
          </p:cNvPr>
          <p:cNvSpPr txBox="1"/>
          <p:nvPr/>
        </p:nvSpPr>
        <p:spPr>
          <a:xfrm>
            <a:off x="6440091" y="3093991"/>
            <a:ext cx="1646091" cy="337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 b="1" dirty="0">
                <a:solidFill>
                  <a:schemeClr val="accent1"/>
                </a:solidFill>
              </a:rPr>
              <a:t>D</a:t>
            </a:r>
            <a:r>
              <a:rPr lang="id-ID" sz="1200" b="1" dirty="0">
                <a:solidFill>
                  <a:schemeClr val="accent1"/>
                </a:solidFill>
              </a:rPr>
              <a:t>escription</a:t>
            </a:r>
            <a:endParaRPr lang="id-ID" sz="1200" b="1" dirty="0">
              <a:solidFill>
                <a:schemeClr val="accent1"/>
              </a:solidFill>
              <a:ea typeface="Roboto" pitchFamily="2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B40B2E4B-0FBC-49E5-A46F-5E70CF26099D}"/>
              </a:ext>
            </a:extLst>
          </p:cNvPr>
          <p:cNvSpPr txBox="1"/>
          <p:nvPr/>
        </p:nvSpPr>
        <p:spPr>
          <a:xfrm>
            <a:off x="6440091" y="4825378"/>
            <a:ext cx="2204015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adipiscing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en-ID" sz="1100" dirty="0" err="1"/>
              <a:t>nulla</a:t>
            </a:r>
            <a:r>
              <a:rPr lang="en-ID" sz="1100" dirty="0"/>
              <a:t> </a:t>
            </a:r>
            <a:r>
              <a:rPr lang="id-ID" sz="1100" dirty="0"/>
              <a:t>at aa.</a:t>
            </a:r>
            <a:endParaRPr lang="id-ID" sz="1100" dirty="0">
              <a:ea typeface="Roboto" pitchFamily="2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23C43430-B3A2-4FD9-9AF5-861526485A22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0242D15-7122-4976-8E4F-524DA756E003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6159CFF6-DECB-42B5-967F-88D4DFC94B24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43" name="Freeform 19">
              <a:extLst>
                <a:ext uri="{FF2B5EF4-FFF2-40B4-BE49-F238E27FC236}">
                  <a16:creationId xmlns:a16="http://schemas.microsoft.com/office/drawing/2014/main" id="{26B69FDD-5EE2-4A73-811D-A1207922965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5" name="Freeform 20">
              <a:extLst>
                <a:ext uri="{FF2B5EF4-FFF2-40B4-BE49-F238E27FC236}">
                  <a16:creationId xmlns:a16="http://schemas.microsoft.com/office/drawing/2014/main" id="{32846573-8276-4EE7-AE97-E4BD3D824DB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AD029AE4-4E65-4095-B5B1-355A7EDC2801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52" name="Freeform 24">
              <a:extLst>
                <a:ext uri="{FF2B5EF4-FFF2-40B4-BE49-F238E27FC236}">
                  <a16:creationId xmlns:a16="http://schemas.microsoft.com/office/drawing/2014/main" id="{2889DCA9-244B-440C-AA02-5F367BFF13C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48CF04FE-E68B-4301-94CD-EC27289ABE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A901F749-2EE4-419D-A664-EAFEF900E0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5" name="Freeform 27">
              <a:extLst>
                <a:ext uri="{FF2B5EF4-FFF2-40B4-BE49-F238E27FC236}">
                  <a16:creationId xmlns:a16="http://schemas.microsoft.com/office/drawing/2014/main" id="{EDAE145F-1164-4228-A3A3-69B4923CA9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C8E7F109-4B75-48F1-B70A-6A9D008E45AB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57" name="Freeform 48">
              <a:extLst>
                <a:ext uri="{FF2B5EF4-FFF2-40B4-BE49-F238E27FC236}">
                  <a16:creationId xmlns:a16="http://schemas.microsoft.com/office/drawing/2014/main" id="{71773547-C979-4458-BF5B-E5EC6E8F72D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8" name="Freeform 49">
              <a:extLst>
                <a:ext uri="{FF2B5EF4-FFF2-40B4-BE49-F238E27FC236}">
                  <a16:creationId xmlns:a16="http://schemas.microsoft.com/office/drawing/2014/main" id="{BD09C6A0-85F4-441A-9F0B-4845BC04660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45744637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>
            <a:extLst>
              <a:ext uri="{FF2B5EF4-FFF2-40B4-BE49-F238E27FC236}">
                <a16:creationId xmlns:a16="http://schemas.microsoft.com/office/drawing/2014/main" id="{6F50A225-2F99-4A68-AF91-FA984BDE3FE0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9703486-7B93-4539-86E1-A6C55F66F545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B510583-56D8-4E93-998F-55CF4FCD940C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8B730D69-4729-44EA-920A-46A33AF3996C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36" name="Freeform 19">
              <a:extLst>
                <a:ext uri="{FF2B5EF4-FFF2-40B4-BE49-F238E27FC236}">
                  <a16:creationId xmlns:a16="http://schemas.microsoft.com/office/drawing/2014/main" id="{0D33A585-68EC-4F1C-9F61-8F31C55C9B7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7" name="Freeform 20">
              <a:extLst>
                <a:ext uri="{FF2B5EF4-FFF2-40B4-BE49-F238E27FC236}">
                  <a16:creationId xmlns:a16="http://schemas.microsoft.com/office/drawing/2014/main" id="{32050319-8ECF-48B5-97D4-6C25F6541681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F85553F1-FFCB-4551-A672-87F06433CA6A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39" name="Freeform 24">
              <a:extLst>
                <a:ext uri="{FF2B5EF4-FFF2-40B4-BE49-F238E27FC236}">
                  <a16:creationId xmlns:a16="http://schemas.microsoft.com/office/drawing/2014/main" id="{3DB752B8-CEEE-4E2D-BB72-CDB66CE9F28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1BF323E2-10C7-4BBC-9FE2-F6C541CB42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46AD56F3-543F-47A8-B9EC-0FC937B73C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2" name="Freeform 27">
              <a:extLst>
                <a:ext uri="{FF2B5EF4-FFF2-40B4-BE49-F238E27FC236}">
                  <a16:creationId xmlns:a16="http://schemas.microsoft.com/office/drawing/2014/main" id="{1120EF5D-67DE-4A11-8313-7D5AFE6DAC7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2629131A-2308-4E41-BAD4-5FADBDD2B2EA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44" name="Freeform 48">
              <a:extLst>
                <a:ext uri="{FF2B5EF4-FFF2-40B4-BE49-F238E27FC236}">
                  <a16:creationId xmlns:a16="http://schemas.microsoft.com/office/drawing/2014/main" id="{B182FE16-961C-4377-B08B-5C17B8072FF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5" name="Freeform 49">
              <a:extLst>
                <a:ext uri="{FF2B5EF4-FFF2-40B4-BE49-F238E27FC236}">
                  <a16:creationId xmlns:a16="http://schemas.microsoft.com/office/drawing/2014/main" id="{5F22FBB8-6F7F-4D10-9FB4-BF4581A9B8F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pic>
        <p:nvPicPr>
          <p:cNvPr id="22" name="Picture 21">
            <a:extLst>
              <a:ext uri="{FF2B5EF4-FFF2-40B4-BE49-F238E27FC236}">
                <a16:creationId xmlns:a16="http://schemas.microsoft.com/office/drawing/2014/main" id="{6DAF46B7-DD21-49B1-B01C-0FB4BEC8BCF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6741" y="1324485"/>
            <a:ext cx="3828415" cy="321883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606372" y="1076775"/>
            <a:ext cx="2970685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3300" dirty="0">
                <a:latin typeface="+mj-lt"/>
              </a:rPr>
              <a:t>Online Market</a:t>
            </a:r>
          </a:p>
          <a:p>
            <a:r>
              <a:rPr lang="id-ID" sz="3300" dirty="0">
                <a:latin typeface="+mj-lt"/>
              </a:rPr>
              <a:t>Growth</a:t>
            </a:r>
            <a:endParaRPr lang="en-ID" sz="3300" dirty="0">
              <a:latin typeface="+mj-lt"/>
            </a:endParaRP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5B742BB2-11D5-416D-B755-9D1D752914F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32278" y="69850"/>
            <a:ext cx="378168" cy="365125"/>
          </a:xfrm>
        </p:spPr>
        <p:txBody>
          <a:bodyPr/>
          <a:lstStyle/>
          <a:p>
            <a:fld id="{C5773373-833F-4107-AFBE-7CBAC745E715}" type="slidenum">
              <a:rPr lang="en-ID" smtClean="0"/>
              <a:t>18</a:t>
            </a:fld>
            <a:endParaRPr lang="en-ID" dirty="0"/>
          </a:p>
        </p:txBody>
      </p:sp>
      <p:graphicFrame>
        <p:nvGraphicFramePr>
          <p:cNvPr id="23" name="Chart 22">
            <a:extLst>
              <a:ext uri="{FF2B5EF4-FFF2-40B4-BE49-F238E27FC236}">
                <a16:creationId xmlns:a16="http://schemas.microsoft.com/office/drawing/2014/main" id="{B2CD70AB-F867-4030-8A12-464536E9A9F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81642911"/>
              </p:ext>
            </p:extLst>
          </p:nvPr>
        </p:nvGraphicFramePr>
        <p:xfrm>
          <a:off x="628650" y="2475778"/>
          <a:ext cx="3760470" cy="3407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971D9597-2928-4226-9EFA-F6191431875A}"/>
              </a:ext>
            </a:extLst>
          </p:cNvPr>
          <p:cNvSpPr txBox="1"/>
          <p:nvPr/>
        </p:nvSpPr>
        <p:spPr>
          <a:xfrm>
            <a:off x="4879669" y="4861010"/>
            <a:ext cx="13789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200" b="1" dirty="0">
                <a:latin typeface="+mj-lt"/>
              </a:rPr>
              <a:t>Description Here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16423AD-1F12-4E3F-9387-B88F98DC1B3A}"/>
              </a:ext>
            </a:extLst>
          </p:cNvPr>
          <p:cNvSpPr txBox="1"/>
          <p:nvPr/>
        </p:nvSpPr>
        <p:spPr>
          <a:xfrm>
            <a:off x="5020813" y="5181425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20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Quartal I</a:t>
            </a:r>
            <a:endParaRPr lang="en-US" sz="1200" b="1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91A5204-57C0-4788-AF43-51938FE4E2C9}"/>
              </a:ext>
            </a:extLst>
          </p:cNvPr>
          <p:cNvSpPr txBox="1"/>
          <p:nvPr/>
        </p:nvSpPr>
        <p:spPr>
          <a:xfrm>
            <a:off x="6934227" y="5191546"/>
            <a:ext cx="8483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20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Quartal II</a:t>
            </a:r>
            <a:endParaRPr lang="en-US" sz="1200" b="1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F14C3C0-FF0E-4663-A013-8C7B952D8E49}"/>
              </a:ext>
            </a:extLst>
          </p:cNvPr>
          <p:cNvSpPr txBox="1"/>
          <p:nvPr/>
        </p:nvSpPr>
        <p:spPr>
          <a:xfrm>
            <a:off x="5020812" y="5458674"/>
            <a:ext cx="17768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ea typeface="Open Sans" panose="020B0606030504020204" pitchFamily="34" charset="0"/>
                <a:cs typeface="Open Sans" panose="020B0606030504020204" pitchFamily="34" charset="0"/>
              </a:rPr>
              <a:t>Lorem ipsum dolor.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9793F06-0BB9-43EE-AD2A-3BBF03083CAD}"/>
              </a:ext>
            </a:extLst>
          </p:cNvPr>
          <p:cNvSpPr txBox="1"/>
          <p:nvPr/>
        </p:nvSpPr>
        <p:spPr>
          <a:xfrm>
            <a:off x="6934227" y="5458917"/>
            <a:ext cx="17768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ea typeface="Open Sans" panose="020B0606030504020204" pitchFamily="34" charset="0"/>
                <a:cs typeface="Open Sans" panose="020B0606030504020204" pitchFamily="34" charset="0"/>
              </a:rPr>
              <a:t>Lorem ipsum dolor.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86EBA65-58E1-42DF-8189-CDF831ED460F}"/>
              </a:ext>
            </a:extLst>
          </p:cNvPr>
          <p:cNvSpPr/>
          <p:nvPr/>
        </p:nvSpPr>
        <p:spPr>
          <a:xfrm>
            <a:off x="4945320" y="5287873"/>
            <a:ext cx="68580" cy="68580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C98C0A1-B9AB-455F-AA10-BB786538EDE8}"/>
              </a:ext>
            </a:extLst>
          </p:cNvPr>
          <p:cNvSpPr/>
          <p:nvPr/>
        </p:nvSpPr>
        <p:spPr>
          <a:xfrm>
            <a:off x="6872742" y="5287873"/>
            <a:ext cx="68580" cy="685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452589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94AB980D-99C8-4F87-B81E-D92FE5D9ADF2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B97B96D-329E-420E-A128-D545AEC52A31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B189E71-4526-476F-9A04-BC41BB633A05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69FE052-4BF9-45DF-97C9-C7FBF562969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23652" y="69850"/>
            <a:ext cx="406078" cy="365125"/>
          </a:xfrm>
        </p:spPr>
        <p:txBody>
          <a:bodyPr/>
          <a:lstStyle/>
          <a:p>
            <a:fld id="{C5773373-833F-4107-AFBE-7CBAC745E715}" type="slidenum">
              <a:rPr lang="en-ID" smtClean="0"/>
              <a:t>19</a:t>
            </a:fld>
            <a:endParaRPr lang="en-ID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85B83388-F00A-4809-9B35-ECE2964D39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537123" y="837174"/>
            <a:ext cx="4932085" cy="6020826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FF04D18E-B595-4B88-8640-9F5692F58A9F}"/>
              </a:ext>
            </a:extLst>
          </p:cNvPr>
          <p:cNvSpPr txBox="1"/>
          <p:nvPr/>
        </p:nvSpPr>
        <p:spPr>
          <a:xfrm>
            <a:off x="4749039" y="1138048"/>
            <a:ext cx="3079968" cy="110799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id-ID" sz="3300" dirty="0">
                <a:latin typeface="+mj-lt"/>
              </a:rPr>
              <a:t>Smartphone</a:t>
            </a:r>
          </a:p>
          <a:p>
            <a:r>
              <a:rPr lang="id-ID" sz="3300" dirty="0">
                <a:latin typeface="+mj-lt"/>
              </a:rPr>
              <a:t>Mockup</a:t>
            </a:r>
            <a:endParaRPr lang="en-ID" sz="3300" dirty="0">
              <a:latin typeface="+mj-lt"/>
            </a:endParaRPr>
          </a:p>
        </p:txBody>
      </p:sp>
      <p:graphicFrame>
        <p:nvGraphicFramePr>
          <p:cNvPr id="23" name="Chart 22">
            <a:extLst>
              <a:ext uri="{FF2B5EF4-FFF2-40B4-BE49-F238E27FC236}">
                <a16:creationId xmlns:a16="http://schemas.microsoft.com/office/drawing/2014/main" id="{82C632B7-7080-43DA-B5CD-7D9F25A57EE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97335677"/>
              </p:ext>
            </p:extLst>
          </p:nvPr>
        </p:nvGraphicFramePr>
        <p:xfrm>
          <a:off x="4362757" y="4299186"/>
          <a:ext cx="2130183" cy="14201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5" name="Oval 24">
            <a:extLst>
              <a:ext uri="{FF2B5EF4-FFF2-40B4-BE49-F238E27FC236}">
                <a16:creationId xmlns:a16="http://schemas.microsoft.com/office/drawing/2014/main" id="{8E7934FB-7361-4D8E-9ECA-83C83FAA9F33}"/>
              </a:ext>
            </a:extLst>
          </p:cNvPr>
          <p:cNvSpPr/>
          <p:nvPr/>
        </p:nvSpPr>
        <p:spPr>
          <a:xfrm>
            <a:off x="5100551" y="4681950"/>
            <a:ext cx="654594" cy="65459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6601CE8-151E-40FD-AD82-935C5113E4EB}"/>
              </a:ext>
            </a:extLst>
          </p:cNvPr>
          <p:cNvSpPr txBox="1"/>
          <p:nvPr/>
        </p:nvSpPr>
        <p:spPr>
          <a:xfrm>
            <a:off x="4692865" y="4859206"/>
            <a:ext cx="146996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350" dirty="0">
                <a:solidFill>
                  <a:schemeClr val="bg2"/>
                </a:solidFill>
                <a:latin typeface="+mj-lt"/>
              </a:rPr>
              <a:t>80%</a:t>
            </a:r>
            <a:endParaRPr lang="en-US" sz="1350" dirty="0">
              <a:solidFill>
                <a:schemeClr val="bg2"/>
              </a:solidFill>
              <a:latin typeface="+mj-lt"/>
            </a:endParaRPr>
          </a:p>
        </p:txBody>
      </p:sp>
      <p:graphicFrame>
        <p:nvGraphicFramePr>
          <p:cNvPr id="27" name="Chart 26">
            <a:extLst>
              <a:ext uri="{FF2B5EF4-FFF2-40B4-BE49-F238E27FC236}">
                <a16:creationId xmlns:a16="http://schemas.microsoft.com/office/drawing/2014/main" id="{CA5BAC49-D59A-4D95-8820-B67B6A4E400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04822324"/>
              </p:ext>
            </p:extLst>
          </p:nvPr>
        </p:nvGraphicFramePr>
        <p:xfrm>
          <a:off x="4362757" y="2643255"/>
          <a:ext cx="2130183" cy="14201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8" name="Oval 27">
            <a:extLst>
              <a:ext uri="{FF2B5EF4-FFF2-40B4-BE49-F238E27FC236}">
                <a16:creationId xmlns:a16="http://schemas.microsoft.com/office/drawing/2014/main" id="{26A3084D-7A78-453F-83FD-2862441E271A}"/>
              </a:ext>
            </a:extLst>
          </p:cNvPr>
          <p:cNvSpPr/>
          <p:nvPr/>
        </p:nvSpPr>
        <p:spPr>
          <a:xfrm>
            <a:off x="5100551" y="3026019"/>
            <a:ext cx="654594" cy="65459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1ABB8D8-EF8D-4CD9-9060-CC6F5FD5054A}"/>
              </a:ext>
            </a:extLst>
          </p:cNvPr>
          <p:cNvSpPr txBox="1"/>
          <p:nvPr/>
        </p:nvSpPr>
        <p:spPr>
          <a:xfrm>
            <a:off x="4692865" y="3203275"/>
            <a:ext cx="146996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350" dirty="0">
                <a:solidFill>
                  <a:schemeClr val="bg2"/>
                </a:solidFill>
                <a:latin typeface="+mj-lt"/>
              </a:rPr>
              <a:t>65%</a:t>
            </a:r>
            <a:endParaRPr lang="en-US" sz="135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979B84E-6798-408F-973A-23653A83A833}"/>
              </a:ext>
            </a:extLst>
          </p:cNvPr>
          <p:cNvSpPr txBox="1"/>
          <p:nvPr/>
        </p:nvSpPr>
        <p:spPr>
          <a:xfrm>
            <a:off x="6175668" y="4687278"/>
            <a:ext cx="2162837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dolor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veniam</a:t>
            </a:r>
            <a:r>
              <a:rPr lang="en-US" sz="1100" dirty="0"/>
              <a:t> </a:t>
            </a:r>
            <a:r>
              <a:rPr lang="en-US" sz="1100" dirty="0" err="1"/>
              <a:t>erat</a:t>
            </a:r>
            <a:r>
              <a:rPr lang="en-US" sz="1100" dirty="0"/>
              <a:t> lorem stet. </a:t>
            </a:r>
            <a:r>
              <a:rPr lang="en-US" sz="1100" dirty="0" err="1"/>
              <a:t>Lobortis</a:t>
            </a:r>
            <a:r>
              <a:rPr lang="en-US" sz="1100" dirty="0"/>
              <a:t> </a:t>
            </a:r>
            <a:r>
              <a:rPr lang="en-US" sz="1100" dirty="0" err="1"/>
              <a:t>tempor</a:t>
            </a:r>
            <a:r>
              <a:rPr lang="en-US" sz="1100" dirty="0"/>
              <a:t> </a:t>
            </a:r>
            <a:r>
              <a:rPr lang="en-US" sz="1100" dirty="0" err="1"/>
              <a:t>facilisi</a:t>
            </a:r>
            <a:r>
              <a:rPr lang="en-US" sz="1100" dirty="0"/>
              <a:t> duo no</a:t>
            </a:r>
            <a:r>
              <a:rPr lang="id-ID" sz="1100" dirty="0"/>
              <a:t>.</a:t>
            </a:r>
            <a:endParaRPr lang="en-US" sz="11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4C200E7-F6D6-4B5E-9109-4BC76BA4EBCC}"/>
              </a:ext>
            </a:extLst>
          </p:cNvPr>
          <p:cNvSpPr txBox="1"/>
          <p:nvPr/>
        </p:nvSpPr>
        <p:spPr>
          <a:xfrm>
            <a:off x="6175668" y="4423794"/>
            <a:ext cx="16598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+mj-lt"/>
              </a:rPr>
              <a:t>Description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0F510B7-C193-40A1-BA54-995382C3A680}"/>
              </a:ext>
            </a:extLst>
          </p:cNvPr>
          <p:cNvSpPr txBox="1"/>
          <p:nvPr/>
        </p:nvSpPr>
        <p:spPr>
          <a:xfrm>
            <a:off x="6175668" y="3042471"/>
            <a:ext cx="2162837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dolor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veniam</a:t>
            </a:r>
            <a:r>
              <a:rPr lang="en-US" sz="1100" dirty="0"/>
              <a:t> </a:t>
            </a:r>
            <a:r>
              <a:rPr lang="en-US" sz="1100" dirty="0" err="1"/>
              <a:t>erat</a:t>
            </a:r>
            <a:r>
              <a:rPr lang="en-US" sz="1100" dirty="0"/>
              <a:t> lorem stet. </a:t>
            </a:r>
            <a:r>
              <a:rPr lang="en-US" sz="1100" dirty="0" err="1"/>
              <a:t>Lobortis</a:t>
            </a:r>
            <a:r>
              <a:rPr lang="en-US" sz="1100" dirty="0"/>
              <a:t> </a:t>
            </a:r>
            <a:r>
              <a:rPr lang="en-US" sz="1100" dirty="0" err="1"/>
              <a:t>tempor</a:t>
            </a:r>
            <a:r>
              <a:rPr lang="en-US" sz="1100" dirty="0"/>
              <a:t> </a:t>
            </a:r>
            <a:r>
              <a:rPr lang="en-US" sz="1100" dirty="0" err="1"/>
              <a:t>facilisi</a:t>
            </a:r>
            <a:r>
              <a:rPr lang="en-US" sz="1100" dirty="0"/>
              <a:t> duo no</a:t>
            </a:r>
            <a:r>
              <a:rPr lang="id-ID" sz="1100" dirty="0"/>
              <a:t>.</a:t>
            </a:r>
            <a:endParaRPr lang="en-US" sz="11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53359E3-006A-4D2C-A07D-5EF2648B237C}"/>
              </a:ext>
            </a:extLst>
          </p:cNvPr>
          <p:cNvSpPr txBox="1"/>
          <p:nvPr/>
        </p:nvSpPr>
        <p:spPr>
          <a:xfrm>
            <a:off x="6175668" y="2778987"/>
            <a:ext cx="16598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+mj-lt"/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69312850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A6BD0F56-3324-4A4E-83BD-B87F5CCF1382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BE9C2A4-A5F3-443E-B97D-E3DF6EE685D0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6B6EE-AD0F-4377-8B86-2EE96299496F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606372" y="2399811"/>
            <a:ext cx="2844048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3300" dirty="0">
                <a:latin typeface="+mj-lt"/>
              </a:rPr>
              <a:t>Introducing</a:t>
            </a:r>
          </a:p>
          <a:p>
            <a:r>
              <a:rPr lang="id-ID" sz="3300" dirty="0">
                <a:latin typeface="+mj-lt"/>
              </a:rPr>
              <a:t>Our Company</a:t>
            </a:r>
            <a:endParaRPr lang="en-ID" sz="3300" dirty="0">
              <a:latin typeface="+mj-lt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C1E799-C527-4753-B46B-87CC6E54265A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B43E86F8-085C-484D-9CD5-2954EDFB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23ED1210-2C53-4555-B81F-7B21C2C27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24A5C5-21B7-4123-8C1C-E2FC70B42BCA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5B7C8E01-8B47-4D4C-93B3-ACCEFE8D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EB7E0-6800-4B5D-99E5-EF32425D8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F0065C-7143-4BCE-99EC-0B1A482DC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0DE89C9C-AE33-420F-9004-089A966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A311DE-814D-48FA-B5AB-CF014EE516AA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12FDD6F0-58FB-44B1-B803-83FE75F8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CFB5AFE7-2242-4C38-B0DB-C28EBEFF10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1294F15B-200E-4B86-BE67-02C42884BEE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DE1C3350-49B9-4936-A73E-39645F67A2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2</a:t>
            </a:fld>
            <a:endParaRPr lang="en-ID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3160F2F-DB77-4AAC-A3F4-B601E74CCA56}"/>
              </a:ext>
            </a:extLst>
          </p:cNvPr>
          <p:cNvSpPr txBox="1"/>
          <p:nvPr/>
        </p:nvSpPr>
        <p:spPr>
          <a:xfrm>
            <a:off x="626159" y="3847917"/>
            <a:ext cx="3155354" cy="10792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dolor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veniam</a:t>
            </a:r>
            <a:r>
              <a:rPr lang="en-US" sz="1100" dirty="0"/>
              <a:t> </a:t>
            </a:r>
            <a:r>
              <a:rPr lang="en-US" sz="1100" dirty="0" err="1"/>
              <a:t>erat</a:t>
            </a:r>
            <a:r>
              <a:rPr lang="en-US" sz="1100" dirty="0"/>
              <a:t> lorem stet. </a:t>
            </a:r>
            <a:r>
              <a:rPr lang="en-US" sz="1100" dirty="0" err="1"/>
              <a:t>Lobortis</a:t>
            </a:r>
            <a:r>
              <a:rPr lang="en-US" sz="1100" dirty="0"/>
              <a:t> </a:t>
            </a:r>
            <a:r>
              <a:rPr lang="en-US" sz="1100" dirty="0" err="1"/>
              <a:t>tempor</a:t>
            </a:r>
            <a:r>
              <a:rPr lang="en-US" sz="1100" dirty="0"/>
              <a:t> </a:t>
            </a:r>
            <a:r>
              <a:rPr lang="en-US" sz="1100" dirty="0" err="1"/>
              <a:t>facilisi</a:t>
            </a:r>
            <a:r>
              <a:rPr lang="en-US" sz="1100" dirty="0"/>
              <a:t> duo no. </a:t>
            </a:r>
            <a:r>
              <a:rPr lang="en-US" sz="1100" dirty="0" err="1"/>
              <a:t>Exerci</a:t>
            </a:r>
            <a:r>
              <a:rPr lang="en-US" sz="1100" dirty="0"/>
              <a:t> </a:t>
            </a:r>
            <a:r>
              <a:rPr lang="en-US" sz="1100" dirty="0" err="1"/>
              <a:t>eirmod</a:t>
            </a:r>
            <a:r>
              <a:rPr lang="en-US" sz="1100" dirty="0"/>
              <a:t> </a:t>
            </a:r>
            <a:r>
              <a:rPr lang="en-US" sz="1100" dirty="0" err="1"/>
              <a:t>laoreet</a:t>
            </a:r>
            <a:r>
              <a:rPr lang="en-US" sz="1100" dirty="0"/>
              <a:t>. </a:t>
            </a:r>
            <a:r>
              <a:rPr lang="en-US" sz="1100" dirty="0" err="1"/>
              <a:t>Erat</a:t>
            </a:r>
            <a:r>
              <a:rPr lang="en-US" sz="1100" dirty="0"/>
              <a:t> lorem </a:t>
            </a:r>
            <a:r>
              <a:rPr lang="en-US" sz="1100" dirty="0" err="1"/>
              <a:t>autem</a:t>
            </a:r>
            <a:r>
              <a:rPr lang="en-US" sz="1100" dirty="0"/>
              <a:t> </a:t>
            </a:r>
            <a:r>
              <a:rPr lang="en-US" sz="1100" dirty="0" err="1"/>
              <a:t>nonumy</a:t>
            </a:r>
            <a:r>
              <a:rPr lang="en-US" sz="1100" dirty="0"/>
              <a:t> </a:t>
            </a:r>
            <a:r>
              <a:rPr lang="en-US" sz="1100" dirty="0" err="1"/>
              <a:t>consetetur</a:t>
            </a:r>
            <a:r>
              <a:rPr lang="en-US" sz="1100" dirty="0"/>
              <a:t>. </a:t>
            </a:r>
            <a:r>
              <a:rPr lang="en-US" sz="1100" dirty="0" err="1"/>
              <a:t>Consetetur</a:t>
            </a:r>
            <a:r>
              <a:rPr lang="en-US" sz="1100" dirty="0"/>
              <a:t> </a:t>
            </a:r>
            <a:r>
              <a:rPr lang="id-ID" sz="1100" dirty="0"/>
              <a:t>s</a:t>
            </a:r>
            <a:r>
              <a:rPr lang="en-US" sz="1100" dirty="0" err="1"/>
              <a:t>adipscing</a:t>
            </a:r>
            <a:r>
              <a:rPr lang="en-US" sz="1100" dirty="0"/>
              <a:t> duo </a:t>
            </a:r>
            <a:r>
              <a:rPr lang="en-US" sz="1100" dirty="0" err="1"/>
              <a:t>elit</a:t>
            </a:r>
            <a:r>
              <a:rPr lang="en-US" sz="1100" dirty="0"/>
              <a:t> vel et quod. 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390A9F03-68CE-4A31-9F02-F1EAF68AC13C}"/>
              </a:ext>
            </a:extLst>
          </p:cNvPr>
          <p:cNvSpPr/>
          <p:nvPr/>
        </p:nvSpPr>
        <p:spPr>
          <a:xfrm>
            <a:off x="712570" y="5334075"/>
            <a:ext cx="1044793" cy="3047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396692A-D730-4C45-8A5C-781275FE936C}"/>
              </a:ext>
            </a:extLst>
          </p:cNvPr>
          <p:cNvSpPr txBox="1"/>
          <p:nvPr/>
        </p:nvSpPr>
        <p:spPr>
          <a:xfrm>
            <a:off x="880182" y="5368607"/>
            <a:ext cx="75533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See More</a:t>
            </a:r>
            <a:endParaRPr lang="en-ID" sz="105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42175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4B8B60C-B957-4C49-A26D-042B3567DC0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D8F513F-6ABB-4E01-9D31-82C342D16C09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D7CC2A92-1212-4FF7-8524-7DC27F7E1F1B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1A295BD-1FFE-4377-9785-B214E37255F7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8E090815-7428-4E6F-947A-DB9EEE0FAE19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28" name="Freeform 19">
              <a:extLst>
                <a:ext uri="{FF2B5EF4-FFF2-40B4-BE49-F238E27FC236}">
                  <a16:creationId xmlns:a16="http://schemas.microsoft.com/office/drawing/2014/main" id="{72F18579-010E-40DE-A969-537C1114FB0C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29" name="Freeform 20">
              <a:extLst>
                <a:ext uri="{FF2B5EF4-FFF2-40B4-BE49-F238E27FC236}">
                  <a16:creationId xmlns:a16="http://schemas.microsoft.com/office/drawing/2014/main" id="{4043E659-1A3E-437D-90AF-152A83EA13DD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586BDECF-F855-4900-8DD2-F4FEE1EA26A9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B31186EA-DD5D-443E-B72F-A14C8F28FD9D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81915826-9069-4456-B762-0F7E7941D5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06A1FB7D-ACD4-4F6D-94FA-EADD639A03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C4A19F41-7CD8-4497-9DB4-36D4CF4CEE6F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7D2F3528-ED36-42BD-905C-BBD583D67E98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36" name="Freeform 48">
              <a:extLst>
                <a:ext uri="{FF2B5EF4-FFF2-40B4-BE49-F238E27FC236}">
                  <a16:creationId xmlns:a16="http://schemas.microsoft.com/office/drawing/2014/main" id="{50FCC250-BC00-420B-B35B-3BFDC58E363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7" name="Freeform 49">
              <a:extLst>
                <a:ext uri="{FF2B5EF4-FFF2-40B4-BE49-F238E27FC236}">
                  <a16:creationId xmlns:a16="http://schemas.microsoft.com/office/drawing/2014/main" id="{3F6FDD7C-E332-4B88-B098-445C4F2F245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40904" y="69850"/>
            <a:ext cx="378168" cy="365125"/>
          </a:xfrm>
        </p:spPr>
        <p:txBody>
          <a:bodyPr/>
          <a:lstStyle/>
          <a:p>
            <a:fld id="{C5773373-833F-4107-AFBE-7CBAC745E715}" type="slidenum">
              <a:rPr lang="en-ID" smtClean="0"/>
              <a:t>20</a:t>
            </a:fld>
            <a:endParaRPr lang="en-ID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29A5179-998A-4B7B-BDCA-F72545CC0C46}"/>
              </a:ext>
            </a:extLst>
          </p:cNvPr>
          <p:cNvSpPr/>
          <p:nvPr/>
        </p:nvSpPr>
        <p:spPr>
          <a:xfrm>
            <a:off x="0" y="1393031"/>
            <a:ext cx="4843463" cy="3907631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B2B9EAF-263F-4928-9001-0365D7E2F363}"/>
              </a:ext>
            </a:extLst>
          </p:cNvPr>
          <p:cNvSpPr txBox="1"/>
          <p:nvPr/>
        </p:nvSpPr>
        <p:spPr>
          <a:xfrm>
            <a:off x="1868566" y="3053342"/>
            <a:ext cx="2339103" cy="60016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id-ID" sz="3300" dirty="0">
                <a:solidFill>
                  <a:schemeClr val="bg2"/>
                </a:solidFill>
                <a:latin typeface="+mj-lt"/>
              </a:rPr>
              <a:t>Break Slide</a:t>
            </a:r>
            <a:endParaRPr lang="en-ID" sz="33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074F923-5E33-4B8B-9E7E-6CA5D194DD77}"/>
              </a:ext>
            </a:extLst>
          </p:cNvPr>
          <p:cNvSpPr txBox="1"/>
          <p:nvPr/>
        </p:nvSpPr>
        <p:spPr>
          <a:xfrm>
            <a:off x="633566" y="3786394"/>
            <a:ext cx="3574103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sit </a:t>
            </a:r>
            <a:r>
              <a:rPr lang="en-ID" sz="1100" dirty="0" err="1">
                <a:solidFill>
                  <a:schemeClr val="bg2"/>
                </a:solidFill>
              </a:rPr>
              <a:t>amet</a:t>
            </a:r>
            <a:r>
              <a:rPr lang="en-ID" sz="1100" dirty="0">
                <a:solidFill>
                  <a:schemeClr val="bg2"/>
                </a:solidFill>
              </a:rPr>
              <a:t>, </a:t>
            </a:r>
            <a:r>
              <a:rPr lang="en-ID" sz="1100" dirty="0" err="1">
                <a:solidFill>
                  <a:schemeClr val="bg2"/>
                </a:solidFill>
              </a:rPr>
              <a:t>consectetur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adipiscing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elit</a:t>
            </a:r>
            <a:r>
              <a:rPr lang="en-ID" sz="1100" dirty="0">
                <a:solidFill>
                  <a:schemeClr val="bg2"/>
                </a:solidFill>
              </a:rPr>
              <a:t>. </a:t>
            </a:r>
            <a:r>
              <a:rPr lang="en-ID" sz="1100" dirty="0" err="1">
                <a:solidFill>
                  <a:schemeClr val="bg2"/>
                </a:solidFill>
              </a:rPr>
              <a:t>Mauris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sed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nulla</a:t>
            </a:r>
            <a:r>
              <a:rPr lang="en-ID" sz="1100" dirty="0">
                <a:solidFill>
                  <a:schemeClr val="bg2"/>
                </a:solidFill>
              </a:rPr>
              <a:t> et ex </a:t>
            </a:r>
            <a:r>
              <a:rPr lang="en-ID" sz="1100" dirty="0" err="1">
                <a:solidFill>
                  <a:schemeClr val="bg2"/>
                </a:solidFill>
              </a:rPr>
              <a:t>bibendum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rhoncus</a:t>
            </a:r>
            <a:r>
              <a:rPr lang="en-ID" sz="1100" dirty="0">
                <a:solidFill>
                  <a:schemeClr val="bg2"/>
                </a:solidFill>
              </a:rPr>
              <a:t> vitae </a:t>
            </a:r>
            <a:r>
              <a:rPr lang="en-ID" sz="1100" dirty="0" err="1">
                <a:solidFill>
                  <a:schemeClr val="bg2"/>
                </a:solidFill>
              </a:rPr>
              <a:t>nec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tortor</a:t>
            </a:r>
            <a:r>
              <a:rPr lang="en-ID" sz="1100" dirty="0">
                <a:solidFill>
                  <a:schemeClr val="bg2"/>
                </a:solidFill>
              </a:rPr>
              <a:t>. Morbi </a:t>
            </a:r>
            <a:r>
              <a:rPr lang="en-ID" sz="1100" dirty="0" err="1">
                <a:solidFill>
                  <a:schemeClr val="bg2"/>
                </a:solidFill>
              </a:rPr>
              <a:t>aliquet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metus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enim</a:t>
            </a:r>
            <a:r>
              <a:rPr lang="en-ID" sz="1100" dirty="0">
                <a:solidFill>
                  <a:schemeClr val="bg2"/>
                </a:solidFill>
              </a:rPr>
              <a:t>, non</a:t>
            </a:r>
            <a:r>
              <a:rPr lang="id-ID" sz="1100" dirty="0">
                <a:solidFill>
                  <a:schemeClr val="bg2"/>
                </a:solidFill>
              </a:rPr>
              <a:t>.</a:t>
            </a:r>
            <a:endParaRPr lang="id-ID" sz="1100" dirty="0">
              <a:solidFill>
                <a:schemeClr val="bg2"/>
              </a:solidFill>
              <a:ea typeface="Robot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237694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375785EC-A3DE-4B51-9EA4-04D562F4D09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FC8BF441-8C3A-4562-9E43-0AC52769560C}"/>
              </a:ext>
            </a:extLst>
          </p:cNvPr>
          <p:cNvSpPr/>
          <p:nvPr/>
        </p:nvSpPr>
        <p:spPr>
          <a:xfrm>
            <a:off x="0" y="3429001"/>
            <a:ext cx="9143999" cy="3428999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A4180651-7F4E-4082-9D9D-E7A3729720CF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8FE7EFFC-63ED-4C5D-BBA3-885E46D83AD9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5D92161E-D78D-44C0-8C4C-D7323BE700E9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grpSp>
        <p:nvGrpSpPr>
          <p:cNvPr id="84" name="Group 83">
            <a:extLst>
              <a:ext uri="{FF2B5EF4-FFF2-40B4-BE49-F238E27FC236}">
                <a16:creationId xmlns:a16="http://schemas.microsoft.com/office/drawing/2014/main" id="{B69E3870-563E-4D22-A6EC-F06E7E5E848C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85" name="Freeform 19">
              <a:extLst>
                <a:ext uri="{FF2B5EF4-FFF2-40B4-BE49-F238E27FC236}">
                  <a16:creationId xmlns:a16="http://schemas.microsoft.com/office/drawing/2014/main" id="{0DB9D467-DDAF-4AD6-ADC5-955942CA7EA2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86" name="Freeform 20">
              <a:extLst>
                <a:ext uri="{FF2B5EF4-FFF2-40B4-BE49-F238E27FC236}">
                  <a16:creationId xmlns:a16="http://schemas.microsoft.com/office/drawing/2014/main" id="{382048D9-2993-48C6-BA24-88C876FB2CB6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43712B08-44D8-436F-91D0-40CD641B3A5A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88" name="Freeform 24">
              <a:extLst>
                <a:ext uri="{FF2B5EF4-FFF2-40B4-BE49-F238E27FC236}">
                  <a16:creationId xmlns:a16="http://schemas.microsoft.com/office/drawing/2014/main" id="{39469865-AA7F-4A0E-95FE-1A68FDC9641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id="{CFDF14ED-E5D1-4F9A-87C3-767691CB5D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90" name="Oval 89">
              <a:extLst>
                <a:ext uri="{FF2B5EF4-FFF2-40B4-BE49-F238E27FC236}">
                  <a16:creationId xmlns:a16="http://schemas.microsoft.com/office/drawing/2014/main" id="{FDC07279-441E-4D07-ABB2-6A85F8124D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91" name="Freeform 27">
              <a:extLst>
                <a:ext uri="{FF2B5EF4-FFF2-40B4-BE49-F238E27FC236}">
                  <a16:creationId xmlns:a16="http://schemas.microsoft.com/office/drawing/2014/main" id="{76FF241B-4036-404F-90C6-275864B91D32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AA937120-CF9D-477C-AA58-B2B28AC304C8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93" name="Freeform 48">
              <a:extLst>
                <a:ext uri="{FF2B5EF4-FFF2-40B4-BE49-F238E27FC236}">
                  <a16:creationId xmlns:a16="http://schemas.microsoft.com/office/drawing/2014/main" id="{0671A604-434D-4194-B5D3-CB80D79F697D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95" name="Freeform 49">
              <a:extLst>
                <a:ext uri="{FF2B5EF4-FFF2-40B4-BE49-F238E27FC236}">
                  <a16:creationId xmlns:a16="http://schemas.microsoft.com/office/drawing/2014/main" id="{458BE35C-C035-4E5A-9A26-B7BF298EF1F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40903" y="69850"/>
            <a:ext cx="364297" cy="365125"/>
          </a:xfrm>
        </p:spPr>
        <p:txBody>
          <a:bodyPr/>
          <a:lstStyle/>
          <a:p>
            <a:fld id="{C5773373-833F-4107-AFBE-7CBAC745E715}" type="slidenum">
              <a:rPr lang="en-ID" smtClean="0"/>
              <a:t>21</a:t>
            </a:fld>
            <a:endParaRPr lang="en-ID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2806615" y="548451"/>
            <a:ext cx="3584636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3300" dirty="0">
                <a:latin typeface="+mj-lt"/>
              </a:rPr>
              <a:t>Company Process</a:t>
            </a:r>
          </a:p>
          <a:p>
            <a:pPr algn="ctr"/>
            <a:r>
              <a:rPr lang="id-ID" sz="3300" dirty="0">
                <a:latin typeface="+mj-lt"/>
              </a:rPr>
              <a:t>For Success</a:t>
            </a:r>
            <a:endParaRPr lang="en-ID" sz="3300" dirty="0"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6AB8B7F-973B-4A41-8E28-988454981CFF}"/>
              </a:ext>
            </a:extLst>
          </p:cNvPr>
          <p:cNvSpPr txBox="1"/>
          <p:nvPr/>
        </p:nvSpPr>
        <p:spPr>
          <a:xfrm>
            <a:off x="1108084" y="4561102"/>
            <a:ext cx="1393579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Ipsum </a:t>
            </a:r>
            <a:r>
              <a:rPr lang="en-ID" sz="1100" dirty="0" err="1">
                <a:solidFill>
                  <a:schemeClr val="bg2"/>
                </a:solidFill>
              </a:rPr>
              <a:t>tincidunt</a:t>
            </a:r>
            <a:endParaRPr lang="id-ID" sz="1100" dirty="0">
              <a:solidFill>
                <a:schemeClr val="bg2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848F175-76AB-470F-8844-94C1158F0C9D}"/>
              </a:ext>
            </a:extLst>
          </p:cNvPr>
          <p:cNvSpPr txBox="1"/>
          <p:nvPr/>
        </p:nvSpPr>
        <p:spPr>
          <a:xfrm>
            <a:off x="1264300" y="4266262"/>
            <a:ext cx="11016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b="1" dirty="0">
                <a:solidFill>
                  <a:schemeClr val="bg2"/>
                </a:solidFill>
                <a:latin typeface="+mj-lt"/>
              </a:rPr>
              <a:t>First Step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4B98545-03A6-4AAD-B819-928FE62B732C}"/>
              </a:ext>
            </a:extLst>
          </p:cNvPr>
          <p:cNvSpPr/>
          <p:nvPr/>
        </p:nvSpPr>
        <p:spPr>
          <a:xfrm>
            <a:off x="1265013" y="2481338"/>
            <a:ext cx="1096634" cy="1350778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F8E6C51-9F63-4F94-A88F-6FAAB6E6EB23}"/>
              </a:ext>
            </a:extLst>
          </p:cNvPr>
          <p:cNvSpPr txBox="1"/>
          <p:nvPr/>
        </p:nvSpPr>
        <p:spPr>
          <a:xfrm>
            <a:off x="1265013" y="3424057"/>
            <a:ext cx="109663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d-ID" sz="1100" b="1" dirty="0">
                <a:solidFill>
                  <a:schemeClr val="bg2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rPr>
              <a:t>Description</a:t>
            </a: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015B5BD0-A373-4EA7-8DB5-FEA34ED90BE8}"/>
              </a:ext>
            </a:extLst>
          </p:cNvPr>
          <p:cNvGrpSpPr/>
          <p:nvPr/>
        </p:nvGrpSpPr>
        <p:grpSpPr>
          <a:xfrm>
            <a:off x="1517436" y="2698695"/>
            <a:ext cx="600692" cy="603374"/>
            <a:chOff x="4437480" y="2176463"/>
            <a:chExt cx="1422400" cy="1428750"/>
          </a:xfrm>
          <a:solidFill>
            <a:schemeClr val="bg2"/>
          </a:solidFill>
        </p:grpSpPr>
        <p:sp>
          <p:nvSpPr>
            <p:cNvPr id="42" name="Freeform 8">
              <a:extLst>
                <a:ext uri="{FF2B5EF4-FFF2-40B4-BE49-F238E27FC236}">
                  <a16:creationId xmlns:a16="http://schemas.microsoft.com/office/drawing/2014/main" id="{7F9AC6C1-E436-4B09-B766-9B330088A0A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7480" y="2176463"/>
              <a:ext cx="1422400" cy="120650"/>
            </a:xfrm>
            <a:custGeom>
              <a:avLst/>
              <a:gdLst>
                <a:gd name="T0" fmla="*/ 0 w 493"/>
                <a:gd name="T1" fmla="*/ 3 h 42"/>
                <a:gd name="T2" fmla="*/ 2 w 493"/>
                <a:gd name="T3" fmla="*/ 0 h 42"/>
                <a:gd name="T4" fmla="*/ 490 w 493"/>
                <a:gd name="T5" fmla="*/ 0 h 42"/>
                <a:gd name="T6" fmla="*/ 493 w 493"/>
                <a:gd name="T7" fmla="*/ 3 h 42"/>
                <a:gd name="T8" fmla="*/ 493 w 493"/>
                <a:gd name="T9" fmla="*/ 40 h 42"/>
                <a:gd name="T10" fmla="*/ 490 w 493"/>
                <a:gd name="T11" fmla="*/ 42 h 42"/>
                <a:gd name="T12" fmla="*/ 2 w 493"/>
                <a:gd name="T13" fmla="*/ 42 h 42"/>
                <a:gd name="T14" fmla="*/ 0 w 493"/>
                <a:gd name="T15" fmla="*/ 40 h 42"/>
                <a:gd name="T16" fmla="*/ 0 w 493"/>
                <a:gd name="T17" fmla="*/ 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3" h="42">
                  <a:moveTo>
                    <a:pt x="0" y="3"/>
                  </a:moveTo>
                  <a:cubicBezTo>
                    <a:pt x="0" y="2"/>
                    <a:pt x="1" y="0"/>
                    <a:pt x="2" y="0"/>
                  </a:cubicBezTo>
                  <a:cubicBezTo>
                    <a:pt x="490" y="0"/>
                    <a:pt x="490" y="0"/>
                    <a:pt x="490" y="0"/>
                  </a:cubicBezTo>
                  <a:cubicBezTo>
                    <a:pt x="492" y="0"/>
                    <a:pt x="493" y="2"/>
                    <a:pt x="493" y="3"/>
                  </a:cubicBezTo>
                  <a:cubicBezTo>
                    <a:pt x="493" y="40"/>
                    <a:pt x="493" y="40"/>
                    <a:pt x="493" y="40"/>
                  </a:cubicBezTo>
                  <a:cubicBezTo>
                    <a:pt x="493" y="41"/>
                    <a:pt x="492" y="42"/>
                    <a:pt x="490" y="42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1" y="42"/>
                    <a:pt x="0" y="41"/>
                    <a:pt x="0" y="40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3" name="Freeform 9">
              <a:extLst>
                <a:ext uri="{FF2B5EF4-FFF2-40B4-BE49-F238E27FC236}">
                  <a16:creationId xmlns:a16="http://schemas.microsoft.com/office/drawing/2014/main" id="{A2493DFB-6B10-40A3-B610-9764B30C40A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69230" y="2338388"/>
              <a:ext cx="1355725" cy="1266825"/>
            </a:xfrm>
            <a:custGeom>
              <a:avLst/>
              <a:gdLst>
                <a:gd name="T0" fmla="*/ 0 w 470"/>
                <a:gd name="T1" fmla="*/ 313 h 439"/>
                <a:gd name="T2" fmla="*/ 228 w 470"/>
                <a:gd name="T3" fmla="*/ 330 h 439"/>
                <a:gd name="T4" fmla="*/ 220 w 470"/>
                <a:gd name="T5" fmla="*/ 424 h 439"/>
                <a:gd name="T6" fmla="*/ 251 w 470"/>
                <a:gd name="T7" fmla="*/ 424 h 439"/>
                <a:gd name="T8" fmla="*/ 242 w 470"/>
                <a:gd name="T9" fmla="*/ 330 h 439"/>
                <a:gd name="T10" fmla="*/ 470 w 470"/>
                <a:gd name="T11" fmla="*/ 313 h 439"/>
                <a:gd name="T12" fmla="*/ 0 w 470"/>
                <a:gd name="T13" fmla="*/ 0 h 439"/>
                <a:gd name="T14" fmla="*/ 351 w 470"/>
                <a:gd name="T15" fmla="*/ 67 h 439"/>
                <a:gd name="T16" fmla="*/ 338 w 470"/>
                <a:gd name="T17" fmla="*/ 67 h 439"/>
                <a:gd name="T18" fmla="*/ 150 w 470"/>
                <a:gd name="T19" fmla="*/ 238 h 439"/>
                <a:gd name="T20" fmla="*/ 150 w 470"/>
                <a:gd name="T21" fmla="*/ 268 h 439"/>
                <a:gd name="T22" fmla="*/ 150 w 470"/>
                <a:gd name="T23" fmla="*/ 283 h 439"/>
                <a:gd name="T24" fmla="*/ 148 w 470"/>
                <a:gd name="T25" fmla="*/ 296 h 439"/>
                <a:gd name="T26" fmla="*/ 147 w 470"/>
                <a:gd name="T27" fmla="*/ 296 h 439"/>
                <a:gd name="T28" fmla="*/ 107 w 470"/>
                <a:gd name="T29" fmla="*/ 296 h 439"/>
                <a:gd name="T30" fmla="*/ 104 w 470"/>
                <a:gd name="T31" fmla="*/ 293 h 439"/>
                <a:gd name="T32" fmla="*/ 104 w 470"/>
                <a:gd name="T33" fmla="*/ 283 h 439"/>
                <a:gd name="T34" fmla="*/ 104 w 470"/>
                <a:gd name="T35" fmla="*/ 258 h 439"/>
                <a:gd name="T36" fmla="*/ 104 w 470"/>
                <a:gd name="T37" fmla="*/ 236 h 439"/>
                <a:gd name="T38" fmla="*/ 110 w 470"/>
                <a:gd name="T39" fmla="*/ 233 h 439"/>
                <a:gd name="T40" fmla="*/ 147 w 470"/>
                <a:gd name="T41" fmla="*/ 233 h 439"/>
                <a:gd name="T42" fmla="*/ 150 w 470"/>
                <a:gd name="T43" fmla="*/ 238 h 439"/>
                <a:gd name="T44" fmla="*/ 259 w 470"/>
                <a:gd name="T45" fmla="*/ 258 h 439"/>
                <a:gd name="T46" fmla="*/ 259 w 470"/>
                <a:gd name="T47" fmla="*/ 283 h 439"/>
                <a:gd name="T48" fmla="*/ 259 w 470"/>
                <a:gd name="T49" fmla="*/ 293 h 439"/>
                <a:gd name="T50" fmla="*/ 256 w 470"/>
                <a:gd name="T51" fmla="*/ 296 h 439"/>
                <a:gd name="T52" fmla="*/ 216 w 470"/>
                <a:gd name="T53" fmla="*/ 296 h 439"/>
                <a:gd name="T54" fmla="*/ 215 w 470"/>
                <a:gd name="T55" fmla="*/ 296 h 439"/>
                <a:gd name="T56" fmla="*/ 213 w 470"/>
                <a:gd name="T57" fmla="*/ 283 h 439"/>
                <a:gd name="T58" fmla="*/ 213 w 470"/>
                <a:gd name="T59" fmla="*/ 268 h 439"/>
                <a:gd name="T60" fmla="*/ 213 w 470"/>
                <a:gd name="T61" fmla="*/ 206 h 439"/>
                <a:gd name="T62" fmla="*/ 216 w 470"/>
                <a:gd name="T63" fmla="*/ 201 h 439"/>
                <a:gd name="T64" fmla="*/ 254 w 470"/>
                <a:gd name="T65" fmla="*/ 201 h 439"/>
                <a:gd name="T66" fmla="*/ 259 w 470"/>
                <a:gd name="T67" fmla="*/ 204 h 439"/>
                <a:gd name="T68" fmla="*/ 279 w 470"/>
                <a:gd name="T69" fmla="*/ 154 h 439"/>
                <a:gd name="T70" fmla="*/ 254 w 470"/>
                <a:gd name="T71" fmla="*/ 123 h 439"/>
                <a:gd name="T72" fmla="*/ 187 w 470"/>
                <a:gd name="T73" fmla="*/ 99 h 439"/>
                <a:gd name="T74" fmla="*/ 123 w 470"/>
                <a:gd name="T75" fmla="*/ 123 h 439"/>
                <a:gd name="T76" fmla="*/ 99 w 470"/>
                <a:gd name="T77" fmla="*/ 155 h 439"/>
                <a:gd name="T78" fmla="*/ 99 w 470"/>
                <a:gd name="T79" fmla="*/ 105 h 439"/>
                <a:gd name="T80" fmla="*/ 163 w 470"/>
                <a:gd name="T81" fmla="*/ 81 h 439"/>
                <a:gd name="T82" fmla="*/ 187 w 470"/>
                <a:gd name="T83" fmla="*/ 49 h 439"/>
                <a:gd name="T84" fmla="*/ 211 w 470"/>
                <a:gd name="T85" fmla="*/ 81 h 439"/>
                <a:gd name="T86" fmla="*/ 279 w 470"/>
                <a:gd name="T87" fmla="*/ 104 h 439"/>
                <a:gd name="T88" fmla="*/ 325 w 470"/>
                <a:gd name="T89" fmla="*/ 76 h 439"/>
                <a:gd name="T90" fmla="*/ 301 w 470"/>
                <a:gd name="T91" fmla="*/ 118 h 439"/>
                <a:gd name="T92" fmla="*/ 279 w 470"/>
                <a:gd name="T93" fmla="*/ 154 h 439"/>
                <a:gd name="T94" fmla="*/ 368 w 470"/>
                <a:gd name="T95" fmla="*/ 258 h 439"/>
                <a:gd name="T96" fmla="*/ 368 w 470"/>
                <a:gd name="T97" fmla="*/ 283 h 439"/>
                <a:gd name="T98" fmla="*/ 368 w 470"/>
                <a:gd name="T99" fmla="*/ 293 h 439"/>
                <a:gd name="T100" fmla="*/ 365 w 470"/>
                <a:gd name="T101" fmla="*/ 296 h 439"/>
                <a:gd name="T102" fmla="*/ 325 w 470"/>
                <a:gd name="T103" fmla="*/ 296 h 439"/>
                <a:gd name="T104" fmla="*/ 322 w 470"/>
                <a:gd name="T105" fmla="*/ 293 h 439"/>
                <a:gd name="T106" fmla="*/ 322 w 470"/>
                <a:gd name="T107" fmla="*/ 283 h 439"/>
                <a:gd name="T108" fmla="*/ 322 w 470"/>
                <a:gd name="T109" fmla="*/ 258 h 439"/>
                <a:gd name="T110" fmla="*/ 322 w 470"/>
                <a:gd name="T111" fmla="*/ 175 h 439"/>
                <a:gd name="T112" fmla="*/ 328 w 470"/>
                <a:gd name="T113" fmla="*/ 172 h 439"/>
                <a:gd name="T114" fmla="*/ 365 w 470"/>
                <a:gd name="T115" fmla="*/ 172 h 439"/>
                <a:gd name="T116" fmla="*/ 368 w 470"/>
                <a:gd name="T117" fmla="*/ 177 h 439"/>
                <a:gd name="T118" fmla="*/ 348 w 470"/>
                <a:gd name="T119" fmla="*/ 39 h 439"/>
                <a:gd name="T120" fmla="*/ 398 w 470"/>
                <a:gd name="T121" fmla="*/ 39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70" h="439">
                  <a:moveTo>
                    <a:pt x="0" y="0"/>
                  </a:moveTo>
                  <a:cubicBezTo>
                    <a:pt x="0" y="313"/>
                    <a:pt x="0" y="313"/>
                    <a:pt x="0" y="313"/>
                  </a:cubicBezTo>
                  <a:cubicBezTo>
                    <a:pt x="0" y="322"/>
                    <a:pt x="8" y="330"/>
                    <a:pt x="17" y="330"/>
                  </a:cubicBezTo>
                  <a:cubicBezTo>
                    <a:pt x="228" y="330"/>
                    <a:pt x="228" y="330"/>
                    <a:pt x="228" y="330"/>
                  </a:cubicBezTo>
                  <a:cubicBezTo>
                    <a:pt x="228" y="410"/>
                    <a:pt x="228" y="410"/>
                    <a:pt x="228" y="410"/>
                  </a:cubicBezTo>
                  <a:cubicBezTo>
                    <a:pt x="224" y="413"/>
                    <a:pt x="220" y="418"/>
                    <a:pt x="220" y="424"/>
                  </a:cubicBezTo>
                  <a:cubicBezTo>
                    <a:pt x="220" y="432"/>
                    <a:pt x="227" y="439"/>
                    <a:pt x="235" y="439"/>
                  </a:cubicBezTo>
                  <a:cubicBezTo>
                    <a:pt x="244" y="439"/>
                    <a:pt x="251" y="432"/>
                    <a:pt x="251" y="424"/>
                  </a:cubicBezTo>
                  <a:cubicBezTo>
                    <a:pt x="251" y="418"/>
                    <a:pt x="247" y="413"/>
                    <a:pt x="242" y="410"/>
                  </a:cubicBezTo>
                  <a:cubicBezTo>
                    <a:pt x="242" y="330"/>
                    <a:pt x="242" y="330"/>
                    <a:pt x="242" y="330"/>
                  </a:cubicBezTo>
                  <a:cubicBezTo>
                    <a:pt x="454" y="330"/>
                    <a:pt x="454" y="330"/>
                    <a:pt x="454" y="330"/>
                  </a:cubicBezTo>
                  <a:cubicBezTo>
                    <a:pt x="463" y="330"/>
                    <a:pt x="470" y="322"/>
                    <a:pt x="470" y="313"/>
                  </a:cubicBezTo>
                  <a:cubicBezTo>
                    <a:pt x="470" y="0"/>
                    <a:pt x="470" y="0"/>
                    <a:pt x="470" y="0"/>
                  </a:cubicBezTo>
                  <a:lnTo>
                    <a:pt x="0" y="0"/>
                  </a:lnTo>
                  <a:close/>
                  <a:moveTo>
                    <a:pt x="344" y="61"/>
                  </a:moveTo>
                  <a:cubicBezTo>
                    <a:pt x="348" y="61"/>
                    <a:pt x="351" y="64"/>
                    <a:pt x="351" y="67"/>
                  </a:cubicBezTo>
                  <a:cubicBezTo>
                    <a:pt x="351" y="71"/>
                    <a:pt x="348" y="74"/>
                    <a:pt x="344" y="74"/>
                  </a:cubicBezTo>
                  <a:cubicBezTo>
                    <a:pt x="341" y="74"/>
                    <a:pt x="338" y="71"/>
                    <a:pt x="338" y="67"/>
                  </a:cubicBezTo>
                  <a:cubicBezTo>
                    <a:pt x="338" y="64"/>
                    <a:pt x="341" y="61"/>
                    <a:pt x="344" y="61"/>
                  </a:cubicBezTo>
                  <a:close/>
                  <a:moveTo>
                    <a:pt x="150" y="238"/>
                  </a:moveTo>
                  <a:cubicBezTo>
                    <a:pt x="150" y="240"/>
                    <a:pt x="150" y="242"/>
                    <a:pt x="150" y="258"/>
                  </a:cubicBezTo>
                  <a:cubicBezTo>
                    <a:pt x="150" y="262"/>
                    <a:pt x="150" y="265"/>
                    <a:pt x="150" y="268"/>
                  </a:cubicBezTo>
                  <a:cubicBezTo>
                    <a:pt x="150" y="273"/>
                    <a:pt x="150" y="278"/>
                    <a:pt x="150" y="283"/>
                  </a:cubicBezTo>
                  <a:cubicBezTo>
                    <a:pt x="150" y="283"/>
                    <a:pt x="150" y="283"/>
                    <a:pt x="150" y="283"/>
                  </a:cubicBezTo>
                  <a:cubicBezTo>
                    <a:pt x="150" y="293"/>
                    <a:pt x="150" y="293"/>
                    <a:pt x="150" y="293"/>
                  </a:cubicBezTo>
                  <a:cubicBezTo>
                    <a:pt x="150" y="294"/>
                    <a:pt x="149" y="296"/>
                    <a:pt x="148" y="296"/>
                  </a:cubicBezTo>
                  <a:cubicBezTo>
                    <a:pt x="147" y="296"/>
                    <a:pt x="147" y="296"/>
                    <a:pt x="147" y="296"/>
                  </a:cubicBezTo>
                  <a:cubicBezTo>
                    <a:pt x="147" y="296"/>
                    <a:pt x="147" y="296"/>
                    <a:pt x="147" y="296"/>
                  </a:cubicBezTo>
                  <a:cubicBezTo>
                    <a:pt x="107" y="296"/>
                    <a:pt x="107" y="296"/>
                    <a:pt x="107" y="296"/>
                  </a:cubicBezTo>
                  <a:cubicBezTo>
                    <a:pt x="107" y="296"/>
                    <a:pt x="107" y="296"/>
                    <a:pt x="107" y="296"/>
                  </a:cubicBezTo>
                  <a:cubicBezTo>
                    <a:pt x="107" y="296"/>
                    <a:pt x="107" y="296"/>
                    <a:pt x="106" y="296"/>
                  </a:cubicBezTo>
                  <a:cubicBezTo>
                    <a:pt x="105" y="296"/>
                    <a:pt x="104" y="294"/>
                    <a:pt x="104" y="293"/>
                  </a:cubicBezTo>
                  <a:cubicBezTo>
                    <a:pt x="104" y="283"/>
                    <a:pt x="104" y="283"/>
                    <a:pt x="104" y="283"/>
                  </a:cubicBezTo>
                  <a:cubicBezTo>
                    <a:pt x="104" y="283"/>
                    <a:pt x="104" y="283"/>
                    <a:pt x="104" y="283"/>
                  </a:cubicBezTo>
                  <a:cubicBezTo>
                    <a:pt x="104" y="268"/>
                    <a:pt x="104" y="268"/>
                    <a:pt x="104" y="268"/>
                  </a:cubicBezTo>
                  <a:cubicBezTo>
                    <a:pt x="104" y="258"/>
                    <a:pt x="104" y="258"/>
                    <a:pt x="104" y="258"/>
                  </a:cubicBezTo>
                  <a:cubicBezTo>
                    <a:pt x="104" y="238"/>
                    <a:pt x="104" y="238"/>
                    <a:pt x="104" y="238"/>
                  </a:cubicBezTo>
                  <a:cubicBezTo>
                    <a:pt x="104" y="236"/>
                    <a:pt x="104" y="236"/>
                    <a:pt x="104" y="236"/>
                  </a:cubicBezTo>
                  <a:cubicBezTo>
                    <a:pt x="104" y="234"/>
                    <a:pt x="106" y="233"/>
                    <a:pt x="107" y="233"/>
                  </a:cubicBezTo>
                  <a:cubicBezTo>
                    <a:pt x="110" y="233"/>
                    <a:pt x="110" y="233"/>
                    <a:pt x="110" y="233"/>
                  </a:cubicBezTo>
                  <a:cubicBezTo>
                    <a:pt x="145" y="233"/>
                    <a:pt x="145" y="233"/>
                    <a:pt x="145" y="233"/>
                  </a:cubicBezTo>
                  <a:cubicBezTo>
                    <a:pt x="147" y="233"/>
                    <a:pt x="147" y="233"/>
                    <a:pt x="147" y="233"/>
                  </a:cubicBezTo>
                  <a:cubicBezTo>
                    <a:pt x="149" y="233"/>
                    <a:pt x="150" y="234"/>
                    <a:pt x="150" y="236"/>
                  </a:cubicBezTo>
                  <a:lnTo>
                    <a:pt x="150" y="238"/>
                  </a:lnTo>
                  <a:close/>
                  <a:moveTo>
                    <a:pt x="259" y="206"/>
                  </a:moveTo>
                  <a:cubicBezTo>
                    <a:pt x="259" y="209"/>
                    <a:pt x="259" y="242"/>
                    <a:pt x="259" y="258"/>
                  </a:cubicBezTo>
                  <a:cubicBezTo>
                    <a:pt x="259" y="262"/>
                    <a:pt x="259" y="265"/>
                    <a:pt x="259" y="268"/>
                  </a:cubicBezTo>
                  <a:cubicBezTo>
                    <a:pt x="259" y="273"/>
                    <a:pt x="259" y="278"/>
                    <a:pt x="259" y="283"/>
                  </a:cubicBezTo>
                  <a:cubicBezTo>
                    <a:pt x="259" y="283"/>
                    <a:pt x="259" y="283"/>
                    <a:pt x="259" y="283"/>
                  </a:cubicBezTo>
                  <a:cubicBezTo>
                    <a:pt x="259" y="293"/>
                    <a:pt x="259" y="293"/>
                    <a:pt x="259" y="293"/>
                  </a:cubicBezTo>
                  <a:cubicBezTo>
                    <a:pt x="259" y="294"/>
                    <a:pt x="258" y="296"/>
                    <a:pt x="257" y="296"/>
                  </a:cubicBezTo>
                  <a:cubicBezTo>
                    <a:pt x="256" y="296"/>
                    <a:pt x="256" y="296"/>
                    <a:pt x="256" y="296"/>
                  </a:cubicBezTo>
                  <a:cubicBezTo>
                    <a:pt x="256" y="296"/>
                    <a:pt x="256" y="296"/>
                    <a:pt x="256" y="296"/>
                  </a:cubicBezTo>
                  <a:cubicBezTo>
                    <a:pt x="216" y="296"/>
                    <a:pt x="216" y="296"/>
                    <a:pt x="216" y="296"/>
                  </a:cubicBezTo>
                  <a:cubicBezTo>
                    <a:pt x="216" y="296"/>
                    <a:pt x="216" y="296"/>
                    <a:pt x="216" y="296"/>
                  </a:cubicBezTo>
                  <a:cubicBezTo>
                    <a:pt x="216" y="296"/>
                    <a:pt x="216" y="296"/>
                    <a:pt x="215" y="296"/>
                  </a:cubicBezTo>
                  <a:cubicBezTo>
                    <a:pt x="214" y="296"/>
                    <a:pt x="213" y="294"/>
                    <a:pt x="213" y="293"/>
                  </a:cubicBezTo>
                  <a:cubicBezTo>
                    <a:pt x="213" y="283"/>
                    <a:pt x="213" y="283"/>
                    <a:pt x="213" y="283"/>
                  </a:cubicBezTo>
                  <a:cubicBezTo>
                    <a:pt x="213" y="283"/>
                    <a:pt x="213" y="283"/>
                    <a:pt x="213" y="283"/>
                  </a:cubicBezTo>
                  <a:cubicBezTo>
                    <a:pt x="213" y="268"/>
                    <a:pt x="213" y="268"/>
                    <a:pt x="213" y="268"/>
                  </a:cubicBezTo>
                  <a:cubicBezTo>
                    <a:pt x="213" y="258"/>
                    <a:pt x="213" y="258"/>
                    <a:pt x="213" y="258"/>
                  </a:cubicBezTo>
                  <a:cubicBezTo>
                    <a:pt x="213" y="206"/>
                    <a:pt x="213" y="206"/>
                    <a:pt x="213" y="206"/>
                  </a:cubicBezTo>
                  <a:cubicBezTo>
                    <a:pt x="213" y="204"/>
                    <a:pt x="213" y="204"/>
                    <a:pt x="213" y="204"/>
                  </a:cubicBezTo>
                  <a:cubicBezTo>
                    <a:pt x="213" y="202"/>
                    <a:pt x="215" y="201"/>
                    <a:pt x="216" y="201"/>
                  </a:cubicBezTo>
                  <a:cubicBezTo>
                    <a:pt x="219" y="201"/>
                    <a:pt x="219" y="201"/>
                    <a:pt x="219" y="201"/>
                  </a:cubicBezTo>
                  <a:cubicBezTo>
                    <a:pt x="254" y="201"/>
                    <a:pt x="254" y="201"/>
                    <a:pt x="254" y="201"/>
                  </a:cubicBezTo>
                  <a:cubicBezTo>
                    <a:pt x="256" y="201"/>
                    <a:pt x="256" y="201"/>
                    <a:pt x="256" y="201"/>
                  </a:cubicBezTo>
                  <a:cubicBezTo>
                    <a:pt x="258" y="201"/>
                    <a:pt x="259" y="202"/>
                    <a:pt x="259" y="204"/>
                  </a:cubicBezTo>
                  <a:lnTo>
                    <a:pt x="259" y="206"/>
                  </a:lnTo>
                  <a:close/>
                  <a:moveTo>
                    <a:pt x="279" y="154"/>
                  </a:moveTo>
                  <a:cubicBezTo>
                    <a:pt x="265" y="154"/>
                    <a:pt x="253" y="143"/>
                    <a:pt x="253" y="129"/>
                  </a:cubicBezTo>
                  <a:cubicBezTo>
                    <a:pt x="253" y="127"/>
                    <a:pt x="254" y="125"/>
                    <a:pt x="254" y="123"/>
                  </a:cubicBezTo>
                  <a:cubicBezTo>
                    <a:pt x="204" y="92"/>
                    <a:pt x="204" y="92"/>
                    <a:pt x="204" y="92"/>
                  </a:cubicBezTo>
                  <a:cubicBezTo>
                    <a:pt x="200" y="96"/>
                    <a:pt x="194" y="99"/>
                    <a:pt x="187" y="99"/>
                  </a:cubicBezTo>
                  <a:cubicBezTo>
                    <a:pt x="181" y="99"/>
                    <a:pt x="175" y="96"/>
                    <a:pt x="171" y="93"/>
                  </a:cubicBezTo>
                  <a:cubicBezTo>
                    <a:pt x="123" y="123"/>
                    <a:pt x="123" y="123"/>
                    <a:pt x="123" y="123"/>
                  </a:cubicBezTo>
                  <a:cubicBezTo>
                    <a:pt x="124" y="125"/>
                    <a:pt x="124" y="128"/>
                    <a:pt x="124" y="130"/>
                  </a:cubicBezTo>
                  <a:cubicBezTo>
                    <a:pt x="124" y="144"/>
                    <a:pt x="113" y="155"/>
                    <a:pt x="99" y="155"/>
                  </a:cubicBezTo>
                  <a:cubicBezTo>
                    <a:pt x="85" y="155"/>
                    <a:pt x="74" y="144"/>
                    <a:pt x="74" y="130"/>
                  </a:cubicBezTo>
                  <a:cubicBezTo>
                    <a:pt x="74" y="116"/>
                    <a:pt x="85" y="105"/>
                    <a:pt x="99" y="105"/>
                  </a:cubicBezTo>
                  <a:cubicBezTo>
                    <a:pt x="105" y="105"/>
                    <a:pt x="111" y="108"/>
                    <a:pt x="115" y="111"/>
                  </a:cubicBezTo>
                  <a:cubicBezTo>
                    <a:pt x="163" y="81"/>
                    <a:pt x="163" y="81"/>
                    <a:pt x="163" y="81"/>
                  </a:cubicBezTo>
                  <a:cubicBezTo>
                    <a:pt x="163" y="79"/>
                    <a:pt x="162" y="76"/>
                    <a:pt x="162" y="74"/>
                  </a:cubicBezTo>
                  <a:cubicBezTo>
                    <a:pt x="162" y="60"/>
                    <a:pt x="173" y="49"/>
                    <a:pt x="187" y="49"/>
                  </a:cubicBezTo>
                  <a:cubicBezTo>
                    <a:pt x="201" y="49"/>
                    <a:pt x="212" y="60"/>
                    <a:pt x="212" y="74"/>
                  </a:cubicBezTo>
                  <a:cubicBezTo>
                    <a:pt x="212" y="76"/>
                    <a:pt x="212" y="78"/>
                    <a:pt x="211" y="81"/>
                  </a:cubicBezTo>
                  <a:cubicBezTo>
                    <a:pt x="261" y="111"/>
                    <a:pt x="261" y="111"/>
                    <a:pt x="261" y="111"/>
                  </a:cubicBezTo>
                  <a:cubicBezTo>
                    <a:pt x="266" y="107"/>
                    <a:pt x="272" y="104"/>
                    <a:pt x="279" y="104"/>
                  </a:cubicBezTo>
                  <a:cubicBezTo>
                    <a:pt x="283" y="104"/>
                    <a:pt x="288" y="106"/>
                    <a:pt x="291" y="108"/>
                  </a:cubicBezTo>
                  <a:cubicBezTo>
                    <a:pt x="303" y="97"/>
                    <a:pt x="314" y="87"/>
                    <a:pt x="325" y="76"/>
                  </a:cubicBezTo>
                  <a:cubicBezTo>
                    <a:pt x="332" y="70"/>
                    <a:pt x="341" y="80"/>
                    <a:pt x="335" y="86"/>
                  </a:cubicBezTo>
                  <a:cubicBezTo>
                    <a:pt x="324" y="97"/>
                    <a:pt x="312" y="107"/>
                    <a:pt x="301" y="118"/>
                  </a:cubicBezTo>
                  <a:cubicBezTo>
                    <a:pt x="303" y="121"/>
                    <a:pt x="304" y="125"/>
                    <a:pt x="304" y="129"/>
                  </a:cubicBezTo>
                  <a:cubicBezTo>
                    <a:pt x="304" y="143"/>
                    <a:pt x="292" y="154"/>
                    <a:pt x="279" y="154"/>
                  </a:cubicBezTo>
                  <a:close/>
                  <a:moveTo>
                    <a:pt x="368" y="177"/>
                  </a:moveTo>
                  <a:cubicBezTo>
                    <a:pt x="368" y="179"/>
                    <a:pt x="368" y="242"/>
                    <a:pt x="368" y="258"/>
                  </a:cubicBezTo>
                  <a:cubicBezTo>
                    <a:pt x="368" y="262"/>
                    <a:pt x="368" y="265"/>
                    <a:pt x="368" y="268"/>
                  </a:cubicBezTo>
                  <a:cubicBezTo>
                    <a:pt x="368" y="273"/>
                    <a:pt x="368" y="278"/>
                    <a:pt x="368" y="283"/>
                  </a:cubicBezTo>
                  <a:cubicBezTo>
                    <a:pt x="368" y="283"/>
                    <a:pt x="368" y="283"/>
                    <a:pt x="368" y="283"/>
                  </a:cubicBezTo>
                  <a:cubicBezTo>
                    <a:pt x="368" y="293"/>
                    <a:pt x="368" y="293"/>
                    <a:pt x="368" y="293"/>
                  </a:cubicBezTo>
                  <a:cubicBezTo>
                    <a:pt x="368" y="294"/>
                    <a:pt x="367" y="296"/>
                    <a:pt x="366" y="296"/>
                  </a:cubicBezTo>
                  <a:cubicBezTo>
                    <a:pt x="366" y="296"/>
                    <a:pt x="365" y="296"/>
                    <a:pt x="365" y="296"/>
                  </a:cubicBezTo>
                  <a:cubicBezTo>
                    <a:pt x="325" y="296"/>
                    <a:pt x="325" y="296"/>
                    <a:pt x="325" y="296"/>
                  </a:cubicBezTo>
                  <a:cubicBezTo>
                    <a:pt x="325" y="296"/>
                    <a:pt x="325" y="296"/>
                    <a:pt x="325" y="296"/>
                  </a:cubicBezTo>
                  <a:cubicBezTo>
                    <a:pt x="325" y="296"/>
                    <a:pt x="325" y="296"/>
                    <a:pt x="325" y="296"/>
                  </a:cubicBezTo>
                  <a:cubicBezTo>
                    <a:pt x="323" y="296"/>
                    <a:pt x="322" y="294"/>
                    <a:pt x="322" y="293"/>
                  </a:cubicBezTo>
                  <a:cubicBezTo>
                    <a:pt x="322" y="283"/>
                    <a:pt x="322" y="283"/>
                    <a:pt x="322" y="283"/>
                  </a:cubicBezTo>
                  <a:cubicBezTo>
                    <a:pt x="322" y="283"/>
                    <a:pt x="322" y="283"/>
                    <a:pt x="322" y="283"/>
                  </a:cubicBezTo>
                  <a:cubicBezTo>
                    <a:pt x="322" y="268"/>
                    <a:pt x="322" y="268"/>
                    <a:pt x="322" y="268"/>
                  </a:cubicBezTo>
                  <a:cubicBezTo>
                    <a:pt x="322" y="258"/>
                    <a:pt x="322" y="258"/>
                    <a:pt x="322" y="258"/>
                  </a:cubicBezTo>
                  <a:cubicBezTo>
                    <a:pt x="322" y="177"/>
                    <a:pt x="322" y="177"/>
                    <a:pt x="322" y="177"/>
                  </a:cubicBezTo>
                  <a:cubicBezTo>
                    <a:pt x="322" y="175"/>
                    <a:pt x="322" y="175"/>
                    <a:pt x="322" y="175"/>
                  </a:cubicBezTo>
                  <a:cubicBezTo>
                    <a:pt x="322" y="173"/>
                    <a:pt x="324" y="172"/>
                    <a:pt x="325" y="172"/>
                  </a:cubicBezTo>
                  <a:cubicBezTo>
                    <a:pt x="328" y="172"/>
                    <a:pt x="328" y="172"/>
                    <a:pt x="328" y="172"/>
                  </a:cubicBezTo>
                  <a:cubicBezTo>
                    <a:pt x="363" y="172"/>
                    <a:pt x="363" y="172"/>
                    <a:pt x="363" y="172"/>
                  </a:cubicBezTo>
                  <a:cubicBezTo>
                    <a:pt x="365" y="172"/>
                    <a:pt x="365" y="172"/>
                    <a:pt x="365" y="172"/>
                  </a:cubicBezTo>
                  <a:cubicBezTo>
                    <a:pt x="367" y="172"/>
                    <a:pt x="368" y="173"/>
                    <a:pt x="368" y="175"/>
                  </a:cubicBezTo>
                  <a:lnTo>
                    <a:pt x="368" y="177"/>
                  </a:lnTo>
                  <a:close/>
                  <a:moveTo>
                    <a:pt x="373" y="64"/>
                  </a:moveTo>
                  <a:cubicBezTo>
                    <a:pt x="360" y="64"/>
                    <a:pt x="348" y="53"/>
                    <a:pt x="348" y="39"/>
                  </a:cubicBezTo>
                  <a:cubicBezTo>
                    <a:pt x="348" y="26"/>
                    <a:pt x="360" y="14"/>
                    <a:pt x="373" y="14"/>
                  </a:cubicBezTo>
                  <a:cubicBezTo>
                    <a:pt x="387" y="14"/>
                    <a:pt x="398" y="26"/>
                    <a:pt x="398" y="39"/>
                  </a:cubicBezTo>
                  <a:cubicBezTo>
                    <a:pt x="398" y="53"/>
                    <a:pt x="387" y="64"/>
                    <a:pt x="373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65193604-3B01-43C9-A924-4AC1E204E147}"/>
              </a:ext>
            </a:extLst>
          </p:cNvPr>
          <p:cNvSpPr txBox="1"/>
          <p:nvPr/>
        </p:nvSpPr>
        <p:spPr>
          <a:xfrm>
            <a:off x="2944822" y="4561102"/>
            <a:ext cx="1393579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Ipsum </a:t>
            </a:r>
            <a:r>
              <a:rPr lang="en-ID" sz="1100" dirty="0" err="1">
                <a:solidFill>
                  <a:schemeClr val="bg2"/>
                </a:solidFill>
              </a:rPr>
              <a:t>tincidunt</a:t>
            </a:r>
            <a:endParaRPr lang="id-ID" sz="1100" dirty="0">
              <a:solidFill>
                <a:schemeClr val="bg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7DF515D-718E-4450-A744-57E69386AA05}"/>
              </a:ext>
            </a:extLst>
          </p:cNvPr>
          <p:cNvSpPr txBox="1"/>
          <p:nvPr/>
        </p:nvSpPr>
        <p:spPr>
          <a:xfrm>
            <a:off x="3101039" y="4266262"/>
            <a:ext cx="11016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b="1" dirty="0">
                <a:solidFill>
                  <a:schemeClr val="bg2"/>
                </a:solidFill>
                <a:latin typeface="+mj-lt"/>
              </a:rPr>
              <a:t>Second Step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16D56141-82FF-40A8-B32D-2A7167E47DAC}"/>
              </a:ext>
            </a:extLst>
          </p:cNvPr>
          <p:cNvSpPr/>
          <p:nvPr/>
        </p:nvSpPr>
        <p:spPr>
          <a:xfrm rot="10800000" flipV="1">
            <a:off x="3102954" y="2479354"/>
            <a:ext cx="1096634" cy="1350778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C5FE44C0-AD89-4B4D-9ABF-F28BAD3A2F9F}"/>
              </a:ext>
            </a:extLst>
          </p:cNvPr>
          <p:cNvGrpSpPr/>
          <p:nvPr/>
        </p:nvGrpSpPr>
        <p:grpSpPr>
          <a:xfrm>
            <a:off x="3355377" y="2687579"/>
            <a:ext cx="600692" cy="597340"/>
            <a:chOff x="8267700" y="1816100"/>
            <a:chExt cx="1422401" cy="1414463"/>
          </a:xfrm>
          <a:solidFill>
            <a:schemeClr val="bg2"/>
          </a:solidFill>
        </p:grpSpPr>
        <p:sp>
          <p:nvSpPr>
            <p:cNvPr id="45" name="Freeform 10">
              <a:extLst>
                <a:ext uri="{FF2B5EF4-FFF2-40B4-BE49-F238E27FC236}">
                  <a16:creationId xmlns:a16="http://schemas.microsoft.com/office/drawing/2014/main" id="{725F5BF1-33FE-4A1C-9EB8-89C596B1CBB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67700" y="2176463"/>
              <a:ext cx="387350" cy="387350"/>
            </a:xfrm>
            <a:custGeom>
              <a:avLst/>
              <a:gdLst>
                <a:gd name="T0" fmla="*/ 67 w 134"/>
                <a:gd name="T1" fmla="*/ 0 h 134"/>
                <a:gd name="T2" fmla="*/ 0 w 134"/>
                <a:gd name="T3" fmla="*/ 67 h 134"/>
                <a:gd name="T4" fmla="*/ 67 w 134"/>
                <a:gd name="T5" fmla="*/ 134 h 134"/>
                <a:gd name="T6" fmla="*/ 134 w 134"/>
                <a:gd name="T7" fmla="*/ 67 h 134"/>
                <a:gd name="T8" fmla="*/ 67 w 134"/>
                <a:gd name="T9" fmla="*/ 0 h 134"/>
                <a:gd name="T10" fmla="*/ 67 w 134"/>
                <a:gd name="T11" fmla="*/ 60 h 134"/>
                <a:gd name="T12" fmla="*/ 91 w 134"/>
                <a:gd name="T13" fmla="*/ 82 h 134"/>
                <a:gd name="T14" fmla="*/ 75 w 134"/>
                <a:gd name="T15" fmla="*/ 103 h 134"/>
                <a:gd name="T16" fmla="*/ 74 w 134"/>
                <a:gd name="T17" fmla="*/ 103 h 134"/>
                <a:gd name="T18" fmla="*/ 74 w 134"/>
                <a:gd name="T19" fmla="*/ 104 h 134"/>
                <a:gd name="T20" fmla="*/ 67 w 134"/>
                <a:gd name="T21" fmla="*/ 110 h 134"/>
                <a:gd name="T22" fmla="*/ 60 w 134"/>
                <a:gd name="T23" fmla="*/ 104 h 134"/>
                <a:gd name="T24" fmla="*/ 60 w 134"/>
                <a:gd name="T25" fmla="*/ 103 h 134"/>
                <a:gd name="T26" fmla="*/ 59 w 134"/>
                <a:gd name="T27" fmla="*/ 103 h 134"/>
                <a:gd name="T28" fmla="*/ 44 w 134"/>
                <a:gd name="T29" fmla="*/ 82 h 134"/>
                <a:gd name="T30" fmla="*/ 51 w 134"/>
                <a:gd name="T31" fmla="*/ 75 h 134"/>
                <a:gd name="T32" fmla="*/ 57 w 134"/>
                <a:gd name="T33" fmla="*/ 82 h 134"/>
                <a:gd name="T34" fmla="*/ 67 w 134"/>
                <a:gd name="T35" fmla="*/ 90 h 134"/>
                <a:gd name="T36" fmla="*/ 77 w 134"/>
                <a:gd name="T37" fmla="*/ 82 h 134"/>
                <a:gd name="T38" fmla="*/ 67 w 134"/>
                <a:gd name="T39" fmla="*/ 74 h 134"/>
                <a:gd name="T40" fmla="*/ 44 w 134"/>
                <a:gd name="T41" fmla="*/ 52 h 134"/>
                <a:gd name="T42" fmla="*/ 59 w 134"/>
                <a:gd name="T43" fmla="*/ 32 h 134"/>
                <a:gd name="T44" fmla="*/ 60 w 134"/>
                <a:gd name="T45" fmla="*/ 31 h 134"/>
                <a:gd name="T46" fmla="*/ 60 w 134"/>
                <a:gd name="T47" fmla="*/ 30 h 134"/>
                <a:gd name="T48" fmla="*/ 67 w 134"/>
                <a:gd name="T49" fmla="*/ 23 h 134"/>
                <a:gd name="T50" fmla="*/ 74 w 134"/>
                <a:gd name="T51" fmla="*/ 30 h 134"/>
                <a:gd name="T52" fmla="*/ 74 w 134"/>
                <a:gd name="T53" fmla="*/ 31 h 134"/>
                <a:gd name="T54" fmla="*/ 75 w 134"/>
                <a:gd name="T55" fmla="*/ 32 h 134"/>
                <a:gd name="T56" fmla="*/ 91 w 134"/>
                <a:gd name="T57" fmla="*/ 52 h 134"/>
                <a:gd name="T58" fmla="*/ 84 w 134"/>
                <a:gd name="T59" fmla="*/ 59 h 134"/>
                <a:gd name="T60" fmla="*/ 77 w 134"/>
                <a:gd name="T61" fmla="*/ 52 h 134"/>
                <a:gd name="T62" fmla="*/ 67 w 134"/>
                <a:gd name="T63" fmla="*/ 44 h 134"/>
                <a:gd name="T64" fmla="*/ 57 w 134"/>
                <a:gd name="T65" fmla="*/ 52 h 134"/>
                <a:gd name="T66" fmla="*/ 67 w 134"/>
                <a:gd name="T67" fmla="*/ 6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4" h="134">
                  <a:moveTo>
                    <a:pt x="67" y="0"/>
                  </a:moveTo>
                  <a:cubicBezTo>
                    <a:pt x="30" y="0"/>
                    <a:pt x="0" y="30"/>
                    <a:pt x="0" y="67"/>
                  </a:cubicBezTo>
                  <a:cubicBezTo>
                    <a:pt x="0" y="104"/>
                    <a:pt x="30" y="134"/>
                    <a:pt x="67" y="134"/>
                  </a:cubicBezTo>
                  <a:cubicBezTo>
                    <a:pt x="104" y="134"/>
                    <a:pt x="134" y="104"/>
                    <a:pt x="134" y="67"/>
                  </a:cubicBezTo>
                  <a:cubicBezTo>
                    <a:pt x="134" y="30"/>
                    <a:pt x="104" y="0"/>
                    <a:pt x="67" y="0"/>
                  </a:cubicBezTo>
                  <a:close/>
                  <a:moveTo>
                    <a:pt x="67" y="60"/>
                  </a:moveTo>
                  <a:cubicBezTo>
                    <a:pt x="80" y="60"/>
                    <a:pt x="91" y="70"/>
                    <a:pt x="91" y="82"/>
                  </a:cubicBezTo>
                  <a:cubicBezTo>
                    <a:pt x="91" y="91"/>
                    <a:pt x="84" y="99"/>
                    <a:pt x="75" y="103"/>
                  </a:cubicBezTo>
                  <a:cubicBezTo>
                    <a:pt x="74" y="103"/>
                    <a:pt x="74" y="103"/>
                    <a:pt x="74" y="103"/>
                  </a:cubicBezTo>
                  <a:cubicBezTo>
                    <a:pt x="74" y="104"/>
                    <a:pt x="74" y="104"/>
                    <a:pt x="74" y="104"/>
                  </a:cubicBezTo>
                  <a:cubicBezTo>
                    <a:pt x="73" y="108"/>
                    <a:pt x="71" y="110"/>
                    <a:pt x="67" y="110"/>
                  </a:cubicBezTo>
                  <a:cubicBezTo>
                    <a:pt x="64" y="110"/>
                    <a:pt x="61" y="108"/>
                    <a:pt x="60" y="104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0" y="99"/>
                    <a:pt x="44" y="91"/>
                    <a:pt x="44" y="82"/>
                  </a:cubicBezTo>
                  <a:cubicBezTo>
                    <a:pt x="44" y="78"/>
                    <a:pt x="47" y="75"/>
                    <a:pt x="51" y="75"/>
                  </a:cubicBezTo>
                  <a:cubicBezTo>
                    <a:pt x="54" y="75"/>
                    <a:pt x="57" y="78"/>
                    <a:pt x="57" y="82"/>
                  </a:cubicBezTo>
                  <a:cubicBezTo>
                    <a:pt x="57" y="87"/>
                    <a:pt x="62" y="90"/>
                    <a:pt x="67" y="90"/>
                  </a:cubicBezTo>
                  <a:cubicBezTo>
                    <a:pt x="72" y="90"/>
                    <a:pt x="77" y="87"/>
                    <a:pt x="77" y="82"/>
                  </a:cubicBezTo>
                  <a:cubicBezTo>
                    <a:pt x="77" y="78"/>
                    <a:pt x="72" y="74"/>
                    <a:pt x="67" y="74"/>
                  </a:cubicBezTo>
                  <a:cubicBezTo>
                    <a:pt x="54" y="74"/>
                    <a:pt x="44" y="64"/>
                    <a:pt x="44" y="52"/>
                  </a:cubicBezTo>
                  <a:cubicBezTo>
                    <a:pt x="44" y="43"/>
                    <a:pt x="50" y="35"/>
                    <a:pt x="59" y="32"/>
                  </a:cubicBezTo>
                  <a:cubicBezTo>
                    <a:pt x="60" y="31"/>
                    <a:pt x="60" y="31"/>
                    <a:pt x="60" y="31"/>
                  </a:cubicBezTo>
                  <a:cubicBezTo>
                    <a:pt x="60" y="30"/>
                    <a:pt x="60" y="30"/>
                    <a:pt x="60" y="30"/>
                  </a:cubicBezTo>
                  <a:cubicBezTo>
                    <a:pt x="61" y="26"/>
                    <a:pt x="64" y="23"/>
                    <a:pt x="67" y="23"/>
                  </a:cubicBezTo>
                  <a:cubicBezTo>
                    <a:pt x="71" y="23"/>
                    <a:pt x="74" y="26"/>
                    <a:pt x="74" y="30"/>
                  </a:cubicBezTo>
                  <a:cubicBezTo>
                    <a:pt x="74" y="31"/>
                    <a:pt x="74" y="31"/>
                    <a:pt x="74" y="31"/>
                  </a:cubicBezTo>
                  <a:cubicBezTo>
                    <a:pt x="75" y="32"/>
                    <a:pt x="75" y="32"/>
                    <a:pt x="75" y="32"/>
                  </a:cubicBezTo>
                  <a:cubicBezTo>
                    <a:pt x="84" y="35"/>
                    <a:pt x="91" y="43"/>
                    <a:pt x="91" y="52"/>
                  </a:cubicBezTo>
                  <a:cubicBezTo>
                    <a:pt x="91" y="56"/>
                    <a:pt x="87" y="59"/>
                    <a:pt x="84" y="59"/>
                  </a:cubicBezTo>
                  <a:cubicBezTo>
                    <a:pt x="80" y="59"/>
                    <a:pt x="77" y="56"/>
                    <a:pt x="77" y="52"/>
                  </a:cubicBezTo>
                  <a:cubicBezTo>
                    <a:pt x="77" y="48"/>
                    <a:pt x="72" y="44"/>
                    <a:pt x="67" y="44"/>
                  </a:cubicBezTo>
                  <a:cubicBezTo>
                    <a:pt x="62" y="44"/>
                    <a:pt x="57" y="48"/>
                    <a:pt x="57" y="52"/>
                  </a:cubicBezTo>
                  <a:cubicBezTo>
                    <a:pt x="57" y="56"/>
                    <a:pt x="62" y="60"/>
                    <a:pt x="67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6" name="Freeform 11">
              <a:extLst>
                <a:ext uri="{FF2B5EF4-FFF2-40B4-BE49-F238E27FC236}">
                  <a16:creationId xmlns:a16="http://schemas.microsoft.com/office/drawing/2014/main" id="{20F5B9FB-4930-4461-A421-CC1C04D6D24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85225" y="1816100"/>
              <a:ext cx="385763" cy="385763"/>
            </a:xfrm>
            <a:custGeom>
              <a:avLst/>
              <a:gdLst>
                <a:gd name="T0" fmla="*/ 67 w 134"/>
                <a:gd name="T1" fmla="*/ 0 h 134"/>
                <a:gd name="T2" fmla="*/ 0 w 134"/>
                <a:gd name="T3" fmla="*/ 67 h 134"/>
                <a:gd name="T4" fmla="*/ 67 w 134"/>
                <a:gd name="T5" fmla="*/ 134 h 134"/>
                <a:gd name="T6" fmla="*/ 134 w 134"/>
                <a:gd name="T7" fmla="*/ 67 h 134"/>
                <a:gd name="T8" fmla="*/ 67 w 134"/>
                <a:gd name="T9" fmla="*/ 0 h 134"/>
                <a:gd name="T10" fmla="*/ 67 w 134"/>
                <a:gd name="T11" fmla="*/ 60 h 134"/>
                <a:gd name="T12" fmla="*/ 91 w 134"/>
                <a:gd name="T13" fmla="*/ 82 h 134"/>
                <a:gd name="T14" fmla="*/ 76 w 134"/>
                <a:gd name="T15" fmla="*/ 103 h 134"/>
                <a:gd name="T16" fmla="*/ 74 w 134"/>
                <a:gd name="T17" fmla="*/ 103 h 134"/>
                <a:gd name="T18" fmla="*/ 74 w 134"/>
                <a:gd name="T19" fmla="*/ 104 h 134"/>
                <a:gd name="T20" fmla="*/ 67 w 134"/>
                <a:gd name="T21" fmla="*/ 110 h 134"/>
                <a:gd name="T22" fmla="*/ 61 w 134"/>
                <a:gd name="T23" fmla="*/ 104 h 134"/>
                <a:gd name="T24" fmla="*/ 61 w 134"/>
                <a:gd name="T25" fmla="*/ 103 h 134"/>
                <a:gd name="T26" fmla="*/ 59 w 134"/>
                <a:gd name="T27" fmla="*/ 103 h 134"/>
                <a:gd name="T28" fmla="*/ 44 w 134"/>
                <a:gd name="T29" fmla="*/ 82 h 134"/>
                <a:gd name="T30" fmla="*/ 51 w 134"/>
                <a:gd name="T31" fmla="*/ 75 h 134"/>
                <a:gd name="T32" fmla="*/ 58 w 134"/>
                <a:gd name="T33" fmla="*/ 82 h 134"/>
                <a:gd name="T34" fmla="*/ 67 w 134"/>
                <a:gd name="T35" fmla="*/ 90 h 134"/>
                <a:gd name="T36" fmla="*/ 77 w 134"/>
                <a:gd name="T37" fmla="*/ 82 h 134"/>
                <a:gd name="T38" fmla="*/ 67 w 134"/>
                <a:gd name="T39" fmla="*/ 74 h 134"/>
                <a:gd name="T40" fmla="*/ 44 w 134"/>
                <a:gd name="T41" fmla="*/ 52 h 134"/>
                <a:gd name="T42" fmla="*/ 59 w 134"/>
                <a:gd name="T43" fmla="*/ 32 h 134"/>
                <a:gd name="T44" fmla="*/ 61 w 134"/>
                <a:gd name="T45" fmla="*/ 31 h 134"/>
                <a:gd name="T46" fmla="*/ 61 w 134"/>
                <a:gd name="T47" fmla="*/ 30 h 134"/>
                <a:gd name="T48" fmla="*/ 67 w 134"/>
                <a:gd name="T49" fmla="*/ 23 h 134"/>
                <a:gd name="T50" fmla="*/ 74 w 134"/>
                <a:gd name="T51" fmla="*/ 30 h 134"/>
                <a:gd name="T52" fmla="*/ 74 w 134"/>
                <a:gd name="T53" fmla="*/ 31 h 134"/>
                <a:gd name="T54" fmla="*/ 76 w 134"/>
                <a:gd name="T55" fmla="*/ 32 h 134"/>
                <a:gd name="T56" fmla="*/ 91 w 134"/>
                <a:gd name="T57" fmla="*/ 52 h 134"/>
                <a:gd name="T58" fmla="*/ 84 w 134"/>
                <a:gd name="T59" fmla="*/ 59 h 134"/>
                <a:gd name="T60" fmla="*/ 77 w 134"/>
                <a:gd name="T61" fmla="*/ 52 h 134"/>
                <a:gd name="T62" fmla="*/ 67 w 134"/>
                <a:gd name="T63" fmla="*/ 44 h 134"/>
                <a:gd name="T64" fmla="*/ 58 w 134"/>
                <a:gd name="T65" fmla="*/ 52 h 134"/>
                <a:gd name="T66" fmla="*/ 67 w 134"/>
                <a:gd name="T67" fmla="*/ 6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4" h="134">
                  <a:moveTo>
                    <a:pt x="67" y="0"/>
                  </a:moveTo>
                  <a:cubicBezTo>
                    <a:pt x="30" y="0"/>
                    <a:pt x="0" y="30"/>
                    <a:pt x="0" y="67"/>
                  </a:cubicBezTo>
                  <a:cubicBezTo>
                    <a:pt x="0" y="104"/>
                    <a:pt x="30" y="134"/>
                    <a:pt x="67" y="134"/>
                  </a:cubicBezTo>
                  <a:cubicBezTo>
                    <a:pt x="104" y="134"/>
                    <a:pt x="134" y="104"/>
                    <a:pt x="134" y="67"/>
                  </a:cubicBezTo>
                  <a:cubicBezTo>
                    <a:pt x="134" y="30"/>
                    <a:pt x="104" y="0"/>
                    <a:pt x="67" y="0"/>
                  </a:cubicBezTo>
                  <a:close/>
                  <a:moveTo>
                    <a:pt x="67" y="60"/>
                  </a:moveTo>
                  <a:cubicBezTo>
                    <a:pt x="80" y="60"/>
                    <a:pt x="91" y="70"/>
                    <a:pt x="91" y="82"/>
                  </a:cubicBezTo>
                  <a:cubicBezTo>
                    <a:pt x="91" y="91"/>
                    <a:pt x="85" y="100"/>
                    <a:pt x="76" y="103"/>
                  </a:cubicBezTo>
                  <a:cubicBezTo>
                    <a:pt x="74" y="103"/>
                    <a:pt x="74" y="103"/>
                    <a:pt x="74" y="103"/>
                  </a:cubicBezTo>
                  <a:cubicBezTo>
                    <a:pt x="74" y="104"/>
                    <a:pt x="74" y="104"/>
                    <a:pt x="74" y="104"/>
                  </a:cubicBezTo>
                  <a:cubicBezTo>
                    <a:pt x="74" y="108"/>
                    <a:pt x="71" y="110"/>
                    <a:pt x="67" y="110"/>
                  </a:cubicBezTo>
                  <a:cubicBezTo>
                    <a:pt x="64" y="110"/>
                    <a:pt x="61" y="108"/>
                    <a:pt x="61" y="104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0" y="100"/>
                    <a:pt x="44" y="91"/>
                    <a:pt x="44" y="82"/>
                  </a:cubicBezTo>
                  <a:cubicBezTo>
                    <a:pt x="44" y="78"/>
                    <a:pt x="47" y="75"/>
                    <a:pt x="51" y="75"/>
                  </a:cubicBezTo>
                  <a:cubicBezTo>
                    <a:pt x="55" y="75"/>
                    <a:pt x="58" y="78"/>
                    <a:pt x="58" y="82"/>
                  </a:cubicBezTo>
                  <a:cubicBezTo>
                    <a:pt x="58" y="87"/>
                    <a:pt x="62" y="90"/>
                    <a:pt x="67" y="90"/>
                  </a:cubicBezTo>
                  <a:cubicBezTo>
                    <a:pt x="73" y="90"/>
                    <a:pt x="77" y="87"/>
                    <a:pt x="77" y="82"/>
                  </a:cubicBezTo>
                  <a:cubicBezTo>
                    <a:pt x="77" y="78"/>
                    <a:pt x="73" y="74"/>
                    <a:pt x="67" y="74"/>
                  </a:cubicBezTo>
                  <a:cubicBezTo>
                    <a:pt x="55" y="74"/>
                    <a:pt x="44" y="64"/>
                    <a:pt x="44" y="52"/>
                  </a:cubicBezTo>
                  <a:cubicBezTo>
                    <a:pt x="44" y="43"/>
                    <a:pt x="50" y="35"/>
                    <a:pt x="59" y="32"/>
                  </a:cubicBezTo>
                  <a:cubicBezTo>
                    <a:pt x="61" y="31"/>
                    <a:pt x="61" y="31"/>
                    <a:pt x="61" y="31"/>
                  </a:cubicBezTo>
                  <a:cubicBezTo>
                    <a:pt x="61" y="30"/>
                    <a:pt x="61" y="30"/>
                    <a:pt x="61" y="30"/>
                  </a:cubicBezTo>
                  <a:cubicBezTo>
                    <a:pt x="61" y="26"/>
                    <a:pt x="64" y="23"/>
                    <a:pt x="67" y="23"/>
                  </a:cubicBezTo>
                  <a:cubicBezTo>
                    <a:pt x="71" y="23"/>
                    <a:pt x="74" y="26"/>
                    <a:pt x="74" y="30"/>
                  </a:cubicBezTo>
                  <a:cubicBezTo>
                    <a:pt x="74" y="31"/>
                    <a:pt x="74" y="31"/>
                    <a:pt x="74" y="31"/>
                  </a:cubicBezTo>
                  <a:cubicBezTo>
                    <a:pt x="76" y="32"/>
                    <a:pt x="76" y="32"/>
                    <a:pt x="76" y="32"/>
                  </a:cubicBezTo>
                  <a:cubicBezTo>
                    <a:pt x="85" y="35"/>
                    <a:pt x="91" y="43"/>
                    <a:pt x="91" y="52"/>
                  </a:cubicBezTo>
                  <a:cubicBezTo>
                    <a:pt x="91" y="56"/>
                    <a:pt x="88" y="59"/>
                    <a:pt x="84" y="59"/>
                  </a:cubicBezTo>
                  <a:cubicBezTo>
                    <a:pt x="80" y="59"/>
                    <a:pt x="77" y="56"/>
                    <a:pt x="77" y="52"/>
                  </a:cubicBezTo>
                  <a:cubicBezTo>
                    <a:pt x="77" y="48"/>
                    <a:pt x="73" y="44"/>
                    <a:pt x="67" y="44"/>
                  </a:cubicBezTo>
                  <a:cubicBezTo>
                    <a:pt x="62" y="44"/>
                    <a:pt x="58" y="48"/>
                    <a:pt x="58" y="52"/>
                  </a:cubicBezTo>
                  <a:cubicBezTo>
                    <a:pt x="58" y="57"/>
                    <a:pt x="62" y="60"/>
                    <a:pt x="67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7" name="Freeform 12">
              <a:extLst>
                <a:ext uri="{FF2B5EF4-FFF2-40B4-BE49-F238E27FC236}">
                  <a16:creationId xmlns:a16="http://schemas.microsoft.com/office/drawing/2014/main" id="{A33852E0-B095-49E6-A836-1F373A6A3D6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04338" y="2176463"/>
              <a:ext cx="385763" cy="387350"/>
            </a:xfrm>
            <a:custGeom>
              <a:avLst/>
              <a:gdLst>
                <a:gd name="T0" fmla="*/ 67 w 134"/>
                <a:gd name="T1" fmla="*/ 0 h 134"/>
                <a:gd name="T2" fmla="*/ 0 w 134"/>
                <a:gd name="T3" fmla="*/ 67 h 134"/>
                <a:gd name="T4" fmla="*/ 67 w 134"/>
                <a:gd name="T5" fmla="*/ 134 h 134"/>
                <a:gd name="T6" fmla="*/ 134 w 134"/>
                <a:gd name="T7" fmla="*/ 67 h 134"/>
                <a:gd name="T8" fmla="*/ 67 w 134"/>
                <a:gd name="T9" fmla="*/ 0 h 134"/>
                <a:gd name="T10" fmla="*/ 67 w 134"/>
                <a:gd name="T11" fmla="*/ 60 h 134"/>
                <a:gd name="T12" fmla="*/ 90 w 134"/>
                <a:gd name="T13" fmla="*/ 82 h 134"/>
                <a:gd name="T14" fmla="*/ 75 w 134"/>
                <a:gd name="T15" fmla="*/ 103 h 134"/>
                <a:gd name="T16" fmla="*/ 74 w 134"/>
                <a:gd name="T17" fmla="*/ 103 h 134"/>
                <a:gd name="T18" fmla="*/ 73 w 134"/>
                <a:gd name="T19" fmla="*/ 104 h 134"/>
                <a:gd name="T20" fmla="*/ 67 w 134"/>
                <a:gd name="T21" fmla="*/ 110 h 134"/>
                <a:gd name="T22" fmla="*/ 60 w 134"/>
                <a:gd name="T23" fmla="*/ 104 h 134"/>
                <a:gd name="T24" fmla="*/ 60 w 134"/>
                <a:gd name="T25" fmla="*/ 103 h 134"/>
                <a:gd name="T26" fmla="*/ 58 w 134"/>
                <a:gd name="T27" fmla="*/ 103 h 134"/>
                <a:gd name="T28" fmla="*/ 43 w 134"/>
                <a:gd name="T29" fmla="*/ 82 h 134"/>
                <a:gd name="T30" fmla="*/ 50 w 134"/>
                <a:gd name="T31" fmla="*/ 75 h 134"/>
                <a:gd name="T32" fmla="*/ 57 w 134"/>
                <a:gd name="T33" fmla="*/ 82 h 134"/>
                <a:gd name="T34" fmla="*/ 67 w 134"/>
                <a:gd name="T35" fmla="*/ 90 h 134"/>
                <a:gd name="T36" fmla="*/ 76 w 134"/>
                <a:gd name="T37" fmla="*/ 82 h 134"/>
                <a:gd name="T38" fmla="*/ 67 w 134"/>
                <a:gd name="T39" fmla="*/ 74 h 134"/>
                <a:gd name="T40" fmla="*/ 43 w 134"/>
                <a:gd name="T41" fmla="*/ 52 h 134"/>
                <a:gd name="T42" fmla="*/ 58 w 134"/>
                <a:gd name="T43" fmla="*/ 32 h 134"/>
                <a:gd name="T44" fmla="*/ 60 w 134"/>
                <a:gd name="T45" fmla="*/ 31 h 134"/>
                <a:gd name="T46" fmla="*/ 60 w 134"/>
                <a:gd name="T47" fmla="*/ 30 h 134"/>
                <a:gd name="T48" fmla="*/ 67 w 134"/>
                <a:gd name="T49" fmla="*/ 23 h 134"/>
                <a:gd name="T50" fmla="*/ 73 w 134"/>
                <a:gd name="T51" fmla="*/ 30 h 134"/>
                <a:gd name="T52" fmla="*/ 73 w 134"/>
                <a:gd name="T53" fmla="*/ 31 h 134"/>
                <a:gd name="T54" fmla="*/ 75 w 134"/>
                <a:gd name="T55" fmla="*/ 32 h 134"/>
                <a:gd name="T56" fmla="*/ 90 w 134"/>
                <a:gd name="T57" fmla="*/ 52 h 134"/>
                <a:gd name="T58" fmla="*/ 83 w 134"/>
                <a:gd name="T59" fmla="*/ 59 h 134"/>
                <a:gd name="T60" fmla="*/ 76 w 134"/>
                <a:gd name="T61" fmla="*/ 52 h 134"/>
                <a:gd name="T62" fmla="*/ 67 w 134"/>
                <a:gd name="T63" fmla="*/ 44 h 134"/>
                <a:gd name="T64" fmla="*/ 57 w 134"/>
                <a:gd name="T65" fmla="*/ 52 h 134"/>
                <a:gd name="T66" fmla="*/ 67 w 134"/>
                <a:gd name="T67" fmla="*/ 6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4" h="134">
                  <a:moveTo>
                    <a:pt x="67" y="0"/>
                  </a:moveTo>
                  <a:cubicBezTo>
                    <a:pt x="30" y="0"/>
                    <a:pt x="0" y="30"/>
                    <a:pt x="0" y="67"/>
                  </a:cubicBezTo>
                  <a:cubicBezTo>
                    <a:pt x="0" y="104"/>
                    <a:pt x="30" y="134"/>
                    <a:pt x="67" y="134"/>
                  </a:cubicBezTo>
                  <a:cubicBezTo>
                    <a:pt x="104" y="134"/>
                    <a:pt x="134" y="104"/>
                    <a:pt x="134" y="67"/>
                  </a:cubicBezTo>
                  <a:cubicBezTo>
                    <a:pt x="134" y="30"/>
                    <a:pt x="104" y="0"/>
                    <a:pt x="67" y="0"/>
                  </a:cubicBezTo>
                  <a:close/>
                  <a:moveTo>
                    <a:pt x="67" y="60"/>
                  </a:moveTo>
                  <a:cubicBezTo>
                    <a:pt x="79" y="60"/>
                    <a:pt x="90" y="70"/>
                    <a:pt x="90" y="82"/>
                  </a:cubicBezTo>
                  <a:cubicBezTo>
                    <a:pt x="90" y="91"/>
                    <a:pt x="84" y="99"/>
                    <a:pt x="75" y="103"/>
                  </a:cubicBezTo>
                  <a:cubicBezTo>
                    <a:pt x="74" y="103"/>
                    <a:pt x="74" y="103"/>
                    <a:pt x="74" y="103"/>
                  </a:cubicBezTo>
                  <a:cubicBezTo>
                    <a:pt x="73" y="104"/>
                    <a:pt x="73" y="104"/>
                    <a:pt x="73" y="104"/>
                  </a:cubicBezTo>
                  <a:cubicBezTo>
                    <a:pt x="73" y="108"/>
                    <a:pt x="70" y="110"/>
                    <a:pt x="67" y="110"/>
                  </a:cubicBezTo>
                  <a:cubicBezTo>
                    <a:pt x="63" y="110"/>
                    <a:pt x="60" y="108"/>
                    <a:pt x="60" y="104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49" y="99"/>
                    <a:pt x="43" y="91"/>
                    <a:pt x="43" y="82"/>
                  </a:cubicBezTo>
                  <a:cubicBezTo>
                    <a:pt x="43" y="78"/>
                    <a:pt x="46" y="75"/>
                    <a:pt x="50" y="75"/>
                  </a:cubicBezTo>
                  <a:cubicBezTo>
                    <a:pt x="54" y="75"/>
                    <a:pt x="57" y="78"/>
                    <a:pt x="57" y="82"/>
                  </a:cubicBezTo>
                  <a:cubicBezTo>
                    <a:pt x="57" y="87"/>
                    <a:pt x="61" y="90"/>
                    <a:pt x="67" y="90"/>
                  </a:cubicBezTo>
                  <a:cubicBezTo>
                    <a:pt x="72" y="90"/>
                    <a:pt x="76" y="87"/>
                    <a:pt x="76" y="82"/>
                  </a:cubicBezTo>
                  <a:cubicBezTo>
                    <a:pt x="76" y="78"/>
                    <a:pt x="72" y="74"/>
                    <a:pt x="67" y="74"/>
                  </a:cubicBezTo>
                  <a:cubicBezTo>
                    <a:pt x="54" y="74"/>
                    <a:pt x="43" y="64"/>
                    <a:pt x="43" y="52"/>
                  </a:cubicBezTo>
                  <a:cubicBezTo>
                    <a:pt x="43" y="43"/>
                    <a:pt x="49" y="35"/>
                    <a:pt x="58" y="32"/>
                  </a:cubicBezTo>
                  <a:cubicBezTo>
                    <a:pt x="60" y="31"/>
                    <a:pt x="60" y="31"/>
                    <a:pt x="60" y="31"/>
                  </a:cubicBezTo>
                  <a:cubicBezTo>
                    <a:pt x="60" y="30"/>
                    <a:pt x="60" y="30"/>
                    <a:pt x="60" y="30"/>
                  </a:cubicBezTo>
                  <a:cubicBezTo>
                    <a:pt x="60" y="26"/>
                    <a:pt x="63" y="23"/>
                    <a:pt x="67" y="23"/>
                  </a:cubicBezTo>
                  <a:cubicBezTo>
                    <a:pt x="70" y="23"/>
                    <a:pt x="73" y="26"/>
                    <a:pt x="73" y="30"/>
                  </a:cubicBezTo>
                  <a:cubicBezTo>
                    <a:pt x="73" y="31"/>
                    <a:pt x="73" y="31"/>
                    <a:pt x="73" y="31"/>
                  </a:cubicBezTo>
                  <a:cubicBezTo>
                    <a:pt x="75" y="32"/>
                    <a:pt x="75" y="32"/>
                    <a:pt x="75" y="32"/>
                  </a:cubicBezTo>
                  <a:cubicBezTo>
                    <a:pt x="84" y="35"/>
                    <a:pt x="90" y="43"/>
                    <a:pt x="90" y="52"/>
                  </a:cubicBezTo>
                  <a:cubicBezTo>
                    <a:pt x="90" y="56"/>
                    <a:pt x="87" y="59"/>
                    <a:pt x="83" y="59"/>
                  </a:cubicBezTo>
                  <a:cubicBezTo>
                    <a:pt x="79" y="59"/>
                    <a:pt x="76" y="56"/>
                    <a:pt x="76" y="52"/>
                  </a:cubicBezTo>
                  <a:cubicBezTo>
                    <a:pt x="76" y="48"/>
                    <a:pt x="72" y="44"/>
                    <a:pt x="67" y="44"/>
                  </a:cubicBezTo>
                  <a:cubicBezTo>
                    <a:pt x="61" y="44"/>
                    <a:pt x="57" y="48"/>
                    <a:pt x="57" y="52"/>
                  </a:cubicBezTo>
                  <a:cubicBezTo>
                    <a:pt x="57" y="56"/>
                    <a:pt x="61" y="60"/>
                    <a:pt x="67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8" name="Freeform 13">
              <a:extLst>
                <a:ext uri="{FF2B5EF4-FFF2-40B4-BE49-F238E27FC236}">
                  <a16:creationId xmlns:a16="http://schemas.microsoft.com/office/drawing/2014/main" id="{35F01912-AE56-4EC2-BA34-4067300921B9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0313" y="2600325"/>
              <a:ext cx="312738" cy="73025"/>
            </a:xfrm>
            <a:custGeom>
              <a:avLst/>
              <a:gdLst>
                <a:gd name="T0" fmla="*/ 108 w 108"/>
                <a:gd name="T1" fmla="*/ 6 h 25"/>
                <a:gd name="T2" fmla="*/ 108 w 108"/>
                <a:gd name="T3" fmla="*/ 19 h 25"/>
                <a:gd name="T4" fmla="*/ 102 w 108"/>
                <a:gd name="T5" fmla="*/ 25 h 25"/>
                <a:gd name="T6" fmla="*/ 82 w 108"/>
                <a:gd name="T7" fmla="*/ 25 h 25"/>
                <a:gd name="T8" fmla="*/ 7 w 108"/>
                <a:gd name="T9" fmla="*/ 25 h 25"/>
                <a:gd name="T10" fmla="*/ 0 w 108"/>
                <a:gd name="T11" fmla="*/ 19 h 25"/>
                <a:gd name="T12" fmla="*/ 0 w 108"/>
                <a:gd name="T13" fmla="*/ 6 h 25"/>
                <a:gd name="T14" fmla="*/ 7 w 108"/>
                <a:gd name="T15" fmla="*/ 0 h 25"/>
                <a:gd name="T16" fmla="*/ 82 w 108"/>
                <a:gd name="T17" fmla="*/ 0 h 25"/>
                <a:gd name="T18" fmla="*/ 102 w 108"/>
                <a:gd name="T19" fmla="*/ 0 h 25"/>
                <a:gd name="T20" fmla="*/ 108 w 108"/>
                <a:gd name="T21" fmla="*/ 6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25">
                  <a:moveTo>
                    <a:pt x="108" y="6"/>
                  </a:moveTo>
                  <a:cubicBezTo>
                    <a:pt x="108" y="19"/>
                    <a:pt x="108" y="19"/>
                    <a:pt x="108" y="19"/>
                  </a:cubicBezTo>
                  <a:cubicBezTo>
                    <a:pt x="108" y="22"/>
                    <a:pt x="105" y="25"/>
                    <a:pt x="102" y="25"/>
                  </a:cubicBezTo>
                  <a:cubicBezTo>
                    <a:pt x="82" y="25"/>
                    <a:pt x="82" y="25"/>
                    <a:pt x="82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3" y="25"/>
                    <a:pt x="0" y="22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5" y="0"/>
                    <a:pt x="108" y="3"/>
                    <a:pt x="108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9" name="Freeform 14">
              <a:extLst>
                <a:ext uri="{FF2B5EF4-FFF2-40B4-BE49-F238E27FC236}">
                  <a16:creationId xmlns:a16="http://schemas.microsoft.com/office/drawing/2014/main" id="{D3E7E29C-2457-4D7F-82C8-D2AC117BC78B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6338" y="2484438"/>
              <a:ext cx="311150" cy="76200"/>
            </a:xfrm>
            <a:custGeom>
              <a:avLst/>
              <a:gdLst>
                <a:gd name="T0" fmla="*/ 0 w 108"/>
                <a:gd name="T1" fmla="*/ 19 h 26"/>
                <a:gd name="T2" fmla="*/ 0 w 108"/>
                <a:gd name="T3" fmla="*/ 7 h 26"/>
                <a:gd name="T4" fmla="*/ 6 w 108"/>
                <a:gd name="T5" fmla="*/ 0 h 26"/>
                <a:gd name="T6" fmla="*/ 101 w 108"/>
                <a:gd name="T7" fmla="*/ 0 h 26"/>
                <a:gd name="T8" fmla="*/ 108 w 108"/>
                <a:gd name="T9" fmla="*/ 7 h 26"/>
                <a:gd name="T10" fmla="*/ 108 w 108"/>
                <a:gd name="T11" fmla="*/ 19 h 26"/>
                <a:gd name="T12" fmla="*/ 101 w 108"/>
                <a:gd name="T13" fmla="*/ 26 h 26"/>
                <a:gd name="T14" fmla="*/ 26 w 108"/>
                <a:gd name="T15" fmla="*/ 26 h 26"/>
                <a:gd name="T16" fmla="*/ 6 w 108"/>
                <a:gd name="T17" fmla="*/ 26 h 26"/>
                <a:gd name="T18" fmla="*/ 0 w 108"/>
                <a:gd name="T19" fmla="*/ 19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8" h="26">
                  <a:moveTo>
                    <a:pt x="0" y="19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105" y="0"/>
                    <a:pt x="108" y="3"/>
                    <a:pt x="108" y="7"/>
                  </a:cubicBezTo>
                  <a:cubicBezTo>
                    <a:pt x="108" y="19"/>
                    <a:pt x="108" y="19"/>
                    <a:pt x="108" y="19"/>
                  </a:cubicBezTo>
                  <a:cubicBezTo>
                    <a:pt x="108" y="23"/>
                    <a:pt x="105" y="26"/>
                    <a:pt x="101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3" y="26"/>
                    <a:pt x="0" y="23"/>
                    <a:pt x="0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0" name="Freeform 15">
              <a:extLst>
                <a:ext uri="{FF2B5EF4-FFF2-40B4-BE49-F238E27FC236}">
                  <a16:creationId xmlns:a16="http://schemas.microsoft.com/office/drawing/2014/main" id="{077A4085-028B-43D1-AF04-59CE84C4A869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6338" y="2713038"/>
              <a:ext cx="311150" cy="74613"/>
            </a:xfrm>
            <a:custGeom>
              <a:avLst/>
              <a:gdLst>
                <a:gd name="T0" fmla="*/ 0 w 108"/>
                <a:gd name="T1" fmla="*/ 7 h 26"/>
                <a:gd name="T2" fmla="*/ 6 w 108"/>
                <a:gd name="T3" fmla="*/ 0 h 26"/>
                <a:gd name="T4" fmla="*/ 26 w 108"/>
                <a:gd name="T5" fmla="*/ 0 h 26"/>
                <a:gd name="T6" fmla="*/ 101 w 108"/>
                <a:gd name="T7" fmla="*/ 0 h 26"/>
                <a:gd name="T8" fmla="*/ 108 w 108"/>
                <a:gd name="T9" fmla="*/ 7 h 26"/>
                <a:gd name="T10" fmla="*/ 108 w 108"/>
                <a:gd name="T11" fmla="*/ 18 h 26"/>
                <a:gd name="T12" fmla="*/ 84 w 108"/>
                <a:gd name="T13" fmla="*/ 21 h 26"/>
                <a:gd name="T14" fmla="*/ 52 w 108"/>
                <a:gd name="T15" fmla="*/ 26 h 26"/>
                <a:gd name="T16" fmla="*/ 13 w 108"/>
                <a:gd name="T17" fmla="*/ 26 h 26"/>
                <a:gd name="T18" fmla="*/ 4 w 108"/>
                <a:gd name="T19" fmla="*/ 26 h 26"/>
                <a:gd name="T20" fmla="*/ 4 w 108"/>
                <a:gd name="T21" fmla="*/ 26 h 26"/>
                <a:gd name="T22" fmla="*/ 0 w 108"/>
                <a:gd name="T23" fmla="*/ 20 h 26"/>
                <a:gd name="T24" fmla="*/ 0 w 108"/>
                <a:gd name="T25" fmla="*/ 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8" h="26">
                  <a:moveTo>
                    <a:pt x="0" y="7"/>
                  </a:moveTo>
                  <a:cubicBezTo>
                    <a:pt x="0" y="3"/>
                    <a:pt x="3" y="0"/>
                    <a:pt x="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105" y="0"/>
                    <a:pt x="108" y="3"/>
                    <a:pt x="108" y="7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0" y="18"/>
                    <a:pt x="92" y="19"/>
                    <a:pt x="84" y="21"/>
                  </a:cubicBezTo>
                  <a:cubicBezTo>
                    <a:pt x="75" y="24"/>
                    <a:pt x="64" y="25"/>
                    <a:pt x="52" y="26"/>
                  </a:cubicBezTo>
                  <a:cubicBezTo>
                    <a:pt x="39" y="26"/>
                    <a:pt x="26" y="26"/>
                    <a:pt x="13" y="26"/>
                  </a:cubicBezTo>
                  <a:cubicBezTo>
                    <a:pt x="10" y="26"/>
                    <a:pt x="7" y="26"/>
                    <a:pt x="4" y="26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1" y="25"/>
                    <a:pt x="0" y="22"/>
                    <a:pt x="0" y="20"/>
                  </a:cubicBezTo>
                  <a:lnTo>
                    <a:pt x="0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1" name="Freeform 16">
              <a:extLst>
                <a:ext uri="{FF2B5EF4-FFF2-40B4-BE49-F238E27FC236}">
                  <a16:creationId xmlns:a16="http://schemas.microsoft.com/office/drawing/2014/main" id="{150B19E1-D1B3-49DC-8959-7159DDFD4FDF}"/>
                </a:ext>
              </a:extLst>
            </p:cNvPr>
            <p:cNvSpPr>
              <a:spLocks/>
            </p:cNvSpPr>
            <p:nvPr/>
          </p:nvSpPr>
          <p:spPr bwMode="auto">
            <a:xfrm>
              <a:off x="8469313" y="2719388"/>
              <a:ext cx="811213" cy="322263"/>
            </a:xfrm>
            <a:custGeom>
              <a:avLst/>
              <a:gdLst>
                <a:gd name="T0" fmla="*/ 280 w 281"/>
                <a:gd name="T1" fmla="*/ 66 h 112"/>
                <a:gd name="T2" fmla="*/ 280 w 281"/>
                <a:gd name="T3" fmla="*/ 66 h 112"/>
                <a:gd name="T4" fmla="*/ 279 w 281"/>
                <a:gd name="T5" fmla="*/ 67 h 112"/>
                <a:gd name="T6" fmla="*/ 273 w 281"/>
                <a:gd name="T7" fmla="*/ 74 h 112"/>
                <a:gd name="T8" fmla="*/ 235 w 281"/>
                <a:gd name="T9" fmla="*/ 110 h 112"/>
                <a:gd name="T10" fmla="*/ 230 w 281"/>
                <a:gd name="T11" fmla="*/ 112 h 112"/>
                <a:gd name="T12" fmla="*/ 230 w 281"/>
                <a:gd name="T13" fmla="*/ 112 h 112"/>
                <a:gd name="T14" fmla="*/ 220 w 281"/>
                <a:gd name="T15" fmla="*/ 110 h 112"/>
                <a:gd name="T16" fmla="*/ 203 w 281"/>
                <a:gd name="T17" fmla="*/ 109 h 112"/>
                <a:gd name="T18" fmla="*/ 162 w 281"/>
                <a:gd name="T19" fmla="*/ 108 h 112"/>
                <a:gd name="T20" fmla="*/ 150 w 281"/>
                <a:gd name="T21" fmla="*/ 108 h 112"/>
                <a:gd name="T22" fmla="*/ 122 w 281"/>
                <a:gd name="T23" fmla="*/ 108 h 112"/>
                <a:gd name="T24" fmla="*/ 95 w 281"/>
                <a:gd name="T25" fmla="*/ 108 h 112"/>
                <a:gd name="T26" fmla="*/ 62 w 281"/>
                <a:gd name="T27" fmla="*/ 91 h 112"/>
                <a:gd name="T28" fmla="*/ 35 w 281"/>
                <a:gd name="T29" fmla="*/ 59 h 112"/>
                <a:gd name="T30" fmla="*/ 23 w 281"/>
                <a:gd name="T31" fmla="*/ 46 h 112"/>
                <a:gd name="T32" fmla="*/ 18 w 281"/>
                <a:gd name="T33" fmla="*/ 39 h 112"/>
                <a:gd name="T34" fmla="*/ 4 w 281"/>
                <a:gd name="T35" fmla="*/ 24 h 112"/>
                <a:gd name="T36" fmla="*/ 3 w 281"/>
                <a:gd name="T37" fmla="*/ 8 h 112"/>
                <a:gd name="T38" fmla="*/ 16 w 281"/>
                <a:gd name="T39" fmla="*/ 0 h 112"/>
                <a:gd name="T40" fmla="*/ 16 w 281"/>
                <a:gd name="T41" fmla="*/ 0 h 112"/>
                <a:gd name="T42" fmla="*/ 31 w 281"/>
                <a:gd name="T43" fmla="*/ 6 h 112"/>
                <a:gd name="T44" fmla="*/ 48 w 281"/>
                <a:gd name="T45" fmla="*/ 24 h 112"/>
                <a:gd name="T46" fmla="*/ 74 w 281"/>
                <a:gd name="T47" fmla="*/ 50 h 112"/>
                <a:gd name="T48" fmla="*/ 78 w 281"/>
                <a:gd name="T49" fmla="*/ 56 h 112"/>
                <a:gd name="T50" fmla="*/ 100 w 281"/>
                <a:gd name="T51" fmla="*/ 81 h 112"/>
                <a:gd name="T52" fmla="*/ 113 w 281"/>
                <a:gd name="T53" fmla="*/ 82 h 112"/>
                <a:gd name="T54" fmla="*/ 115 w 281"/>
                <a:gd name="T55" fmla="*/ 82 h 112"/>
                <a:gd name="T56" fmla="*/ 158 w 281"/>
                <a:gd name="T57" fmla="*/ 82 h 112"/>
                <a:gd name="T58" fmla="*/ 165 w 281"/>
                <a:gd name="T59" fmla="*/ 75 h 112"/>
                <a:gd name="T60" fmla="*/ 158 w 281"/>
                <a:gd name="T61" fmla="*/ 68 h 112"/>
                <a:gd name="T62" fmla="*/ 155 w 281"/>
                <a:gd name="T63" fmla="*/ 68 h 112"/>
                <a:gd name="T64" fmla="*/ 155 w 281"/>
                <a:gd name="T65" fmla="*/ 68 h 112"/>
                <a:gd name="T66" fmla="*/ 140 w 281"/>
                <a:gd name="T67" fmla="*/ 68 h 112"/>
                <a:gd name="T68" fmla="*/ 108 w 281"/>
                <a:gd name="T69" fmla="*/ 68 h 112"/>
                <a:gd name="T70" fmla="*/ 92 w 281"/>
                <a:gd name="T71" fmla="*/ 58 h 112"/>
                <a:gd name="T72" fmla="*/ 94 w 281"/>
                <a:gd name="T73" fmla="*/ 44 h 112"/>
                <a:gd name="T74" fmla="*/ 107 w 281"/>
                <a:gd name="T75" fmla="*/ 38 h 112"/>
                <a:gd name="T76" fmla="*/ 109 w 281"/>
                <a:gd name="T77" fmla="*/ 38 h 112"/>
                <a:gd name="T78" fmla="*/ 160 w 281"/>
                <a:gd name="T79" fmla="*/ 38 h 112"/>
                <a:gd name="T80" fmla="*/ 204 w 281"/>
                <a:gd name="T81" fmla="*/ 32 h 112"/>
                <a:gd name="T82" fmla="*/ 280 w 281"/>
                <a:gd name="T83" fmla="*/ 65 h 112"/>
                <a:gd name="T84" fmla="*/ 281 w 281"/>
                <a:gd name="T85" fmla="*/ 66 h 112"/>
                <a:gd name="T86" fmla="*/ 280 w 281"/>
                <a:gd name="T87" fmla="*/ 66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81" h="112">
                  <a:moveTo>
                    <a:pt x="280" y="66"/>
                  </a:moveTo>
                  <a:cubicBezTo>
                    <a:pt x="280" y="66"/>
                    <a:pt x="280" y="66"/>
                    <a:pt x="280" y="66"/>
                  </a:cubicBezTo>
                  <a:cubicBezTo>
                    <a:pt x="280" y="67"/>
                    <a:pt x="280" y="67"/>
                    <a:pt x="279" y="67"/>
                  </a:cubicBezTo>
                  <a:cubicBezTo>
                    <a:pt x="273" y="74"/>
                    <a:pt x="273" y="74"/>
                    <a:pt x="273" y="74"/>
                  </a:cubicBezTo>
                  <a:cubicBezTo>
                    <a:pt x="260" y="86"/>
                    <a:pt x="247" y="98"/>
                    <a:pt x="235" y="110"/>
                  </a:cubicBezTo>
                  <a:cubicBezTo>
                    <a:pt x="234" y="111"/>
                    <a:pt x="232" y="112"/>
                    <a:pt x="230" y="112"/>
                  </a:cubicBezTo>
                  <a:cubicBezTo>
                    <a:pt x="230" y="112"/>
                    <a:pt x="230" y="112"/>
                    <a:pt x="230" y="112"/>
                  </a:cubicBezTo>
                  <a:cubicBezTo>
                    <a:pt x="226" y="111"/>
                    <a:pt x="223" y="111"/>
                    <a:pt x="220" y="110"/>
                  </a:cubicBezTo>
                  <a:cubicBezTo>
                    <a:pt x="214" y="110"/>
                    <a:pt x="209" y="109"/>
                    <a:pt x="203" y="109"/>
                  </a:cubicBezTo>
                  <a:cubicBezTo>
                    <a:pt x="190" y="108"/>
                    <a:pt x="175" y="108"/>
                    <a:pt x="162" y="108"/>
                  </a:cubicBezTo>
                  <a:cubicBezTo>
                    <a:pt x="158" y="108"/>
                    <a:pt x="154" y="108"/>
                    <a:pt x="150" y="108"/>
                  </a:cubicBezTo>
                  <a:cubicBezTo>
                    <a:pt x="141" y="108"/>
                    <a:pt x="131" y="108"/>
                    <a:pt x="122" y="108"/>
                  </a:cubicBezTo>
                  <a:cubicBezTo>
                    <a:pt x="113" y="108"/>
                    <a:pt x="104" y="108"/>
                    <a:pt x="95" y="108"/>
                  </a:cubicBezTo>
                  <a:cubicBezTo>
                    <a:pt x="82" y="108"/>
                    <a:pt x="71" y="102"/>
                    <a:pt x="62" y="91"/>
                  </a:cubicBezTo>
                  <a:cubicBezTo>
                    <a:pt x="53" y="80"/>
                    <a:pt x="44" y="70"/>
                    <a:pt x="35" y="59"/>
                  </a:cubicBezTo>
                  <a:cubicBezTo>
                    <a:pt x="31" y="55"/>
                    <a:pt x="27" y="50"/>
                    <a:pt x="23" y="46"/>
                  </a:cubicBezTo>
                  <a:cubicBezTo>
                    <a:pt x="22" y="44"/>
                    <a:pt x="20" y="42"/>
                    <a:pt x="18" y="39"/>
                  </a:cubicBezTo>
                  <a:cubicBezTo>
                    <a:pt x="13" y="34"/>
                    <a:pt x="9" y="29"/>
                    <a:pt x="4" y="24"/>
                  </a:cubicBezTo>
                  <a:cubicBezTo>
                    <a:pt x="0" y="19"/>
                    <a:pt x="0" y="13"/>
                    <a:pt x="3" y="8"/>
                  </a:cubicBezTo>
                  <a:cubicBezTo>
                    <a:pt x="5" y="3"/>
                    <a:pt x="9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2" y="0"/>
                    <a:pt x="26" y="2"/>
                    <a:pt x="31" y="6"/>
                  </a:cubicBezTo>
                  <a:cubicBezTo>
                    <a:pt x="36" y="12"/>
                    <a:pt x="42" y="18"/>
                    <a:pt x="48" y="24"/>
                  </a:cubicBezTo>
                  <a:cubicBezTo>
                    <a:pt x="57" y="32"/>
                    <a:pt x="66" y="41"/>
                    <a:pt x="74" y="50"/>
                  </a:cubicBezTo>
                  <a:cubicBezTo>
                    <a:pt x="76" y="51"/>
                    <a:pt x="77" y="54"/>
                    <a:pt x="78" y="56"/>
                  </a:cubicBezTo>
                  <a:cubicBezTo>
                    <a:pt x="79" y="69"/>
                    <a:pt x="88" y="79"/>
                    <a:pt x="100" y="81"/>
                  </a:cubicBezTo>
                  <a:cubicBezTo>
                    <a:pt x="104" y="82"/>
                    <a:pt x="109" y="82"/>
                    <a:pt x="113" y="82"/>
                  </a:cubicBezTo>
                  <a:cubicBezTo>
                    <a:pt x="113" y="82"/>
                    <a:pt x="114" y="82"/>
                    <a:pt x="115" y="82"/>
                  </a:cubicBezTo>
                  <a:cubicBezTo>
                    <a:pt x="129" y="82"/>
                    <a:pt x="143" y="82"/>
                    <a:pt x="158" y="82"/>
                  </a:cubicBezTo>
                  <a:cubicBezTo>
                    <a:pt x="162" y="82"/>
                    <a:pt x="165" y="79"/>
                    <a:pt x="165" y="75"/>
                  </a:cubicBezTo>
                  <a:cubicBezTo>
                    <a:pt x="165" y="71"/>
                    <a:pt x="162" y="68"/>
                    <a:pt x="158" y="68"/>
                  </a:cubicBezTo>
                  <a:cubicBezTo>
                    <a:pt x="157" y="68"/>
                    <a:pt x="156" y="68"/>
                    <a:pt x="155" y="68"/>
                  </a:cubicBezTo>
                  <a:cubicBezTo>
                    <a:pt x="155" y="68"/>
                    <a:pt x="155" y="68"/>
                    <a:pt x="155" y="68"/>
                  </a:cubicBezTo>
                  <a:cubicBezTo>
                    <a:pt x="150" y="68"/>
                    <a:pt x="145" y="68"/>
                    <a:pt x="140" y="68"/>
                  </a:cubicBezTo>
                  <a:cubicBezTo>
                    <a:pt x="129" y="68"/>
                    <a:pt x="119" y="68"/>
                    <a:pt x="108" y="68"/>
                  </a:cubicBezTo>
                  <a:cubicBezTo>
                    <a:pt x="100" y="68"/>
                    <a:pt x="94" y="64"/>
                    <a:pt x="92" y="58"/>
                  </a:cubicBezTo>
                  <a:cubicBezTo>
                    <a:pt x="90" y="53"/>
                    <a:pt x="91" y="48"/>
                    <a:pt x="94" y="44"/>
                  </a:cubicBezTo>
                  <a:cubicBezTo>
                    <a:pt x="97" y="40"/>
                    <a:pt x="102" y="38"/>
                    <a:pt x="107" y="38"/>
                  </a:cubicBezTo>
                  <a:cubicBezTo>
                    <a:pt x="109" y="38"/>
                    <a:pt x="109" y="38"/>
                    <a:pt x="109" y="38"/>
                  </a:cubicBezTo>
                  <a:cubicBezTo>
                    <a:pt x="126" y="37"/>
                    <a:pt x="143" y="37"/>
                    <a:pt x="160" y="38"/>
                  </a:cubicBezTo>
                  <a:cubicBezTo>
                    <a:pt x="175" y="38"/>
                    <a:pt x="189" y="36"/>
                    <a:pt x="204" y="32"/>
                  </a:cubicBezTo>
                  <a:cubicBezTo>
                    <a:pt x="239" y="23"/>
                    <a:pt x="266" y="43"/>
                    <a:pt x="280" y="65"/>
                  </a:cubicBezTo>
                  <a:cubicBezTo>
                    <a:pt x="281" y="66"/>
                    <a:pt x="281" y="66"/>
                    <a:pt x="281" y="66"/>
                  </a:cubicBezTo>
                  <a:lnTo>
                    <a:pt x="280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2" name="Freeform 17">
              <a:extLst>
                <a:ext uri="{FF2B5EF4-FFF2-40B4-BE49-F238E27FC236}">
                  <a16:creationId xmlns:a16="http://schemas.microsoft.com/office/drawing/2014/main" id="{1E2FB3AF-E222-4EA2-8B16-93BEB9EF8D6A}"/>
                </a:ext>
              </a:extLst>
            </p:cNvPr>
            <p:cNvSpPr>
              <a:spLocks/>
            </p:cNvSpPr>
            <p:nvPr/>
          </p:nvSpPr>
          <p:spPr bwMode="auto">
            <a:xfrm>
              <a:off x="9145588" y="2903538"/>
              <a:ext cx="328613" cy="327025"/>
            </a:xfrm>
            <a:custGeom>
              <a:avLst/>
              <a:gdLst>
                <a:gd name="T0" fmla="*/ 108 w 114"/>
                <a:gd name="T1" fmla="*/ 47 h 113"/>
                <a:gd name="T2" fmla="*/ 41 w 114"/>
                <a:gd name="T3" fmla="*/ 110 h 113"/>
                <a:gd name="T4" fmla="*/ 40 w 114"/>
                <a:gd name="T5" fmla="*/ 111 h 113"/>
                <a:gd name="T6" fmla="*/ 38 w 114"/>
                <a:gd name="T7" fmla="*/ 113 h 113"/>
                <a:gd name="T8" fmla="*/ 38 w 114"/>
                <a:gd name="T9" fmla="*/ 113 h 113"/>
                <a:gd name="T10" fmla="*/ 37 w 114"/>
                <a:gd name="T11" fmla="*/ 112 h 113"/>
                <a:gd name="T12" fmla="*/ 35 w 114"/>
                <a:gd name="T13" fmla="*/ 110 h 113"/>
                <a:gd name="T14" fmla="*/ 6 w 114"/>
                <a:gd name="T15" fmla="*/ 81 h 113"/>
                <a:gd name="T16" fmla="*/ 6 w 114"/>
                <a:gd name="T17" fmla="*/ 61 h 113"/>
                <a:gd name="T18" fmla="*/ 63 w 114"/>
                <a:gd name="T19" fmla="*/ 6 h 113"/>
                <a:gd name="T20" fmla="*/ 83 w 114"/>
                <a:gd name="T21" fmla="*/ 6 h 113"/>
                <a:gd name="T22" fmla="*/ 107 w 114"/>
                <a:gd name="T23" fmla="*/ 31 h 113"/>
                <a:gd name="T24" fmla="*/ 113 w 114"/>
                <a:gd name="T25" fmla="*/ 37 h 113"/>
                <a:gd name="T26" fmla="*/ 114 w 114"/>
                <a:gd name="T27" fmla="*/ 39 h 113"/>
                <a:gd name="T28" fmla="*/ 114 w 114"/>
                <a:gd name="T29" fmla="*/ 39 h 113"/>
                <a:gd name="T30" fmla="*/ 108 w 114"/>
                <a:gd name="T31" fmla="*/ 47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4" h="113">
                  <a:moveTo>
                    <a:pt x="108" y="47"/>
                  </a:moveTo>
                  <a:cubicBezTo>
                    <a:pt x="102" y="52"/>
                    <a:pt x="46" y="105"/>
                    <a:pt x="41" y="110"/>
                  </a:cubicBezTo>
                  <a:cubicBezTo>
                    <a:pt x="41" y="111"/>
                    <a:pt x="40" y="111"/>
                    <a:pt x="40" y="111"/>
                  </a:cubicBezTo>
                  <a:cubicBezTo>
                    <a:pt x="38" y="113"/>
                    <a:pt x="38" y="113"/>
                    <a:pt x="38" y="113"/>
                  </a:cubicBezTo>
                  <a:cubicBezTo>
                    <a:pt x="38" y="113"/>
                    <a:pt x="38" y="113"/>
                    <a:pt x="38" y="113"/>
                  </a:cubicBezTo>
                  <a:cubicBezTo>
                    <a:pt x="37" y="113"/>
                    <a:pt x="37" y="112"/>
                    <a:pt x="37" y="112"/>
                  </a:cubicBezTo>
                  <a:cubicBezTo>
                    <a:pt x="36" y="111"/>
                    <a:pt x="35" y="111"/>
                    <a:pt x="35" y="110"/>
                  </a:cubicBezTo>
                  <a:cubicBezTo>
                    <a:pt x="25" y="100"/>
                    <a:pt x="16" y="91"/>
                    <a:pt x="6" y="81"/>
                  </a:cubicBezTo>
                  <a:cubicBezTo>
                    <a:pt x="0" y="74"/>
                    <a:pt x="0" y="67"/>
                    <a:pt x="6" y="61"/>
                  </a:cubicBezTo>
                  <a:cubicBezTo>
                    <a:pt x="25" y="42"/>
                    <a:pt x="45" y="24"/>
                    <a:pt x="63" y="6"/>
                  </a:cubicBezTo>
                  <a:cubicBezTo>
                    <a:pt x="70" y="0"/>
                    <a:pt x="76" y="0"/>
                    <a:pt x="83" y="6"/>
                  </a:cubicBezTo>
                  <a:cubicBezTo>
                    <a:pt x="91" y="15"/>
                    <a:pt x="99" y="23"/>
                    <a:pt x="107" y="31"/>
                  </a:cubicBezTo>
                  <a:cubicBezTo>
                    <a:pt x="113" y="37"/>
                    <a:pt x="113" y="37"/>
                    <a:pt x="113" y="37"/>
                  </a:cubicBezTo>
                  <a:cubicBezTo>
                    <a:pt x="113" y="38"/>
                    <a:pt x="114" y="38"/>
                    <a:pt x="114" y="39"/>
                  </a:cubicBezTo>
                  <a:cubicBezTo>
                    <a:pt x="114" y="39"/>
                    <a:pt x="114" y="39"/>
                    <a:pt x="114" y="39"/>
                  </a:cubicBezTo>
                  <a:lnTo>
                    <a:pt x="108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64" name="TextBox 63">
            <a:extLst>
              <a:ext uri="{FF2B5EF4-FFF2-40B4-BE49-F238E27FC236}">
                <a16:creationId xmlns:a16="http://schemas.microsoft.com/office/drawing/2014/main" id="{0E0D4612-4B6C-4583-A7D6-D03758130398}"/>
              </a:ext>
            </a:extLst>
          </p:cNvPr>
          <p:cNvSpPr txBox="1"/>
          <p:nvPr/>
        </p:nvSpPr>
        <p:spPr>
          <a:xfrm>
            <a:off x="3102954" y="3424057"/>
            <a:ext cx="109663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d-ID" sz="1100" b="1" dirty="0">
                <a:solidFill>
                  <a:schemeClr val="bg2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rPr>
              <a:t>Description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15AD3FD-53E2-48DF-8754-1B1F700DD0E5}"/>
              </a:ext>
            </a:extLst>
          </p:cNvPr>
          <p:cNvSpPr txBox="1"/>
          <p:nvPr/>
        </p:nvSpPr>
        <p:spPr>
          <a:xfrm>
            <a:off x="4786015" y="4561102"/>
            <a:ext cx="1393579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Ipsum </a:t>
            </a:r>
            <a:r>
              <a:rPr lang="en-ID" sz="1100" dirty="0" err="1">
                <a:solidFill>
                  <a:schemeClr val="bg2"/>
                </a:solidFill>
              </a:rPr>
              <a:t>tincidunt</a:t>
            </a:r>
            <a:endParaRPr lang="id-ID" sz="1100" dirty="0">
              <a:solidFill>
                <a:schemeClr val="bg2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196E269-18A9-4D5F-AD4B-1F84A6000D21}"/>
              </a:ext>
            </a:extLst>
          </p:cNvPr>
          <p:cNvSpPr txBox="1"/>
          <p:nvPr/>
        </p:nvSpPr>
        <p:spPr>
          <a:xfrm>
            <a:off x="4942231" y="4266262"/>
            <a:ext cx="11016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b="1" dirty="0">
                <a:solidFill>
                  <a:schemeClr val="bg2"/>
                </a:solidFill>
                <a:latin typeface="+mj-lt"/>
              </a:rPr>
              <a:t>Third Step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A720A3DF-C687-496A-8851-60CBA9424167}"/>
              </a:ext>
            </a:extLst>
          </p:cNvPr>
          <p:cNvSpPr/>
          <p:nvPr/>
        </p:nvSpPr>
        <p:spPr>
          <a:xfrm>
            <a:off x="4942912" y="2481339"/>
            <a:ext cx="1096634" cy="1350778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D6D1D738-07B2-408A-A0ED-B2E43D03030F}"/>
              </a:ext>
            </a:extLst>
          </p:cNvPr>
          <p:cNvGrpSpPr/>
          <p:nvPr/>
        </p:nvGrpSpPr>
        <p:grpSpPr>
          <a:xfrm>
            <a:off x="5194963" y="2687901"/>
            <a:ext cx="602033" cy="618793"/>
            <a:chOff x="4568825" y="3769942"/>
            <a:chExt cx="1425575" cy="1465263"/>
          </a:xfrm>
          <a:solidFill>
            <a:schemeClr val="bg2"/>
          </a:solidFill>
        </p:grpSpPr>
        <p:sp>
          <p:nvSpPr>
            <p:cNvPr id="54" name="Freeform 18">
              <a:extLst>
                <a:ext uri="{FF2B5EF4-FFF2-40B4-BE49-F238E27FC236}">
                  <a16:creationId xmlns:a16="http://schemas.microsoft.com/office/drawing/2014/main" id="{47AB5ED4-222C-44E4-8BFE-D0562E41C85D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6513" y="4808167"/>
              <a:ext cx="136525" cy="250825"/>
            </a:xfrm>
            <a:custGeom>
              <a:avLst/>
              <a:gdLst>
                <a:gd name="T0" fmla="*/ 23 w 47"/>
                <a:gd name="T1" fmla="*/ 20 h 87"/>
                <a:gd name="T2" fmla="*/ 33 w 47"/>
                <a:gd name="T3" fmla="*/ 28 h 87"/>
                <a:gd name="T4" fmla="*/ 40 w 47"/>
                <a:gd name="T5" fmla="*/ 35 h 87"/>
                <a:gd name="T6" fmla="*/ 47 w 47"/>
                <a:gd name="T7" fmla="*/ 28 h 87"/>
                <a:gd name="T8" fmla="*/ 31 w 47"/>
                <a:gd name="T9" fmla="*/ 8 h 87"/>
                <a:gd name="T10" fmla="*/ 30 w 47"/>
                <a:gd name="T11" fmla="*/ 7 h 87"/>
                <a:gd name="T12" fmla="*/ 30 w 47"/>
                <a:gd name="T13" fmla="*/ 6 h 87"/>
                <a:gd name="T14" fmla="*/ 23 w 47"/>
                <a:gd name="T15" fmla="*/ 0 h 87"/>
                <a:gd name="T16" fmla="*/ 16 w 47"/>
                <a:gd name="T17" fmla="*/ 6 h 87"/>
                <a:gd name="T18" fmla="*/ 16 w 47"/>
                <a:gd name="T19" fmla="*/ 7 h 87"/>
                <a:gd name="T20" fmla="*/ 15 w 47"/>
                <a:gd name="T21" fmla="*/ 8 h 87"/>
                <a:gd name="T22" fmla="*/ 0 w 47"/>
                <a:gd name="T23" fmla="*/ 28 h 87"/>
                <a:gd name="T24" fmla="*/ 23 w 47"/>
                <a:gd name="T25" fmla="*/ 50 h 87"/>
                <a:gd name="T26" fmla="*/ 33 w 47"/>
                <a:gd name="T27" fmla="*/ 58 h 87"/>
                <a:gd name="T28" fmla="*/ 23 w 47"/>
                <a:gd name="T29" fmla="*/ 67 h 87"/>
                <a:gd name="T30" fmla="*/ 13 w 47"/>
                <a:gd name="T31" fmla="*/ 58 h 87"/>
                <a:gd name="T32" fmla="*/ 7 w 47"/>
                <a:gd name="T33" fmla="*/ 52 h 87"/>
                <a:gd name="T34" fmla="*/ 0 w 47"/>
                <a:gd name="T35" fmla="*/ 58 h 87"/>
                <a:gd name="T36" fmla="*/ 15 w 47"/>
                <a:gd name="T37" fmla="*/ 79 h 87"/>
                <a:gd name="T38" fmla="*/ 16 w 47"/>
                <a:gd name="T39" fmla="*/ 79 h 87"/>
                <a:gd name="T40" fmla="*/ 16 w 47"/>
                <a:gd name="T41" fmla="*/ 81 h 87"/>
                <a:gd name="T42" fmla="*/ 23 w 47"/>
                <a:gd name="T43" fmla="*/ 87 h 87"/>
                <a:gd name="T44" fmla="*/ 30 w 47"/>
                <a:gd name="T45" fmla="*/ 81 h 87"/>
                <a:gd name="T46" fmla="*/ 30 w 47"/>
                <a:gd name="T47" fmla="*/ 79 h 87"/>
                <a:gd name="T48" fmla="*/ 31 w 47"/>
                <a:gd name="T49" fmla="*/ 79 h 87"/>
                <a:gd name="T50" fmla="*/ 47 w 47"/>
                <a:gd name="T51" fmla="*/ 58 h 87"/>
                <a:gd name="T52" fmla="*/ 23 w 47"/>
                <a:gd name="T53" fmla="*/ 37 h 87"/>
                <a:gd name="T54" fmla="*/ 13 w 47"/>
                <a:gd name="T55" fmla="*/ 28 h 87"/>
                <a:gd name="T56" fmla="*/ 23 w 47"/>
                <a:gd name="T57" fmla="*/ 2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7" h="87">
                  <a:moveTo>
                    <a:pt x="23" y="20"/>
                  </a:moveTo>
                  <a:cubicBezTo>
                    <a:pt x="28" y="20"/>
                    <a:pt x="33" y="24"/>
                    <a:pt x="33" y="28"/>
                  </a:cubicBezTo>
                  <a:cubicBezTo>
                    <a:pt x="33" y="32"/>
                    <a:pt x="36" y="35"/>
                    <a:pt x="40" y="35"/>
                  </a:cubicBezTo>
                  <a:cubicBezTo>
                    <a:pt x="44" y="35"/>
                    <a:pt x="47" y="32"/>
                    <a:pt x="47" y="28"/>
                  </a:cubicBezTo>
                  <a:cubicBezTo>
                    <a:pt x="47" y="19"/>
                    <a:pt x="40" y="11"/>
                    <a:pt x="31" y="8"/>
                  </a:cubicBezTo>
                  <a:cubicBezTo>
                    <a:pt x="30" y="7"/>
                    <a:pt x="30" y="7"/>
                    <a:pt x="30" y="7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0" y="3"/>
                    <a:pt x="27" y="0"/>
                    <a:pt x="23" y="0"/>
                  </a:cubicBezTo>
                  <a:cubicBezTo>
                    <a:pt x="20" y="0"/>
                    <a:pt x="17" y="3"/>
                    <a:pt x="16" y="6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6" y="11"/>
                    <a:pt x="0" y="19"/>
                    <a:pt x="0" y="28"/>
                  </a:cubicBezTo>
                  <a:cubicBezTo>
                    <a:pt x="0" y="40"/>
                    <a:pt x="10" y="50"/>
                    <a:pt x="23" y="50"/>
                  </a:cubicBezTo>
                  <a:cubicBezTo>
                    <a:pt x="28" y="50"/>
                    <a:pt x="33" y="54"/>
                    <a:pt x="33" y="58"/>
                  </a:cubicBezTo>
                  <a:cubicBezTo>
                    <a:pt x="33" y="63"/>
                    <a:pt x="28" y="67"/>
                    <a:pt x="23" y="67"/>
                  </a:cubicBezTo>
                  <a:cubicBezTo>
                    <a:pt x="18" y="67"/>
                    <a:pt x="13" y="63"/>
                    <a:pt x="13" y="58"/>
                  </a:cubicBezTo>
                  <a:cubicBezTo>
                    <a:pt x="13" y="55"/>
                    <a:pt x="10" y="52"/>
                    <a:pt x="7" y="52"/>
                  </a:cubicBezTo>
                  <a:cubicBezTo>
                    <a:pt x="3" y="52"/>
                    <a:pt x="0" y="55"/>
                    <a:pt x="0" y="58"/>
                  </a:cubicBezTo>
                  <a:cubicBezTo>
                    <a:pt x="0" y="68"/>
                    <a:pt x="6" y="76"/>
                    <a:pt x="15" y="79"/>
                  </a:cubicBezTo>
                  <a:cubicBezTo>
                    <a:pt x="16" y="79"/>
                    <a:pt x="16" y="79"/>
                    <a:pt x="16" y="79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17" y="84"/>
                    <a:pt x="20" y="87"/>
                    <a:pt x="23" y="87"/>
                  </a:cubicBezTo>
                  <a:cubicBezTo>
                    <a:pt x="27" y="87"/>
                    <a:pt x="29" y="84"/>
                    <a:pt x="30" y="81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1" y="79"/>
                    <a:pt x="31" y="79"/>
                    <a:pt x="31" y="79"/>
                  </a:cubicBezTo>
                  <a:cubicBezTo>
                    <a:pt x="40" y="76"/>
                    <a:pt x="47" y="68"/>
                    <a:pt x="47" y="58"/>
                  </a:cubicBezTo>
                  <a:cubicBezTo>
                    <a:pt x="47" y="46"/>
                    <a:pt x="36" y="37"/>
                    <a:pt x="23" y="37"/>
                  </a:cubicBezTo>
                  <a:cubicBezTo>
                    <a:pt x="18" y="37"/>
                    <a:pt x="13" y="33"/>
                    <a:pt x="13" y="28"/>
                  </a:cubicBezTo>
                  <a:cubicBezTo>
                    <a:pt x="13" y="24"/>
                    <a:pt x="18" y="20"/>
                    <a:pt x="23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5" name="Freeform 19">
              <a:extLst>
                <a:ext uri="{FF2B5EF4-FFF2-40B4-BE49-F238E27FC236}">
                  <a16:creationId xmlns:a16="http://schemas.microsoft.com/office/drawing/2014/main" id="{061416DD-5AE2-4A97-8B2D-A3B2FAB86B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68825" y="4620842"/>
              <a:ext cx="1166813" cy="614363"/>
            </a:xfrm>
            <a:custGeom>
              <a:avLst/>
              <a:gdLst>
                <a:gd name="T0" fmla="*/ 367 w 404"/>
                <a:gd name="T1" fmla="*/ 16 h 213"/>
                <a:gd name="T2" fmla="*/ 357 w 404"/>
                <a:gd name="T3" fmla="*/ 10 h 213"/>
                <a:gd name="T4" fmla="*/ 282 w 404"/>
                <a:gd name="T5" fmla="*/ 0 h 213"/>
                <a:gd name="T6" fmla="*/ 273 w 404"/>
                <a:gd name="T7" fmla="*/ 0 h 213"/>
                <a:gd name="T8" fmla="*/ 265 w 404"/>
                <a:gd name="T9" fmla="*/ 0 h 213"/>
                <a:gd name="T10" fmla="*/ 161 w 404"/>
                <a:gd name="T11" fmla="*/ 0 h 213"/>
                <a:gd name="T12" fmla="*/ 152 w 404"/>
                <a:gd name="T13" fmla="*/ 0 h 213"/>
                <a:gd name="T14" fmla="*/ 144 w 404"/>
                <a:gd name="T15" fmla="*/ 0 h 213"/>
                <a:gd name="T16" fmla="*/ 69 w 404"/>
                <a:gd name="T17" fmla="*/ 10 h 213"/>
                <a:gd name="T18" fmla="*/ 59 w 404"/>
                <a:gd name="T19" fmla="*/ 16 h 213"/>
                <a:gd name="T20" fmla="*/ 0 w 404"/>
                <a:gd name="T21" fmla="*/ 131 h 213"/>
                <a:gd name="T22" fmla="*/ 0 w 404"/>
                <a:gd name="T23" fmla="*/ 213 h 213"/>
                <a:gd name="T24" fmla="*/ 48 w 404"/>
                <a:gd name="T25" fmla="*/ 213 h 213"/>
                <a:gd name="T26" fmla="*/ 351 w 404"/>
                <a:gd name="T27" fmla="*/ 213 h 213"/>
                <a:gd name="T28" fmla="*/ 350 w 404"/>
                <a:gd name="T29" fmla="*/ 206 h 213"/>
                <a:gd name="T30" fmla="*/ 350 w 404"/>
                <a:gd name="T31" fmla="*/ 193 h 213"/>
                <a:gd name="T32" fmla="*/ 371 w 404"/>
                <a:gd name="T33" fmla="*/ 173 h 213"/>
                <a:gd name="T34" fmla="*/ 371 w 404"/>
                <a:gd name="T35" fmla="*/ 173 h 213"/>
                <a:gd name="T36" fmla="*/ 370 w 404"/>
                <a:gd name="T37" fmla="*/ 166 h 213"/>
                <a:gd name="T38" fmla="*/ 370 w 404"/>
                <a:gd name="T39" fmla="*/ 153 h 213"/>
                <a:gd name="T40" fmla="*/ 371 w 404"/>
                <a:gd name="T41" fmla="*/ 146 h 213"/>
                <a:gd name="T42" fmla="*/ 371 w 404"/>
                <a:gd name="T43" fmla="*/ 146 h 213"/>
                <a:gd name="T44" fmla="*/ 350 w 404"/>
                <a:gd name="T45" fmla="*/ 125 h 213"/>
                <a:gd name="T46" fmla="*/ 350 w 404"/>
                <a:gd name="T47" fmla="*/ 112 h 213"/>
                <a:gd name="T48" fmla="*/ 371 w 404"/>
                <a:gd name="T49" fmla="*/ 91 h 213"/>
                <a:gd name="T50" fmla="*/ 371 w 404"/>
                <a:gd name="T51" fmla="*/ 91 h 213"/>
                <a:gd name="T52" fmla="*/ 370 w 404"/>
                <a:gd name="T53" fmla="*/ 85 h 213"/>
                <a:gd name="T54" fmla="*/ 370 w 404"/>
                <a:gd name="T55" fmla="*/ 72 h 213"/>
                <a:gd name="T56" fmla="*/ 391 w 404"/>
                <a:gd name="T57" fmla="*/ 51 h 213"/>
                <a:gd name="T58" fmla="*/ 404 w 404"/>
                <a:gd name="T59" fmla="*/ 51 h 213"/>
                <a:gd name="T60" fmla="*/ 367 w 404"/>
                <a:gd name="T61" fmla="*/ 16 h 213"/>
                <a:gd name="T62" fmla="*/ 213 w 404"/>
                <a:gd name="T63" fmla="*/ 175 h 213"/>
                <a:gd name="T64" fmla="*/ 146 w 404"/>
                <a:gd name="T65" fmla="*/ 108 h 213"/>
                <a:gd name="T66" fmla="*/ 213 w 404"/>
                <a:gd name="T67" fmla="*/ 41 h 213"/>
                <a:gd name="T68" fmla="*/ 280 w 404"/>
                <a:gd name="T69" fmla="*/ 108 h 213"/>
                <a:gd name="T70" fmla="*/ 213 w 404"/>
                <a:gd name="T71" fmla="*/ 175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04" h="213">
                  <a:moveTo>
                    <a:pt x="367" y="16"/>
                  </a:moveTo>
                  <a:cubicBezTo>
                    <a:pt x="363" y="14"/>
                    <a:pt x="360" y="12"/>
                    <a:pt x="357" y="10"/>
                  </a:cubicBezTo>
                  <a:cubicBezTo>
                    <a:pt x="333" y="1"/>
                    <a:pt x="308" y="0"/>
                    <a:pt x="282" y="0"/>
                  </a:cubicBezTo>
                  <a:cubicBezTo>
                    <a:pt x="279" y="0"/>
                    <a:pt x="276" y="0"/>
                    <a:pt x="273" y="0"/>
                  </a:cubicBezTo>
                  <a:cubicBezTo>
                    <a:pt x="265" y="0"/>
                    <a:pt x="265" y="0"/>
                    <a:pt x="265" y="0"/>
                  </a:cubicBezTo>
                  <a:cubicBezTo>
                    <a:pt x="230" y="0"/>
                    <a:pt x="195" y="0"/>
                    <a:pt x="161" y="0"/>
                  </a:cubicBezTo>
                  <a:cubicBezTo>
                    <a:pt x="158" y="0"/>
                    <a:pt x="155" y="0"/>
                    <a:pt x="152" y="0"/>
                  </a:cubicBezTo>
                  <a:cubicBezTo>
                    <a:pt x="149" y="0"/>
                    <a:pt x="146" y="0"/>
                    <a:pt x="144" y="0"/>
                  </a:cubicBezTo>
                  <a:cubicBezTo>
                    <a:pt x="117" y="0"/>
                    <a:pt x="92" y="1"/>
                    <a:pt x="69" y="10"/>
                  </a:cubicBezTo>
                  <a:cubicBezTo>
                    <a:pt x="65" y="12"/>
                    <a:pt x="62" y="14"/>
                    <a:pt x="59" y="16"/>
                  </a:cubicBezTo>
                  <a:cubicBezTo>
                    <a:pt x="16" y="41"/>
                    <a:pt x="0" y="84"/>
                    <a:pt x="0" y="131"/>
                  </a:cubicBezTo>
                  <a:cubicBezTo>
                    <a:pt x="0" y="158"/>
                    <a:pt x="0" y="186"/>
                    <a:pt x="0" y="213"/>
                  </a:cubicBezTo>
                  <a:cubicBezTo>
                    <a:pt x="16" y="213"/>
                    <a:pt x="32" y="213"/>
                    <a:pt x="48" y="213"/>
                  </a:cubicBezTo>
                  <a:cubicBezTo>
                    <a:pt x="149" y="213"/>
                    <a:pt x="250" y="213"/>
                    <a:pt x="351" y="213"/>
                  </a:cubicBezTo>
                  <a:cubicBezTo>
                    <a:pt x="350" y="211"/>
                    <a:pt x="350" y="209"/>
                    <a:pt x="350" y="206"/>
                  </a:cubicBezTo>
                  <a:cubicBezTo>
                    <a:pt x="350" y="193"/>
                    <a:pt x="350" y="193"/>
                    <a:pt x="350" y="193"/>
                  </a:cubicBezTo>
                  <a:cubicBezTo>
                    <a:pt x="350" y="182"/>
                    <a:pt x="359" y="173"/>
                    <a:pt x="371" y="173"/>
                  </a:cubicBezTo>
                  <a:cubicBezTo>
                    <a:pt x="371" y="173"/>
                    <a:pt x="371" y="173"/>
                    <a:pt x="371" y="173"/>
                  </a:cubicBezTo>
                  <a:cubicBezTo>
                    <a:pt x="370" y="170"/>
                    <a:pt x="370" y="168"/>
                    <a:pt x="370" y="166"/>
                  </a:cubicBezTo>
                  <a:cubicBezTo>
                    <a:pt x="370" y="153"/>
                    <a:pt x="370" y="153"/>
                    <a:pt x="370" y="153"/>
                  </a:cubicBezTo>
                  <a:cubicBezTo>
                    <a:pt x="370" y="150"/>
                    <a:pt x="370" y="148"/>
                    <a:pt x="371" y="146"/>
                  </a:cubicBezTo>
                  <a:cubicBezTo>
                    <a:pt x="371" y="146"/>
                    <a:pt x="371" y="146"/>
                    <a:pt x="371" y="146"/>
                  </a:cubicBezTo>
                  <a:cubicBezTo>
                    <a:pt x="359" y="146"/>
                    <a:pt x="350" y="137"/>
                    <a:pt x="350" y="125"/>
                  </a:cubicBezTo>
                  <a:cubicBezTo>
                    <a:pt x="350" y="112"/>
                    <a:pt x="350" y="112"/>
                    <a:pt x="350" y="112"/>
                  </a:cubicBezTo>
                  <a:cubicBezTo>
                    <a:pt x="350" y="101"/>
                    <a:pt x="359" y="91"/>
                    <a:pt x="371" y="91"/>
                  </a:cubicBezTo>
                  <a:cubicBezTo>
                    <a:pt x="371" y="91"/>
                    <a:pt x="371" y="91"/>
                    <a:pt x="371" y="91"/>
                  </a:cubicBezTo>
                  <a:cubicBezTo>
                    <a:pt x="370" y="89"/>
                    <a:pt x="370" y="87"/>
                    <a:pt x="370" y="85"/>
                  </a:cubicBezTo>
                  <a:cubicBezTo>
                    <a:pt x="370" y="72"/>
                    <a:pt x="370" y="72"/>
                    <a:pt x="370" y="72"/>
                  </a:cubicBezTo>
                  <a:cubicBezTo>
                    <a:pt x="370" y="60"/>
                    <a:pt x="379" y="51"/>
                    <a:pt x="391" y="51"/>
                  </a:cubicBezTo>
                  <a:cubicBezTo>
                    <a:pt x="404" y="51"/>
                    <a:pt x="404" y="51"/>
                    <a:pt x="404" y="51"/>
                  </a:cubicBezTo>
                  <a:cubicBezTo>
                    <a:pt x="395" y="37"/>
                    <a:pt x="383" y="25"/>
                    <a:pt x="367" y="16"/>
                  </a:cubicBezTo>
                  <a:close/>
                  <a:moveTo>
                    <a:pt x="213" y="175"/>
                  </a:moveTo>
                  <a:cubicBezTo>
                    <a:pt x="176" y="175"/>
                    <a:pt x="146" y="145"/>
                    <a:pt x="146" y="108"/>
                  </a:cubicBezTo>
                  <a:cubicBezTo>
                    <a:pt x="146" y="71"/>
                    <a:pt x="176" y="41"/>
                    <a:pt x="213" y="41"/>
                  </a:cubicBezTo>
                  <a:cubicBezTo>
                    <a:pt x="250" y="41"/>
                    <a:pt x="280" y="71"/>
                    <a:pt x="280" y="108"/>
                  </a:cubicBezTo>
                  <a:cubicBezTo>
                    <a:pt x="280" y="145"/>
                    <a:pt x="250" y="175"/>
                    <a:pt x="213" y="1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6" name="Freeform 20">
              <a:extLst>
                <a:ext uri="{FF2B5EF4-FFF2-40B4-BE49-F238E27FC236}">
                  <a16:creationId xmlns:a16="http://schemas.microsoft.com/office/drawing/2014/main" id="{02792525-47D3-4907-9CEA-2471AA15E043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2038" y="4292229"/>
              <a:ext cx="631825" cy="282575"/>
            </a:xfrm>
            <a:custGeom>
              <a:avLst/>
              <a:gdLst>
                <a:gd name="T0" fmla="*/ 3 w 219"/>
                <a:gd name="T1" fmla="*/ 7 h 98"/>
                <a:gd name="T2" fmla="*/ 15 w 219"/>
                <a:gd name="T3" fmla="*/ 0 h 98"/>
                <a:gd name="T4" fmla="*/ 203 w 219"/>
                <a:gd name="T5" fmla="*/ 0 h 98"/>
                <a:gd name="T6" fmla="*/ 215 w 219"/>
                <a:gd name="T7" fmla="*/ 7 h 98"/>
                <a:gd name="T8" fmla="*/ 217 w 219"/>
                <a:gd name="T9" fmla="*/ 21 h 98"/>
                <a:gd name="T10" fmla="*/ 184 w 219"/>
                <a:gd name="T11" fmla="*/ 98 h 98"/>
                <a:gd name="T12" fmla="*/ 38 w 219"/>
                <a:gd name="T13" fmla="*/ 98 h 98"/>
                <a:gd name="T14" fmla="*/ 2 w 219"/>
                <a:gd name="T15" fmla="*/ 21 h 98"/>
                <a:gd name="T16" fmla="*/ 3 w 219"/>
                <a:gd name="T17" fmla="*/ 7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9" h="98">
                  <a:moveTo>
                    <a:pt x="3" y="7"/>
                  </a:moveTo>
                  <a:cubicBezTo>
                    <a:pt x="6" y="2"/>
                    <a:pt x="10" y="0"/>
                    <a:pt x="15" y="0"/>
                  </a:cubicBezTo>
                  <a:cubicBezTo>
                    <a:pt x="203" y="0"/>
                    <a:pt x="203" y="0"/>
                    <a:pt x="203" y="0"/>
                  </a:cubicBezTo>
                  <a:cubicBezTo>
                    <a:pt x="208" y="0"/>
                    <a:pt x="213" y="2"/>
                    <a:pt x="215" y="7"/>
                  </a:cubicBezTo>
                  <a:cubicBezTo>
                    <a:pt x="218" y="11"/>
                    <a:pt x="219" y="16"/>
                    <a:pt x="217" y="21"/>
                  </a:cubicBezTo>
                  <a:cubicBezTo>
                    <a:pt x="184" y="98"/>
                    <a:pt x="184" y="98"/>
                    <a:pt x="184" y="98"/>
                  </a:cubicBezTo>
                  <a:cubicBezTo>
                    <a:pt x="38" y="98"/>
                    <a:pt x="38" y="98"/>
                    <a:pt x="38" y="98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0" y="16"/>
                    <a:pt x="0" y="11"/>
                    <a:pt x="3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7" name="Freeform 21">
              <a:extLst>
                <a:ext uri="{FF2B5EF4-FFF2-40B4-BE49-F238E27FC236}">
                  <a16:creationId xmlns:a16="http://schemas.microsoft.com/office/drawing/2014/main" id="{6BC9EA50-BA5A-4B86-9553-A0A4087647C1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7750" y="3858842"/>
              <a:ext cx="796925" cy="306388"/>
            </a:xfrm>
            <a:custGeom>
              <a:avLst/>
              <a:gdLst>
                <a:gd name="T0" fmla="*/ 260 w 276"/>
                <a:gd name="T1" fmla="*/ 19 h 106"/>
                <a:gd name="T2" fmla="*/ 218 w 276"/>
                <a:gd name="T3" fmla="*/ 59 h 106"/>
                <a:gd name="T4" fmla="*/ 205 w 276"/>
                <a:gd name="T5" fmla="*/ 55 h 106"/>
                <a:gd name="T6" fmla="*/ 187 w 276"/>
                <a:gd name="T7" fmla="*/ 62 h 106"/>
                <a:gd name="T8" fmla="*/ 138 w 276"/>
                <a:gd name="T9" fmla="*/ 31 h 106"/>
                <a:gd name="T10" fmla="*/ 139 w 276"/>
                <a:gd name="T11" fmla="*/ 25 h 106"/>
                <a:gd name="T12" fmla="*/ 114 w 276"/>
                <a:gd name="T13" fmla="*/ 0 h 106"/>
                <a:gd name="T14" fmla="*/ 88 w 276"/>
                <a:gd name="T15" fmla="*/ 25 h 106"/>
                <a:gd name="T16" fmla="*/ 89 w 276"/>
                <a:gd name="T17" fmla="*/ 32 h 106"/>
                <a:gd name="T18" fmla="*/ 42 w 276"/>
                <a:gd name="T19" fmla="*/ 62 h 106"/>
                <a:gd name="T20" fmla="*/ 25 w 276"/>
                <a:gd name="T21" fmla="*/ 56 h 106"/>
                <a:gd name="T22" fmla="*/ 0 w 276"/>
                <a:gd name="T23" fmla="*/ 81 h 106"/>
                <a:gd name="T24" fmla="*/ 25 w 276"/>
                <a:gd name="T25" fmla="*/ 106 h 106"/>
                <a:gd name="T26" fmla="*/ 50 w 276"/>
                <a:gd name="T27" fmla="*/ 81 h 106"/>
                <a:gd name="T28" fmla="*/ 49 w 276"/>
                <a:gd name="T29" fmla="*/ 74 h 106"/>
                <a:gd name="T30" fmla="*/ 97 w 276"/>
                <a:gd name="T31" fmla="*/ 43 h 106"/>
                <a:gd name="T32" fmla="*/ 114 w 276"/>
                <a:gd name="T33" fmla="*/ 50 h 106"/>
                <a:gd name="T34" fmla="*/ 130 w 276"/>
                <a:gd name="T35" fmla="*/ 43 h 106"/>
                <a:gd name="T36" fmla="*/ 180 w 276"/>
                <a:gd name="T37" fmla="*/ 74 h 106"/>
                <a:gd name="T38" fmla="*/ 180 w 276"/>
                <a:gd name="T39" fmla="*/ 80 h 106"/>
                <a:gd name="T40" fmla="*/ 205 w 276"/>
                <a:gd name="T41" fmla="*/ 105 h 106"/>
                <a:gd name="T42" fmla="*/ 230 w 276"/>
                <a:gd name="T43" fmla="*/ 80 h 106"/>
                <a:gd name="T44" fmla="*/ 227 w 276"/>
                <a:gd name="T45" fmla="*/ 69 h 106"/>
                <a:gd name="T46" fmla="*/ 270 w 276"/>
                <a:gd name="T47" fmla="*/ 28 h 106"/>
                <a:gd name="T48" fmla="*/ 260 w 276"/>
                <a:gd name="T49" fmla="*/ 19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76" h="106">
                  <a:moveTo>
                    <a:pt x="260" y="19"/>
                  </a:moveTo>
                  <a:cubicBezTo>
                    <a:pt x="246" y="32"/>
                    <a:pt x="232" y="45"/>
                    <a:pt x="218" y="59"/>
                  </a:cubicBezTo>
                  <a:cubicBezTo>
                    <a:pt x="214" y="57"/>
                    <a:pt x="209" y="55"/>
                    <a:pt x="205" y="55"/>
                  </a:cubicBezTo>
                  <a:cubicBezTo>
                    <a:pt x="198" y="55"/>
                    <a:pt x="192" y="58"/>
                    <a:pt x="187" y="62"/>
                  </a:cubicBezTo>
                  <a:cubicBezTo>
                    <a:pt x="138" y="31"/>
                    <a:pt x="138" y="31"/>
                    <a:pt x="138" y="31"/>
                  </a:cubicBezTo>
                  <a:cubicBezTo>
                    <a:pt x="138" y="29"/>
                    <a:pt x="139" y="27"/>
                    <a:pt x="139" y="25"/>
                  </a:cubicBezTo>
                  <a:cubicBezTo>
                    <a:pt x="139" y="11"/>
                    <a:pt x="127" y="0"/>
                    <a:pt x="114" y="0"/>
                  </a:cubicBezTo>
                  <a:cubicBezTo>
                    <a:pt x="100" y="0"/>
                    <a:pt x="88" y="11"/>
                    <a:pt x="88" y="25"/>
                  </a:cubicBezTo>
                  <a:cubicBezTo>
                    <a:pt x="88" y="27"/>
                    <a:pt x="89" y="30"/>
                    <a:pt x="89" y="32"/>
                  </a:cubicBezTo>
                  <a:cubicBezTo>
                    <a:pt x="42" y="62"/>
                    <a:pt x="42" y="62"/>
                    <a:pt x="42" y="62"/>
                  </a:cubicBezTo>
                  <a:cubicBezTo>
                    <a:pt x="37" y="58"/>
                    <a:pt x="31" y="56"/>
                    <a:pt x="25" y="56"/>
                  </a:cubicBezTo>
                  <a:cubicBezTo>
                    <a:pt x="11" y="56"/>
                    <a:pt x="0" y="67"/>
                    <a:pt x="0" y="81"/>
                  </a:cubicBezTo>
                  <a:cubicBezTo>
                    <a:pt x="0" y="95"/>
                    <a:pt x="11" y="106"/>
                    <a:pt x="25" y="106"/>
                  </a:cubicBezTo>
                  <a:cubicBezTo>
                    <a:pt x="39" y="106"/>
                    <a:pt x="50" y="95"/>
                    <a:pt x="50" y="81"/>
                  </a:cubicBezTo>
                  <a:cubicBezTo>
                    <a:pt x="50" y="79"/>
                    <a:pt x="50" y="76"/>
                    <a:pt x="49" y="74"/>
                  </a:cubicBezTo>
                  <a:cubicBezTo>
                    <a:pt x="97" y="43"/>
                    <a:pt x="97" y="43"/>
                    <a:pt x="97" y="43"/>
                  </a:cubicBezTo>
                  <a:cubicBezTo>
                    <a:pt x="101" y="47"/>
                    <a:pt x="107" y="50"/>
                    <a:pt x="114" y="50"/>
                  </a:cubicBezTo>
                  <a:cubicBezTo>
                    <a:pt x="120" y="50"/>
                    <a:pt x="126" y="47"/>
                    <a:pt x="130" y="43"/>
                  </a:cubicBezTo>
                  <a:cubicBezTo>
                    <a:pt x="180" y="74"/>
                    <a:pt x="180" y="74"/>
                    <a:pt x="180" y="74"/>
                  </a:cubicBezTo>
                  <a:cubicBezTo>
                    <a:pt x="180" y="76"/>
                    <a:pt x="180" y="78"/>
                    <a:pt x="180" y="80"/>
                  </a:cubicBezTo>
                  <a:cubicBezTo>
                    <a:pt x="180" y="94"/>
                    <a:pt x="191" y="105"/>
                    <a:pt x="205" y="105"/>
                  </a:cubicBezTo>
                  <a:cubicBezTo>
                    <a:pt x="219" y="105"/>
                    <a:pt x="230" y="94"/>
                    <a:pt x="230" y="80"/>
                  </a:cubicBezTo>
                  <a:cubicBezTo>
                    <a:pt x="230" y="76"/>
                    <a:pt x="229" y="72"/>
                    <a:pt x="227" y="69"/>
                  </a:cubicBezTo>
                  <a:cubicBezTo>
                    <a:pt x="241" y="55"/>
                    <a:pt x="256" y="42"/>
                    <a:pt x="270" y="28"/>
                  </a:cubicBezTo>
                  <a:cubicBezTo>
                    <a:pt x="276" y="22"/>
                    <a:pt x="267" y="12"/>
                    <a:pt x="260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8" name="Oval 22">
              <a:extLst>
                <a:ext uri="{FF2B5EF4-FFF2-40B4-BE49-F238E27FC236}">
                  <a16:creationId xmlns:a16="http://schemas.microsoft.com/office/drawing/2014/main" id="{E0C1AD69-CB68-446F-BB15-410739A3E1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2613" y="3858842"/>
              <a:ext cx="38100" cy="381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9" name="Freeform 23">
              <a:extLst>
                <a:ext uri="{FF2B5EF4-FFF2-40B4-BE49-F238E27FC236}">
                  <a16:creationId xmlns:a16="http://schemas.microsoft.com/office/drawing/2014/main" id="{E1DA3ADD-5E5D-4812-B844-54B5640BA7AC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6575" y="3769942"/>
              <a:ext cx="173038" cy="177800"/>
            </a:xfrm>
            <a:custGeom>
              <a:avLst/>
              <a:gdLst>
                <a:gd name="T0" fmla="*/ 53 w 60"/>
                <a:gd name="T1" fmla="*/ 0 h 62"/>
                <a:gd name="T2" fmla="*/ 8 w 60"/>
                <a:gd name="T3" fmla="*/ 2 h 62"/>
                <a:gd name="T4" fmla="*/ 8 w 60"/>
                <a:gd name="T5" fmla="*/ 16 h 62"/>
                <a:gd name="T6" fmla="*/ 46 w 60"/>
                <a:gd name="T7" fmla="*/ 15 h 62"/>
                <a:gd name="T8" fmla="*/ 42 w 60"/>
                <a:gd name="T9" fmla="*/ 53 h 62"/>
                <a:gd name="T10" fmla="*/ 56 w 60"/>
                <a:gd name="T11" fmla="*/ 53 h 62"/>
                <a:gd name="T12" fmla="*/ 60 w 60"/>
                <a:gd name="T13" fmla="*/ 7 h 62"/>
                <a:gd name="T14" fmla="*/ 53 w 60"/>
                <a:gd name="T15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0" h="62">
                  <a:moveTo>
                    <a:pt x="53" y="0"/>
                  </a:moveTo>
                  <a:cubicBezTo>
                    <a:pt x="38" y="1"/>
                    <a:pt x="23" y="1"/>
                    <a:pt x="8" y="2"/>
                  </a:cubicBezTo>
                  <a:cubicBezTo>
                    <a:pt x="0" y="2"/>
                    <a:pt x="0" y="16"/>
                    <a:pt x="8" y="16"/>
                  </a:cubicBezTo>
                  <a:cubicBezTo>
                    <a:pt x="21" y="15"/>
                    <a:pt x="33" y="15"/>
                    <a:pt x="46" y="15"/>
                  </a:cubicBezTo>
                  <a:cubicBezTo>
                    <a:pt x="44" y="27"/>
                    <a:pt x="43" y="40"/>
                    <a:pt x="42" y="53"/>
                  </a:cubicBezTo>
                  <a:cubicBezTo>
                    <a:pt x="41" y="62"/>
                    <a:pt x="55" y="62"/>
                    <a:pt x="56" y="53"/>
                  </a:cubicBezTo>
                  <a:cubicBezTo>
                    <a:pt x="57" y="38"/>
                    <a:pt x="59" y="23"/>
                    <a:pt x="60" y="7"/>
                  </a:cubicBezTo>
                  <a:cubicBezTo>
                    <a:pt x="60" y="4"/>
                    <a:pt x="57" y="0"/>
                    <a:pt x="5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0" name="Freeform 24">
              <a:extLst>
                <a:ext uri="{FF2B5EF4-FFF2-40B4-BE49-F238E27FC236}">
                  <a16:creationId xmlns:a16="http://schemas.microsoft.com/office/drawing/2014/main" id="{510146FB-55F6-41A0-8D37-890004D4DCE1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6900" y="4808167"/>
              <a:ext cx="317500" cy="74613"/>
            </a:xfrm>
            <a:custGeom>
              <a:avLst/>
              <a:gdLst>
                <a:gd name="T0" fmla="*/ 0 w 110"/>
                <a:gd name="T1" fmla="*/ 20 h 26"/>
                <a:gd name="T2" fmla="*/ 0 w 110"/>
                <a:gd name="T3" fmla="*/ 7 h 26"/>
                <a:gd name="T4" fmla="*/ 7 w 110"/>
                <a:gd name="T5" fmla="*/ 0 h 26"/>
                <a:gd name="T6" fmla="*/ 104 w 110"/>
                <a:gd name="T7" fmla="*/ 0 h 26"/>
                <a:gd name="T8" fmla="*/ 110 w 110"/>
                <a:gd name="T9" fmla="*/ 7 h 26"/>
                <a:gd name="T10" fmla="*/ 110 w 110"/>
                <a:gd name="T11" fmla="*/ 20 h 26"/>
                <a:gd name="T12" fmla="*/ 104 w 110"/>
                <a:gd name="T13" fmla="*/ 26 h 26"/>
                <a:gd name="T14" fmla="*/ 84 w 110"/>
                <a:gd name="T15" fmla="*/ 26 h 26"/>
                <a:gd name="T16" fmla="*/ 7 w 110"/>
                <a:gd name="T17" fmla="*/ 26 h 26"/>
                <a:gd name="T18" fmla="*/ 0 w 110"/>
                <a:gd name="T19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" h="26">
                  <a:moveTo>
                    <a:pt x="0" y="20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7" y="0"/>
                    <a:pt x="110" y="3"/>
                    <a:pt x="110" y="7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10" y="23"/>
                    <a:pt x="107" y="26"/>
                    <a:pt x="104" y="26"/>
                  </a:cubicBezTo>
                  <a:cubicBezTo>
                    <a:pt x="84" y="26"/>
                    <a:pt x="84" y="26"/>
                    <a:pt x="84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3" y="26"/>
                    <a:pt x="0" y="23"/>
                    <a:pt x="0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1" name="Freeform 25">
              <a:extLst>
                <a:ext uri="{FF2B5EF4-FFF2-40B4-BE49-F238E27FC236}">
                  <a16:creationId xmlns:a16="http://schemas.microsoft.com/office/drawing/2014/main" id="{A4082F8C-C90F-44E2-8466-0BD7BB9E1E97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9750" y="5157417"/>
              <a:ext cx="320675" cy="77788"/>
            </a:xfrm>
            <a:custGeom>
              <a:avLst/>
              <a:gdLst>
                <a:gd name="T0" fmla="*/ 111 w 111"/>
                <a:gd name="T1" fmla="*/ 7 h 27"/>
                <a:gd name="T2" fmla="*/ 111 w 111"/>
                <a:gd name="T3" fmla="*/ 20 h 27"/>
                <a:gd name="T4" fmla="*/ 104 w 111"/>
                <a:gd name="T5" fmla="*/ 27 h 27"/>
                <a:gd name="T6" fmla="*/ 69 w 111"/>
                <a:gd name="T7" fmla="*/ 27 h 27"/>
                <a:gd name="T8" fmla="*/ 69 w 111"/>
                <a:gd name="T9" fmla="*/ 27 h 27"/>
                <a:gd name="T10" fmla="*/ 7 w 111"/>
                <a:gd name="T11" fmla="*/ 27 h 27"/>
                <a:gd name="T12" fmla="*/ 0 w 111"/>
                <a:gd name="T13" fmla="*/ 20 h 27"/>
                <a:gd name="T14" fmla="*/ 0 w 111"/>
                <a:gd name="T15" fmla="*/ 7 h 27"/>
                <a:gd name="T16" fmla="*/ 7 w 111"/>
                <a:gd name="T17" fmla="*/ 0 h 27"/>
                <a:gd name="T18" fmla="*/ 27 w 111"/>
                <a:gd name="T19" fmla="*/ 0 h 27"/>
                <a:gd name="T20" fmla="*/ 104 w 111"/>
                <a:gd name="T21" fmla="*/ 0 h 27"/>
                <a:gd name="T22" fmla="*/ 111 w 111"/>
                <a:gd name="T23" fmla="*/ 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1" h="27">
                  <a:moveTo>
                    <a:pt x="111" y="7"/>
                  </a:moveTo>
                  <a:cubicBezTo>
                    <a:pt x="111" y="20"/>
                    <a:pt x="111" y="20"/>
                    <a:pt x="111" y="20"/>
                  </a:cubicBezTo>
                  <a:cubicBezTo>
                    <a:pt x="111" y="24"/>
                    <a:pt x="108" y="27"/>
                    <a:pt x="104" y="27"/>
                  </a:cubicBezTo>
                  <a:cubicBezTo>
                    <a:pt x="69" y="27"/>
                    <a:pt x="69" y="27"/>
                    <a:pt x="69" y="27"/>
                  </a:cubicBezTo>
                  <a:cubicBezTo>
                    <a:pt x="69" y="27"/>
                    <a:pt x="69" y="27"/>
                    <a:pt x="69" y="27"/>
                  </a:cubicBezTo>
                  <a:cubicBezTo>
                    <a:pt x="48" y="27"/>
                    <a:pt x="28" y="27"/>
                    <a:pt x="7" y="27"/>
                  </a:cubicBezTo>
                  <a:cubicBezTo>
                    <a:pt x="3" y="27"/>
                    <a:pt x="0" y="24"/>
                    <a:pt x="0" y="2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8" y="0"/>
                    <a:pt x="111" y="4"/>
                    <a:pt x="11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2" name="Freeform 26">
              <a:extLst>
                <a:ext uri="{FF2B5EF4-FFF2-40B4-BE49-F238E27FC236}">
                  <a16:creationId xmlns:a16="http://schemas.microsoft.com/office/drawing/2014/main" id="{73CC65A8-3F13-4F75-BEDD-08FFF6E6C5C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6900" y="5041529"/>
              <a:ext cx="317500" cy="77788"/>
            </a:xfrm>
            <a:custGeom>
              <a:avLst/>
              <a:gdLst>
                <a:gd name="T0" fmla="*/ 110 w 110"/>
                <a:gd name="T1" fmla="*/ 7 h 27"/>
                <a:gd name="T2" fmla="*/ 110 w 110"/>
                <a:gd name="T3" fmla="*/ 20 h 27"/>
                <a:gd name="T4" fmla="*/ 104 w 110"/>
                <a:gd name="T5" fmla="*/ 27 h 27"/>
                <a:gd name="T6" fmla="*/ 84 w 110"/>
                <a:gd name="T7" fmla="*/ 27 h 27"/>
                <a:gd name="T8" fmla="*/ 7 w 110"/>
                <a:gd name="T9" fmla="*/ 27 h 27"/>
                <a:gd name="T10" fmla="*/ 0 w 110"/>
                <a:gd name="T11" fmla="*/ 20 h 27"/>
                <a:gd name="T12" fmla="*/ 0 w 110"/>
                <a:gd name="T13" fmla="*/ 7 h 27"/>
                <a:gd name="T14" fmla="*/ 7 w 110"/>
                <a:gd name="T15" fmla="*/ 0 h 27"/>
                <a:gd name="T16" fmla="*/ 84 w 110"/>
                <a:gd name="T17" fmla="*/ 0 h 27"/>
                <a:gd name="T18" fmla="*/ 104 w 110"/>
                <a:gd name="T19" fmla="*/ 0 h 27"/>
                <a:gd name="T20" fmla="*/ 110 w 110"/>
                <a:gd name="T21" fmla="*/ 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0" h="27">
                  <a:moveTo>
                    <a:pt x="110" y="7"/>
                  </a:moveTo>
                  <a:cubicBezTo>
                    <a:pt x="110" y="20"/>
                    <a:pt x="110" y="20"/>
                    <a:pt x="110" y="20"/>
                  </a:cubicBezTo>
                  <a:cubicBezTo>
                    <a:pt x="110" y="23"/>
                    <a:pt x="107" y="27"/>
                    <a:pt x="104" y="27"/>
                  </a:cubicBezTo>
                  <a:cubicBezTo>
                    <a:pt x="84" y="27"/>
                    <a:pt x="84" y="27"/>
                    <a:pt x="84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3" y="27"/>
                    <a:pt x="0" y="23"/>
                    <a:pt x="0" y="2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7" y="0"/>
                    <a:pt x="110" y="3"/>
                    <a:pt x="11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3" name="Freeform 27">
              <a:extLst>
                <a:ext uri="{FF2B5EF4-FFF2-40B4-BE49-F238E27FC236}">
                  <a16:creationId xmlns:a16="http://schemas.microsoft.com/office/drawing/2014/main" id="{A9B408CF-3236-467C-9A66-F4A5AF984BC8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9750" y="4924054"/>
              <a:ext cx="320675" cy="77788"/>
            </a:xfrm>
            <a:custGeom>
              <a:avLst/>
              <a:gdLst>
                <a:gd name="T0" fmla="*/ 111 w 111"/>
                <a:gd name="T1" fmla="*/ 7 h 27"/>
                <a:gd name="T2" fmla="*/ 111 w 111"/>
                <a:gd name="T3" fmla="*/ 20 h 27"/>
                <a:gd name="T4" fmla="*/ 104 w 111"/>
                <a:gd name="T5" fmla="*/ 27 h 27"/>
                <a:gd name="T6" fmla="*/ 27 w 111"/>
                <a:gd name="T7" fmla="*/ 27 h 27"/>
                <a:gd name="T8" fmla="*/ 7 w 111"/>
                <a:gd name="T9" fmla="*/ 27 h 27"/>
                <a:gd name="T10" fmla="*/ 0 w 111"/>
                <a:gd name="T11" fmla="*/ 20 h 27"/>
                <a:gd name="T12" fmla="*/ 0 w 111"/>
                <a:gd name="T13" fmla="*/ 7 h 27"/>
                <a:gd name="T14" fmla="*/ 7 w 111"/>
                <a:gd name="T15" fmla="*/ 0 h 27"/>
                <a:gd name="T16" fmla="*/ 27 w 111"/>
                <a:gd name="T17" fmla="*/ 0 h 27"/>
                <a:gd name="T18" fmla="*/ 104 w 111"/>
                <a:gd name="T19" fmla="*/ 0 h 27"/>
                <a:gd name="T20" fmla="*/ 111 w 111"/>
                <a:gd name="T21" fmla="*/ 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1" h="27">
                  <a:moveTo>
                    <a:pt x="111" y="7"/>
                  </a:moveTo>
                  <a:cubicBezTo>
                    <a:pt x="111" y="20"/>
                    <a:pt x="111" y="20"/>
                    <a:pt x="111" y="20"/>
                  </a:cubicBezTo>
                  <a:cubicBezTo>
                    <a:pt x="111" y="24"/>
                    <a:pt x="108" y="27"/>
                    <a:pt x="104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3" y="27"/>
                    <a:pt x="0" y="24"/>
                    <a:pt x="0" y="2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8" y="0"/>
                    <a:pt x="111" y="3"/>
                    <a:pt x="11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id="{52C47330-96DA-4ACF-8CA9-5BA5C2E2176E}"/>
              </a:ext>
            </a:extLst>
          </p:cNvPr>
          <p:cNvSpPr txBox="1"/>
          <p:nvPr/>
        </p:nvSpPr>
        <p:spPr>
          <a:xfrm>
            <a:off x="4942912" y="3424057"/>
            <a:ext cx="109663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d-ID" sz="1100" b="1" dirty="0">
                <a:solidFill>
                  <a:schemeClr val="bg2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rPr>
              <a:t>Description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9CC2F77-BFD5-4EEC-9BCD-7C2460F21D14}"/>
              </a:ext>
            </a:extLst>
          </p:cNvPr>
          <p:cNvSpPr txBox="1"/>
          <p:nvPr/>
        </p:nvSpPr>
        <p:spPr>
          <a:xfrm>
            <a:off x="6622472" y="4561102"/>
            <a:ext cx="1393579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Ipsum </a:t>
            </a:r>
            <a:r>
              <a:rPr lang="en-ID" sz="1100" dirty="0" err="1">
                <a:solidFill>
                  <a:schemeClr val="bg2"/>
                </a:solidFill>
              </a:rPr>
              <a:t>tincidunt</a:t>
            </a:r>
            <a:endParaRPr lang="id-ID" sz="1100" dirty="0">
              <a:solidFill>
                <a:schemeClr val="bg2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9346A13-00AB-442B-9D90-05166B2DE385}"/>
              </a:ext>
            </a:extLst>
          </p:cNvPr>
          <p:cNvSpPr txBox="1"/>
          <p:nvPr/>
        </p:nvSpPr>
        <p:spPr>
          <a:xfrm>
            <a:off x="6778689" y="4266262"/>
            <a:ext cx="11016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b="1" dirty="0">
                <a:solidFill>
                  <a:schemeClr val="bg2"/>
                </a:solidFill>
                <a:latin typeface="+mj-lt"/>
              </a:rPr>
              <a:t>Fourth Step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047B73E-32D2-4464-90AA-E6B1A70743A0}"/>
              </a:ext>
            </a:extLst>
          </p:cNvPr>
          <p:cNvSpPr/>
          <p:nvPr/>
        </p:nvSpPr>
        <p:spPr>
          <a:xfrm rot="10800000" flipV="1">
            <a:off x="6780745" y="2479355"/>
            <a:ext cx="1096634" cy="1350778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158B9BFE-92F8-494E-866D-5F12B8D50F73}"/>
              </a:ext>
            </a:extLst>
          </p:cNvPr>
          <p:cNvGrpSpPr/>
          <p:nvPr/>
        </p:nvGrpSpPr>
        <p:grpSpPr>
          <a:xfrm>
            <a:off x="7026352" y="2678216"/>
            <a:ext cx="625281" cy="619994"/>
            <a:chOff x="7719665" y="2843612"/>
            <a:chExt cx="462174" cy="458267"/>
          </a:xfrm>
          <a:solidFill>
            <a:schemeClr val="bg2"/>
          </a:solidFill>
        </p:grpSpPr>
        <p:sp>
          <p:nvSpPr>
            <p:cNvPr id="68" name="Freeform 12">
              <a:extLst>
                <a:ext uri="{FF2B5EF4-FFF2-40B4-BE49-F238E27FC236}">
                  <a16:creationId xmlns:a16="http://schemas.microsoft.com/office/drawing/2014/main" id="{61712D5E-A3DE-47D2-8BF9-A409AE2CD439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8582" y="3083493"/>
              <a:ext cx="227667" cy="170018"/>
            </a:xfrm>
            <a:custGeom>
              <a:avLst/>
              <a:gdLst>
                <a:gd name="T0" fmla="*/ 106 w 245"/>
                <a:gd name="T1" fmla="*/ 181 h 183"/>
                <a:gd name="T2" fmla="*/ 107 w 245"/>
                <a:gd name="T3" fmla="*/ 168 h 183"/>
                <a:gd name="T4" fmla="*/ 169 w 245"/>
                <a:gd name="T5" fmla="*/ 118 h 183"/>
                <a:gd name="T6" fmla="*/ 160 w 245"/>
                <a:gd name="T7" fmla="*/ 108 h 183"/>
                <a:gd name="T8" fmla="*/ 96 w 245"/>
                <a:gd name="T9" fmla="*/ 159 h 183"/>
                <a:gd name="T10" fmla="*/ 96 w 245"/>
                <a:gd name="T11" fmla="*/ 159 h 183"/>
                <a:gd name="T12" fmla="*/ 96 w 245"/>
                <a:gd name="T13" fmla="*/ 159 h 183"/>
                <a:gd name="T14" fmla="*/ 50 w 245"/>
                <a:gd name="T15" fmla="*/ 177 h 183"/>
                <a:gd name="T16" fmla="*/ 67 w 245"/>
                <a:gd name="T17" fmla="*/ 134 h 183"/>
                <a:gd name="T18" fmla="*/ 78 w 245"/>
                <a:gd name="T19" fmla="*/ 126 h 183"/>
                <a:gd name="T20" fmla="*/ 132 w 245"/>
                <a:gd name="T21" fmla="*/ 81 h 183"/>
                <a:gd name="T22" fmla="*/ 140 w 245"/>
                <a:gd name="T23" fmla="*/ 71 h 183"/>
                <a:gd name="T24" fmla="*/ 129 w 245"/>
                <a:gd name="T25" fmla="*/ 63 h 183"/>
                <a:gd name="T26" fmla="*/ 123 w 245"/>
                <a:gd name="T27" fmla="*/ 71 h 183"/>
                <a:gd name="T28" fmla="*/ 69 w 245"/>
                <a:gd name="T29" fmla="*/ 115 h 183"/>
                <a:gd name="T30" fmla="*/ 9 w 245"/>
                <a:gd name="T31" fmla="*/ 144 h 183"/>
                <a:gd name="T32" fmla="*/ 38 w 245"/>
                <a:gd name="T33" fmla="*/ 83 h 183"/>
                <a:gd name="T34" fmla="*/ 81 w 245"/>
                <a:gd name="T35" fmla="*/ 30 h 183"/>
                <a:gd name="T36" fmla="*/ 93 w 245"/>
                <a:gd name="T37" fmla="*/ 17 h 183"/>
                <a:gd name="T38" fmla="*/ 113 w 245"/>
                <a:gd name="T39" fmla="*/ 0 h 183"/>
                <a:gd name="T40" fmla="*/ 119 w 245"/>
                <a:gd name="T41" fmla="*/ 4 h 183"/>
                <a:gd name="T42" fmla="*/ 120 w 245"/>
                <a:gd name="T43" fmla="*/ 5 h 183"/>
                <a:gd name="T44" fmla="*/ 239 w 245"/>
                <a:gd name="T45" fmla="*/ 77 h 183"/>
                <a:gd name="T46" fmla="*/ 240 w 245"/>
                <a:gd name="T47" fmla="*/ 77 h 183"/>
                <a:gd name="T48" fmla="*/ 245 w 245"/>
                <a:gd name="T49" fmla="*/ 110 h 183"/>
                <a:gd name="T50" fmla="*/ 208 w 245"/>
                <a:gd name="T51" fmla="*/ 111 h 183"/>
                <a:gd name="T52" fmla="*/ 206 w 245"/>
                <a:gd name="T53" fmla="*/ 145 h 183"/>
                <a:gd name="T54" fmla="*/ 166 w 245"/>
                <a:gd name="T55" fmla="*/ 145 h 183"/>
                <a:gd name="T56" fmla="*/ 164 w 245"/>
                <a:gd name="T57" fmla="*/ 178 h 183"/>
                <a:gd name="T58" fmla="*/ 125 w 245"/>
                <a:gd name="T59" fmla="*/ 178 h 183"/>
                <a:gd name="T60" fmla="*/ 124 w 245"/>
                <a:gd name="T61" fmla="*/ 179 h 183"/>
                <a:gd name="T62" fmla="*/ 123 w 245"/>
                <a:gd name="T63" fmla="*/ 179 h 183"/>
                <a:gd name="T64" fmla="*/ 106 w 245"/>
                <a:gd name="T65" fmla="*/ 181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5" h="183">
                  <a:moveTo>
                    <a:pt x="106" y="181"/>
                  </a:moveTo>
                  <a:cubicBezTo>
                    <a:pt x="105" y="179"/>
                    <a:pt x="105" y="175"/>
                    <a:pt x="107" y="168"/>
                  </a:cubicBezTo>
                  <a:cubicBezTo>
                    <a:pt x="128" y="154"/>
                    <a:pt x="149" y="136"/>
                    <a:pt x="169" y="118"/>
                  </a:cubicBezTo>
                  <a:cubicBezTo>
                    <a:pt x="160" y="108"/>
                    <a:pt x="160" y="108"/>
                    <a:pt x="160" y="108"/>
                  </a:cubicBezTo>
                  <a:cubicBezTo>
                    <a:pt x="135" y="130"/>
                    <a:pt x="113" y="147"/>
                    <a:pt x="96" y="159"/>
                  </a:cubicBezTo>
                  <a:cubicBezTo>
                    <a:pt x="96" y="159"/>
                    <a:pt x="96" y="159"/>
                    <a:pt x="96" y="159"/>
                  </a:cubicBezTo>
                  <a:cubicBezTo>
                    <a:pt x="96" y="159"/>
                    <a:pt x="96" y="159"/>
                    <a:pt x="96" y="159"/>
                  </a:cubicBezTo>
                  <a:cubicBezTo>
                    <a:pt x="71" y="176"/>
                    <a:pt x="55" y="181"/>
                    <a:pt x="50" y="177"/>
                  </a:cubicBezTo>
                  <a:cubicBezTo>
                    <a:pt x="50" y="176"/>
                    <a:pt x="44" y="170"/>
                    <a:pt x="67" y="134"/>
                  </a:cubicBezTo>
                  <a:cubicBezTo>
                    <a:pt x="71" y="132"/>
                    <a:pt x="74" y="129"/>
                    <a:pt x="78" y="126"/>
                  </a:cubicBezTo>
                  <a:cubicBezTo>
                    <a:pt x="106" y="105"/>
                    <a:pt x="132" y="81"/>
                    <a:pt x="132" y="81"/>
                  </a:cubicBezTo>
                  <a:cubicBezTo>
                    <a:pt x="135" y="78"/>
                    <a:pt x="138" y="75"/>
                    <a:pt x="140" y="71"/>
                  </a:cubicBezTo>
                  <a:cubicBezTo>
                    <a:pt x="129" y="63"/>
                    <a:pt x="129" y="63"/>
                    <a:pt x="129" y="63"/>
                  </a:cubicBezTo>
                  <a:cubicBezTo>
                    <a:pt x="127" y="66"/>
                    <a:pt x="125" y="69"/>
                    <a:pt x="123" y="71"/>
                  </a:cubicBezTo>
                  <a:cubicBezTo>
                    <a:pt x="122" y="71"/>
                    <a:pt x="97" y="94"/>
                    <a:pt x="69" y="115"/>
                  </a:cubicBezTo>
                  <a:cubicBezTo>
                    <a:pt x="29" y="145"/>
                    <a:pt x="12" y="147"/>
                    <a:pt x="9" y="144"/>
                  </a:cubicBezTo>
                  <a:cubicBezTo>
                    <a:pt x="8" y="143"/>
                    <a:pt x="0" y="134"/>
                    <a:pt x="38" y="83"/>
                  </a:cubicBezTo>
                  <a:cubicBezTo>
                    <a:pt x="58" y="55"/>
                    <a:pt x="81" y="30"/>
                    <a:pt x="81" y="30"/>
                  </a:cubicBezTo>
                  <a:cubicBezTo>
                    <a:pt x="85" y="26"/>
                    <a:pt x="89" y="22"/>
                    <a:pt x="93" y="17"/>
                  </a:cubicBezTo>
                  <a:cubicBezTo>
                    <a:pt x="101" y="7"/>
                    <a:pt x="107" y="0"/>
                    <a:pt x="113" y="0"/>
                  </a:cubicBezTo>
                  <a:cubicBezTo>
                    <a:pt x="115" y="0"/>
                    <a:pt x="117" y="2"/>
                    <a:pt x="119" y="4"/>
                  </a:cubicBezTo>
                  <a:cubicBezTo>
                    <a:pt x="120" y="5"/>
                    <a:pt x="120" y="5"/>
                    <a:pt x="120" y="5"/>
                  </a:cubicBezTo>
                  <a:cubicBezTo>
                    <a:pt x="134" y="18"/>
                    <a:pt x="200" y="77"/>
                    <a:pt x="239" y="77"/>
                  </a:cubicBezTo>
                  <a:cubicBezTo>
                    <a:pt x="239" y="77"/>
                    <a:pt x="240" y="77"/>
                    <a:pt x="240" y="77"/>
                  </a:cubicBezTo>
                  <a:cubicBezTo>
                    <a:pt x="236" y="87"/>
                    <a:pt x="240" y="99"/>
                    <a:pt x="245" y="110"/>
                  </a:cubicBezTo>
                  <a:cubicBezTo>
                    <a:pt x="232" y="104"/>
                    <a:pt x="218" y="101"/>
                    <a:pt x="208" y="111"/>
                  </a:cubicBezTo>
                  <a:cubicBezTo>
                    <a:pt x="199" y="120"/>
                    <a:pt x="201" y="133"/>
                    <a:pt x="206" y="145"/>
                  </a:cubicBezTo>
                  <a:cubicBezTo>
                    <a:pt x="193" y="138"/>
                    <a:pt x="177" y="134"/>
                    <a:pt x="166" y="145"/>
                  </a:cubicBezTo>
                  <a:cubicBezTo>
                    <a:pt x="157" y="153"/>
                    <a:pt x="159" y="166"/>
                    <a:pt x="164" y="178"/>
                  </a:cubicBezTo>
                  <a:cubicBezTo>
                    <a:pt x="150" y="171"/>
                    <a:pt x="135" y="168"/>
                    <a:pt x="125" y="178"/>
                  </a:cubicBezTo>
                  <a:cubicBezTo>
                    <a:pt x="124" y="178"/>
                    <a:pt x="124" y="179"/>
                    <a:pt x="124" y="179"/>
                  </a:cubicBezTo>
                  <a:cubicBezTo>
                    <a:pt x="123" y="179"/>
                    <a:pt x="123" y="179"/>
                    <a:pt x="123" y="179"/>
                  </a:cubicBezTo>
                  <a:cubicBezTo>
                    <a:pt x="115" y="182"/>
                    <a:pt x="109" y="183"/>
                    <a:pt x="106" y="18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9" name="Freeform 13">
              <a:extLst>
                <a:ext uri="{FF2B5EF4-FFF2-40B4-BE49-F238E27FC236}">
                  <a16:creationId xmlns:a16="http://schemas.microsoft.com/office/drawing/2014/main" id="{6C0631EE-61AD-4728-BD15-801ADC8847E2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6813" y="3249603"/>
              <a:ext cx="51787" cy="52276"/>
            </a:xfrm>
            <a:custGeom>
              <a:avLst/>
              <a:gdLst>
                <a:gd name="T0" fmla="*/ 46 w 56"/>
                <a:gd name="T1" fmla="*/ 48 h 56"/>
                <a:gd name="T2" fmla="*/ 33 w 56"/>
                <a:gd name="T3" fmla="*/ 56 h 56"/>
                <a:gd name="T4" fmla="*/ 25 w 56"/>
                <a:gd name="T5" fmla="*/ 55 h 56"/>
                <a:gd name="T6" fmla="*/ 8 w 56"/>
                <a:gd name="T7" fmla="*/ 9 h 56"/>
                <a:gd name="T8" fmla="*/ 53 w 56"/>
                <a:gd name="T9" fmla="*/ 26 h 56"/>
                <a:gd name="T10" fmla="*/ 54 w 56"/>
                <a:gd name="T11" fmla="*/ 27 h 56"/>
                <a:gd name="T12" fmla="*/ 46 w 56"/>
                <a:gd name="T13" fmla="*/ 4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56">
                  <a:moveTo>
                    <a:pt x="46" y="48"/>
                  </a:moveTo>
                  <a:cubicBezTo>
                    <a:pt x="42" y="52"/>
                    <a:pt x="37" y="55"/>
                    <a:pt x="33" y="56"/>
                  </a:cubicBezTo>
                  <a:cubicBezTo>
                    <a:pt x="30" y="56"/>
                    <a:pt x="27" y="56"/>
                    <a:pt x="25" y="55"/>
                  </a:cubicBezTo>
                  <a:cubicBezTo>
                    <a:pt x="14" y="40"/>
                    <a:pt x="0" y="16"/>
                    <a:pt x="8" y="9"/>
                  </a:cubicBezTo>
                  <a:cubicBezTo>
                    <a:pt x="16" y="0"/>
                    <a:pt x="42" y="17"/>
                    <a:pt x="53" y="26"/>
                  </a:cubicBezTo>
                  <a:cubicBezTo>
                    <a:pt x="53" y="27"/>
                    <a:pt x="53" y="27"/>
                    <a:pt x="54" y="27"/>
                  </a:cubicBezTo>
                  <a:cubicBezTo>
                    <a:pt x="56" y="31"/>
                    <a:pt x="54" y="40"/>
                    <a:pt x="46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0" name="Freeform 14">
              <a:extLst>
                <a:ext uri="{FF2B5EF4-FFF2-40B4-BE49-F238E27FC236}">
                  <a16:creationId xmlns:a16="http://schemas.microsoft.com/office/drawing/2014/main" id="{616510A5-5559-461B-990D-7B8B3CC6933D}"/>
                </a:ext>
              </a:extLst>
            </p:cNvPr>
            <p:cNvSpPr>
              <a:spLocks/>
            </p:cNvSpPr>
            <p:nvPr/>
          </p:nvSpPr>
          <p:spPr bwMode="auto">
            <a:xfrm>
              <a:off x="7965409" y="3219312"/>
              <a:ext cx="50321" cy="51787"/>
            </a:xfrm>
            <a:custGeom>
              <a:avLst/>
              <a:gdLst>
                <a:gd name="T0" fmla="*/ 54 w 54"/>
                <a:gd name="T1" fmla="*/ 34 h 56"/>
                <a:gd name="T2" fmla="*/ 46 w 54"/>
                <a:gd name="T3" fmla="*/ 47 h 56"/>
                <a:gd name="T4" fmla="*/ 32 w 54"/>
                <a:gd name="T5" fmla="*/ 55 h 56"/>
                <a:gd name="T6" fmla="*/ 25 w 54"/>
                <a:gd name="T7" fmla="*/ 54 h 56"/>
                <a:gd name="T8" fmla="*/ 23 w 54"/>
                <a:gd name="T9" fmla="*/ 53 h 56"/>
                <a:gd name="T10" fmla="*/ 22 w 54"/>
                <a:gd name="T11" fmla="*/ 50 h 56"/>
                <a:gd name="T12" fmla="*/ 7 w 54"/>
                <a:gd name="T13" fmla="*/ 8 h 56"/>
                <a:gd name="T14" fmla="*/ 53 w 54"/>
                <a:gd name="T15" fmla="*/ 26 h 56"/>
                <a:gd name="T16" fmla="*/ 54 w 54"/>
                <a:gd name="T17" fmla="*/ 34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56">
                  <a:moveTo>
                    <a:pt x="54" y="34"/>
                  </a:moveTo>
                  <a:cubicBezTo>
                    <a:pt x="53" y="38"/>
                    <a:pt x="50" y="43"/>
                    <a:pt x="46" y="47"/>
                  </a:cubicBezTo>
                  <a:cubicBezTo>
                    <a:pt x="42" y="51"/>
                    <a:pt x="37" y="54"/>
                    <a:pt x="32" y="55"/>
                  </a:cubicBezTo>
                  <a:cubicBezTo>
                    <a:pt x="29" y="56"/>
                    <a:pt x="26" y="56"/>
                    <a:pt x="25" y="54"/>
                  </a:cubicBezTo>
                  <a:cubicBezTo>
                    <a:pt x="24" y="54"/>
                    <a:pt x="24" y="53"/>
                    <a:pt x="23" y="53"/>
                  </a:cubicBezTo>
                  <a:cubicBezTo>
                    <a:pt x="23" y="52"/>
                    <a:pt x="22" y="51"/>
                    <a:pt x="22" y="50"/>
                  </a:cubicBezTo>
                  <a:cubicBezTo>
                    <a:pt x="11" y="36"/>
                    <a:pt x="0" y="15"/>
                    <a:pt x="7" y="8"/>
                  </a:cubicBezTo>
                  <a:cubicBezTo>
                    <a:pt x="15" y="0"/>
                    <a:pt x="42" y="17"/>
                    <a:pt x="53" y="26"/>
                  </a:cubicBezTo>
                  <a:cubicBezTo>
                    <a:pt x="54" y="28"/>
                    <a:pt x="54" y="30"/>
                    <a:pt x="54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1" name="Freeform 15">
              <a:extLst>
                <a:ext uri="{FF2B5EF4-FFF2-40B4-BE49-F238E27FC236}">
                  <a16:creationId xmlns:a16="http://schemas.microsoft.com/office/drawing/2014/main" id="{20100691-6FAF-4CAF-812D-2FA6B71DDF5D}"/>
                </a:ext>
              </a:extLst>
            </p:cNvPr>
            <p:cNvSpPr>
              <a:spLocks/>
            </p:cNvSpPr>
            <p:nvPr/>
          </p:nvSpPr>
          <p:spPr bwMode="auto">
            <a:xfrm>
              <a:off x="8003516" y="3187556"/>
              <a:ext cx="51299" cy="52764"/>
            </a:xfrm>
            <a:custGeom>
              <a:avLst/>
              <a:gdLst>
                <a:gd name="T0" fmla="*/ 55 w 55"/>
                <a:gd name="T1" fmla="*/ 34 h 57"/>
                <a:gd name="T2" fmla="*/ 47 w 55"/>
                <a:gd name="T3" fmla="*/ 48 h 57"/>
                <a:gd name="T4" fmla="*/ 33 w 55"/>
                <a:gd name="T5" fmla="*/ 56 h 57"/>
                <a:gd name="T6" fmla="*/ 26 w 55"/>
                <a:gd name="T7" fmla="*/ 55 h 57"/>
                <a:gd name="T8" fmla="*/ 8 w 55"/>
                <a:gd name="T9" fmla="*/ 9 h 57"/>
                <a:gd name="T10" fmla="*/ 54 w 55"/>
                <a:gd name="T11" fmla="*/ 27 h 57"/>
                <a:gd name="T12" fmla="*/ 55 w 55"/>
                <a:gd name="T13" fmla="*/ 34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57">
                  <a:moveTo>
                    <a:pt x="55" y="34"/>
                  </a:moveTo>
                  <a:cubicBezTo>
                    <a:pt x="54" y="39"/>
                    <a:pt x="51" y="44"/>
                    <a:pt x="47" y="48"/>
                  </a:cubicBezTo>
                  <a:cubicBezTo>
                    <a:pt x="43" y="52"/>
                    <a:pt x="38" y="55"/>
                    <a:pt x="33" y="56"/>
                  </a:cubicBezTo>
                  <a:cubicBezTo>
                    <a:pt x="30" y="57"/>
                    <a:pt x="27" y="56"/>
                    <a:pt x="26" y="55"/>
                  </a:cubicBezTo>
                  <a:cubicBezTo>
                    <a:pt x="14" y="41"/>
                    <a:pt x="0" y="16"/>
                    <a:pt x="8" y="9"/>
                  </a:cubicBezTo>
                  <a:cubicBezTo>
                    <a:pt x="17" y="0"/>
                    <a:pt x="43" y="17"/>
                    <a:pt x="54" y="27"/>
                  </a:cubicBezTo>
                  <a:cubicBezTo>
                    <a:pt x="55" y="28"/>
                    <a:pt x="55" y="31"/>
                    <a:pt x="55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2" name="Freeform 16">
              <a:extLst>
                <a:ext uri="{FF2B5EF4-FFF2-40B4-BE49-F238E27FC236}">
                  <a16:creationId xmlns:a16="http://schemas.microsoft.com/office/drawing/2014/main" id="{4BD95CFF-716A-4763-9D79-1939801D5C67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8203" y="3149448"/>
              <a:ext cx="51787" cy="53741"/>
            </a:xfrm>
            <a:custGeom>
              <a:avLst/>
              <a:gdLst>
                <a:gd name="T0" fmla="*/ 46 w 56"/>
                <a:gd name="T1" fmla="*/ 48 h 58"/>
                <a:gd name="T2" fmla="*/ 25 w 56"/>
                <a:gd name="T3" fmla="*/ 55 h 58"/>
                <a:gd name="T4" fmla="*/ 7 w 56"/>
                <a:gd name="T5" fmla="*/ 9 h 58"/>
                <a:gd name="T6" fmla="*/ 53 w 56"/>
                <a:gd name="T7" fmla="*/ 27 h 58"/>
                <a:gd name="T8" fmla="*/ 46 w 56"/>
                <a:gd name="T9" fmla="*/ 4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8">
                  <a:moveTo>
                    <a:pt x="46" y="48"/>
                  </a:moveTo>
                  <a:cubicBezTo>
                    <a:pt x="39" y="56"/>
                    <a:pt x="29" y="58"/>
                    <a:pt x="25" y="55"/>
                  </a:cubicBezTo>
                  <a:cubicBezTo>
                    <a:pt x="13" y="41"/>
                    <a:pt x="0" y="16"/>
                    <a:pt x="7" y="9"/>
                  </a:cubicBezTo>
                  <a:cubicBezTo>
                    <a:pt x="16" y="0"/>
                    <a:pt x="42" y="17"/>
                    <a:pt x="53" y="27"/>
                  </a:cubicBezTo>
                  <a:cubicBezTo>
                    <a:pt x="56" y="30"/>
                    <a:pt x="54" y="40"/>
                    <a:pt x="46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3" name="Freeform 17">
              <a:extLst>
                <a:ext uri="{FF2B5EF4-FFF2-40B4-BE49-F238E27FC236}">
                  <a16:creationId xmlns:a16="http://schemas.microsoft.com/office/drawing/2014/main" id="{4E6803F3-1230-4F8D-943B-7DA6724FD8C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6403" y="2996042"/>
              <a:ext cx="45436" cy="194445"/>
            </a:xfrm>
            <a:custGeom>
              <a:avLst/>
              <a:gdLst>
                <a:gd name="T0" fmla="*/ 0 w 49"/>
                <a:gd name="T1" fmla="*/ 4 h 209"/>
                <a:gd name="T2" fmla="*/ 4 w 49"/>
                <a:gd name="T3" fmla="*/ 0 h 209"/>
                <a:gd name="T4" fmla="*/ 44 w 49"/>
                <a:gd name="T5" fmla="*/ 0 h 209"/>
                <a:gd name="T6" fmla="*/ 49 w 49"/>
                <a:gd name="T7" fmla="*/ 4 h 209"/>
                <a:gd name="T8" fmla="*/ 49 w 49"/>
                <a:gd name="T9" fmla="*/ 205 h 209"/>
                <a:gd name="T10" fmla="*/ 44 w 49"/>
                <a:gd name="T11" fmla="*/ 209 h 209"/>
                <a:gd name="T12" fmla="*/ 4 w 49"/>
                <a:gd name="T13" fmla="*/ 209 h 209"/>
                <a:gd name="T14" fmla="*/ 0 w 49"/>
                <a:gd name="T15" fmla="*/ 205 h 209"/>
                <a:gd name="T16" fmla="*/ 0 w 49"/>
                <a:gd name="T17" fmla="*/ 181 h 209"/>
                <a:gd name="T18" fmla="*/ 0 w 49"/>
                <a:gd name="T19" fmla="*/ 20 h 209"/>
                <a:gd name="T20" fmla="*/ 0 w 49"/>
                <a:gd name="T21" fmla="*/ 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" h="209">
                  <a:moveTo>
                    <a:pt x="0" y="4"/>
                  </a:moveTo>
                  <a:cubicBezTo>
                    <a:pt x="0" y="2"/>
                    <a:pt x="1" y="0"/>
                    <a:pt x="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49" y="2"/>
                    <a:pt x="49" y="4"/>
                  </a:cubicBezTo>
                  <a:cubicBezTo>
                    <a:pt x="49" y="205"/>
                    <a:pt x="49" y="205"/>
                    <a:pt x="49" y="205"/>
                  </a:cubicBezTo>
                  <a:cubicBezTo>
                    <a:pt x="49" y="207"/>
                    <a:pt x="47" y="209"/>
                    <a:pt x="44" y="209"/>
                  </a:cubicBezTo>
                  <a:cubicBezTo>
                    <a:pt x="4" y="209"/>
                    <a:pt x="4" y="209"/>
                    <a:pt x="4" y="209"/>
                  </a:cubicBezTo>
                  <a:cubicBezTo>
                    <a:pt x="1" y="209"/>
                    <a:pt x="0" y="207"/>
                    <a:pt x="0" y="205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0" y="20"/>
                    <a:pt x="0" y="20"/>
                    <a:pt x="0" y="20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4" name="Freeform 18">
              <a:extLst>
                <a:ext uri="{FF2B5EF4-FFF2-40B4-BE49-F238E27FC236}">
                  <a16:creationId xmlns:a16="http://schemas.microsoft.com/office/drawing/2014/main" id="{97CCD978-5433-48DB-B8AA-DE4FB5F4BE3A}"/>
                </a:ext>
              </a:extLst>
            </p:cNvPr>
            <p:cNvSpPr>
              <a:spLocks/>
            </p:cNvSpPr>
            <p:nvPr/>
          </p:nvSpPr>
          <p:spPr bwMode="auto">
            <a:xfrm>
              <a:off x="7984951" y="3014607"/>
              <a:ext cx="138261" cy="149498"/>
            </a:xfrm>
            <a:custGeom>
              <a:avLst/>
              <a:gdLst>
                <a:gd name="T0" fmla="*/ 149 w 149"/>
                <a:gd name="T1" fmla="*/ 0 h 161"/>
                <a:gd name="T2" fmla="*/ 149 w 149"/>
                <a:gd name="T3" fmla="*/ 161 h 161"/>
                <a:gd name="T4" fmla="*/ 148 w 149"/>
                <a:gd name="T5" fmla="*/ 161 h 161"/>
                <a:gd name="T6" fmla="*/ 119 w 149"/>
                <a:gd name="T7" fmla="*/ 161 h 161"/>
                <a:gd name="T8" fmla="*/ 73 w 149"/>
                <a:gd name="T9" fmla="*/ 138 h 161"/>
                <a:gd name="T10" fmla="*/ 3 w 149"/>
                <a:gd name="T11" fmla="*/ 3 h 161"/>
                <a:gd name="T12" fmla="*/ 3 w 149"/>
                <a:gd name="T13" fmla="*/ 3 h 161"/>
                <a:gd name="T14" fmla="*/ 0 w 149"/>
                <a:gd name="T15" fmla="*/ 0 h 161"/>
                <a:gd name="T16" fmla="*/ 148 w 149"/>
                <a:gd name="T17" fmla="*/ 0 h 161"/>
                <a:gd name="T18" fmla="*/ 149 w 149"/>
                <a:gd name="T19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9" h="161">
                  <a:moveTo>
                    <a:pt x="149" y="0"/>
                  </a:moveTo>
                  <a:cubicBezTo>
                    <a:pt x="149" y="161"/>
                    <a:pt x="149" y="161"/>
                    <a:pt x="149" y="161"/>
                  </a:cubicBezTo>
                  <a:cubicBezTo>
                    <a:pt x="149" y="161"/>
                    <a:pt x="148" y="161"/>
                    <a:pt x="148" y="161"/>
                  </a:cubicBezTo>
                  <a:cubicBezTo>
                    <a:pt x="119" y="161"/>
                    <a:pt x="119" y="161"/>
                    <a:pt x="119" y="161"/>
                  </a:cubicBezTo>
                  <a:cubicBezTo>
                    <a:pt x="114" y="157"/>
                    <a:pt x="92" y="139"/>
                    <a:pt x="73" y="138"/>
                  </a:cubicBezTo>
                  <a:cubicBezTo>
                    <a:pt x="89" y="103"/>
                    <a:pt x="18" y="20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2"/>
                    <a:pt x="1" y="1"/>
                    <a:pt x="0" y="0"/>
                  </a:cubicBezTo>
                  <a:cubicBezTo>
                    <a:pt x="148" y="0"/>
                    <a:pt x="148" y="0"/>
                    <a:pt x="148" y="0"/>
                  </a:cubicBezTo>
                  <a:cubicBezTo>
                    <a:pt x="148" y="0"/>
                    <a:pt x="149" y="0"/>
                    <a:pt x="14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5" name="Freeform 19">
              <a:extLst>
                <a:ext uri="{FF2B5EF4-FFF2-40B4-BE49-F238E27FC236}">
                  <a16:creationId xmlns:a16="http://schemas.microsoft.com/office/drawing/2014/main" id="{504DBFD6-FBAB-4AF1-9648-69015E335F15}"/>
                </a:ext>
              </a:extLst>
            </p:cNvPr>
            <p:cNvSpPr>
              <a:spLocks/>
            </p:cNvSpPr>
            <p:nvPr/>
          </p:nvSpPr>
          <p:spPr bwMode="auto">
            <a:xfrm>
              <a:off x="7780246" y="3014607"/>
              <a:ext cx="273591" cy="149498"/>
            </a:xfrm>
            <a:custGeom>
              <a:avLst/>
              <a:gdLst>
                <a:gd name="T0" fmla="*/ 1 w 295"/>
                <a:gd name="T1" fmla="*/ 0 h 161"/>
                <a:gd name="T2" fmla="*/ 161 w 295"/>
                <a:gd name="T3" fmla="*/ 0 h 161"/>
                <a:gd name="T4" fmla="*/ 214 w 295"/>
                <a:gd name="T5" fmla="*/ 13 h 161"/>
                <a:gd name="T6" fmla="*/ 280 w 295"/>
                <a:gd name="T7" fmla="*/ 134 h 161"/>
                <a:gd name="T8" fmla="*/ 278 w 295"/>
                <a:gd name="T9" fmla="*/ 136 h 161"/>
                <a:gd name="T10" fmla="*/ 278 w 295"/>
                <a:gd name="T11" fmla="*/ 136 h 161"/>
                <a:gd name="T12" fmla="*/ 275 w 295"/>
                <a:gd name="T13" fmla="*/ 137 h 161"/>
                <a:gd name="T14" fmla="*/ 160 w 295"/>
                <a:gd name="T15" fmla="*/ 69 h 161"/>
                <a:gd name="T16" fmla="*/ 160 w 295"/>
                <a:gd name="T17" fmla="*/ 68 h 161"/>
                <a:gd name="T18" fmla="*/ 151 w 295"/>
                <a:gd name="T19" fmla="*/ 62 h 161"/>
                <a:gd name="T20" fmla="*/ 151 w 295"/>
                <a:gd name="T21" fmla="*/ 62 h 161"/>
                <a:gd name="T22" fmla="*/ 113 w 295"/>
                <a:gd name="T23" fmla="*/ 82 h 161"/>
                <a:gd name="T24" fmla="*/ 102 w 295"/>
                <a:gd name="T25" fmla="*/ 94 h 161"/>
                <a:gd name="T26" fmla="*/ 58 w 295"/>
                <a:gd name="T27" fmla="*/ 149 h 161"/>
                <a:gd name="T28" fmla="*/ 49 w 295"/>
                <a:gd name="T29" fmla="*/ 161 h 161"/>
                <a:gd name="T30" fmla="*/ 1 w 295"/>
                <a:gd name="T31" fmla="*/ 161 h 161"/>
                <a:gd name="T32" fmla="*/ 0 w 295"/>
                <a:gd name="T33" fmla="*/ 161 h 161"/>
                <a:gd name="T34" fmla="*/ 0 w 295"/>
                <a:gd name="T35" fmla="*/ 0 h 161"/>
                <a:gd name="T36" fmla="*/ 1 w 295"/>
                <a:gd name="T37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5" h="161">
                  <a:moveTo>
                    <a:pt x="1" y="0"/>
                  </a:moveTo>
                  <a:cubicBezTo>
                    <a:pt x="161" y="0"/>
                    <a:pt x="161" y="0"/>
                    <a:pt x="161" y="0"/>
                  </a:cubicBezTo>
                  <a:cubicBezTo>
                    <a:pt x="188" y="0"/>
                    <a:pt x="205" y="4"/>
                    <a:pt x="214" y="13"/>
                  </a:cubicBezTo>
                  <a:cubicBezTo>
                    <a:pt x="249" y="53"/>
                    <a:pt x="295" y="119"/>
                    <a:pt x="280" y="134"/>
                  </a:cubicBezTo>
                  <a:cubicBezTo>
                    <a:pt x="279" y="135"/>
                    <a:pt x="278" y="135"/>
                    <a:pt x="278" y="136"/>
                  </a:cubicBezTo>
                  <a:cubicBezTo>
                    <a:pt x="278" y="136"/>
                    <a:pt x="278" y="136"/>
                    <a:pt x="278" y="136"/>
                  </a:cubicBezTo>
                  <a:cubicBezTo>
                    <a:pt x="275" y="137"/>
                    <a:pt x="275" y="137"/>
                    <a:pt x="275" y="137"/>
                  </a:cubicBezTo>
                  <a:cubicBezTo>
                    <a:pt x="254" y="144"/>
                    <a:pt x="197" y="103"/>
                    <a:pt x="160" y="69"/>
                  </a:cubicBezTo>
                  <a:cubicBezTo>
                    <a:pt x="160" y="68"/>
                    <a:pt x="160" y="68"/>
                    <a:pt x="160" y="68"/>
                  </a:cubicBezTo>
                  <a:cubicBezTo>
                    <a:pt x="158" y="67"/>
                    <a:pt x="155" y="64"/>
                    <a:pt x="151" y="62"/>
                  </a:cubicBezTo>
                  <a:cubicBezTo>
                    <a:pt x="151" y="62"/>
                    <a:pt x="151" y="62"/>
                    <a:pt x="151" y="62"/>
                  </a:cubicBezTo>
                  <a:cubicBezTo>
                    <a:pt x="136" y="55"/>
                    <a:pt x="124" y="70"/>
                    <a:pt x="113" y="82"/>
                  </a:cubicBezTo>
                  <a:cubicBezTo>
                    <a:pt x="110" y="86"/>
                    <a:pt x="106" y="90"/>
                    <a:pt x="102" y="94"/>
                  </a:cubicBezTo>
                  <a:cubicBezTo>
                    <a:pt x="102" y="94"/>
                    <a:pt x="78" y="121"/>
                    <a:pt x="58" y="149"/>
                  </a:cubicBezTo>
                  <a:cubicBezTo>
                    <a:pt x="55" y="153"/>
                    <a:pt x="52" y="157"/>
                    <a:pt x="49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6" name="Freeform 20">
              <a:extLst>
                <a:ext uri="{FF2B5EF4-FFF2-40B4-BE49-F238E27FC236}">
                  <a16:creationId xmlns:a16="http://schemas.microsoft.com/office/drawing/2014/main" id="{7EA1C075-F0D4-4550-A05D-DA87AB4EA77B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1619" y="2996042"/>
              <a:ext cx="45436" cy="194445"/>
            </a:xfrm>
            <a:custGeom>
              <a:avLst/>
              <a:gdLst>
                <a:gd name="T0" fmla="*/ 0 w 49"/>
                <a:gd name="T1" fmla="*/ 4 h 209"/>
                <a:gd name="T2" fmla="*/ 4 w 49"/>
                <a:gd name="T3" fmla="*/ 0 h 209"/>
                <a:gd name="T4" fmla="*/ 45 w 49"/>
                <a:gd name="T5" fmla="*/ 0 h 209"/>
                <a:gd name="T6" fmla="*/ 49 w 49"/>
                <a:gd name="T7" fmla="*/ 4 h 209"/>
                <a:gd name="T8" fmla="*/ 49 w 49"/>
                <a:gd name="T9" fmla="*/ 20 h 209"/>
                <a:gd name="T10" fmla="*/ 49 w 49"/>
                <a:gd name="T11" fmla="*/ 181 h 209"/>
                <a:gd name="T12" fmla="*/ 49 w 49"/>
                <a:gd name="T13" fmla="*/ 205 h 209"/>
                <a:gd name="T14" fmla="*/ 45 w 49"/>
                <a:gd name="T15" fmla="*/ 209 h 209"/>
                <a:gd name="T16" fmla="*/ 4 w 49"/>
                <a:gd name="T17" fmla="*/ 209 h 209"/>
                <a:gd name="T18" fmla="*/ 0 w 49"/>
                <a:gd name="T19" fmla="*/ 205 h 209"/>
                <a:gd name="T20" fmla="*/ 0 w 49"/>
                <a:gd name="T21" fmla="*/ 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" h="209">
                  <a:moveTo>
                    <a:pt x="0" y="4"/>
                  </a:moveTo>
                  <a:cubicBezTo>
                    <a:pt x="0" y="2"/>
                    <a:pt x="2" y="0"/>
                    <a:pt x="4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7" y="0"/>
                    <a:pt x="49" y="2"/>
                    <a:pt x="49" y="4"/>
                  </a:cubicBezTo>
                  <a:cubicBezTo>
                    <a:pt x="49" y="20"/>
                    <a:pt x="49" y="20"/>
                    <a:pt x="49" y="20"/>
                  </a:cubicBezTo>
                  <a:cubicBezTo>
                    <a:pt x="49" y="181"/>
                    <a:pt x="49" y="181"/>
                    <a:pt x="49" y="181"/>
                  </a:cubicBezTo>
                  <a:cubicBezTo>
                    <a:pt x="49" y="205"/>
                    <a:pt x="49" y="205"/>
                    <a:pt x="49" y="205"/>
                  </a:cubicBezTo>
                  <a:cubicBezTo>
                    <a:pt x="49" y="207"/>
                    <a:pt x="47" y="209"/>
                    <a:pt x="45" y="209"/>
                  </a:cubicBezTo>
                  <a:cubicBezTo>
                    <a:pt x="4" y="209"/>
                    <a:pt x="4" y="209"/>
                    <a:pt x="4" y="209"/>
                  </a:cubicBezTo>
                  <a:cubicBezTo>
                    <a:pt x="2" y="209"/>
                    <a:pt x="0" y="207"/>
                    <a:pt x="0" y="205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7" name="Freeform 21">
              <a:extLst>
                <a:ext uri="{FF2B5EF4-FFF2-40B4-BE49-F238E27FC236}">
                  <a16:creationId xmlns:a16="http://schemas.microsoft.com/office/drawing/2014/main" id="{22A62492-AFCF-4FE2-8FCF-D4556B4B480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89682" y="2843612"/>
              <a:ext cx="124093" cy="123605"/>
            </a:xfrm>
            <a:custGeom>
              <a:avLst/>
              <a:gdLst>
                <a:gd name="T0" fmla="*/ 133 w 134"/>
                <a:gd name="T1" fmla="*/ 60 h 133"/>
                <a:gd name="T2" fmla="*/ 132 w 134"/>
                <a:gd name="T3" fmla="*/ 54 h 133"/>
                <a:gd name="T4" fmla="*/ 132 w 134"/>
                <a:gd name="T5" fmla="*/ 52 h 133"/>
                <a:gd name="T6" fmla="*/ 130 w 134"/>
                <a:gd name="T7" fmla="*/ 46 h 133"/>
                <a:gd name="T8" fmla="*/ 129 w 134"/>
                <a:gd name="T9" fmla="*/ 42 h 133"/>
                <a:gd name="T10" fmla="*/ 126 w 134"/>
                <a:gd name="T11" fmla="*/ 36 h 133"/>
                <a:gd name="T12" fmla="*/ 125 w 134"/>
                <a:gd name="T13" fmla="*/ 35 h 133"/>
                <a:gd name="T14" fmla="*/ 121 w 134"/>
                <a:gd name="T15" fmla="*/ 28 h 133"/>
                <a:gd name="T16" fmla="*/ 119 w 134"/>
                <a:gd name="T17" fmla="*/ 25 h 133"/>
                <a:gd name="T18" fmla="*/ 116 w 134"/>
                <a:gd name="T19" fmla="*/ 22 h 133"/>
                <a:gd name="T20" fmla="*/ 108 w 134"/>
                <a:gd name="T21" fmla="*/ 14 h 133"/>
                <a:gd name="T22" fmla="*/ 99 w 134"/>
                <a:gd name="T23" fmla="*/ 8 h 133"/>
                <a:gd name="T24" fmla="*/ 92 w 134"/>
                <a:gd name="T25" fmla="*/ 5 h 133"/>
                <a:gd name="T26" fmla="*/ 81 w 134"/>
                <a:gd name="T27" fmla="*/ 1 h 133"/>
                <a:gd name="T28" fmla="*/ 73 w 134"/>
                <a:gd name="T29" fmla="*/ 0 h 133"/>
                <a:gd name="T30" fmla="*/ 67 w 134"/>
                <a:gd name="T31" fmla="*/ 0 h 133"/>
                <a:gd name="T32" fmla="*/ 54 w 134"/>
                <a:gd name="T33" fmla="*/ 1 h 133"/>
                <a:gd name="T34" fmla="*/ 46 w 134"/>
                <a:gd name="T35" fmla="*/ 3 h 133"/>
                <a:gd name="T36" fmla="*/ 36 w 134"/>
                <a:gd name="T37" fmla="*/ 7 h 133"/>
                <a:gd name="T38" fmla="*/ 28 w 134"/>
                <a:gd name="T39" fmla="*/ 12 h 133"/>
                <a:gd name="T40" fmla="*/ 21 w 134"/>
                <a:gd name="T41" fmla="*/ 18 h 133"/>
                <a:gd name="T42" fmla="*/ 15 w 134"/>
                <a:gd name="T43" fmla="*/ 25 h 133"/>
                <a:gd name="T44" fmla="*/ 0 w 134"/>
                <a:gd name="T45" fmla="*/ 67 h 133"/>
                <a:gd name="T46" fmla="*/ 0 w 134"/>
                <a:gd name="T47" fmla="*/ 67 h 133"/>
                <a:gd name="T48" fmla="*/ 14 w 134"/>
                <a:gd name="T49" fmla="*/ 108 h 133"/>
                <a:gd name="T50" fmla="*/ 26 w 134"/>
                <a:gd name="T51" fmla="*/ 119 h 133"/>
                <a:gd name="T52" fmla="*/ 31 w 134"/>
                <a:gd name="T53" fmla="*/ 123 h 133"/>
                <a:gd name="T54" fmla="*/ 38 w 134"/>
                <a:gd name="T55" fmla="*/ 127 h 133"/>
                <a:gd name="T56" fmla="*/ 46 w 134"/>
                <a:gd name="T57" fmla="*/ 130 h 133"/>
                <a:gd name="T58" fmla="*/ 55 w 134"/>
                <a:gd name="T59" fmla="*/ 132 h 133"/>
                <a:gd name="T60" fmla="*/ 62 w 134"/>
                <a:gd name="T61" fmla="*/ 133 h 133"/>
                <a:gd name="T62" fmla="*/ 67 w 134"/>
                <a:gd name="T63" fmla="*/ 133 h 133"/>
                <a:gd name="T64" fmla="*/ 73 w 134"/>
                <a:gd name="T65" fmla="*/ 133 h 133"/>
                <a:gd name="T66" fmla="*/ 83 w 134"/>
                <a:gd name="T67" fmla="*/ 131 h 133"/>
                <a:gd name="T68" fmla="*/ 90 w 134"/>
                <a:gd name="T69" fmla="*/ 129 h 133"/>
                <a:gd name="T70" fmla="*/ 98 w 134"/>
                <a:gd name="T71" fmla="*/ 126 h 133"/>
                <a:gd name="T72" fmla="*/ 106 w 134"/>
                <a:gd name="T73" fmla="*/ 121 h 133"/>
                <a:gd name="T74" fmla="*/ 108 w 134"/>
                <a:gd name="T75" fmla="*/ 119 h 133"/>
                <a:gd name="T76" fmla="*/ 119 w 134"/>
                <a:gd name="T77" fmla="*/ 108 h 133"/>
                <a:gd name="T78" fmla="*/ 121 w 134"/>
                <a:gd name="T79" fmla="*/ 105 h 133"/>
                <a:gd name="T80" fmla="*/ 125 w 134"/>
                <a:gd name="T81" fmla="*/ 99 h 133"/>
                <a:gd name="T82" fmla="*/ 126 w 134"/>
                <a:gd name="T83" fmla="*/ 97 h 133"/>
                <a:gd name="T84" fmla="*/ 129 w 134"/>
                <a:gd name="T85" fmla="*/ 91 h 133"/>
                <a:gd name="T86" fmla="*/ 130 w 134"/>
                <a:gd name="T87" fmla="*/ 87 h 133"/>
                <a:gd name="T88" fmla="*/ 132 w 134"/>
                <a:gd name="T89" fmla="*/ 81 h 133"/>
                <a:gd name="T90" fmla="*/ 132 w 134"/>
                <a:gd name="T91" fmla="*/ 79 h 133"/>
                <a:gd name="T92" fmla="*/ 133 w 134"/>
                <a:gd name="T93" fmla="*/ 73 h 133"/>
                <a:gd name="T94" fmla="*/ 134 w 134"/>
                <a:gd name="T95" fmla="*/ 67 h 133"/>
                <a:gd name="T96" fmla="*/ 90 w 134"/>
                <a:gd name="T97" fmla="*/ 82 h 133"/>
                <a:gd name="T98" fmla="*/ 74 w 134"/>
                <a:gd name="T99" fmla="*/ 104 h 133"/>
                <a:gd name="T100" fmla="*/ 60 w 134"/>
                <a:gd name="T101" fmla="*/ 103 h 133"/>
                <a:gd name="T102" fmla="*/ 50 w 134"/>
                <a:gd name="T103" fmla="*/ 75 h 133"/>
                <a:gd name="T104" fmla="*/ 77 w 134"/>
                <a:gd name="T105" fmla="*/ 82 h 133"/>
                <a:gd name="T106" fmla="*/ 59 w 134"/>
                <a:gd name="T107" fmla="*/ 31 h 133"/>
                <a:gd name="T108" fmla="*/ 67 w 134"/>
                <a:gd name="T109" fmla="*/ 23 h 133"/>
                <a:gd name="T110" fmla="*/ 75 w 134"/>
                <a:gd name="T111" fmla="*/ 31 h 133"/>
                <a:gd name="T112" fmla="*/ 77 w 134"/>
                <a:gd name="T113" fmla="*/ 52 h 133"/>
                <a:gd name="T114" fmla="*/ 67 w 134"/>
                <a:gd name="T115" fmla="*/ 6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34" h="133">
                  <a:moveTo>
                    <a:pt x="134" y="66"/>
                  </a:moveTo>
                  <a:cubicBezTo>
                    <a:pt x="134" y="64"/>
                    <a:pt x="134" y="62"/>
                    <a:pt x="133" y="60"/>
                  </a:cubicBezTo>
                  <a:cubicBezTo>
                    <a:pt x="133" y="60"/>
                    <a:pt x="133" y="60"/>
                    <a:pt x="133" y="60"/>
                  </a:cubicBezTo>
                  <a:cubicBezTo>
                    <a:pt x="133" y="60"/>
                    <a:pt x="133" y="59"/>
                    <a:pt x="133" y="58"/>
                  </a:cubicBezTo>
                  <a:cubicBezTo>
                    <a:pt x="133" y="58"/>
                    <a:pt x="133" y="58"/>
                    <a:pt x="133" y="58"/>
                  </a:cubicBezTo>
                  <a:cubicBezTo>
                    <a:pt x="133" y="57"/>
                    <a:pt x="133" y="55"/>
                    <a:pt x="132" y="54"/>
                  </a:cubicBezTo>
                  <a:cubicBezTo>
                    <a:pt x="132" y="54"/>
                    <a:pt x="132" y="54"/>
                    <a:pt x="132" y="54"/>
                  </a:cubicBezTo>
                  <a:cubicBezTo>
                    <a:pt x="132" y="53"/>
                    <a:pt x="132" y="53"/>
                    <a:pt x="132" y="52"/>
                  </a:cubicBezTo>
                  <a:cubicBezTo>
                    <a:pt x="132" y="52"/>
                    <a:pt x="132" y="52"/>
                    <a:pt x="132" y="52"/>
                  </a:cubicBezTo>
                  <a:cubicBezTo>
                    <a:pt x="132" y="50"/>
                    <a:pt x="131" y="49"/>
                    <a:pt x="131" y="48"/>
                  </a:cubicBezTo>
                  <a:cubicBezTo>
                    <a:pt x="131" y="48"/>
                    <a:pt x="131" y="48"/>
                    <a:pt x="131" y="48"/>
                  </a:cubicBezTo>
                  <a:cubicBezTo>
                    <a:pt x="131" y="47"/>
                    <a:pt x="131" y="46"/>
                    <a:pt x="130" y="46"/>
                  </a:cubicBezTo>
                  <a:cubicBezTo>
                    <a:pt x="130" y="46"/>
                    <a:pt x="130" y="46"/>
                    <a:pt x="130" y="46"/>
                  </a:cubicBezTo>
                  <a:cubicBezTo>
                    <a:pt x="130" y="45"/>
                    <a:pt x="129" y="43"/>
                    <a:pt x="129" y="42"/>
                  </a:cubicBezTo>
                  <a:cubicBezTo>
                    <a:pt x="129" y="42"/>
                    <a:pt x="129" y="42"/>
                    <a:pt x="129" y="42"/>
                  </a:cubicBezTo>
                  <a:cubicBezTo>
                    <a:pt x="129" y="41"/>
                    <a:pt x="128" y="41"/>
                    <a:pt x="128" y="40"/>
                  </a:cubicBezTo>
                  <a:cubicBezTo>
                    <a:pt x="128" y="40"/>
                    <a:pt x="128" y="40"/>
                    <a:pt x="128" y="40"/>
                  </a:cubicBezTo>
                  <a:cubicBezTo>
                    <a:pt x="128" y="39"/>
                    <a:pt x="127" y="37"/>
                    <a:pt x="126" y="36"/>
                  </a:cubicBezTo>
                  <a:cubicBezTo>
                    <a:pt x="126" y="36"/>
                    <a:pt x="126" y="36"/>
                    <a:pt x="126" y="36"/>
                  </a:cubicBezTo>
                  <a:cubicBezTo>
                    <a:pt x="126" y="36"/>
                    <a:pt x="126" y="35"/>
                    <a:pt x="125" y="35"/>
                  </a:cubicBezTo>
                  <a:cubicBezTo>
                    <a:pt x="125" y="35"/>
                    <a:pt x="125" y="35"/>
                    <a:pt x="125" y="35"/>
                  </a:cubicBezTo>
                  <a:cubicBezTo>
                    <a:pt x="125" y="33"/>
                    <a:pt x="123" y="31"/>
                    <a:pt x="122" y="30"/>
                  </a:cubicBezTo>
                  <a:cubicBezTo>
                    <a:pt x="122" y="30"/>
                    <a:pt x="122" y="30"/>
                    <a:pt x="122" y="30"/>
                  </a:cubicBezTo>
                  <a:cubicBezTo>
                    <a:pt x="122" y="29"/>
                    <a:pt x="122" y="29"/>
                    <a:pt x="121" y="28"/>
                  </a:cubicBezTo>
                  <a:cubicBezTo>
                    <a:pt x="121" y="28"/>
                    <a:pt x="121" y="28"/>
                    <a:pt x="121" y="28"/>
                  </a:cubicBezTo>
                  <a:cubicBezTo>
                    <a:pt x="121" y="27"/>
                    <a:pt x="120" y="26"/>
                    <a:pt x="119" y="25"/>
                  </a:cubicBezTo>
                  <a:cubicBezTo>
                    <a:pt x="119" y="25"/>
                    <a:pt x="119" y="25"/>
                    <a:pt x="119" y="25"/>
                  </a:cubicBezTo>
                  <a:cubicBezTo>
                    <a:pt x="119" y="25"/>
                    <a:pt x="119" y="25"/>
                    <a:pt x="119" y="25"/>
                  </a:cubicBezTo>
                  <a:cubicBezTo>
                    <a:pt x="119" y="24"/>
                    <a:pt x="118" y="24"/>
                    <a:pt x="117" y="23"/>
                  </a:cubicBezTo>
                  <a:cubicBezTo>
                    <a:pt x="117" y="22"/>
                    <a:pt x="116" y="22"/>
                    <a:pt x="116" y="22"/>
                  </a:cubicBezTo>
                  <a:cubicBezTo>
                    <a:pt x="115" y="20"/>
                    <a:pt x="114" y="19"/>
                    <a:pt x="112" y="18"/>
                  </a:cubicBezTo>
                  <a:cubicBezTo>
                    <a:pt x="112" y="17"/>
                    <a:pt x="111" y="17"/>
                    <a:pt x="111" y="17"/>
                  </a:cubicBezTo>
                  <a:cubicBezTo>
                    <a:pt x="110" y="16"/>
                    <a:pt x="109" y="15"/>
                    <a:pt x="108" y="14"/>
                  </a:cubicBezTo>
                  <a:cubicBezTo>
                    <a:pt x="107" y="13"/>
                    <a:pt x="106" y="13"/>
                    <a:pt x="105" y="12"/>
                  </a:cubicBezTo>
                  <a:cubicBezTo>
                    <a:pt x="105" y="12"/>
                    <a:pt x="104" y="11"/>
                    <a:pt x="103" y="11"/>
                  </a:cubicBezTo>
                  <a:cubicBezTo>
                    <a:pt x="102" y="10"/>
                    <a:pt x="101" y="9"/>
                    <a:pt x="99" y="8"/>
                  </a:cubicBezTo>
                  <a:cubicBezTo>
                    <a:pt x="99" y="8"/>
                    <a:pt x="98" y="8"/>
                    <a:pt x="98" y="7"/>
                  </a:cubicBezTo>
                  <a:cubicBezTo>
                    <a:pt x="96" y="7"/>
                    <a:pt x="95" y="6"/>
                    <a:pt x="94" y="5"/>
                  </a:cubicBezTo>
                  <a:cubicBezTo>
                    <a:pt x="93" y="5"/>
                    <a:pt x="92" y="5"/>
                    <a:pt x="92" y="5"/>
                  </a:cubicBezTo>
                  <a:cubicBezTo>
                    <a:pt x="91" y="4"/>
                    <a:pt x="89" y="4"/>
                    <a:pt x="88" y="3"/>
                  </a:cubicBezTo>
                  <a:cubicBezTo>
                    <a:pt x="87" y="3"/>
                    <a:pt x="87" y="3"/>
                    <a:pt x="86" y="3"/>
                  </a:cubicBezTo>
                  <a:cubicBezTo>
                    <a:pt x="85" y="2"/>
                    <a:pt x="83" y="2"/>
                    <a:pt x="81" y="1"/>
                  </a:cubicBezTo>
                  <a:cubicBezTo>
                    <a:pt x="81" y="1"/>
                    <a:pt x="80" y="1"/>
                    <a:pt x="80" y="1"/>
                  </a:cubicBezTo>
                  <a:cubicBezTo>
                    <a:pt x="78" y="1"/>
                    <a:pt x="76" y="0"/>
                    <a:pt x="74" y="0"/>
                  </a:cubicBezTo>
                  <a:cubicBezTo>
                    <a:pt x="74" y="0"/>
                    <a:pt x="73" y="0"/>
                    <a:pt x="73" y="0"/>
                  </a:cubicBezTo>
                  <a:cubicBezTo>
                    <a:pt x="71" y="0"/>
                    <a:pt x="69" y="0"/>
                    <a:pt x="6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5" y="0"/>
                    <a:pt x="63" y="0"/>
                    <a:pt x="61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58" y="0"/>
                    <a:pt x="56" y="1"/>
                    <a:pt x="54" y="1"/>
                  </a:cubicBezTo>
                  <a:cubicBezTo>
                    <a:pt x="54" y="1"/>
                    <a:pt x="53" y="1"/>
                    <a:pt x="53" y="1"/>
                  </a:cubicBezTo>
                  <a:cubicBezTo>
                    <a:pt x="51" y="2"/>
                    <a:pt x="49" y="2"/>
                    <a:pt x="47" y="3"/>
                  </a:cubicBezTo>
                  <a:cubicBezTo>
                    <a:pt x="47" y="3"/>
                    <a:pt x="47" y="3"/>
                    <a:pt x="46" y="3"/>
                  </a:cubicBezTo>
                  <a:cubicBezTo>
                    <a:pt x="45" y="4"/>
                    <a:pt x="43" y="4"/>
                    <a:pt x="42" y="5"/>
                  </a:cubicBezTo>
                  <a:cubicBezTo>
                    <a:pt x="41" y="5"/>
                    <a:pt x="41" y="5"/>
                    <a:pt x="40" y="5"/>
                  </a:cubicBezTo>
                  <a:cubicBezTo>
                    <a:pt x="39" y="6"/>
                    <a:pt x="38" y="7"/>
                    <a:pt x="36" y="7"/>
                  </a:cubicBezTo>
                  <a:cubicBezTo>
                    <a:pt x="36" y="8"/>
                    <a:pt x="35" y="8"/>
                    <a:pt x="34" y="8"/>
                  </a:cubicBezTo>
                  <a:cubicBezTo>
                    <a:pt x="33" y="9"/>
                    <a:pt x="32" y="10"/>
                    <a:pt x="31" y="11"/>
                  </a:cubicBezTo>
                  <a:cubicBezTo>
                    <a:pt x="30" y="11"/>
                    <a:pt x="29" y="12"/>
                    <a:pt x="28" y="12"/>
                  </a:cubicBezTo>
                  <a:cubicBezTo>
                    <a:pt x="28" y="13"/>
                    <a:pt x="27" y="13"/>
                    <a:pt x="26" y="14"/>
                  </a:cubicBezTo>
                  <a:cubicBezTo>
                    <a:pt x="25" y="15"/>
                    <a:pt x="24" y="16"/>
                    <a:pt x="23" y="17"/>
                  </a:cubicBezTo>
                  <a:cubicBezTo>
                    <a:pt x="22" y="17"/>
                    <a:pt x="22" y="17"/>
                    <a:pt x="21" y="18"/>
                  </a:cubicBezTo>
                  <a:cubicBezTo>
                    <a:pt x="20" y="19"/>
                    <a:pt x="19" y="20"/>
                    <a:pt x="18" y="22"/>
                  </a:cubicBezTo>
                  <a:cubicBezTo>
                    <a:pt x="17" y="22"/>
                    <a:pt x="17" y="22"/>
                    <a:pt x="17" y="23"/>
                  </a:cubicBezTo>
                  <a:cubicBezTo>
                    <a:pt x="16" y="24"/>
                    <a:pt x="15" y="24"/>
                    <a:pt x="15" y="25"/>
                  </a:cubicBezTo>
                  <a:cubicBezTo>
                    <a:pt x="15" y="25"/>
                    <a:pt x="14" y="25"/>
                    <a:pt x="14" y="25"/>
                  </a:cubicBezTo>
                  <a:cubicBezTo>
                    <a:pt x="14" y="26"/>
                    <a:pt x="13" y="27"/>
                    <a:pt x="12" y="28"/>
                  </a:cubicBezTo>
                  <a:cubicBezTo>
                    <a:pt x="5" y="39"/>
                    <a:pt x="0" y="52"/>
                    <a:pt x="0" y="67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82"/>
                    <a:pt x="6" y="96"/>
                    <a:pt x="14" y="108"/>
                  </a:cubicBezTo>
                  <a:cubicBezTo>
                    <a:pt x="14" y="108"/>
                    <a:pt x="14" y="108"/>
                    <a:pt x="14" y="108"/>
                  </a:cubicBezTo>
                  <a:cubicBezTo>
                    <a:pt x="14" y="108"/>
                    <a:pt x="14" y="108"/>
                    <a:pt x="14" y="108"/>
                  </a:cubicBezTo>
                  <a:cubicBezTo>
                    <a:pt x="14" y="108"/>
                    <a:pt x="15" y="108"/>
                    <a:pt x="15" y="108"/>
                  </a:cubicBezTo>
                  <a:cubicBezTo>
                    <a:pt x="18" y="112"/>
                    <a:pt x="22" y="116"/>
                    <a:pt x="26" y="119"/>
                  </a:cubicBezTo>
                  <a:cubicBezTo>
                    <a:pt x="26" y="119"/>
                    <a:pt x="26" y="119"/>
                    <a:pt x="26" y="119"/>
                  </a:cubicBezTo>
                  <a:cubicBezTo>
                    <a:pt x="26" y="119"/>
                    <a:pt x="27" y="120"/>
                    <a:pt x="27" y="120"/>
                  </a:cubicBezTo>
                  <a:cubicBezTo>
                    <a:pt x="28" y="120"/>
                    <a:pt x="28" y="121"/>
                    <a:pt x="28" y="121"/>
                  </a:cubicBezTo>
                  <a:cubicBezTo>
                    <a:pt x="29" y="122"/>
                    <a:pt x="30" y="122"/>
                    <a:pt x="31" y="123"/>
                  </a:cubicBezTo>
                  <a:cubicBezTo>
                    <a:pt x="32" y="123"/>
                    <a:pt x="33" y="124"/>
                    <a:pt x="34" y="124"/>
                  </a:cubicBezTo>
                  <a:cubicBezTo>
                    <a:pt x="35" y="125"/>
                    <a:pt x="35" y="125"/>
                    <a:pt x="36" y="126"/>
                  </a:cubicBezTo>
                  <a:cubicBezTo>
                    <a:pt x="37" y="126"/>
                    <a:pt x="38" y="127"/>
                    <a:pt x="38" y="127"/>
                  </a:cubicBezTo>
                  <a:cubicBezTo>
                    <a:pt x="39" y="127"/>
                    <a:pt x="40" y="127"/>
                    <a:pt x="40" y="128"/>
                  </a:cubicBezTo>
                  <a:cubicBezTo>
                    <a:pt x="42" y="128"/>
                    <a:pt x="43" y="129"/>
                    <a:pt x="44" y="129"/>
                  </a:cubicBezTo>
                  <a:cubicBezTo>
                    <a:pt x="45" y="130"/>
                    <a:pt x="45" y="130"/>
                    <a:pt x="46" y="130"/>
                  </a:cubicBezTo>
                  <a:cubicBezTo>
                    <a:pt x="47" y="130"/>
                    <a:pt x="48" y="131"/>
                    <a:pt x="49" y="131"/>
                  </a:cubicBezTo>
                  <a:cubicBezTo>
                    <a:pt x="50" y="131"/>
                    <a:pt x="50" y="131"/>
                    <a:pt x="51" y="131"/>
                  </a:cubicBezTo>
                  <a:cubicBezTo>
                    <a:pt x="52" y="132"/>
                    <a:pt x="54" y="132"/>
                    <a:pt x="55" y="132"/>
                  </a:cubicBezTo>
                  <a:cubicBezTo>
                    <a:pt x="56" y="132"/>
                    <a:pt x="56" y="132"/>
                    <a:pt x="56" y="132"/>
                  </a:cubicBezTo>
                  <a:cubicBezTo>
                    <a:pt x="57" y="133"/>
                    <a:pt x="59" y="133"/>
                    <a:pt x="60" y="133"/>
                  </a:cubicBezTo>
                  <a:cubicBezTo>
                    <a:pt x="61" y="133"/>
                    <a:pt x="61" y="133"/>
                    <a:pt x="62" y="133"/>
                  </a:cubicBezTo>
                  <a:cubicBezTo>
                    <a:pt x="63" y="133"/>
                    <a:pt x="65" y="133"/>
                    <a:pt x="67" y="133"/>
                  </a:cubicBezTo>
                  <a:cubicBezTo>
                    <a:pt x="67" y="133"/>
                    <a:pt x="67" y="133"/>
                    <a:pt x="67" y="133"/>
                  </a:cubicBezTo>
                  <a:cubicBezTo>
                    <a:pt x="67" y="133"/>
                    <a:pt x="67" y="133"/>
                    <a:pt x="67" y="133"/>
                  </a:cubicBezTo>
                  <a:cubicBezTo>
                    <a:pt x="67" y="133"/>
                    <a:pt x="67" y="133"/>
                    <a:pt x="67" y="133"/>
                  </a:cubicBezTo>
                  <a:cubicBezTo>
                    <a:pt x="69" y="133"/>
                    <a:pt x="70" y="133"/>
                    <a:pt x="72" y="133"/>
                  </a:cubicBezTo>
                  <a:cubicBezTo>
                    <a:pt x="73" y="133"/>
                    <a:pt x="73" y="133"/>
                    <a:pt x="73" y="133"/>
                  </a:cubicBezTo>
                  <a:cubicBezTo>
                    <a:pt x="75" y="133"/>
                    <a:pt x="76" y="133"/>
                    <a:pt x="78" y="132"/>
                  </a:cubicBezTo>
                  <a:cubicBezTo>
                    <a:pt x="78" y="132"/>
                    <a:pt x="78" y="132"/>
                    <a:pt x="78" y="132"/>
                  </a:cubicBezTo>
                  <a:cubicBezTo>
                    <a:pt x="80" y="132"/>
                    <a:pt x="82" y="132"/>
                    <a:pt x="83" y="131"/>
                  </a:cubicBezTo>
                  <a:cubicBezTo>
                    <a:pt x="84" y="131"/>
                    <a:pt x="84" y="131"/>
                    <a:pt x="85" y="131"/>
                  </a:cubicBezTo>
                  <a:cubicBezTo>
                    <a:pt x="86" y="131"/>
                    <a:pt x="87" y="130"/>
                    <a:pt x="88" y="130"/>
                  </a:cubicBezTo>
                  <a:cubicBezTo>
                    <a:pt x="89" y="130"/>
                    <a:pt x="89" y="130"/>
                    <a:pt x="90" y="129"/>
                  </a:cubicBezTo>
                  <a:cubicBezTo>
                    <a:pt x="91" y="129"/>
                    <a:pt x="92" y="128"/>
                    <a:pt x="93" y="128"/>
                  </a:cubicBezTo>
                  <a:cubicBezTo>
                    <a:pt x="94" y="127"/>
                    <a:pt x="95" y="127"/>
                    <a:pt x="96" y="127"/>
                  </a:cubicBezTo>
                  <a:cubicBezTo>
                    <a:pt x="96" y="126"/>
                    <a:pt x="97" y="126"/>
                    <a:pt x="98" y="126"/>
                  </a:cubicBezTo>
                  <a:cubicBezTo>
                    <a:pt x="99" y="125"/>
                    <a:pt x="101" y="124"/>
                    <a:pt x="103" y="123"/>
                  </a:cubicBezTo>
                  <a:cubicBezTo>
                    <a:pt x="103" y="123"/>
                    <a:pt x="103" y="123"/>
                    <a:pt x="103" y="123"/>
                  </a:cubicBezTo>
                  <a:cubicBezTo>
                    <a:pt x="104" y="122"/>
                    <a:pt x="105" y="122"/>
                    <a:pt x="106" y="121"/>
                  </a:cubicBezTo>
                  <a:cubicBezTo>
                    <a:pt x="106" y="121"/>
                    <a:pt x="106" y="120"/>
                    <a:pt x="106" y="120"/>
                  </a:cubicBezTo>
                  <a:cubicBezTo>
                    <a:pt x="107" y="120"/>
                    <a:pt x="108" y="119"/>
                    <a:pt x="108" y="119"/>
                  </a:cubicBezTo>
                  <a:cubicBezTo>
                    <a:pt x="108" y="119"/>
                    <a:pt x="108" y="119"/>
                    <a:pt x="108" y="119"/>
                  </a:cubicBezTo>
                  <a:cubicBezTo>
                    <a:pt x="112" y="116"/>
                    <a:pt x="116" y="112"/>
                    <a:pt x="119" y="108"/>
                  </a:cubicBezTo>
                  <a:cubicBezTo>
                    <a:pt x="119" y="108"/>
                    <a:pt x="119" y="108"/>
                    <a:pt x="119" y="108"/>
                  </a:cubicBezTo>
                  <a:cubicBezTo>
                    <a:pt x="119" y="108"/>
                    <a:pt x="119" y="108"/>
                    <a:pt x="119" y="108"/>
                  </a:cubicBezTo>
                  <a:cubicBezTo>
                    <a:pt x="119" y="108"/>
                    <a:pt x="119" y="108"/>
                    <a:pt x="119" y="108"/>
                  </a:cubicBezTo>
                  <a:cubicBezTo>
                    <a:pt x="119" y="108"/>
                    <a:pt x="119" y="108"/>
                    <a:pt x="119" y="108"/>
                  </a:cubicBezTo>
                  <a:cubicBezTo>
                    <a:pt x="120" y="107"/>
                    <a:pt x="121" y="106"/>
                    <a:pt x="121" y="105"/>
                  </a:cubicBezTo>
                  <a:cubicBezTo>
                    <a:pt x="122" y="105"/>
                    <a:pt x="122" y="104"/>
                    <a:pt x="122" y="104"/>
                  </a:cubicBezTo>
                  <a:cubicBezTo>
                    <a:pt x="122" y="104"/>
                    <a:pt x="122" y="104"/>
                    <a:pt x="122" y="104"/>
                  </a:cubicBezTo>
                  <a:cubicBezTo>
                    <a:pt x="123" y="102"/>
                    <a:pt x="125" y="100"/>
                    <a:pt x="125" y="99"/>
                  </a:cubicBezTo>
                  <a:cubicBezTo>
                    <a:pt x="125" y="99"/>
                    <a:pt x="125" y="99"/>
                    <a:pt x="125" y="99"/>
                  </a:cubicBezTo>
                  <a:cubicBezTo>
                    <a:pt x="126" y="98"/>
                    <a:pt x="126" y="98"/>
                    <a:pt x="126" y="97"/>
                  </a:cubicBezTo>
                  <a:cubicBezTo>
                    <a:pt x="126" y="97"/>
                    <a:pt x="126" y="97"/>
                    <a:pt x="126" y="97"/>
                  </a:cubicBezTo>
                  <a:cubicBezTo>
                    <a:pt x="127" y="96"/>
                    <a:pt x="128" y="95"/>
                    <a:pt x="128" y="93"/>
                  </a:cubicBezTo>
                  <a:cubicBezTo>
                    <a:pt x="128" y="93"/>
                    <a:pt x="128" y="93"/>
                    <a:pt x="128" y="93"/>
                  </a:cubicBezTo>
                  <a:cubicBezTo>
                    <a:pt x="128" y="92"/>
                    <a:pt x="129" y="92"/>
                    <a:pt x="129" y="91"/>
                  </a:cubicBezTo>
                  <a:cubicBezTo>
                    <a:pt x="129" y="91"/>
                    <a:pt x="129" y="91"/>
                    <a:pt x="129" y="91"/>
                  </a:cubicBezTo>
                  <a:cubicBezTo>
                    <a:pt x="129" y="90"/>
                    <a:pt x="130" y="89"/>
                    <a:pt x="130" y="87"/>
                  </a:cubicBezTo>
                  <a:cubicBezTo>
                    <a:pt x="130" y="87"/>
                    <a:pt x="130" y="87"/>
                    <a:pt x="130" y="87"/>
                  </a:cubicBezTo>
                  <a:cubicBezTo>
                    <a:pt x="131" y="87"/>
                    <a:pt x="131" y="86"/>
                    <a:pt x="131" y="85"/>
                  </a:cubicBezTo>
                  <a:cubicBezTo>
                    <a:pt x="131" y="85"/>
                    <a:pt x="131" y="85"/>
                    <a:pt x="131" y="85"/>
                  </a:cubicBezTo>
                  <a:cubicBezTo>
                    <a:pt x="131" y="84"/>
                    <a:pt x="132" y="83"/>
                    <a:pt x="132" y="81"/>
                  </a:cubicBezTo>
                  <a:cubicBezTo>
                    <a:pt x="132" y="81"/>
                    <a:pt x="132" y="81"/>
                    <a:pt x="132" y="81"/>
                  </a:cubicBezTo>
                  <a:cubicBezTo>
                    <a:pt x="132" y="81"/>
                    <a:pt x="132" y="80"/>
                    <a:pt x="132" y="79"/>
                  </a:cubicBezTo>
                  <a:cubicBezTo>
                    <a:pt x="132" y="79"/>
                    <a:pt x="132" y="79"/>
                    <a:pt x="132" y="79"/>
                  </a:cubicBezTo>
                  <a:cubicBezTo>
                    <a:pt x="133" y="78"/>
                    <a:pt x="133" y="76"/>
                    <a:pt x="133" y="75"/>
                  </a:cubicBezTo>
                  <a:cubicBezTo>
                    <a:pt x="133" y="75"/>
                    <a:pt x="133" y="75"/>
                    <a:pt x="133" y="75"/>
                  </a:cubicBezTo>
                  <a:cubicBezTo>
                    <a:pt x="133" y="74"/>
                    <a:pt x="133" y="74"/>
                    <a:pt x="133" y="73"/>
                  </a:cubicBezTo>
                  <a:cubicBezTo>
                    <a:pt x="133" y="73"/>
                    <a:pt x="133" y="73"/>
                    <a:pt x="133" y="73"/>
                  </a:cubicBezTo>
                  <a:cubicBezTo>
                    <a:pt x="134" y="71"/>
                    <a:pt x="134" y="69"/>
                    <a:pt x="134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67"/>
                    <a:pt x="134" y="66"/>
                    <a:pt x="134" y="66"/>
                  </a:cubicBezTo>
                  <a:close/>
                  <a:moveTo>
                    <a:pt x="67" y="60"/>
                  </a:moveTo>
                  <a:cubicBezTo>
                    <a:pt x="80" y="60"/>
                    <a:pt x="90" y="70"/>
                    <a:pt x="90" y="82"/>
                  </a:cubicBezTo>
                  <a:cubicBezTo>
                    <a:pt x="90" y="91"/>
                    <a:pt x="84" y="99"/>
                    <a:pt x="75" y="102"/>
                  </a:cubicBezTo>
                  <a:cubicBezTo>
                    <a:pt x="74" y="103"/>
                    <a:pt x="74" y="103"/>
                    <a:pt x="74" y="103"/>
                  </a:cubicBezTo>
                  <a:cubicBezTo>
                    <a:pt x="74" y="104"/>
                    <a:pt x="74" y="104"/>
                    <a:pt x="74" y="104"/>
                  </a:cubicBezTo>
                  <a:cubicBezTo>
                    <a:pt x="73" y="107"/>
                    <a:pt x="70" y="110"/>
                    <a:pt x="67" y="110"/>
                  </a:cubicBezTo>
                  <a:cubicBezTo>
                    <a:pt x="64" y="110"/>
                    <a:pt x="61" y="107"/>
                    <a:pt x="60" y="104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59" y="102"/>
                    <a:pt x="59" y="102"/>
                    <a:pt x="59" y="102"/>
                  </a:cubicBezTo>
                  <a:cubicBezTo>
                    <a:pt x="50" y="99"/>
                    <a:pt x="44" y="91"/>
                    <a:pt x="44" y="82"/>
                  </a:cubicBezTo>
                  <a:cubicBezTo>
                    <a:pt x="44" y="78"/>
                    <a:pt x="47" y="75"/>
                    <a:pt x="50" y="75"/>
                  </a:cubicBezTo>
                  <a:cubicBezTo>
                    <a:pt x="54" y="75"/>
                    <a:pt x="57" y="78"/>
                    <a:pt x="57" y="82"/>
                  </a:cubicBezTo>
                  <a:cubicBezTo>
                    <a:pt x="57" y="86"/>
                    <a:pt x="62" y="90"/>
                    <a:pt x="67" y="90"/>
                  </a:cubicBezTo>
                  <a:cubicBezTo>
                    <a:pt x="72" y="90"/>
                    <a:pt x="77" y="86"/>
                    <a:pt x="77" y="82"/>
                  </a:cubicBezTo>
                  <a:cubicBezTo>
                    <a:pt x="77" y="77"/>
                    <a:pt x="72" y="74"/>
                    <a:pt x="67" y="74"/>
                  </a:cubicBezTo>
                  <a:cubicBezTo>
                    <a:pt x="54" y="74"/>
                    <a:pt x="44" y="64"/>
                    <a:pt x="44" y="52"/>
                  </a:cubicBezTo>
                  <a:cubicBezTo>
                    <a:pt x="44" y="43"/>
                    <a:pt x="50" y="35"/>
                    <a:pt x="59" y="31"/>
                  </a:cubicBezTo>
                  <a:cubicBezTo>
                    <a:pt x="60" y="31"/>
                    <a:pt x="60" y="31"/>
                    <a:pt x="60" y="31"/>
                  </a:cubicBezTo>
                  <a:cubicBezTo>
                    <a:pt x="60" y="30"/>
                    <a:pt x="60" y="30"/>
                    <a:pt x="60" y="30"/>
                  </a:cubicBezTo>
                  <a:cubicBezTo>
                    <a:pt x="60" y="26"/>
                    <a:pt x="63" y="23"/>
                    <a:pt x="67" y="23"/>
                  </a:cubicBezTo>
                  <a:cubicBezTo>
                    <a:pt x="70" y="23"/>
                    <a:pt x="73" y="26"/>
                    <a:pt x="74" y="30"/>
                  </a:cubicBezTo>
                  <a:cubicBezTo>
                    <a:pt x="74" y="31"/>
                    <a:pt x="74" y="31"/>
                    <a:pt x="74" y="31"/>
                  </a:cubicBezTo>
                  <a:cubicBezTo>
                    <a:pt x="75" y="31"/>
                    <a:pt x="75" y="31"/>
                    <a:pt x="75" y="31"/>
                  </a:cubicBezTo>
                  <a:cubicBezTo>
                    <a:pt x="84" y="35"/>
                    <a:pt x="90" y="43"/>
                    <a:pt x="90" y="52"/>
                  </a:cubicBezTo>
                  <a:cubicBezTo>
                    <a:pt x="90" y="56"/>
                    <a:pt x="87" y="59"/>
                    <a:pt x="83" y="59"/>
                  </a:cubicBezTo>
                  <a:cubicBezTo>
                    <a:pt x="80" y="59"/>
                    <a:pt x="77" y="56"/>
                    <a:pt x="77" y="52"/>
                  </a:cubicBezTo>
                  <a:cubicBezTo>
                    <a:pt x="77" y="47"/>
                    <a:pt x="72" y="44"/>
                    <a:pt x="67" y="44"/>
                  </a:cubicBezTo>
                  <a:cubicBezTo>
                    <a:pt x="62" y="44"/>
                    <a:pt x="57" y="47"/>
                    <a:pt x="57" y="52"/>
                  </a:cubicBezTo>
                  <a:cubicBezTo>
                    <a:pt x="57" y="56"/>
                    <a:pt x="62" y="60"/>
                    <a:pt x="67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8" name="Freeform 22">
              <a:extLst>
                <a:ext uri="{FF2B5EF4-FFF2-40B4-BE49-F238E27FC236}">
                  <a16:creationId xmlns:a16="http://schemas.microsoft.com/office/drawing/2014/main" id="{0205CCD2-4C21-4DE0-BAF9-BEC9260DD9A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072402" y="2851918"/>
              <a:ext cx="108459" cy="108948"/>
            </a:xfrm>
            <a:custGeom>
              <a:avLst/>
              <a:gdLst>
                <a:gd name="T0" fmla="*/ 117 w 117"/>
                <a:gd name="T1" fmla="*/ 53 h 117"/>
                <a:gd name="T2" fmla="*/ 116 w 117"/>
                <a:gd name="T3" fmla="*/ 48 h 117"/>
                <a:gd name="T4" fmla="*/ 115 w 117"/>
                <a:gd name="T5" fmla="*/ 45 h 117"/>
                <a:gd name="T6" fmla="*/ 114 w 117"/>
                <a:gd name="T7" fmla="*/ 40 h 117"/>
                <a:gd name="T8" fmla="*/ 113 w 117"/>
                <a:gd name="T9" fmla="*/ 37 h 117"/>
                <a:gd name="T10" fmla="*/ 110 w 117"/>
                <a:gd name="T11" fmla="*/ 32 h 117"/>
                <a:gd name="T12" fmla="*/ 110 w 117"/>
                <a:gd name="T13" fmla="*/ 30 h 117"/>
                <a:gd name="T14" fmla="*/ 106 w 117"/>
                <a:gd name="T15" fmla="*/ 25 h 117"/>
                <a:gd name="T16" fmla="*/ 104 w 117"/>
                <a:gd name="T17" fmla="*/ 22 h 117"/>
                <a:gd name="T18" fmla="*/ 102 w 117"/>
                <a:gd name="T19" fmla="*/ 19 h 117"/>
                <a:gd name="T20" fmla="*/ 94 w 117"/>
                <a:gd name="T21" fmla="*/ 12 h 117"/>
                <a:gd name="T22" fmla="*/ 87 w 117"/>
                <a:gd name="T23" fmla="*/ 8 h 117"/>
                <a:gd name="T24" fmla="*/ 80 w 117"/>
                <a:gd name="T25" fmla="*/ 4 h 117"/>
                <a:gd name="T26" fmla="*/ 71 w 117"/>
                <a:gd name="T27" fmla="*/ 1 h 117"/>
                <a:gd name="T28" fmla="*/ 64 w 117"/>
                <a:gd name="T29" fmla="*/ 0 h 117"/>
                <a:gd name="T30" fmla="*/ 58 w 117"/>
                <a:gd name="T31" fmla="*/ 0 h 117"/>
                <a:gd name="T32" fmla="*/ 47 w 117"/>
                <a:gd name="T33" fmla="*/ 1 h 117"/>
                <a:gd name="T34" fmla="*/ 40 w 117"/>
                <a:gd name="T35" fmla="*/ 3 h 117"/>
                <a:gd name="T36" fmla="*/ 32 w 117"/>
                <a:gd name="T37" fmla="*/ 7 h 117"/>
                <a:gd name="T38" fmla="*/ 25 w 117"/>
                <a:gd name="T39" fmla="*/ 11 h 117"/>
                <a:gd name="T40" fmla="*/ 19 w 117"/>
                <a:gd name="T41" fmla="*/ 16 h 117"/>
                <a:gd name="T42" fmla="*/ 13 w 117"/>
                <a:gd name="T43" fmla="*/ 22 h 117"/>
                <a:gd name="T44" fmla="*/ 0 w 117"/>
                <a:gd name="T45" fmla="*/ 58 h 117"/>
                <a:gd name="T46" fmla="*/ 0 w 117"/>
                <a:gd name="T47" fmla="*/ 59 h 117"/>
                <a:gd name="T48" fmla="*/ 13 w 117"/>
                <a:gd name="T49" fmla="*/ 95 h 117"/>
                <a:gd name="T50" fmla="*/ 22 w 117"/>
                <a:gd name="T51" fmla="*/ 104 h 117"/>
                <a:gd name="T52" fmla="*/ 27 w 117"/>
                <a:gd name="T53" fmla="*/ 108 h 117"/>
                <a:gd name="T54" fmla="*/ 33 w 117"/>
                <a:gd name="T55" fmla="*/ 111 h 117"/>
                <a:gd name="T56" fmla="*/ 40 w 117"/>
                <a:gd name="T57" fmla="*/ 114 h 117"/>
                <a:gd name="T58" fmla="*/ 48 w 117"/>
                <a:gd name="T59" fmla="*/ 116 h 117"/>
                <a:gd name="T60" fmla="*/ 54 w 117"/>
                <a:gd name="T61" fmla="*/ 117 h 117"/>
                <a:gd name="T62" fmla="*/ 58 w 117"/>
                <a:gd name="T63" fmla="*/ 117 h 117"/>
                <a:gd name="T64" fmla="*/ 64 w 117"/>
                <a:gd name="T65" fmla="*/ 117 h 117"/>
                <a:gd name="T66" fmla="*/ 73 w 117"/>
                <a:gd name="T67" fmla="*/ 115 h 117"/>
                <a:gd name="T68" fmla="*/ 78 w 117"/>
                <a:gd name="T69" fmla="*/ 113 h 117"/>
                <a:gd name="T70" fmla="*/ 85 w 117"/>
                <a:gd name="T71" fmla="*/ 110 h 117"/>
                <a:gd name="T72" fmla="*/ 92 w 117"/>
                <a:gd name="T73" fmla="*/ 106 h 117"/>
                <a:gd name="T74" fmla="*/ 95 w 117"/>
                <a:gd name="T75" fmla="*/ 104 h 117"/>
                <a:gd name="T76" fmla="*/ 104 w 117"/>
                <a:gd name="T77" fmla="*/ 95 h 117"/>
                <a:gd name="T78" fmla="*/ 106 w 117"/>
                <a:gd name="T79" fmla="*/ 92 h 117"/>
                <a:gd name="T80" fmla="*/ 110 w 117"/>
                <a:gd name="T81" fmla="*/ 87 h 117"/>
                <a:gd name="T82" fmla="*/ 110 w 117"/>
                <a:gd name="T83" fmla="*/ 85 h 117"/>
                <a:gd name="T84" fmla="*/ 113 w 117"/>
                <a:gd name="T85" fmla="*/ 80 h 117"/>
                <a:gd name="T86" fmla="*/ 114 w 117"/>
                <a:gd name="T87" fmla="*/ 77 h 117"/>
                <a:gd name="T88" fmla="*/ 115 w 117"/>
                <a:gd name="T89" fmla="*/ 72 h 117"/>
                <a:gd name="T90" fmla="*/ 116 w 117"/>
                <a:gd name="T91" fmla="*/ 69 h 117"/>
                <a:gd name="T92" fmla="*/ 117 w 117"/>
                <a:gd name="T93" fmla="*/ 64 h 117"/>
                <a:gd name="T94" fmla="*/ 117 w 117"/>
                <a:gd name="T95" fmla="*/ 58 h 117"/>
                <a:gd name="T96" fmla="*/ 79 w 117"/>
                <a:gd name="T97" fmla="*/ 72 h 117"/>
                <a:gd name="T98" fmla="*/ 65 w 117"/>
                <a:gd name="T99" fmla="*/ 91 h 117"/>
                <a:gd name="T100" fmla="*/ 53 w 117"/>
                <a:gd name="T101" fmla="*/ 90 h 117"/>
                <a:gd name="T102" fmla="*/ 44 w 117"/>
                <a:gd name="T103" fmla="*/ 66 h 117"/>
                <a:gd name="T104" fmla="*/ 67 w 117"/>
                <a:gd name="T105" fmla="*/ 72 h 117"/>
                <a:gd name="T106" fmla="*/ 51 w 117"/>
                <a:gd name="T107" fmla="*/ 27 h 117"/>
                <a:gd name="T108" fmla="*/ 59 w 117"/>
                <a:gd name="T109" fmla="*/ 20 h 117"/>
                <a:gd name="T110" fmla="*/ 66 w 117"/>
                <a:gd name="T111" fmla="*/ 27 h 117"/>
                <a:gd name="T112" fmla="*/ 67 w 117"/>
                <a:gd name="T113" fmla="*/ 45 h 117"/>
                <a:gd name="T114" fmla="*/ 59 w 117"/>
                <a:gd name="T115" fmla="*/ 52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7" h="117">
                  <a:moveTo>
                    <a:pt x="117" y="58"/>
                  </a:moveTo>
                  <a:cubicBezTo>
                    <a:pt x="117" y="57"/>
                    <a:pt x="117" y="55"/>
                    <a:pt x="117" y="53"/>
                  </a:cubicBezTo>
                  <a:cubicBezTo>
                    <a:pt x="117" y="53"/>
                    <a:pt x="117" y="53"/>
                    <a:pt x="117" y="53"/>
                  </a:cubicBezTo>
                  <a:cubicBezTo>
                    <a:pt x="117" y="52"/>
                    <a:pt x="116" y="52"/>
                    <a:pt x="116" y="51"/>
                  </a:cubicBezTo>
                  <a:cubicBezTo>
                    <a:pt x="116" y="51"/>
                    <a:pt x="116" y="51"/>
                    <a:pt x="116" y="51"/>
                  </a:cubicBezTo>
                  <a:cubicBezTo>
                    <a:pt x="116" y="50"/>
                    <a:pt x="116" y="49"/>
                    <a:pt x="116" y="48"/>
                  </a:cubicBezTo>
                  <a:cubicBezTo>
                    <a:pt x="116" y="48"/>
                    <a:pt x="116" y="48"/>
                    <a:pt x="116" y="48"/>
                  </a:cubicBezTo>
                  <a:cubicBezTo>
                    <a:pt x="116" y="47"/>
                    <a:pt x="116" y="46"/>
                    <a:pt x="115" y="45"/>
                  </a:cubicBezTo>
                  <a:cubicBezTo>
                    <a:pt x="115" y="45"/>
                    <a:pt x="115" y="45"/>
                    <a:pt x="115" y="45"/>
                  </a:cubicBezTo>
                  <a:cubicBezTo>
                    <a:pt x="115" y="44"/>
                    <a:pt x="115" y="43"/>
                    <a:pt x="115" y="42"/>
                  </a:cubicBezTo>
                  <a:cubicBezTo>
                    <a:pt x="115" y="42"/>
                    <a:pt x="115" y="42"/>
                    <a:pt x="115" y="42"/>
                  </a:cubicBezTo>
                  <a:cubicBezTo>
                    <a:pt x="114" y="42"/>
                    <a:pt x="114" y="41"/>
                    <a:pt x="114" y="40"/>
                  </a:cubicBezTo>
                  <a:cubicBezTo>
                    <a:pt x="114" y="40"/>
                    <a:pt x="114" y="40"/>
                    <a:pt x="114" y="40"/>
                  </a:cubicBezTo>
                  <a:cubicBezTo>
                    <a:pt x="114" y="39"/>
                    <a:pt x="113" y="38"/>
                    <a:pt x="113" y="37"/>
                  </a:cubicBezTo>
                  <a:cubicBezTo>
                    <a:pt x="113" y="37"/>
                    <a:pt x="113" y="37"/>
                    <a:pt x="113" y="37"/>
                  </a:cubicBezTo>
                  <a:cubicBezTo>
                    <a:pt x="113" y="36"/>
                    <a:pt x="112" y="36"/>
                    <a:pt x="112" y="35"/>
                  </a:cubicBezTo>
                  <a:cubicBezTo>
                    <a:pt x="112" y="35"/>
                    <a:pt x="112" y="35"/>
                    <a:pt x="112" y="35"/>
                  </a:cubicBezTo>
                  <a:cubicBezTo>
                    <a:pt x="112" y="34"/>
                    <a:pt x="111" y="33"/>
                    <a:pt x="110" y="32"/>
                  </a:cubicBezTo>
                  <a:cubicBezTo>
                    <a:pt x="110" y="32"/>
                    <a:pt x="110" y="32"/>
                    <a:pt x="110" y="32"/>
                  </a:cubicBezTo>
                  <a:cubicBezTo>
                    <a:pt x="110" y="31"/>
                    <a:pt x="110" y="31"/>
                    <a:pt x="110" y="30"/>
                  </a:cubicBezTo>
                  <a:cubicBezTo>
                    <a:pt x="110" y="30"/>
                    <a:pt x="110" y="30"/>
                    <a:pt x="110" y="30"/>
                  </a:cubicBezTo>
                  <a:cubicBezTo>
                    <a:pt x="109" y="29"/>
                    <a:pt x="108" y="27"/>
                    <a:pt x="107" y="26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7" y="26"/>
                    <a:pt x="106" y="25"/>
                    <a:pt x="106" y="25"/>
                  </a:cubicBezTo>
                  <a:cubicBezTo>
                    <a:pt x="106" y="25"/>
                    <a:pt x="106" y="25"/>
                    <a:pt x="106" y="25"/>
                  </a:cubicBezTo>
                  <a:cubicBezTo>
                    <a:pt x="106" y="24"/>
                    <a:pt x="105" y="23"/>
                    <a:pt x="104" y="22"/>
                  </a:cubicBezTo>
                  <a:cubicBezTo>
                    <a:pt x="104" y="22"/>
                    <a:pt x="104" y="22"/>
                    <a:pt x="104" y="22"/>
                  </a:cubicBezTo>
                  <a:cubicBezTo>
                    <a:pt x="104" y="22"/>
                    <a:pt x="104" y="22"/>
                    <a:pt x="104" y="22"/>
                  </a:cubicBezTo>
                  <a:cubicBezTo>
                    <a:pt x="104" y="22"/>
                    <a:pt x="103" y="21"/>
                    <a:pt x="102" y="20"/>
                  </a:cubicBezTo>
                  <a:cubicBezTo>
                    <a:pt x="102" y="20"/>
                    <a:pt x="102" y="19"/>
                    <a:pt x="102" y="19"/>
                  </a:cubicBezTo>
                  <a:cubicBezTo>
                    <a:pt x="101" y="18"/>
                    <a:pt x="99" y="17"/>
                    <a:pt x="98" y="16"/>
                  </a:cubicBezTo>
                  <a:cubicBezTo>
                    <a:pt x="98" y="15"/>
                    <a:pt x="97" y="15"/>
                    <a:pt x="97" y="15"/>
                  </a:cubicBezTo>
                  <a:cubicBezTo>
                    <a:pt x="96" y="14"/>
                    <a:pt x="95" y="13"/>
                    <a:pt x="94" y="12"/>
                  </a:cubicBezTo>
                  <a:cubicBezTo>
                    <a:pt x="93" y="12"/>
                    <a:pt x="93" y="11"/>
                    <a:pt x="92" y="11"/>
                  </a:cubicBezTo>
                  <a:cubicBezTo>
                    <a:pt x="92" y="10"/>
                    <a:pt x="91" y="10"/>
                    <a:pt x="90" y="10"/>
                  </a:cubicBezTo>
                  <a:cubicBezTo>
                    <a:pt x="89" y="9"/>
                    <a:pt x="88" y="8"/>
                    <a:pt x="87" y="8"/>
                  </a:cubicBezTo>
                  <a:cubicBezTo>
                    <a:pt x="86" y="7"/>
                    <a:pt x="86" y="7"/>
                    <a:pt x="85" y="7"/>
                  </a:cubicBezTo>
                  <a:cubicBezTo>
                    <a:pt x="84" y="6"/>
                    <a:pt x="83" y="5"/>
                    <a:pt x="82" y="5"/>
                  </a:cubicBezTo>
                  <a:cubicBezTo>
                    <a:pt x="81" y="5"/>
                    <a:pt x="81" y="5"/>
                    <a:pt x="80" y="4"/>
                  </a:cubicBezTo>
                  <a:cubicBezTo>
                    <a:pt x="79" y="4"/>
                    <a:pt x="78" y="3"/>
                    <a:pt x="77" y="3"/>
                  </a:cubicBezTo>
                  <a:cubicBezTo>
                    <a:pt x="76" y="3"/>
                    <a:pt x="76" y="3"/>
                    <a:pt x="75" y="3"/>
                  </a:cubicBezTo>
                  <a:cubicBezTo>
                    <a:pt x="74" y="2"/>
                    <a:pt x="72" y="2"/>
                    <a:pt x="71" y="1"/>
                  </a:cubicBezTo>
                  <a:cubicBezTo>
                    <a:pt x="70" y="1"/>
                    <a:pt x="70" y="1"/>
                    <a:pt x="70" y="1"/>
                  </a:cubicBezTo>
                  <a:cubicBezTo>
                    <a:pt x="68" y="1"/>
                    <a:pt x="66" y="1"/>
                    <a:pt x="65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2" y="0"/>
                    <a:pt x="60" y="0"/>
                    <a:pt x="5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7" y="0"/>
                    <a:pt x="55" y="0"/>
                    <a:pt x="53" y="0"/>
                  </a:cubicBezTo>
                  <a:cubicBezTo>
                    <a:pt x="53" y="0"/>
                    <a:pt x="52" y="0"/>
                    <a:pt x="52" y="0"/>
                  </a:cubicBezTo>
                  <a:cubicBezTo>
                    <a:pt x="50" y="1"/>
                    <a:pt x="49" y="1"/>
                    <a:pt x="47" y="1"/>
                  </a:cubicBezTo>
                  <a:cubicBezTo>
                    <a:pt x="47" y="1"/>
                    <a:pt x="46" y="1"/>
                    <a:pt x="46" y="1"/>
                  </a:cubicBezTo>
                  <a:cubicBezTo>
                    <a:pt x="45" y="2"/>
                    <a:pt x="43" y="2"/>
                    <a:pt x="41" y="3"/>
                  </a:cubicBezTo>
                  <a:cubicBezTo>
                    <a:pt x="41" y="3"/>
                    <a:pt x="41" y="3"/>
                    <a:pt x="40" y="3"/>
                  </a:cubicBezTo>
                  <a:cubicBezTo>
                    <a:pt x="39" y="3"/>
                    <a:pt x="38" y="4"/>
                    <a:pt x="37" y="4"/>
                  </a:cubicBezTo>
                  <a:cubicBezTo>
                    <a:pt x="36" y="5"/>
                    <a:pt x="36" y="5"/>
                    <a:pt x="35" y="5"/>
                  </a:cubicBezTo>
                  <a:cubicBezTo>
                    <a:pt x="34" y="5"/>
                    <a:pt x="33" y="6"/>
                    <a:pt x="32" y="7"/>
                  </a:cubicBezTo>
                  <a:cubicBezTo>
                    <a:pt x="31" y="7"/>
                    <a:pt x="30" y="7"/>
                    <a:pt x="30" y="8"/>
                  </a:cubicBezTo>
                  <a:cubicBezTo>
                    <a:pt x="29" y="8"/>
                    <a:pt x="28" y="9"/>
                    <a:pt x="27" y="10"/>
                  </a:cubicBezTo>
                  <a:cubicBezTo>
                    <a:pt x="26" y="10"/>
                    <a:pt x="25" y="10"/>
                    <a:pt x="25" y="11"/>
                  </a:cubicBezTo>
                  <a:cubicBezTo>
                    <a:pt x="24" y="11"/>
                    <a:pt x="23" y="12"/>
                    <a:pt x="23" y="12"/>
                  </a:cubicBezTo>
                  <a:cubicBezTo>
                    <a:pt x="22" y="13"/>
                    <a:pt x="21" y="14"/>
                    <a:pt x="20" y="15"/>
                  </a:cubicBezTo>
                  <a:cubicBezTo>
                    <a:pt x="19" y="15"/>
                    <a:pt x="19" y="15"/>
                    <a:pt x="19" y="16"/>
                  </a:cubicBezTo>
                  <a:cubicBezTo>
                    <a:pt x="17" y="17"/>
                    <a:pt x="16" y="18"/>
                    <a:pt x="15" y="19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1"/>
                    <a:pt x="13" y="22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2" y="23"/>
                    <a:pt x="11" y="24"/>
                    <a:pt x="11" y="25"/>
                  </a:cubicBezTo>
                  <a:cubicBezTo>
                    <a:pt x="4" y="34"/>
                    <a:pt x="0" y="46"/>
                    <a:pt x="0" y="58"/>
                  </a:cubicBezTo>
                  <a:cubicBezTo>
                    <a:pt x="0" y="58"/>
                    <a:pt x="0" y="58"/>
                    <a:pt x="0" y="5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72"/>
                    <a:pt x="5" y="85"/>
                    <a:pt x="13" y="95"/>
                  </a:cubicBezTo>
                  <a:cubicBezTo>
                    <a:pt x="13" y="95"/>
                    <a:pt x="13" y="95"/>
                    <a:pt x="13" y="95"/>
                  </a:cubicBezTo>
                  <a:cubicBezTo>
                    <a:pt x="13" y="95"/>
                    <a:pt x="13" y="95"/>
                    <a:pt x="13" y="95"/>
                  </a:cubicBezTo>
                  <a:cubicBezTo>
                    <a:pt x="13" y="95"/>
                    <a:pt x="13" y="95"/>
                    <a:pt x="13" y="95"/>
                  </a:cubicBezTo>
                  <a:cubicBezTo>
                    <a:pt x="15" y="98"/>
                    <a:pt x="19" y="101"/>
                    <a:pt x="22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3" y="105"/>
                    <a:pt x="23" y="105"/>
                    <a:pt x="24" y="105"/>
                  </a:cubicBezTo>
                  <a:cubicBezTo>
                    <a:pt x="24" y="106"/>
                    <a:pt x="24" y="106"/>
                    <a:pt x="25" y="106"/>
                  </a:cubicBezTo>
                  <a:cubicBezTo>
                    <a:pt x="25" y="107"/>
                    <a:pt x="26" y="107"/>
                    <a:pt x="27" y="108"/>
                  </a:cubicBezTo>
                  <a:cubicBezTo>
                    <a:pt x="28" y="108"/>
                    <a:pt x="29" y="109"/>
                    <a:pt x="29" y="109"/>
                  </a:cubicBezTo>
                  <a:cubicBezTo>
                    <a:pt x="30" y="110"/>
                    <a:pt x="31" y="110"/>
                    <a:pt x="31" y="110"/>
                  </a:cubicBezTo>
                  <a:cubicBezTo>
                    <a:pt x="32" y="111"/>
                    <a:pt x="33" y="111"/>
                    <a:pt x="33" y="111"/>
                  </a:cubicBezTo>
                  <a:cubicBezTo>
                    <a:pt x="34" y="112"/>
                    <a:pt x="35" y="112"/>
                    <a:pt x="35" y="112"/>
                  </a:cubicBezTo>
                  <a:cubicBezTo>
                    <a:pt x="36" y="113"/>
                    <a:pt x="37" y="113"/>
                    <a:pt x="39" y="114"/>
                  </a:cubicBezTo>
                  <a:cubicBezTo>
                    <a:pt x="39" y="114"/>
                    <a:pt x="39" y="114"/>
                    <a:pt x="40" y="114"/>
                  </a:cubicBezTo>
                  <a:cubicBezTo>
                    <a:pt x="41" y="114"/>
                    <a:pt x="42" y="115"/>
                    <a:pt x="43" y="115"/>
                  </a:cubicBezTo>
                  <a:cubicBezTo>
                    <a:pt x="43" y="115"/>
                    <a:pt x="44" y="115"/>
                    <a:pt x="44" y="115"/>
                  </a:cubicBezTo>
                  <a:cubicBezTo>
                    <a:pt x="46" y="116"/>
                    <a:pt x="47" y="116"/>
                    <a:pt x="48" y="116"/>
                  </a:cubicBezTo>
                  <a:cubicBezTo>
                    <a:pt x="49" y="116"/>
                    <a:pt x="49" y="116"/>
                    <a:pt x="49" y="116"/>
                  </a:cubicBezTo>
                  <a:cubicBezTo>
                    <a:pt x="50" y="116"/>
                    <a:pt x="51" y="117"/>
                    <a:pt x="53" y="117"/>
                  </a:cubicBezTo>
                  <a:cubicBezTo>
                    <a:pt x="53" y="117"/>
                    <a:pt x="54" y="117"/>
                    <a:pt x="54" y="117"/>
                  </a:cubicBezTo>
                  <a:cubicBezTo>
                    <a:pt x="55" y="117"/>
                    <a:pt x="57" y="117"/>
                    <a:pt x="58" y="117"/>
                  </a:cubicBezTo>
                  <a:cubicBezTo>
                    <a:pt x="58" y="117"/>
                    <a:pt x="58" y="117"/>
                    <a:pt x="58" y="117"/>
                  </a:cubicBezTo>
                  <a:cubicBezTo>
                    <a:pt x="58" y="117"/>
                    <a:pt x="58" y="117"/>
                    <a:pt x="58" y="117"/>
                  </a:cubicBezTo>
                  <a:cubicBezTo>
                    <a:pt x="58" y="117"/>
                    <a:pt x="58" y="117"/>
                    <a:pt x="58" y="117"/>
                  </a:cubicBezTo>
                  <a:cubicBezTo>
                    <a:pt x="60" y="117"/>
                    <a:pt x="61" y="117"/>
                    <a:pt x="63" y="117"/>
                  </a:cubicBezTo>
                  <a:cubicBezTo>
                    <a:pt x="63" y="117"/>
                    <a:pt x="64" y="117"/>
                    <a:pt x="64" y="117"/>
                  </a:cubicBezTo>
                  <a:cubicBezTo>
                    <a:pt x="65" y="117"/>
                    <a:pt x="67" y="116"/>
                    <a:pt x="68" y="116"/>
                  </a:cubicBezTo>
                  <a:cubicBezTo>
                    <a:pt x="68" y="116"/>
                    <a:pt x="68" y="116"/>
                    <a:pt x="69" y="116"/>
                  </a:cubicBezTo>
                  <a:cubicBezTo>
                    <a:pt x="70" y="116"/>
                    <a:pt x="71" y="116"/>
                    <a:pt x="73" y="115"/>
                  </a:cubicBezTo>
                  <a:cubicBezTo>
                    <a:pt x="73" y="115"/>
                    <a:pt x="74" y="115"/>
                    <a:pt x="74" y="115"/>
                  </a:cubicBezTo>
                  <a:cubicBezTo>
                    <a:pt x="75" y="115"/>
                    <a:pt x="76" y="114"/>
                    <a:pt x="77" y="114"/>
                  </a:cubicBezTo>
                  <a:cubicBezTo>
                    <a:pt x="77" y="114"/>
                    <a:pt x="78" y="114"/>
                    <a:pt x="78" y="113"/>
                  </a:cubicBezTo>
                  <a:cubicBezTo>
                    <a:pt x="79" y="113"/>
                    <a:pt x="81" y="113"/>
                    <a:pt x="82" y="112"/>
                  </a:cubicBezTo>
                  <a:cubicBezTo>
                    <a:pt x="82" y="112"/>
                    <a:pt x="83" y="112"/>
                    <a:pt x="84" y="111"/>
                  </a:cubicBezTo>
                  <a:cubicBezTo>
                    <a:pt x="84" y="111"/>
                    <a:pt x="85" y="111"/>
                    <a:pt x="85" y="110"/>
                  </a:cubicBezTo>
                  <a:cubicBezTo>
                    <a:pt x="87" y="110"/>
                    <a:pt x="88" y="109"/>
                    <a:pt x="90" y="108"/>
                  </a:cubicBezTo>
                  <a:cubicBezTo>
                    <a:pt x="90" y="108"/>
                    <a:pt x="90" y="108"/>
                    <a:pt x="90" y="108"/>
                  </a:cubicBezTo>
                  <a:cubicBezTo>
                    <a:pt x="91" y="107"/>
                    <a:pt x="92" y="107"/>
                    <a:pt x="92" y="106"/>
                  </a:cubicBezTo>
                  <a:cubicBezTo>
                    <a:pt x="93" y="106"/>
                    <a:pt x="93" y="106"/>
                    <a:pt x="93" y="106"/>
                  </a:cubicBezTo>
                  <a:cubicBezTo>
                    <a:pt x="94" y="105"/>
                    <a:pt x="94" y="105"/>
                    <a:pt x="95" y="104"/>
                  </a:cubicBezTo>
                  <a:cubicBezTo>
                    <a:pt x="95" y="104"/>
                    <a:pt x="95" y="104"/>
                    <a:pt x="95" y="104"/>
                  </a:cubicBezTo>
                  <a:cubicBezTo>
                    <a:pt x="98" y="101"/>
                    <a:pt x="102" y="98"/>
                    <a:pt x="104" y="95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05" y="94"/>
                    <a:pt x="106" y="93"/>
                    <a:pt x="106" y="92"/>
                  </a:cubicBezTo>
                  <a:cubicBezTo>
                    <a:pt x="106" y="92"/>
                    <a:pt x="107" y="91"/>
                    <a:pt x="107" y="91"/>
                  </a:cubicBezTo>
                  <a:cubicBezTo>
                    <a:pt x="107" y="91"/>
                    <a:pt x="107" y="91"/>
                    <a:pt x="107" y="91"/>
                  </a:cubicBezTo>
                  <a:cubicBezTo>
                    <a:pt x="108" y="90"/>
                    <a:pt x="109" y="88"/>
                    <a:pt x="110" y="87"/>
                  </a:cubicBezTo>
                  <a:cubicBezTo>
                    <a:pt x="110" y="87"/>
                    <a:pt x="110" y="87"/>
                    <a:pt x="110" y="87"/>
                  </a:cubicBezTo>
                  <a:cubicBezTo>
                    <a:pt x="110" y="86"/>
                    <a:pt x="110" y="86"/>
                    <a:pt x="110" y="85"/>
                  </a:cubicBezTo>
                  <a:cubicBezTo>
                    <a:pt x="110" y="85"/>
                    <a:pt x="110" y="85"/>
                    <a:pt x="110" y="85"/>
                  </a:cubicBezTo>
                  <a:cubicBezTo>
                    <a:pt x="111" y="84"/>
                    <a:pt x="112" y="83"/>
                    <a:pt x="112" y="82"/>
                  </a:cubicBezTo>
                  <a:cubicBezTo>
                    <a:pt x="112" y="82"/>
                    <a:pt x="112" y="82"/>
                    <a:pt x="112" y="82"/>
                  </a:cubicBezTo>
                  <a:cubicBezTo>
                    <a:pt x="112" y="81"/>
                    <a:pt x="113" y="81"/>
                    <a:pt x="113" y="80"/>
                  </a:cubicBezTo>
                  <a:cubicBezTo>
                    <a:pt x="113" y="80"/>
                    <a:pt x="113" y="80"/>
                    <a:pt x="113" y="80"/>
                  </a:cubicBezTo>
                  <a:cubicBezTo>
                    <a:pt x="113" y="79"/>
                    <a:pt x="114" y="78"/>
                    <a:pt x="114" y="77"/>
                  </a:cubicBezTo>
                  <a:cubicBezTo>
                    <a:pt x="114" y="77"/>
                    <a:pt x="114" y="77"/>
                    <a:pt x="114" y="77"/>
                  </a:cubicBezTo>
                  <a:cubicBezTo>
                    <a:pt x="114" y="76"/>
                    <a:pt x="114" y="75"/>
                    <a:pt x="115" y="75"/>
                  </a:cubicBezTo>
                  <a:cubicBezTo>
                    <a:pt x="115" y="75"/>
                    <a:pt x="115" y="75"/>
                    <a:pt x="115" y="75"/>
                  </a:cubicBezTo>
                  <a:cubicBezTo>
                    <a:pt x="115" y="74"/>
                    <a:pt x="115" y="73"/>
                    <a:pt x="115" y="72"/>
                  </a:cubicBezTo>
                  <a:cubicBezTo>
                    <a:pt x="115" y="71"/>
                    <a:pt x="115" y="71"/>
                    <a:pt x="115" y="71"/>
                  </a:cubicBezTo>
                  <a:cubicBezTo>
                    <a:pt x="116" y="71"/>
                    <a:pt x="116" y="70"/>
                    <a:pt x="116" y="70"/>
                  </a:cubicBezTo>
                  <a:cubicBezTo>
                    <a:pt x="116" y="69"/>
                    <a:pt x="116" y="69"/>
                    <a:pt x="116" y="69"/>
                  </a:cubicBezTo>
                  <a:cubicBezTo>
                    <a:pt x="116" y="68"/>
                    <a:pt x="116" y="67"/>
                    <a:pt x="116" y="66"/>
                  </a:cubicBezTo>
                  <a:cubicBezTo>
                    <a:pt x="116" y="66"/>
                    <a:pt x="116" y="66"/>
                    <a:pt x="116" y="66"/>
                  </a:cubicBezTo>
                  <a:cubicBezTo>
                    <a:pt x="116" y="65"/>
                    <a:pt x="117" y="65"/>
                    <a:pt x="117" y="64"/>
                  </a:cubicBezTo>
                  <a:cubicBezTo>
                    <a:pt x="117" y="64"/>
                    <a:pt x="117" y="64"/>
                    <a:pt x="117" y="64"/>
                  </a:cubicBezTo>
                  <a:cubicBezTo>
                    <a:pt x="117" y="62"/>
                    <a:pt x="117" y="60"/>
                    <a:pt x="117" y="59"/>
                  </a:cubicBezTo>
                  <a:cubicBezTo>
                    <a:pt x="117" y="59"/>
                    <a:pt x="117" y="59"/>
                    <a:pt x="117" y="58"/>
                  </a:cubicBezTo>
                  <a:cubicBezTo>
                    <a:pt x="117" y="58"/>
                    <a:pt x="117" y="58"/>
                    <a:pt x="117" y="58"/>
                  </a:cubicBezTo>
                  <a:close/>
                  <a:moveTo>
                    <a:pt x="59" y="52"/>
                  </a:moveTo>
                  <a:cubicBezTo>
                    <a:pt x="70" y="52"/>
                    <a:pt x="79" y="61"/>
                    <a:pt x="79" y="72"/>
                  </a:cubicBezTo>
                  <a:cubicBezTo>
                    <a:pt x="79" y="80"/>
                    <a:pt x="74" y="87"/>
                    <a:pt x="66" y="90"/>
                  </a:cubicBezTo>
                  <a:cubicBezTo>
                    <a:pt x="65" y="90"/>
                    <a:pt x="65" y="90"/>
                    <a:pt x="65" y="90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4" y="94"/>
                    <a:pt x="62" y="97"/>
                    <a:pt x="59" y="97"/>
                  </a:cubicBezTo>
                  <a:cubicBezTo>
                    <a:pt x="56" y="97"/>
                    <a:pt x="53" y="94"/>
                    <a:pt x="53" y="91"/>
                  </a:cubicBezTo>
                  <a:cubicBezTo>
                    <a:pt x="53" y="90"/>
                    <a:pt x="53" y="90"/>
                    <a:pt x="53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43" y="87"/>
                    <a:pt x="38" y="80"/>
                    <a:pt x="38" y="72"/>
                  </a:cubicBezTo>
                  <a:cubicBezTo>
                    <a:pt x="38" y="68"/>
                    <a:pt x="41" y="66"/>
                    <a:pt x="44" y="66"/>
                  </a:cubicBezTo>
                  <a:cubicBezTo>
                    <a:pt x="47" y="66"/>
                    <a:pt x="50" y="68"/>
                    <a:pt x="50" y="72"/>
                  </a:cubicBezTo>
                  <a:cubicBezTo>
                    <a:pt x="50" y="76"/>
                    <a:pt x="54" y="79"/>
                    <a:pt x="59" y="79"/>
                  </a:cubicBezTo>
                  <a:cubicBezTo>
                    <a:pt x="63" y="79"/>
                    <a:pt x="67" y="76"/>
                    <a:pt x="67" y="72"/>
                  </a:cubicBezTo>
                  <a:cubicBezTo>
                    <a:pt x="67" y="68"/>
                    <a:pt x="63" y="64"/>
                    <a:pt x="59" y="64"/>
                  </a:cubicBezTo>
                  <a:cubicBezTo>
                    <a:pt x="47" y="64"/>
                    <a:pt x="38" y="56"/>
                    <a:pt x="38" y="45"/>
                  </a:cubicBezTo>
                  <a:cubicBezTo>
                    <a:pt x="38" y="37"/>
                    <a:pt x="43" y="30"/>
                    <a:pt x="51" y="27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3" y="25"/>
                    <a:pt x="53" y="25"/>
                    <a:pt x="53" y="25"/>
                  </a:cubicBezTo>
                  <a:cubicBezTo>
                    <a:pt x="53" y="22"/>
                    <a:pt x="56" y="20"/>
                    <a:pt x="59" y="20"/>
                  </a:cubicBezTo>
                  <a:cubicBezTo>
                    <a:pt x="62" y="20"/>
                    <a:pt x="65" y="22"/>
                    <a:pt x="65" y="25"/>
                  </a:cubicBezTo>
                  <a:cubicBezTo>
                    <a:pt x="65" y="26"/>
                    <a:pt x="65" y="26"/>
                    <a:pt x="65" y="26"/>
                  </a:cubicBezTo>
                  <a:cubicBezTo>
                    <a:pt x="66" y="27"/>
                    <a:pt x="66" y="27"/>
                    <a:pt x="66" y="27"/>
                  </a:cubicBezTo>
                  <a:cubicBezTo>
                    <a:pt x="74" y="30"/>
                    <a:pt x="79" y="37"/>
                    <a:pt x="79" y="45"/>
                  </a:cubicBezTo>
                  <a:cubicBezTo>
                    <a:pt x="79" y="48"/>
                    <a:pt x="77" y="51"/>
                    <a:pt x="73" y="51"/>
                  </a:cubicBezTo>
                  <a:cubicBezTo>
                    <a:pt x="70" y="51"/>
                    <a:pt x="67" y="48"/>
                    <a:pt x="67" y="45"/>
                  </a:cubicBezTo>
                  <a:cubicBezTo>
                    <a:pt x="67" y="41"/>
                    <a:pt x="63" y="38"/>
                    <a:pt x="59" y="38"/>
                  </a:cubicBezTo>
                  <a:cubicBezTo>
                    <a:pt x="54" y="38"/>
                    <a:pt x="50" y="41"/>
                    <a:pt x="50" y="45"/>
                  </a:cubicBezTo>
                  <a:cubicBezTo>
                    <a:pt x="50" y="49"/>
                    <a:pt x="54" y="52"/>
                    <a:pt x="59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9" name="Freeform 23">
              <a:extLst>
                <a:ext uri="{FF2B5EF4-FFF2-40B4-BE49-F238E27FC236}">
                  <a16:creationId xmlns:a16="http://schemas.microsoft.com/office/drawing/2014/main" id="{70597B5F-72AA-4752-840F-893203AA313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19665" y="2851918"/>
              <a:ext cx="108459" cy="108948"/>
            </a:xfrm>
            <a:custGeom>
              <a:avLst/>
              <a:gdLst>
                <a:gd name="T0" fmla="*/ 117 w 117"/>
                <a:gd name="T1" fmla="*/ 53 h 117"/>
                <a:gd name="T2" fmla="*/ 116 w 117"/>
                <a:gd name="T3" fmla="*/ 48 h 117"/>
                <a:gd name="T4" fmla="*/ 115 w 117"/>
                <a:gd name="T5" fmla="*/ 45 h 117"/>
                <a:gd name="T6" fmla="*/ 114 w 117"/>
                <a:gd name="T7" fmla="*/ 40 h 117"/>
                <a:gd name="T8" fmla="*/ 113 w 117"/>
                <a:gd name="T9" fmla="*/ 37 h 117"/>
                <a:gd name="T10" fmla="*/ 110 w 117"/>
                <a:gd name="T11" fmla="*/ 32 h 117"/>
                <a:gd name="T12" fmla="*/ 110 w 117"/>
                <a:gd name="T13" fmla="*/ 30 h 117"/>
                <a:gd name="T14" fmla="*/ 106 w 117"/>
                <a:gd name="T15" fmla="*/ 25 h 117"/>
                <a:gd name="T16" fmla="*/ 104 w 117"/>
                <a:gd name="T17" fmla="*/ 22 h 117"/>
                <a:gd name="T18" fmla="*/ 101 w 117"/>
                <a:gd name="T19" fmla="*/ 19 h 117"/>
                <a:gd name="T20" fmla="*/ 94 w 117"/>
                <a:gd name="T21" fmla="*/ 12 h 117"/>
                <a:gd name="T22" fmla="*/ 87 w 117"/>
                <a:gd name="T23" fmla="*/ 8 h 117"/>
                <a:gd name="T24" fmla="*/ 80 w 117"/>
                <a:gd name="T25" fmla="*/ 4 h 117"/>
                <a:gd name="T26" fmla="*/ 71 w 117"/>
                <a:gd name="T27" fmla="*/ 1 h 117"/>
                <a:gd name="T28" fmla="*/ 64 w 117"/>
                <a:gd name="T29" fmla="*/ 0 h 117"/>
                <a:gd name="T30" fmla="*/ 58 w 117"/>
                <a:gd name="T31" fmla="*/ 0 h 117"/>
                <a:gd name="T32" fmla="*/ 47 w 117"/>
                <a:gd name="T33" fmla="*/ 1 h 117"/>
                <a:gd name="T34" fmla="*/ 40 w 117"/>
                <a:gd name="T35" fmla="*/ 3 h 117"/>
                <a:gd name="T36" fmla="*/ 32 w 117"/>
                <a:gd name="T37" fmla="*/ 7 h 117"/>
                <a:gd name="T38" fmla="*/ 25 w 117"/>
                <a:gd name="T39" fmla="*/ 11 h 117"/>
                <a:gd name="T40" fmla="*/ 18 w 117"/>
                <a:gd name="T41" fmla="*/ 16 h 117"/>
                <a:gd name="T42" fmla="*/ 12 w 117"/>
                <a:gd name="T43" fmla="*/ 22 h 117"/>
                <a:gd name="T44" fmla="*/ 0 w 117"/>
                <a:gd name="T45" fmla="*/ 58 h 117"/>
                <a:gd name="T46" fmla="*/ 0 w 117"/>
                <a:gd name="T47" fmla="*/ 59 h 117"/>
                <a:gd name="T48" fmla="*/ 12 w 117"/>
                <a:gd name="T49" fmla="*/ 95 h 117"/>
                <a:gd name="T50" fmla="*/ 22 w 117"/>
                <a:gd name="T51" fmla="*/ 104 h 117"/>
                <a:gd name="T52" fmla="*/ 27 w 117"/>
                <a:gd name="T53" fmla="*/ 108 h 117"/>
                <a:gd name="T54" fmla="*/ 33 w 117"/>
                <a:gd name="T55" fmla="*/ 111 h 117"/>
                <a:gd name="T56" fmla="*/ 40 w 117"/>
                <a:gd name="T57" fmla="*/ 114 h 117"/>
                <a:gd name="T58" fmla="*/ 48 w 117"/>
                <a:gd name="T59" fmla="*/ 116 h 117"/>
                <a:gd name="T60" fmla="*/ 54 w 117"/>
                <a:gd name="T61" fmla="*/ 117 h 117"/>
                <a:gd name="T62" fmla="*/ 58 w 117"/>
                <a:gd name="T63" fmla="*/ 117 h 117"/>
                <a:gd name="T64" fmla="*/ 64 w 117"/>
                <a:gd name="T65" fmla="*/ 117 h 117"/>
                <a:gd name="T66" fmla="*/ 73 w 117"/>
                <a:gd name="T67" fmla="*/ 115 h 117"/>
                <a:gd name="T68" fmla="*/ 78 w 117"/>
                <a:gd name="T69" fmla="*/ 113 h 117"/>
                <a:gd name="T70" fmla="*/ 85 w 117"/>
                <a:gd name="T71" fmla="*/ 110 h 117"/>
                <a:gd name="T72" fmla="*/ 92 w 117"/>
                <a:gd name="T73" fmla="*/ 106 h 117"/>
                <a:gd name="T74" fmla="*/ 95 w 117"/>
                <a:gd name="T75" fmla="*/ 104 h 117"/>
                <a:gd name="T76" fmla="*/ 104 w 117"/>
                <a:gd name="T77" fmla="*/ 95 h 117"/>
                <a:gd name="T78" fmla="*/ 106 w 117"/>
                <a:gd name="T79" fmla="*/ 92 h 117"/>
                <a:gd name="T80" fmla="*/ 110 w 117"/>
                <a:gd name="T81" fmla="*/ 87 h 117"/>
                <a:gd name="T82" fmla="*/ 110 w 117"/>
                <a:gd name="T83" fmla="*/ 85 h 117"/>
                <a:gd name="T84" fmla="*/ 113 w 117"/>
                <a:gd name="T85" fmla="*/ 80 h 117"/>
                <a:gd name="T86" fmla="*/ 114 w 117"/>
                <a:gd name="T87" fmla="*/ 77 h 117"/>
                <a:gd name="T88" fmla="*/ 115 w 117"/>
                <a:gd name="T89" fmla="*/ 72 h 117"/>
                <a:gd name="T90" fmla="*/ 116 w 117"/>
                <a:gd name="T91" fmla="*/ 69 h 117"/>
                <a:gd name="T92" fmla="*/ 117 w 117"/>
                <a:gd name="T93" fmla="*/ 64 h 117"/>
                <a:gd name="T94" fmla="*/ 117 w 117"/>
                <a:gd name="T95" fmla="*/ 58 h 117"/>
                <a:gd name="T96" fmla="*/ 79 w 117"/>
                <a:gd name="T97" fmla="*/ 72 h 117"/>
                <a:gd name="T98" fmla="*/ 65 w 117"/>
                <a:gd name="T99" fmla="*/ 91 h 117"/>
                <a:gd name="T100" fmla="*/ 52 w 117"/>
                <a:gd name="T101" fmla="*/ 90 h 117"/>
                <a:gd name="T102" fmla="*/ 44 w 117"/>
                <a:gd name="T103" fmla="*/ 66 h 117"/>
                <a:gd name="T104" fmla="*/ 67 w 117"/>
                <a:gd name="T105" fmla="*/ 72 h 117"/>
                <a:gd name="T106" fmla="*/ 51 w 117"/>
                <a:gd name="T107" fmla="*/ 27 h 117"/>
                <a:gd name="T108" fmla="*/ 59 w 117"/>
                <a:gd name="T109" fmla="*/ 20 h 117"/>
                <a:gd name="T110" fmla="*/ 66 w 117"/>
                <a:gd name="T111" fmla="*/ 27 h 117"/>
                <a:gd name="T112" fmla="*/ 67 w 117"/>
                <a:gd name="T113" fmla="*/ 45 h 117"/>
                <a:gd name="T114" fmla="*/ 59 w 117"/>
                <a:gd name="T115" fmla="*/ 52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7" h="117">
                  <a:moveTo>
                    <a:pt x="117" y="58"/>
                  </a:moveTo>
                  <a:cubicBezTo>
                    <a:pt x="117" y="57"/>
                    <a:pt x="117" y="55"/>
                    <a:pt x="117" y="53"/>
                  </a:cubicBezTo>
                  <a:cubicBezTo>
                    <a:pt x="117" y="53"/>
                    <a:pt x="117" y="53"/>
                    <a:pt x="117" y="53"/>
                  </a:cubicBezTo>
                  <a:cubicBezTo>
                    <a:pt x="116" y="52"/>
                    <a:pt x="116" y="52"/>
                    <a:pt x="116" y="51"/>
                  </a:cubicBezTo>
                  <a:cubicBezTo>
                    <a:pt x="116" y="51"/>
                    <a:pt x="116" y="51"/>
                    <a:pt x="116" y="51"/>
                  </a:cubicBezTo>
                  <a:cubicBezTo>
                    <a:pt x="116" y="50"/>
                    <a:pt x="116" y="49"/>
                    <a:pt x="116" y="48"/>
                  </a:cubicBezTo>
                  <a:cubicBezTo>
                    <a:pt x="116" y="48"/>
                    <a:pt x="116" y="48"/>
                    <a:pt x="116" y="48"/>
                  </a:cubicBezTo>
                  <a:cubicBezTo>
                    <a:pt x="116" y="47"/>
                    <a:pt x="115" y="46"/>
                    <a:pt x="115" y="45"/>
                  </a:cubicBezTo>
                  <a:cubicBezTo>
                    <a:pt x="115" y="45"/>
                    <a:pt x="115" y="45"/>
                    <a:pt x="115" y="45"/>
                  </a:cubicBezTo>
                  <a:cubicBezTo>
                    <a:pt x="115" y="44"/>
                    <a:pt x="115" y="43"/>
                    <a:pt x="114" y="42"/>
                  </a:cubicBezTo>
                  <a:cubicBezTo>
                    <a:pt x="114" y="42"/>
                    <a:pt x="114" y="42"/>
                    <a:pt x="114" y="42"/>
                  </a:cubicBezTo>
                  <a:cubicBezTo>
                    <a:pt x="114" y="42"/>
                    <a:pt x="114" y="41"/>
                    <a:pt x="114" y="40"/>
                  </a:cubicBezTo>
                  <a:cubicBezTo>
                    <a:pt x="114" y="40"/>
                    <a:pt x="114" y="40"/>
                    <a:pt x="114" y="40"/>
                  </a:cubicBezTo>
                  <a:cubicBezTo>
                    <a:pt x="113" y="39"/>
                    <a:pt x="113" y="38"/>
                    <a:pt x="113" y="37"/>
                  </a:cubicBezTo>
                  <a:cubicBezTo>
                    <a:pt x="113" y="37"/>
                    <a:pt x="113" y="37"/>
                    <a:pt x="113" y="37"/>
                  </a:cubicBezTo>
                  <a:cubicBezTo>
                    <a:pt x="112" y="36"/>
                    <a:pt x="112" y="36"/>
                    <a:pt x="112" y="35"/>
                  </a:cubicBezTo>
                  <a:cubicBezTo>
                    <a:pt x="112" y="35"/>
                    <a:pt x="112" y="35"/>
                    <a:pt x="112" y="35"/>
                  </a:cubicBezTo>
                  <a:cubicBezTo>
                    <a:pt x="111" y="34"/>
                    <a:pt x="111" y="33"/>
                    <a:pt x="110" y="32"/>
                  </a:cubicBezTo>
                  <a:cubicBezTo>
                    <a:pt x="110" y="32"/>
                    <a:pt x="110" y="32"/>
                    <a:pt x="110" y="32"/>
                  </a:cubicBezTo>
                  <a:cubicBezTo>
                    <a:pt x="110" y="31"/>
                    <a:pt x="110" y="31"/>
                    <a:pt x="110" y="30"/>
                  </a:cubicBezTo>
                  <a:cubicBezTo>
                    <a:pt x="110" y="30"/>
                    <a:pt x="110" y="30"/>
                    <a:pt x="110" y="30"/>
                  </a:cubicBezTo>
                  <a:cubicBezTo>
                    <a:pt x="109" y="29"/>
                    <a:pt x="108" y="27"/>
                    <a:pt x="107" y="26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7" y="26"/>
                    <a:pt x="106" y="25"/>
                    <a:pt x="106" y="25"/>
                  </a:cubicBezTo>
                  <a:cubicBezTo>
                    <a:pt x="106" y="25"/>
                    <a:pt x="106" y="25"/>
                    <a:pt x="106" y="25"/>
                  </a:cubicBezTo>
                  <a:cubicBezTo>
                    <a:pt x="105" y="24"/>
                    <a:pt x="105" y="23"/>
                    <a:pt x="104" y="22"/>
                  </a:cubicBezTo>
                  <a:cubicBezTo>
                    <a:pt x="104" y="22"/>
                    <a:pt x="104" y="22"/>
                    <a:pt x="104" y="22"/>
                  </a:cubicBezTo>
                  <a:cubicBezTo>
                    <a:pt x="104" y="22"/>
                    <a:pt x="104" y="22"/>
                    <a:pt x="104" y="22"/>
                  </a:cubicBezTo>
                  <a:cubicBezTo>
                    <a:pt x="104" y="22"/>
                    <a:pt x="103" y="21"/>
                    <a:pt x="102" y="20"/>
                  </a:cubicBezTo>
                  <a:cubicBezTo>
                    <a:pt x="102" y="20"/>
                    <a:pt x="102" y="19"/>
                    <a:pt x="101" y="19"/>
                  </a:cubicBezTo>
                  <a:cubicBezTo>
                    <a:pt x="100" y="18"/>
                    <a:pt x="99" y="17"/>
                    <a:pt x="98" y="16"/>
                  </a:cubicBezTo>
                  <a:cubicBezTo>
                    <a:pt x="98" y="15"/>
                    <a:pt x="97" y="15"/>
                    <a:pt x="97" y="15"/>
                  </a:cubicBezTo>
                  <a:cubicBezTo>
                    <a:pt x="96" y="14"/>
                    <a:pt x="95" y="13"/>
                    <a:pt x="94" y="12"/>
                  </a:cubicBezTo>
                  <a:cubicBezTo>
                    <a:pt x="93" y="12"/>
                    <a:pt x="93" y="11"/>
                    <a:pt x="92" y="11"/>
                  </a:cubicBezTo>
                  <a:cubicBezTo>
                    <a:pt x="91" y="10"/>
                    <a:pt x="91" y="10"/>
                    <a:pt x="90" y="10"/>
                  </a:cubicBezTo>
                  <a:cubicBezTo>
                    <a:pt x="89" y="9"/>
                    <a:pt x="88" y="8"/>
                    <a:pt x="87" y="8"/>
                  </a:cubicBezTo>
                  <a:cubicBezTo>
                    <a:pt x="86" y="7"/>
                    <a:pt x="86" y="7"/>
                    <a:pt x="85" y="7"/>
                  </a:cubicBezTo>
                  <a:cubicBezTo>
                    <a:pt x="84" y="6"/>
                    <a:pt x="83" y="5"/>
                    <a:pt x="82" y="5"/>
                  </a:cubicBezTo>
                  <a:cubicBezTo>
                    <a:pt x="81" y="5"/>
                    <a:pt x="81" y="5"/>
                    <a:pt x="80" y="4"/>
                  </a:cubicBezTo>
                  <a:cubicBezTo>
                    <a:pt x="79" y="4"/>
                    <a:pt x="78" y="3"/>
                    <a:pt x="76" y="3"/>
                  </a:cubicBezTo>
                  <a:cubicBezTo>
                    <a:pt x="76" y="3"/>
                    <a:pt x="76" y="3"/>
                    <a:pt x="75" y="3"/>
                  </a:cubicBezTo>
                  <a:cubicBezTo>
                    <a:pt x="74" y="2"/>
                    <a:pt x="72" y="2"/>
                    <a:pt x="71" y="1"/>
                  </a:cubicBezTo>
                  <a:cubicBezTo>
                    <a:pt x="70" y="1"/>
                    <a:pt x="70" y="1"/>
                    <a:pt x="70" y="1"/>
                  </a:cubicBezTo>
                  <a:cubicBezTo>
                    <a:pt x="68" y="1"/>
                    <a:pt x="66" y="1"/>
                    <a:pt x="65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2" y="0"/>
                    <a:pt x="60" y="0"/>
                    <a:pt x="5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7" y="0"/>
                    <a:pt x="55" y="0"/>
                    <a:pt x="53" y="0"/>
                  </a:cubicBezTo>
                  <a:cubicBezTo>
                    <a:pt x="53" y="0"/>
                    <a:pt x="52" y="0"/>
                    <a:pt x="52" y="0"/>
                  </a:cubicBezTo>
                  <a:cubicBezTo>
                    <a:pt x="50" y="1"/>
                    <a:pt x="49" y="1"/>
                    <a:pt x="47" y="1"/>
                  </a:cubicBezTo>
                  <a:cubicBezTo>
                    <a:pt x="47" y="1"/>
                    <a:pt x="46" y="1"/>
                    <a:pt x="46" y="1"/>
                  </a:cubicBezTo>
                  <a:cubicBezTo>
                    <a:pt x="44" y="2"/>
                    <a:pt x="43" y="2"/>
                    <a:pt x="41" y="3"/>
                  </a:cubicBezTo>
                  <a:cubicBezTo>
                    <a:pt x="41" y="3"/>
                    <a:pt x="41" y="3"/>
                    <a:pt x="40" y="3"/>
                  </a:cubicBezTo>
                  <a:cubicBezTo>
                    <a:pt x="39" y="3"/>
                    <a:pt x="38" y="4"/>
                    <a:pt x="36" y="4"/>
                  </a:cubicBezTo>
                  <a:cubicBezTo>
                    <a:pt x="36" y="5"/>
                    <a:pt x="35" y="5"/>
                    <a:pt x="35" y="5"/>
                  </a:cubicBezTo>
                  <a:cubicBezTo>
                    <a:pt x="34" y="5"/>
                    <a:pt x="33" y="6"/>
                    <a:pt x="32" y="7"/>
                  </a:cubicBezTo>
                  <a:cubicBezTo>
                    <a:pt x="31" y="7"/>
                    <a:pt x="30" y="7"/>
                    <a:pt x="30" y="8"/>
                  </a:cubicBezTo>
                  <a:cubicBezTo>
                    <a:pt x="29" y="8"/>
                    <a:pt x="28" y="9"/>
                    <a:pt x="27" y="10"/>
                  </a:cubicBezTo>
                  <a:cubicBezTo>
                    <a:pt x="26" y="10"/>
                    <a:pt x="25" y="10"/>
                    <a:pt x="25" y="11"/>
                  </a:cubicBezTo>
                  <a:cubicBezTo>
                    <a:pt x="24" y="11"/>
                    <a:pt x="23" y="12"/>
                    <a:pt x="23" y="12"/>
                  </a:cubicBezTo>
                  <a:cubicBezTo>
                    <a:pt x="22" y="13"/>
                    <a:pt x="21" y="14"/>
                    <a:pt x="20" y="15"/>
                  </a:cubicBezTo>
                  <a:cubicBezTo>
                    <a:pt x="19" y="15"/>
                    <a:pt x="19" y="15"/>
                    <a:pt x="18" y="16"/>
                  </a:cubicBezTo>
                  <a:cubicBezTo>
                    <a:pt x="17" y="17"/>
                    <a:pt x="16" y="18"/>
                    <a:pt x="15" y="19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1"/>
                    <a:pt x="13" y="22"/>
                    <a:pt x="1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3"/>
                    <a:pt x="11" y="24"/>
                    <a:pt x="11" y="25"/>
                  </a:cubicBezTo>
                  <a:cubicBezTo>
                    <a:pt x="4" y="34"/>
                    <a:pt x="0" y="46"/>
                    <a:pt x="0" y="58"/>
                  </a:cubicBezTo>
                  <a:cubicBezTo>
                    <a:pt x="0" y="58"/>
                    <a:pt x="0" y="58"/>
                    <a:pt x="0" y="5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72"/>
                    <a:pt x="5" y="85"/>
                    <a:pt x="12" y="95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5" y="98"/>
                    <a:pt x="19" y="101"/>
                    <a:pt x="22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3" y="105"/>
                    <a:pt x="23" y="105"/>
                    <a:pt x="24" y="105"/>
                  </a:cubicBezTo>
                  <a:cubicBezTo>
                    <a:pt x="24" y="106"/>
                    <a:pt x="24" y="106"/>
                    <a:pt x="25" y="106"/>
                  </a:cubicBezTo>
                  <a:cubicBezTo>
                    <a:pt x="25" y="107"/>
                    <a:pt x="26" y="107"/>
                    <a:pt x="27" y="108"/>
                  </a:cubicBezTo>
                  <a:cubicBezTo>
                    <a:pt x="28" y="108"/>
                    <a:pt x="28" y="109"/>
                    <a:pt x="29" y="109"/>
                  </a:cubicBezTo>
                  <a:cubicBezTo>
                    <a:pt x="30" y="110"/>
                    <a:pt x="31" y="110"/>
                    <a:pt x="31" y="110"/>
                  </a:cubicBezTo>
                  <a:cubicBezTo>
                    <a:pt x="32" y="111"/>
                    <a:pt x="33" y="111"/>
                    <a:pt x="33" y="111"/>
                  </a:cubicBezTo>
                  <a:cubicBezTo>
                    <a:pt x="34" y="112"/>
                    <a:pt x="34" y="112"/>
                    <a:pt x="35" y="112"/>
                  </a:cubicBezTo>
                  <a:cubicBezTo>
                    <a:pt x="36" y="113"/>
                    <a:pt x="37" y="113"/>
                    <a:pt x="39" y="114"/>
                  </a:cubicBezTo>
                  <a:cubicBezTo>
                    <a:pt x="39" y="114"/>
                    <a:pt x="39" y="114"/>
                    <a:pt x="40" y="114"/>
                  </a:cubicBezTo>
                  <a:cubicBezTo>
                    <a:pt x="41" y="114"/>
                    <a:pt x="42" y="115"/>
                    <a:pt x="43" y="115"/>
                  </a:cubicBezTo>
                  <a:cubicBezTo>
                    <a:pt x="43" y="115"/>
                    <a:pt x="44" y="115"/>
                    <a:pt x="44" y="115"/>
                  </a:cubicBezTo>
                  <a:cubicBezTo>
                    <a:pt x="45" y="116"/>
                    <a:pt x="47" y="116"/>
                    <a:pt x="48" y="116"/>
                  </a:cubicBezTo>
                  <a:cubicBezTo>
                    <a:pt x="48" y="116"/>
                    <a:pt x="49" y="116"/>
                    <a:pt x="49" y="116"/>
                  </a:cubicBezTo>
                  <a:cubicBezTo>
                    <a:pt x="50" y="116"/>
                    <a:pt x="51" y="117"/>
                    <a:pt x="53" y="117"/>
                  </a:cubicBezTo>
                  <a:cubicBezTo>
                    <a:pt x="53" y="117"/>
                    <a:pt x="53" y="117"/>
                    <a:pt x="54" y="117"/>
                  </a:cubicBezTo>
                  <a:cubicBezTo>
                    <a:pt x="55" y="117"/>
                    <a:pt x="57" y="117"/>
                    <a:pt x="58" y="117"/>
                  </a:cubicBezTo>
                  <a:cubicBezTo>
                    <a:pt x="58" y="117"/>
                    <a:pt x="58" y="117"/>
                    <a:pt x="58" y="117"/>
                  </a:cubicBezTo>
                  <a:cubicBezTo>
                    <a:pt x="58" y="117"/>
                    <a:pt x="58" y="117"/>
                    <a:pt x="58" y="117"/>
                  </a:cubicBezTo>
                  <a:cubicBezTo>
                    <a:pt x="58" y="117"/>
                    <a:pt x="58" y="117"/>
                    <a:pt x="58" y="117"/>
                  </a:cubicBezTo>
                  <a:cubicBezTo>
                    <a:pt x="60" y="117"/>
                    <a:pt x="61" y="117"/>
                    <a:pt x="63" y="117"/>
                  </a:cubicBezTo>
                  <a:cubicBezTo>
                    <a:pt x="63" y="117"/>
                    <a:pt x="64" y="117"/>
                    <a:pt x="64" y="117"/>
                  </a:cubicBezTo>
                  <a:cubicBezTo>
                    <a:pt x="65" y="117"/>
                    <a:pt x="67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70" y="116"/>
                    <a:pt x="71" y="116"/>
                    <a:pt x="73" y="115"/>
                  </a:cubicBezTo>
                  <a:cubicBezTo>
                    <a:pt x="73" y="115"/>
                    <a:pt x="74" y="115"/>
                    <a:pt x="74" y="115"/>
                  </a:cubicBezTo>
                  <a:cubicBezTo>
                    <a:pt x="75" y="115"/>
                    <a:pt x="76" y="114"/>
                    <a:pt x="77" y="114"/>
                  </a:cubicBezTo>
                  <a:cubicBezTo>
                    <a:pt x="77" y="114"/>
                    <a:pt x="78" y="114"/>
                    <a:pt x="78" y="113"/>
                  </a:cubicBezTo>
                  <a:cubicBezTo>
                    <a:pt x="79" y="113"/>
                    <a:pt x="80" y="113"/>
                    <a:pt x="82" y="112"/>
                  </a:cubicBezTo>
                  <a:cubicBezTo>
                    <a:pt x="82" y="112"/>
                    <a:pt x="83" y="112"/>
                    <a:pt x="83" y="111"/>
                  </a:cubicBezTo>
                  <a:cubicBezTo>
                    <a:pt x="84" y="111"/>
                    <a:pt x="85" y="111"/>
                    <a:pt x="85" y="110"/>
                  </a:cubicBezTo>
                  <a:cubicBezTo>
                    <a:pt x="87" y="110"/>
                    <a:pt x="88" y="109"/>
                    <a:pt x="90" y="108"/>
                  </a:cubicBezTo>
                  <a:cubicBezTo>
                    <a:pt x="90" y="108"/>
                    <a:pt x="90" y="108"/>
                    <a:pt x="90" y="108"/>
                  </a:cubicBezTo>
                  <a:cubicBezTo>
                    <a:pt x="91" y="107"/>
                    <a:pt x="91" y="107"/>
                    <a:pt x="92" y="106"/>
                  </a:cubicBezTo>
                  <a:cubicBezTo>
                    <a:pt x="92" y="106"/>
                    <a:pt x="93" y="106"/>
                    <a:pt x="93" y="106"/>
                  </a:cubicBezTo>
                  <a:cubicBezTo>
                    <a:pt x="94" y="105"/>
                    <a:pt x="94" y="105"/>
                    <a:pt x="95" y="104"/>
                  </a:cubicBezTo>
                  <a:cubicBezTo>
                    <a:pt x="95" y="104"/>
                    <a:pt x="95" y="104"/>
                    <a:pt x="95" y="104"/>
                  </a:cubicBezTo>
                  <a:cubicBezTo>
                    <a:pt x="98" y="101"/>
                    <a:pt x="101" y="98"/>
                    <a:pt x="104" y="95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05" y="94"/>
                    <a:pt x="105" y="93"/>
                    <a:pt x="106" y="92"/>
                  </a:cubicBezTo>
                  <a:cubicBezTo>
                    <a:pt x="106" y="92"/>
                    <a:pt x="107" y="91"/>
                    <a:pt x="107" y="91"/>
                  </a:cubicBezTo>
                  <a:cubicBezTo>
                    <a:pt x="107" y="91"/>
                    <a:pt x="107" y="91"/>
                    <a:pt x="107" y="91"/>
                  </a:cubicBezTo>
                  <a:cubicBezTo>
                    <a:pt x="108" y="90"/>
                    <a:pt x="109" y="88"/>
                    <a:pt x="110" y="87"/>
                  </a:cubicBezTo>
                  <a:cubicBezTo>
                    <a:pt x="110" y="87"/>
                    <a:pt x="110" y="87"/>
                    <a:pt x="110" y="87"/>
                  </a:cubicBezTo>
                  <a:cubicBezTo>
                    <a:pt x="110" y="86"/>
                    <a:pt x="110" y="86"/>
                    <a:pt x="110" y="85"/>
                  </a:cubicBezTo>
                  <a:cubicBezTo>
                    <a:pt x="110" y="85"/>
                    <a:pt x="110" y="85"/>
                    <a:pt x="110" y="85"/>
                  </a:cubicBezTo>
                  <a:cubicBezTo>
                    <a:pt x="111" y="84"/>
                    <a:pt x="111" y="83"/>
                    <a:pt x="112" y="82"/>
                  </a:cubicBezTo>
                  <a:cubicBezTo>
                    <a:pt x="112" y="82"/>
                    <a:pt x="112" y="82"/>
                    <a:pt x="112" y="82"/>
                  </a:cubicBezTo>
                  <a:cubicBezTo>
                    <a:pt x="112" y="81"/>
                    <a:pt x="112" y="81"/>
                    <a:pt x="113" y="80"/>
                  </a:cubicBezTo>
                  <a:cubicBezTo>
                    <a:pt x="113" y="80"/>
                    <a:pt x="113" y="80"/>
                    <a:pt x="113" y="80"/>
                  </a:cubicBezTo>
                  <a:cubicBezTo>
                    <a:pt x="113" y="79"/>
                    <a:pt x="113" y="78"/>
                    <a:pt x="114" y="77"/>
                  </a:cubicBezTo>
                  <a:cubicBezTo>
                    <a:pt x="114" y="77"/>
                    <a:pt x="114" y="77"/>
                    <a:pt x="114" y="77"/>
                  </a:cubicBezTo>
                  <a:cubicBezTo>
                    <a:pt x="114" y="76"/>
                    <a:pt x="114" y="75"/>
                    <a:pt x="114" y="75"/>
                  </a:cubicBezTo>
                  <a:cubicBezTo>
                    <a:pt x="114" y="75"/>
                    <a:pt x="114" y="75"/>
                    <a:pt x="114" y="75"/>
                  </a:cubicBezTo>
                  <a:cubicBezTo>
                    <a:pt x="115" y="74"/>
                    <a:pt x="115" y="73"/>
                    <a:pt x="115" y="72"/>
                  </a:cubicBezTo>
                  <a:cubicBezTo>
                    <a:pt x="115" y="71"/>
                    <a:pt x="115" y="71"/>
                    <a:pt x="115" y="71"/>
                  </a:cubicBezTo>
                  <a:cubicBezTo>
                    <a:pt x="115" y="71"/>
                    <a:pt x="116" y="70"/>
                    <a:pt x="116" y="70"/>
                  </a:cubicBezTo>
                  <a:cubicBezTo>
                    <a:pt x="116" y="69"/>
                    <a:pt x="116" y="69"/>
                    <a:pt x="116" y="69"/>
                  </a:cubicBezTo>
                  <a:cubicBezTo>
                    <a:pt x="116" y="68"/>
                    <a:pt x="116" y="67"/>
                    <a:pt x="116" y="66"/>
                  </a:cubicBezTo>
                  <a:cubicBezTo>
                    <a:pt x="116" y="66"/>
                    <a:pt x="116" y="66"/>
                    <a:pt x="116" y="66"/>
                  </a:cubicBezTo>
                  <a:cubicBezTo>
                    <a:pt x="116" y="65"/>
                    <a:pt x="116" y="65"/>
                    <a:pt x="117" y="64"/>
                  </a:cubicBezTo>
                  <a:cubicBezTo>
                    <a:pt x="117" y="64"/>
                    <a:pt x="117" y="64"/>
                    <a:pt x="117" y="64"/>
                  </a:cubicBezTo>
                  <a:cubicBezTo>
                    <a:pt x="117" y="62"/>
                    <a:pt x="117" y="60"/>
                    <a:pt x="117" y="59"/>
                  </a:cubicBezTo>
                  <a:cubicBezTo>
                    <a:pt x="117" y="59"/>
                    <a:pt x="117" y="59"/>
                    <a:pt x="117" y="58"/>
                  </a:cubicBezTo>
                  <a:cubicBezTo>
                    <a:pt x="117" y="58"/>
                    <a:pt x="117" y="58"/>
                    <a:pt x="117" y="58"/>
                  </a:cubicBezTo>
                  <a:close/>
                  <a:moveTo>
                    <a:pt x="59" y="52"/>
                  </a:moveTo>
                  <a:cubicBezTo>
                    <a:pt x="70" y="52"/>
                    <a:pt x="79" y="61"/>
                    <a:pt x="79" y="72"/>
                  </a:cubicBezTo>
                  <a:cubicBezTo>
                    <a:pt x="79" y="80"/>
                    <a:pt x="74" y="87"/>
                    <a:pt x="66" y="90"/>
                  </a:cubicBezTo>
                  <a:cubicBezTo>
                    <a:pt x="65" y="90"/>
                    <a:pt x="65" y="90"/>
                    <a:pt x="65" y="90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4" y="94"/>
                    <a:pt x="62" y="97"/>
                    <a:pt x="59" y="97"/>
                  </a:cubicBezTo>
                  <a:cubicBezTo>
                    <a:pt x="56" y="97"/>
                    <a:pt x="53" y="94"/>
                    <a:pt x="53" y="91"/>
                  </a:cubicBezTo>
                  <a:cubicBezTo>
                    <a:pt x="52" y="90"/>
                    <a:pt x="52" y="90"/>
                    <a:pt x="52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43" y="87"/>
                    <a:pt x="38" y="80"/>
                    <a:pt x="38" y="72"/>
                  </a:cubicBezTo>
                  <a:cubicBezTo>
                    <a:pt x="38" y="68"/>
                    <a:pt x="41" y="66"/>
                    <a:pt x="44" y="66"/>
                  </a:cubicBezTo>
                  <a:cubicBezTo>
                    <a:pt x="47" y="66"/>
                    <a:pt x="50" y="68"/>
                    <a:pt x="50" y="72"/>
                  </a:cubicBezTo>
                  <a:cubicBezTo>
                    <a:pt x="50" y="76"/>
                    <a:pt x="54" y="79"/>
                    <a:pt x="59" y="79"/>
                  </a:cubicBezTo>
                  <a:cubicBezTo>
                    <a:pt x="63" y="79"/>
                    <a:pt x="67" y="76"/>
                    <a:pt x="67" y="72"/>
                  </a:cubicBezTo>
                  <a:cubicBezTo>
                    <a:pt x="67" y="68"/>
                    <a:pt x="63" y="64"/>
                    <a:pt x="59" y="64"/>
                  </a:cubicBezTo>
                  <a:cubicBezTo>
                    <a:pt x="47" y="64"/>
                    <a:pt x="38" y="56"/>
                    <a:pt x="38" y="45"/>
                  </a:cubicBezTo>
                  <a:cubicBezTo>
                    <a:pt x="38" y="37"/>
                    <a:pt x="43" y="30"/>
                    <a:pt x="51" y="27"/>
                  </a:cubicBezTo>
                  <a:cubicBezTo>
                    <a:pt x="52" y="26"/>
                    <a:pt x="52" y="26"/>
                    <a:pt x="52" y="26"/>
                  </a:cubicBezTo>
                  <a:cubicBezTo>
                    <a:pt x="53" y="25"/>
                    <a:pt x="53" y="25"/>
                    <a:pt x="53" y="25"/>
                  </a:cubicBezTo>
                  <a:cubicBezTo>
                    <a:pt x="53" y="22"/>
                    <a:pt x="55" y="20"/>
                    <a:pt x="59" y="20"/>
                  </a:cubicBezTo>
                  <a:cubicBezTo>
                    <a:pt x="62" y="20"/>
                    <a:pt x="64" y="22"/>
                    <a:pt x="65" y="25"/>
                  </a:cubicBezTo>
                  <a:cubicBezTo>
                    <a:pt x="65" y="26"/>
                    <a:pt x="65" y="26"/>
                    <a:pt x="65" y="26"/>
                  </a:cubicBezTo>
                  <a:cubicBezTo>
                    <a:pt x="66" y="27"/>
                    <a:pt x="66" y="27"/>
                    <a:pt x="66" y="27"/>
                  </a:cubicBezTo>
                  <a:cubicBezTo>
                    <a:pt x="74" y="30"/>
                    <a:pt x="79" y="37"/>
                    <a:pt x="79" y="45"/>
                  </a:cubicBezTo>
                  <a:cubicBezTo>
                    <a:pt x="79" y="48"/>
                    <a:pt x="77" y="51"/>
                    <a:pt x="73" y="51"/>
                  </a:cubicBezTo>
                  <a:cubicBezTo>
                    <a:pt x="70" y="51"/>
                    <a:pt x="67" y="48"/>
                    <a:pt x="67" y="45"/>
                  </a:cubicBezTo>
                  <a:cubicBezTo>
                    <a:pt x="67" y="41"/>
                    <a:pt x="63" y="38"/>
                    <a:pt x="59" y="38"/>
                  </a:cubicBezTo>
                  <a:cubicBezTo>
                    <a:pt x="54" y="38"/>
                    <a:pt x="50" y="41"/>
                    <a:pt x="50" y="45"/>
                  </a:cubicBezTo>
                  <a:cubicBezTo>
                    <a:pt x="50" y="49"/>
                    <a:pt x="54" y="52"/>
                    <a:pt x="59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80" name="TextBox 79">
            <a:extLst>
              <a:ext uri="{FF2B5EF4-FFF2-40B4-BE49-F238E27FC236}">
                <a16:creationId xmlns:a16="http://schemas.microsoft.com/office/drawing/2014/main" id="{181E0995-B541-44D3-BBDF-556F00F73B6A}"/>
              </a:ext>
            </a:extLst>
          </p:cNvPr>
          <p:cNvSpPr txBox="1"/>
          <p:nvPr/>
        </p:nvSpPr>
        <p:spPr>
          <a:xfrm>
            <a:off x="6780745" y="3424057"/>
            <a:ext cx="109663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d-ID" sz="1100" b="1" dirty="0">
                <a:solidFill>
                  <a:schemeClr val="bg2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31577113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ectangle 48">
            <a:extLst>
              <a:ext uri="{FF2B5EF4-FFF2-40B4-BE49-F238E27FC236}">
                <a16:creationId xmlns:a16="http://schemas.microsoft.com/office/drawing/2014/main" id="{349158D6-6EC6-4064-8677-9F8E4760CC3A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EE3CE85D-DBCA-47DF-A5C2-347B27BB6D3B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FDC4519-9014-44B9-82F5-0758DEEB65AC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E5A896CF-08E7-4CD0-97D6-859B85BEABEE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62" name="Freeform 19">
              <a:extLst>
                <a:ext uri="{FF2B5EF4-FFF2-40B4-BE49-F238E27FC236}">
                  <a16:creationId xmlns:a16="http://schemas.microsoft.com/office/drawing/2014/main" id="{03D637E8-393A-4698-8180-80F8834F2F8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3" name="Freeform 20">
              <a:extLst>
                <a:ext uri="{FF2B5EF4-FFF2-40B4-BE49-F238E27FC236}">
                  <a16:creationId xmlns:a16="http://schemas.microsoft.com/office/drawing/2014/main" id="{3FEA8A99-05B2-46A7-8F87-8048829381A9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11328B6F-132F-4B81-A453-7C7E7970DEEA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65" name="Freeform 24">
              <a:extLst>
                <a:ext uri="{FF2B5EF4-FFF2-40B4-BE49-F238E27FC236}">
                  <a16:creationId xmlns:a16="http://schemas.microsoft.com/office/drawing/2014/main" id="{7C086D86-5196-4F91-BBAA-F76D72AE273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207621F2-F0C8-47BD-97D0-058DADC84F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DFE44897-F390-461E-A453-ACA4D4292B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8" name="Freeform 27">
              <a:extLst>
                <a:ext uri="{FF2B5EF4-FFF2-40B4-BE49-F238E27FC236}">
                  <a16:creationId xmlns:a16="http://schemas.microsoft.com/office/drawing/2014/main" id="{C1919955-5647-4E9D-BC09-D95598E1197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7B2A0BE8-1C59-4EDD-960A-E89A2A6D3EC1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70" name="Freeform 48">
              <a:extLst>
                <a:ext uri="{FF2B5EF4-FFF2-40B4-BE49-F238E27FC236}">
                  <a16:creationId xmlns:a16="http://schemas.microsoft.com/office/drawing/2014/main" id="{B5A40468-6564-42C6-A92D-8C0AC3D0CA6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1" name="Freeform 49">
              <a:extLst>
                <a:ext uri="{FF2B5EF4-FFF2-40B4-BE49-F238E27FC236}">
                  <a16:creationId xmlns:a16="http://schemas.microsoft.com/office/drawing/2014/main" id="{0F628140-DEED-4E9C-A71D-97F94645F1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3CCA3B0B-85F4-4BF1-B0C9-8CBA132C2528}"/>
              </a:ext>
            </a:extLst>
          </p:cNvPr>
          <p:cNvSpPr txBox="1"/>
          <p:nvPr/>
        </p:nvSpPr>
        <p:spPr>
          <a:xfrm>
            <a:off x="606372" y="1649136"/>
            <a:ext cx="3584636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3300" dirty="0">
                <a:latin typeface="+mj-lt"/>
              </a:rPr>
              <a:t>Company Process</a:t>
            </a:r>
          </a:p>
          <a:p>
            <a:r>
              <a:rPr lang="id-ID" sz="3300" dirty="0">
                <a:latin typeface="+mj-lt"/>
              </a:rPr>
              <a:t>For Success</a:t>
            </a:r>
            <a:endParaRPr lang="en-ID" sz="3300" dirty="0">
              <a:latin typeface="+mj-lt"/>
            </a:endParaRPr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40904" y="69850"/>
            <a:ext cx="378168" cy="365125"/>
          </a:xfrm>
        </p:spPr>
        <p:txBody>
          <a:bodyPr/>
          <a:lstStyle/>
          <a:p>
            <a:fld id="{C5773373-833F-4107-AFBE-7CBAC745E715}" type="slidenum">
              <a:rPr lang="en-ID" smtClean="0"/>
              <a:t>22</a:t>
            </a:fld>
            <a:endParaRPr lang="en-ID" dirty="0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89F87738-BF1A-4365-A11D-8A421F99AEFE}"/>
              </a:ext>
            </a:extLst>
          </p:cNvPr>
          <p:cNvGrpSpPr/>
          <p:nvPr/>
        </p:nvGrpSpPr>
        <p:grpSpPr>
          <a:xfrm>
            <a:off x="4526312" y="3434048"/>
            <a:ext cx="4441011" cy="2218291"/>
            <a:chOff x="5973923" y="3484985"/>
            <a:chExt cx="5460837" cy="2727696"/>
          </a:xfrm>
        </p:grpSpPr>
        <p:sp>
          <p:nvSpPr>
            <p:cNvPr id="25" name="AutoShape 7">
              <a:extLst>
                <a:ext uri="{FF2B5EF4-FFF2-40B4-BE49-F238E27FC236}">
                  <a16:creationId xmlns:a16="http://schemas.microsoft.com/office/drawing/2014/main" id="{7A3E8E03-6DB8-4999-9447-EEF3E7F02257}"/>
                </a:ext>
              </a:extLst>
            </p:cNvPr>
            <p:cNvSpPr>
              <a:spLocks/>
            </p:cNvSpPr>
            <p:nvPr/>
          </p:nvSpPr>
          <p:spPr bwMode="auto">
            <a:xfrm>
              <a:off x="6567180" y="3484985"/>
              <a:ext cx="4264835" cy="1483082"/>
            </a:xfrm>
            <a:custGeom>
              <a:avLst/>
              <a:gdLst>
                <a:gd name="T0" fmla="*/ 3112106 w 21600"/>
                <a:gd name="T1" fmla="*/ 1081025 h 21600"/>
                <a:gd name="T2" fmla="*/ 3112106 w 21600"/>
                <a:gd name="T3" fmla="*/ 1081025 h 21600"/>
                <a:gd name="T4" fmla="*/ 3112106 w 21600"/>
                <a:gd name="T5" fmla="*/ 1081025 h 21600"/>
                <a:gd name="T6" fmla="*/ 3112106 w 21600"/>
                <a:gd name="T7" fmla="*/ 1081025 h 21600"/>
                <a:gd name="T8" fmla="*/ 0 60000 65536"/>
                <a:gd name="T9" fmla="*/ 0 60000 65536"/>
                <a:gd name="T10" fmla="*/ 0 60000 65536"/>
                <a:gd name="T11" fmla="*/ 0 60000 65536"/>
                <a:gd name="connsiteX0" fmla="*/ 10812 w 21612"/>
                <a:gd name="connsiteY0" fmla="*/ 0 h 21600"/>
                <a:gd name="connsiteX1" fmla="*/ 0 w 21612"/>
                <a:gd name="connsiteY1" fmla="*/ 9365 h 21600"/>
                <a:gd name="connsiteX2" fmla="*/ 10812 w 21612"/>
                <a:gd name="connsiteY2" fmla="*/ 21600 h 21600"/>
                <a:gd name="connsiteX3" fmla="*/ 21612 w 21612"/>
                <a:gd name="connsiteY3" fmla="*/ 9469 h 21600"/>
                <a:gd name="connsiteX4" fmla="*/ 10812 w 21612"/>
                <a:gd name="connsiteY4" fmla="*/ 0 h 21600"/>
                <a:gd name="connsiteX0" fmla="*/ 10812 w 21576"/>
                <a:gd name="connsiteY0" fmla="*/ 0 h 21600"/>
                <a:gd name="connsiteX1" fmla="*/ 0 w 21576"/>
                <a:gd name="connsiteY1" fmla="*/ 9365 h 21600"/>
                <a:gd name="connsiteX2" fmla="*/ 10812 w 21576"/>
                <a:gd name="connsiteY2" fmla="*/ 21600 h 21600"/>
                <a:gd name="connsiteX3" fmla="*/ 21576 w 21576"/>
                <a:gd name="connsiteY3" fmla="*/ 9330 h 21600"/>
                <a:gd name="connsiteX4" fmla="*/ 10812 w 21576"/>
                <a:gd name="connsiteY4" fmla="*/ 0 h 2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576" h="21600">
                  <a:moveTo>
                    <a:pt x="10812" y="0"/>
                  </a:moveTo>
                  <a:lnTo>
                    <a:pt x="0" y="9365"/>
                  </a:lnTo>
                  <a:lnTo>
                    <a:pt x="10812" y="21600"/>
                  </a:lnTo>
                  <a:lnTo>
                    <a:pt x="21576" y="9330"/>
                  </a:lnTo>
                  <a:lnTo>
                    <a:pt x="10812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endParaRPr lang="id-ID" sz="675"/>
            </a:p>
          </p:txBody>
        </p:sp>
        <p:sp>
          <p:nvSpPr>
            <p:cNvPr id="23" name="AutoShape 6">
              <a:extLst>
                <a:ext uri="{FF2B5EF4-FFF2-40B4-BE49-F238E27FC236}">
                  <a16:creationId xmlns:a16="http://schemas.microsoft.com/office/drawing/2014/main" id="{F1E52093-4295-4106-B6A6-806C5732F4D1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3798" y="4123078"/>
              <a:ext cx="2730962" cy="2089603"/>
            </a:xfrm>
            <a:custGeom>
              <a:avLst/>
              <a:gdLst>
                <a:gd name="T0" fmla="*/ 1990605 w 21600"/>
                <a:gd name="T1" fmla="*/ 1523119 h 21600"/>
                <a:gd name="T2" fmla="*/ 1990605 w 21600"/>
                <a:gd name="T3" fmla="*/ 1523119 h 21600"/>
                <a:gd name="T4" fmla="*/ 1990605 w 21600"/>
                <a:gd name="T5" fmla="*/ 1523119 h 21600"/>
                <a:gd name="T6" fmla="*/ 1990605 w 21600"/>
                <a:gd name="T7" fmla="*/ 1523119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6858" y="0"/>
                  </a:moveTo>
                  <a:lnTo>
                    <a:pt x="0" y="8486"/>
                  </a:lnTo>
                  <a:lnTo>
                    <a:pt x="0" y="21599"/>
                  </a:lnTo>
                  <a:lnTo>
                    <a:pt x="21599" y="10727"/>
                  </a:lnTo>
                  <a:lnTo>
                    <a:pt x="16858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endParaRPr lang="id-ID" sz="675"/>
            </a:p>
          </p:txBody>
        </p:sp>
        <p:sp>
          <p:nvSpPr>
            <p:cNvPr id="26" name="AutoShape 8">
              <a:extLst>
                <a:ext uri="{FF2B5EF4-FFF2-40B4-BE49-F238E27FC236}">
                  <a16:creationId xmlns:a16="http://schemas.microsoft.com/office/drawing/2014/main" id="{5005BE1F-B2CE-4B39-BD26-55BA7B82C3EB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3923" y="4123078"/>
              <a:ext cx="2730962" cy="2089601"/>
            </a:xfrm>
            <a:custGeom>
              <a:avLst/>
              <a:gdLst>
                <a:gd name="T0" fmla="*/ 1990605 w 21600"/>
                <a:gd name="T1" fmla="*/ 1523119 h 21600"/>
                <a:gd name="T2" fmla="*/ 1990605 w 21600"/>
                <a:gd name="T3" fmla="*/ 1523119 h 21600"/>
                <a:gd name="T4" fmla="*/ 1990605 w 21600"/>
                <a:gd name="T5" fmla="*/ 1523119 h 21600"/>
                <a:gd name="T6" fmla="*/ 1990605 w 21600"/>
                <a:gd name="T7" fmla="*/ 1523119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4741" y="0"/>
                  </a:moveTo>
                  <a:lnTo>
                    <a:pt x="0" y="10727"/>
                  </a:lnTo>
                  <a:lnTo>
                    <a:pt x="21599" y="21599"/>
                  </a:lnTo>
                  <a:lnTo>
                    <a:pt x="21599" y="8486"/>
                  </a:lnTo>
                  <a:lnTo>
                    <a:pt x="474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endParaRPr lang="id-ID" sz="675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2023B0E4-A730-4878-A199-85EBCFFB3629}"/>
              </a:ext>
            </a:extLst>
          </p:cNvPr>
          <p:cNvGrpSpPr/>
          <p:nvPr/>
        </p:nvGrpSpPr>
        <p:grpSpPr>
          <a:xfrm>
            <a:off x="5115200" y="2569755"/>
            <a:ext cx="3263236" cy="1837508"/>
            <a:chOff x="6698042" y="2422217"/>
            <a:chExt cx="4012599" cy="2259470"/>
          </a:xfrm>
        </p:grpSpPr>
        <p:sp>
          <p:nvSpPr>
            <p:cNvPr id="28" name="AutoShape 13">
              <a:extLst>
                <a:ext uri="{FF2B5EF4-FFF2-40B4-BE49-F238E27FC236}">
                  <a16:creationId xmlns:a16="http://schemas.microsoft.com/office/drawing/2014/main" id="{C6D8D8F1-31E9-4C8B-BB7D-5ABF3EDE9A1E}"/>
                </a:ext>
              </a:extLst>
            </p:cNvPr>
            <p:cNvSpPr>
              <a:spLocks/>
            </p:cNvSpPr>
            <p:nvPr/>
          </p:nvSpPr>
          <p:spPr bwMode="auto">
            <a:xfrm>
              <a:off x="7291875" y="2422217"/>
              <a:ext cx="2822527" cy="1002878"/>
            </a:xfrm>
            <a:custGeom>
              <a:avLst/>
              <a:gdLst>
                <a:gd name="T0" fmla="*/ 2104537 w 21600"/>
                <a:gd name="T1" fmla="*/ 731139 h 21600"/>
                <a:gd name="T2" fmla="*/ 2104537 w 21600"/>
                <a:gd name="T3" fmla="*/ 731139 h 21600"/>
                <a:gd name="T4" fmla="*/ 2104537 w 21600"/>
                <a:gd name="T5" fmla="*/ 731139 h 21600"/>
                <a:gd name="T6" fmla="*/ 2104537 w 21600"/>
                <a:gd name="T7" fmla="*/ 731139 h 21600"/>
                <a:gd name="T8" fmla="*/ 0 60000 65536"/>
                <a:gd name="T9" fmla="*/ 0 60000 65536"/>
                <a:gd name="T10" fmla="*/ 0 60000 65536"/>
                <a:gd name="T11" fmla="*/ 0 60000 65536"/>
                <a:gd name="connsiteX0" fmla="*/ 10533 w 21333"/>
                <a:gd name="connsiteY0" fmla="*/ 0 h 21600"/>
                <a:gd name="connsiteX1" fmla="*/ 0 w 21333"/>
                <a:gd name="connsiteY1" fmla="*/ 9520 h 21600"/>
                <a:gd name="connsiteX2" fmla="*/ 10533 w 21333"/>
                <a:gd name="connsiteY2" fmla="*/ 21600 h 21600"/>
                <a:gd name="connsiteX3" fmla="*/ 21333 w 21333"/>
                <a:gd name="connsiteY3" fmla="*/ 9469 h 21600"/>
                <a:gd name="connsiteX4" fmla="*/ 10533 w 21333"/>
                <a:gd name="connsiteY4" fmla="*/ 0 h 21600"/>
                <a:gd name="connsiteX0" fmla="*/ 10569 w 21369"/>
                <a:gd name="connsiteY0" fmla="*/ 0 h 21600"/>
                <a:gd name="connsiteX1" fmla="*/ 0 w 21369"/>
                <a:gd name="connsiteY1" fmla="*/ 9674 h 21600"/>
                <a:gd name="connsiteX2" fmla="*/ 10569 w 21369"/>
                <a:gd name="connsiteY2" fmla="*/ 21600 h 21600"/>
                <a:gd name="connsiteX3" fmla="*/ 21369 w 21369"/>
                <a:gd name="connsiteY3" fmla="*/ 9469 h 21600"/>
                <a:gd name="connsiteX4" fmla="*/ 10569 w 21369"/>
                <a:gd name="connsiteY4" fmla="*/ 0 h 21600"/>
                <a:gd name="connsiteX0" fmla="*/ 10569 w 21120"/>
                <a:gd name="connsiteY0" fmla="*/ 0 h 21600"/>
                <a:gd name="connsiteX1" fmla="*/ 0 w 21120"/>
                <a:gd name="connsiteY1" fmla="*/ 9674 h 21600"/>
                <a:gd name="connsiteX2" fmla="*/ 10569 w 21120"/>
                <a:gd name="connsiteY2" fmla="*/ 21600 h 21600"/>
                <a:gd name="connsiteX3" fmla="*/ 21120 w 21120"/>
                <a:gd name="connsiteY3" fmla="*/ 9674 h 21600"/>
                <a:gd name="connsiteX4" fmla="*/ 10569 w 21120"/>
                <a:gd name="connsiteY4" fmla="*/ 0 h 2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120" h="21600">
                  <a:moveTo>
                    <a:pt x="10569" y="0"/>
                  </a:moveTo>
                  <a:lnTo>
                    <a:pt x="0" y="9674"/>
                  </a:lnTo>
                  <a:lnTo>
                    <a:pt x="10569" y="21600"/>
                  </a:lnTo>
                  <a:lnTo>
                    <a:pt x="21120" y="9674"/>
                  </a:lnTo>
                  <a:lnTo>
                    <a:pt x="10569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endParaRPr lang="id-ID" sz="675"/>
            </a:p>
          </p:txBody>
        </p:sp>
        <p:sp>
          <p:nvSpPr>
            <p:cNvPr id="29" name="AutoShape 14">
              <a:extLst>
                <a:ext uri="{FF2B5EF4-FFF2-40B4-BE49-F238E27FC236}">
                  <a16:creationId xmlns:a16="http://schemas.microsoft.com/office/drawing/2014/main" id="{6A8E94CF-6EFF-4C16-B7F9-338FE948705F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3797" y="2871932"/>
              <a:ext cx="2006844" cy="1809754"/>
            </a:xfrm>
            <a:custGeom>
              <a:avLst/>
              <a:gdLst>
                <a:gd name="T0" fmla="*/ 1463094 w 21600"/>
                <a:gd name="T1" fmla="*/ 1319385 h 21600"/>
                <a:gd name="T2" fmla="*/ 1463094 w 21600"/>
                <a:gd name="T3" fmla="*/ 1319385 h 21600"/>
                <a:gd name="T4" fmla="*/ 1463094 w 21600"/>
                <a:gd name="T5" fmla="*/ 1319385 h 21600"/>
                <a:gd name="T6" fmla="*/ 1463094 w 21600"/>
                <a:gd name="T7" fmla="*/ 1319385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5151" y="0"/>
                  </a:moveTo>
                  <a:lnTo>
                    <a:pt x="0" y="6467"/>
                  </a:lnTo>
                  <a:lnTo>
                    <a:pt x="0" y="21599"/>
                  </a:lnTo>
                  <a:lnTo>
                    <a:pt x="21599" y="12378"/>
                  </a:lnTo>
                  <a:lnTo>
                    <a:pt x="15151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endParaRPr lang="id-ID" sz="675"/>
            </a:p>
          </p:txBody>
        </p:sp>
        <p:sp>
          <p:nvSpPr>
            <p:cNvPr id="30" name="AutoShape 15">
              <a:extLst>
                <a:ext uri="{FF2B5EF4-FFF2-40B4-BE49-F238E27FC236}">
                  <a16:creationId xmlns:a16="http://schemas.microsoft.com/office/drawing/2014/main" id="{DE76DDD8-56B7-462F-8023-8388D06F2F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8042" y="2871933"/>
              <a:ext cx="2006844" cy="1809754"/>
            </a:xfrm>
            <a:custGeom>
              <a:avLst/>
              <a:gdLst>
                <a:gd name="T0" fmla="*/ 1463094 w 21600"/>
                <a:gd name="T1" fmla="*/ 1319385 h 21600"/>
                <a:gd name="T2" fmla="*/ 1463094 w 21600"/>
                <a:gd name="T3" fmla="*/ 1319385 h 21600"/>
                <a:gd name="T4" fmla="*/ 1463094 w 21600"/>
                <a:gd name="T5" fmla="*/ 1319385 h 21600"/>
                <a:gd name="T6" fmla="*/ 1463094 w 21600"/>
                <a:gd name="T7" fmla="*/ 1319385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6448" y="0"/>
                  </a:moveTo>
                  <a:lnTo>
                    <a:pt x="0" y="12378"/>
                  </a:lnTo>
                  <a:lnTo>
                    <a:pt x="21599" y="21599"/>
                  </a:lnTo>
                  <a:lnTo>
                    <a:pt x="21599" y="6467"/>
                  </a:lnTo>
                  <a:lnTo>
                    <a:pt x="644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endParaRPr lang="id-ID" sz="675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15B7D79F-FA56-49B0-B952-757C64D8EE44}"/>
              </a:ext>
            </a:extLst>
          </p:cNvPr>
          <p:cNvGrpSpPr/>
          <p:nvPr/>
        </p:nvGrpSpPr>
        <p:grpSpPr>
          <a:xfrm>
            <a:off x="5687262" y="1766566"/>
            <a:ext cx="2119110" cy="1428386"/>
            <a:chOff x="7401473" y="1434585"/>
            <a:chExt cx="2605739" cy="1756397"/>
          </a:xfrm>
        </p:grpSpPr>
        <p:sp>
          <p:nvSpPr>
            <p:cNvPr id="32" name="AutoShape 17">
              <a:extLst>
                <a:ext uri="{FF2B5EF4-FFF2-40B4-BE49-F238E27FC236}">
                  <a16:creationId xmlns:a16="http://schemas.microsoft.com/office/drawing/2014/main" id="{C918B8F2-9904-4FE0-AC52-DA7F8E828363}"/>
                </a:ext>
              </a:extLst>
            </p:cNvPr>
            <p:cNvSpPr>
              <a:spLocks/>
            </p:cNvSpPr>
            <p:nvPr/>
          </p:nvSpPr>
          <p:spPr bwMode="auto">
            <a:xfrm>
              <a:off x="7994573" y="1434585"/>
              <a:ext cx="1419538" cy="507428"/>
            </a:xfrm>
            <a:custGeom>
              <a:avLst/>
              <a:gdLst>
                <a:gd name="T0" fmla="*/ 1065832 w 21600"/>
                <a:gd name="T1" fmla="*/ 370019 h 21600"/>
                <a:gd name="T2" fmla="*/ 1065832 w 21600"/>
                <a:gd name="T3" fmla="*/ 370019 h 21600"/>
                <a:gd name="T4" fmla="*/ 1065832 w 21600"/>
                <a:gd name="T5" fmla="*/ 370019 h 21600"/>
                <a:gd name="T6" fmla="*/ 1065832 w 21600"/>
                <a:gd name="T7" fmla="*/ 370019 h 21600"/>
                <a:gd name="T8" fmla="*/ 0 60000 65536"/>
                <a:gd name="T9" fmla="*/ 0 60000 65536"/>
                <a:gd name="T10" fmla="*/ 0 60000 65536"/>
                <a:gd name="T11" fmla="*/ 0 60000 65536"/>
                <a:gd name="connsiteX0" fmla="*/ 10378 w 21178"/>
                <a:gd name="connsiteY0" fmla="*/ 0 h 21600"/>
                <a:gd name="connsiteX1" fmla="*/ 0 w 21178"/>
                <a:gd name="connsiteY1" fmla="*/ 9469 h 21600"/>
                <a:gd name="connsiteX2" fmla="*/ 10378 w 21178"/>
                <a:gd name="connsiteY2" fmla="*/ 21600 h 21600"/>
                <a:gd name="connsiteX3" fmla="*/ 21178 w 21178"/>
                <a:gd name="connsiteY3" fmla="*/ 9469 h 21600"/>
                <a:gd name="connsiteX4" fmla="*/ 10378 w 21178"/>
                <a:gd name="connsiteY4" fmla="*/ 0 h 21600"/>
                <a:gd name="connsiteX0" fmla="*/ 10378 w 20967"/>
                <a:gd name="connsiteY0" fmla="*/ 0 h 21600"/>
                <a:gd name="connsiteX1" fmla="*/ 0 w 20967"/>
                <a:gd name="connsiteY1" fmla="*/ 9469 h 21600"/>
                <a:gd name="connsiteX2" fmla="*/ 10378 w 20967"/>
                <a:gd name="connsiteY2" fmla="*/ 21600 h 21600"/>
                <a:gd name="connsiteX3" fmla="*/ 20967 w 20967"/>
                <a:gd name="connsiteY3" fmla="*/ 9266 h 21600"/>
                <a:gd name="connsiteX4" fmla="*/ 10378 w 20967"/>
                <a:gd name="connsiteY4" fmla="*/ 0 h 2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967" h="21600">
                  <a:moveTo>
                    <a:pt x="10378" y="0"/>
                  </a:moveTo>
                  <a:lnTo>
                    <a:pt x="0" y="9469"/>
                  </a:lnTo>
                  <a:lnTo>
                    <a:pt x="10378" y="21600"/>
                  </a:lnTo>
                  <a:lnTo>
                    <a:pt x="20967" y="9266"/>
                  </a:lnTo>
                  <a:lnTo>
                    <a:pt x="10378" y="0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endParaRPr lang="id-ID" sz="675"/>
            </a:p>
          </p:txBody>
        </p:sp>
        <p:sp>
          <p:nvSpPr>
            <p:cNvPr id="33" name="AutoShape 18">
              <a:extLst>
                <a:ext uri="{FF2B5EF4-FFF2-40B4-BE49-F238E27FC236}">
                  <a16:creationId xmlns:a16="http://schemas.microsoft.com/office/drawing/2014/main" id="{B792B0D1-E3B7-4B4B-AD67-10C222B5F325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4886" y="1652365"/>
              <a:ext cx="1302326" cy="1538617"/>
            </a:xfrm>
            <a:custGeom>
              <a:avLst/>
              <a:gdLst>
                <a:gd name="T0" fmla="*/ 949170 w 21600"/>
                <a:gd name="T1" fmla="*/ 1121967 h 21600"/>
                <a:gd name="T2" fmla="*/ 949170 w 21600"/>
                <a:gd name="T3" fmla="*/ 1121967 h 21600"/>
                <a:gd name="T4" fmla="*/ 949170 w 21600"/>
                <a:gd name="T5" fmla="*/ 1121967 h 21600"/>
                <a:gd name="T6" fmla="*/ 949170 w 21600"/>
                <a:gd name="T7" fmla="*/ 1121967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1661" y="0"/>
                  </a:moveTo>
                  <a:lnTo>
                    <a:pt x="0" y="3801"/>
                  </a:lnTo>
                  <a:lnTo>
                    <a:pt x="0" y="21600"/>
                  </a:lnTo>
                  <a:lnTo>
                    <a:pt x="21600" y="14559"/>
                  </a:lnTo>
                  <a:lnTo>
                    <a:pt x="11661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endParaRPr lang="id-ID" sz="675"/>
            </a:p>
          </p:txBody>
        </p:sp>
        <p:sp>
          <p:nvSpPr>
            <p:cNvPr id="34" name="AutoShape 19">
              <a:extLst>
                <a:ext uri="{FF2B5EF4-FFF2-40B4-BE49-F238E27FC236}">
                  <a16:creationId xmlns:a16="http://schemas.microsoft.com/office/drawing/2014/main" id="{1F916130-E058-4A58-A698-3878590EDBB4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1473" y="1652365"/>
              <a:ext cx="1303413" cy="1538617"/>
            </a:xfrm>
            <a:custGeom>
              <a:avLst/>
              <a:gdLst>
                <a:gd name="T0" fmla="*/ 949963 w 21600"/>
                <a:gd name="T1" fmla="*/ 1121967 h 21600"/>
                <a:gd name="T2" fmla="*/ 949963 w 21600"/>
                <a:gd name="T3" fmla="*/ 1121967 h 21600"/>
                <a:gd name="T4" fmla="*/ 949963 w 21600"/>
                <a:gd name="T5" fmla="*/ 1121967 h 21600"/>
                <a:gd name="T6" fmla="*/ 949963 w 21600"/>
                <a:gd name="T7" fmla="*/ 1121967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9938" y="0"/>
                  </a:moveTo>
                  <a:lnTo>
                    <a:pt x="0" y="14559"/>
                  </a:lnTo>
                  <a:lnTo>
                    <a:pt x="21600" y="21600"/>
                  </a:lnTo>
                  <a:lnTo>
                    <a:pt x="21600" y="3801"/>
                  </a:lnTo>
                  <a:lnTo>
                    <a:pt x="993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endParaRPr lang="id-ID" sz="675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0D4EC691-588D-4163-84E6-A09622DD71F6}"/>
              </a:ext>
            </a:extLst>
          </p:cNvPr>
          <p:cNvGrpSpPr/>
          <p:nvPr/>
        </p:nvGrpSpPr>
        <p:grpSpPr>
          <a:xfrm>
            <a:off x="6264637" y="953634"/>
            <a:ext cx="964358" cy="1019262"/>
            <a:chOff x="8111435" y="434973"/>
            <a:chExt cx="1185812" cy="1253324"/>
          </a:xfrm>
        </p:grpSpPr>
        <p:sp>
          <p:nvSpPr>
            <p:cNvPr id="36" name="AutoShape 21">
              <a:extLst>
                <a:ext uri="{FF2B5EF4-FFF2-40B4-BE49-F238E27FC236}">
                  <a16:creationId xmlns:a16="http://schemas.microsoft.com/office/drawing/2014/main" id="{3DF49396-F528-4212-A573-73A4EC43E618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3798" y="434973"/>
              <a:ext cx="593449" cy="1253324"/>
            </a:xfrm>
            <a:custGeom>
              <a:avLst/>
              <a:gdLst>
                <a:gd name="T0" fmla="*/ 432267 w 21600"/>
                <a:gd name="T1" fmla="*/ 913958 h 21600"/>
                <a:gd name="T2" fmla="*/ 432267 w 21600"/>
                <a:gd name="T3" fmla="*/ 913958 h 21600"/>
                <a:gd name="T4" fmla="*/ 432267 w 21600"/>
                <a:gd name="T5" fmla="*/ 913958 h 21600"/>
                <a:gd name="T6" fmla="*/ 432267 w 21600"/>
                <a:gd name="T7" fmla="*/ 91395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0" y="21600"/>
                  </a:lnTo>
                  <a:lnTo>
                    <a:pt x="21599" y="176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endParaRPr lang="id-ID" sz="675"/>
            </a:p>
          </p:txBody>
        </p:sp>
        <p:sp>
          <p:nvSpPr>
            <p:cNvPr id="37" name="AutoShape 22">
              <a:extLst>
                <a:ext uri="{FF2B5EF4-FFF2-40B4-BE49-F238E27FC236}">
                  <a16:creationId xmlns:a16="http://schemas.microsoft.com/office/drawing/2014/main" id="{B4A00BB5-B2B0-4F32-A4E0-EE17FAF589BC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1435" y="434973"/>
              <a:ext cx="592363" cy="1253324"/>
            </a:xfrm>
            <a:custGeom>
              <a:avLst/>
              <a:gdLst>
                <a:gd name="T0" fmla="*/ 431474 w 21600"/>
                <a:gd name="T1" fmla="*/ 913958 h 21600"/>
                <a:gd name="T2" fmla="*/ 431474 w 21600"/>
                <a:gd name="T3" fmla="*/ 913958 h 21600"/>
                <a:gd name="T4" fmla="*/ 431474 w 21600"/>
                <a:gd name="T5" fmla="*/ 913958 h 21600"/>
                <a:gd name="T6" fmla="*/ 431474 w 21600"/>
                <a:gd name="T7" fmla="*/ 91395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0"/>
                  </a:moveTo>
                  <a:lnTo>
                    <a:pt x="0" y="17667"/>
                  </a:lnTo>
                  <a:lnTo>
                    <a:pt x="21599" y="21600"/>
                  </a:lnTo>
                  <a:lnTo>
                    <a:pt x="21599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endParaRPr lang="id-ID" sz="675"/>
            </a:p>
          </p:txBody>
        </p:sp>
      </p:grpSp>
      <p:sp>
        <p:nvSpPr>
          <p:cNvPr id="38" name="AutoShape 29">
            <a:extLst>
              <a:ext uri="{FF2B5EF4-FFF2-40B4-BE49-F238E27FC236}">
                <a16:creationId xmlns:a16="http://schemas.microsoft.com/office/drawing/2014/main" id="{6C445963-95CA-49A2-A2AC-8956A630EEF0}"/>
              </a:ext>
            </a:extLst>
          </p:cNvPr>
          <p:cNvSpPr>
            <a:spLocks/>
          </p:cNvSpPr>
          <p:nvPr/>
        </p:nvSpPr>
        <p:spPr bwMode="auto">
          <a:xfrm rot="1241860">
            <a:off x="5200442" y="4556918"/>
            <a:ext cx="925394" cy="38875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171450">
              <a:lnSpc>
                <a:spcPct val="120000"/>
              </a:lnSpc>
              <a:defRPr/>
            </a:pPr>
            <a:r>
              <a:rPr lang="en-US" sz="975" dirty="0">
                <a:solidFill>
                  <a:schemeClr val="bg2"/>
                </a:solidFill>
                <a:latin typeface="+mj-lt"/>
                <a:ea typeface="ＭＳ Ｐゴシック" charset="0"/>
                <a:cs typeface="Roboto" charset="0"/>
                <a:sym typeface="Roboto" charset="0"/>
              </a:rPr>
              <a:t>Bottom</a:t>
            </a:r>
            <a:endParaRPr lang="en-US" sz="675" dirty="0">
              <a:solidFill>
                <a:schemeClr val="bg2"/>
              </a:solidFill>
              <a:latin typeface="+mj-lt"/>
              <a:ea typeface="ＭＳ Ｐゴシック" charset="0"/>
              <a:cs typeface="Roboto" charset="0"/>
              <a:sym typeface="Roboto" charset="0"/>
            </a:endParaRPr>
          </a:p>
        </p:txBody>
      </p:sp>
      <p:sp>
        <p:nvSpPr>
          <p:cNvPr id="39" name="AutoShape 30">
            <a:extLst>
              <a:ext uri="{FF2B5EF4-FFF2-40B4-BE49-F238E27FC236}">
                <a16:creationId xmlns:a16="http://schemas.microsoft.com/office/drawing/2014/main" id="{251CC93F-1243-469F-9640-E83082AEC6F6}"/>
              </a:ext>
            </a:extLst>
          </p:cNvPr>
          <p:cNvSpPr>
            <a:spLocks/>
          </p:cNvSpPr>
          <p:nvPr/>
        </p:nvSpPr>
        <p:spPr bwMode="auto">
          <a:xfrm rot="1161022">
            <a:off x="5727343" y="3434048"/>
            <a:ext cx="581805" cy="38875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171450">
              <a:lnSpc>
                <a:spcPct val="120000"/>
              </a:lnSpc>
              <a:defRPr/>
            </a:pPr>
            <a:r>
              <a:rPr lang="en-US" sz="975">
                <a:solidFill>
                  <a:schemeClr val="bg2"/>
                </a:solidFill>
                <a:latin typeface="+mj-lt"/>
                <a:ea typeface="ＭＳ Ｐゴシック" charset="0"/>
                <a:cs typeface="Roboto" charset="0"/>
                <a:sym typeface="Roboto" charset="0"/>
              </a:rPr>
              <a:t>Middle</a:t>
            </a:r>
            <a:endParaRPr lang="en-US" sz="675">
              <a:solidFill>
                <a:schemeClr val="bg2"/>
              </a:solidFill>
              <a:latin typeface="+mj-lt"/>
              <a:ea typeface="ＭＳ Ｐゴシック" charset="0"/>
              <a:cs typeface="Roboto" charset="0"/>
              <a:sym typeface="Roboto" charset="0"/>
            </a:endParaRPr>
          </a:p>
        </p:txBody>
      </p:sp>
      <p:sp>
        <p:nvSpPr>
          <p:cNvPr id="40" name="AutoShape 31">
            <a:extLst>
              <a:ext uri="{FF2B5EF4-FFF2-40B4-BE49-F238E27FC236}">
                <a16:creationId xmlns:a16="http://schemas.microsoft.com/office/drawing/2014/main" id="{A702E21B-EE6D-49EE-BC80-F091C0CF01EF}"/>
              </a:ext>
            </a:extLst>
          </p:cNvPr>
          <p:cNvSpPr>
            <a:spLocks/>
          </p:cNvSpPr>
          <p:nvPr/>
        </p:nvSpPr>
        <p:spPr bwMode="auto">
          <a:xfrm rot="1056546">
            <a:off x="6018691" y="2391759"/>
            <a:ext cx="581805" cy="38875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171450">
              <a:lnSpc>
                <a:spcPct val="120000"/>
              </a:lnSpc>
              <a:defRPr/>
            </a:pPr>
            <a:r>
              <a:rPr lang="en-US" sz="975">
                <a:solidFill>
                  <a:schemeClr val="bg2"/>
                </a:solidFill>
                <a:latin typeface="+mj-lt"/>
                <a:ea typeface="ＭＳ Ｐゴシック" charset="0"/>
                <a:cs typeface="Roboto" charset="0"/>
                <a:sym typeface="Roboto" charset="0"/>
              </a:rPr>
              <a:t>Upper</a:t>
            </a:r>
            <a:endParaRPr lang="en-US" sz="675">
              <a:solidFill>
                <a:schemeClr val="bg2"/>
              </a:solidFill>
              <a:latin typeface="+mj-lt"/>
              <a:ea typeface="ＭＳ Ｐゴシック" charset="0"/>
              <a:cs typeface="Roboto" charset="0"/>
              <a:sym typeface="Roboto" charset="0"/>
            </a:endParaRPr>
          </a:p>
        </p:txBody>
      </p:sp>
      <p:sp>
        <p:nvSpPr>
          <p:cNvPr id="41" name="AutoShape 32">
            <a:extLst>
              <a:ext uri="{FF2B5EF4-FFF2-40B4-BE49-F238E27FC236}">
                <a16:creationId xmlns:a16="http://schemas.microsoft.com/office/drawing/2014/main" id="{30FCD68E-D7D0-46D8-868D-5FBE0C1A50F3}"/>
              </a:ext>
            </a:extLst>
          </p:cNvPr>
          <p:cNvSpPr>
            <a:spLocks/>
          </p:cNvSpPr>
          <p:nvPr/>
        </p:nvSpPr>
        <p:spPr bwMode="auto">
          <a:xfrm rot="596028">
            <a:off x="6309147" y="1399951"/>
            <a:ext cx="581805" cy="38875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171450">
              <a:lnSpc>
                <a:spcPct val="120000"/>
              </a:lnSpc>
              <a:defRPr/>
            </a:pPr>
            <a:r>
              <a:rPr lang="en-US" sz="975" dirty="0">
                <a:solidFill>
                  <a:schemeClr val="bg2"/>
                </a:solidFill>
                <a:latin typeface="+mj-lt"/>
                <a:ea typeface="ＭＳ Ｐゴシック" charset="0"/>
                <a:cs typeface="Roboto" charset="0"/>
                <a:sym typeface="Roboto" charset="0"/>
              </a:rPr>
              <a:t>Top</a:t>
            </a:r>
            <a:endParaRPr lang="en-US" sz="675" dirty="0">
              <a:solidFill>
                <a:schemeClr val="bg2"/>
              </a:solidFill>
              <a:latin typeface="+mj-lt"/>
              <a:ea typeface="ＭＳ Ｐゴシック" charset="0"/>
              <a:cs typeface="Roboto" charset="0"/>
              <a:sym typeface="Roboto" charset="0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1DC58C3-B1E0-4288-A3A1-B80457E60AD6}"/>
              </a:ext>
            </a:extLst>
          </p:cNvPr>
          <p:cNvSpPr/>
          <p:nvPr/>
        </p:nvSpPr>
        <p:spPr>
          <a:xfrm>
            <a:off x="691139" y="4789956"/>
            <a:ext cx="205068" cy="20506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AF5AAB7E-B558-4863-B048-79D6BD9D8B49}"/>
              </a:ext>
            </a:extLst>
          </p:cNvPr>
          <p:cNvSpPr txBox="1"/>
          <p:nvPr/>
        </p:nvSpPr>
        <p:spPr>
          <a:xfrm>
            <a:off x="932895" y="4764010"/>
            <a:ext cx="14590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dirty="0">
                <a:latin typeface="+mj-lt"/>
              </a:rPr>
              <a:t>Upper</a:t>
            </a:r>
            <a:endParaRPr lang="en-US" sz="1200" b="1" dirty="0"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5D60919-8932-4EB6-904E-3B6C7D5BC2CA}"/>
              </a:ext>
            </a:extLst>
          </p:cNvPr>
          <p:cNvSpPr txBox="1"/>
          <p:nvPr/>
        </p:nvSpPr>
        <p:spPr>
          <a:xfrm>
            <a:off x="932895" y="5028040"/>
            <a:ext cx="1923536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adipiscing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id-ID" sz="1100" dirty="0"/>
              <a:t>at.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984D7D65-3ACD-46B3-B030-BFB3D88F10CD}"/>
              </a:ext>
            </a:extLst>
          </p:cNvPr>
          <p:cNvSpPr/>
          <p:nvPr/>
        </p:nvSpPr>
        <p:spPr>
          <a:xfrm>
            <a:off x="691139" y="3406220"/>
            <a:ext cx="205068" cy="2050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AB6EC58-44CF-4F90-83E6-1988D4AD9FAA}"/>
              </a:ext>
            </a:extLst>
          </p:cNvPr>
          <p:cNvSpPr txBox="1"/>
          <p:nvPr/>
        </p:nvSpPr>
        <p:spPr>
          <a:xfrm>
            <a:off x="932895" y="3380274"/>
            <a:ext cx="14590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dirty="0">
                <a:latin typeface="+mj-lt"/>
              </a:rPr>
              <a:t>Bottom</a:t>
            </a:r>
            <a:endParaRPr lang="en-US" sz="1200" b="1" dirty="0">
              <a:latin typeface="+mj-lt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93A75258-5B7A-4669-AABA-3FC445B5C05B}"/>
              </a:ext>
            </a:extLst>
          </p:cNvPr>
          <p:cNvSpPr txBox="1"/>
          <p:nvPr/>
        </p:nvSpPr>
        <p:spPr>
          <a:xfrm>
            <a:off x="932895" y="3644304"/>
            <a:ext cx="1923536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adipiscing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id-ID" sz="1100" dirty="0"/>
              <a:t>at.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645C5EF0-CB97-4AE8-8E45-528D003526E3}"/>
              </a:ext>
            </a:extLst>
          </p:cNvPr>
          <p:cNvSpPr/>
          <p:nvPr/>
        </p:nvSpPr>
        <p:spPr>
          <a:xfrm>
            <a:off x="2788793" y="4789956"/>
            <a:ext cx="205068" cy="20506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319861C-165D-4182-9BED-3DB9D1B0BF70}"/>
              </a:ext>
            </a:extLst>
          </p:cNvPr>
          <p:cNvSpPr txBox="1"/>
          <p:nvPr/>
        </p:nvSpPr>
        <p:spPr>
          <a:xfrm>
            <a:off x="3030549" y="4764010"/>
            <a:ext cx="14590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dirty="0">
                <a:latin typeface="+mj-lt"/>
              </a:rPr>
              <a:t>Top</a:t>
            </a:r>
            <a:endParaRPr lang="en-US" sz="1200" b="1" dirty="0">
              <a:latin typeface="+mj-l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3EE82A5A-CB85-4C6A-9184-DA1D6A8D8512}"/>
              </a:ext>
            </a:extLst>
          </p:cNvPr>
          <p:cNvSpPr txBox="1"/>
          <p:nvPr/>
        </p:nvSpPr>
        <p:spPr>
          <a:xfrm>
            <a:off x="3030550" y="5028040"/>
            <a:ext cx="1923536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adipiscing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id-ID" sz="1100" dirty="0"/>
              <a:t>at.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5762AF22-1DC2-470D-B18F-D0A1940E79B0}"/>
              </a:ext>
            </a:extLst>
          </p:cNvPr>
          <p:cNvSpPr/>
          <p:nvPr/>
        </p:nvSpPr>
        <p:spPr>
          <a:xfrm>
            <a:off x="2788793" y="3406220"/>
            <a:ext cx="205068" cy="20506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4964321A-85D1-4F9D-8739-4A508FE789BB}"/>
              </a:ext>
            </a:extLst>
          </p:cNvPr>
          <p:cNvSpPr txBox="1"/>
          <p:nvPr/>
        </p:nvSpPr>
        <p:spPr>
          <a:xfrm>
            <a:off x="3030549" y="3380274"/>
            <a:ext cx="14590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dirty="0">
                <a:latin typeface="+mj-lt"/>
              </a:rPr>
              <a:t>Middle</a:t>
            </a:r>
            <a:endParaRPr lang="en-US" sz="1200" b="1" dirty="0">
              <a:latin typeface="+mj-lt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CBA10533-7CFF-4058-BDD8-D4412878AE4C}"/>
              </a:ext>
            </a:extLst>
          </p:cNvPr>
          <p:cNvSpPr txBox="1"/>
          <p:nvPr/>
        </p:nvSpPr>
        <p:spPr>
          <a:xfrm>
            <a:off x="3030550" y="3644304"/>
            <a:ext cx="1923536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adipiscing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id-ID" sz="1100" dirty="0"/>
              <a:t>at.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915033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058F6C6B-3969-4000-8FEE-E5519442E1D0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A6D63D2D-8142-46EB-BBF2-F5BDDC159442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0B941C8-36DA-411F-84BE-AF8E0DAE47C5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1AE6B8E7-E5E8-49EC-A993-B7274370BDDC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34" name="Freeform 19">
              <a:extLst>
                <a:ext uri="{FF2B5EF4-FFF2-40B4-BE49-F238E27FC236}">
                  <a16:creationId xmlns:a16="http://schemas.microsoft.com/office/drawing/2014/main" id="{AF891B4A-DF8F-436B-B6BB-7D5DC04AFC4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5" name="Freeform 20">
              <a:extLst>
                <a:ext uri="{FF2B5EF4-FFF2-40B4-BE49-F238E27FC236}">
                  <a16:creationId xmlns:a16="http://schemas.microsoft.com/office/drawing/2014/main" id="{4FEDEB9A-7C9C-48C2-B0B5-56D450D1AAE6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AC50C52D-D5B0-4998-881B-915F80DB1EA3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37" name="Freeform 24">
              <a:extLst>
                <a:ext uri="{FF2B5EF4-FFF2-40B4-BE49-F238E27FC236}">
                  <a16:creationId xmlns:a16="http://schemas.microsoft.com/office/drawing/2014/main" id="{76E287CE-5319-4588-AEF0-D2A35D93388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7700177C-F492-437E-B5E4-E13D5F59C4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B6193796-2CD5-436B-B553-F53E9020ED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0" name="Freeform 27">
              <a:extLst>
                <a:ext uri="{FF2B5EF4-FFF2-40B4-BE49-F238E27FC236}">
                  <a16:creationId xmlns:a16="http://schemas.microsoft.com/office/drawing/2014/main" id="{51F6EF4E-778B-4BB0-B02C-AF72F06E4DD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9FEC28AA-3BB8-4795-A5C9-76661CBEBB15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42" name="Freeform 48">
              <a:extLst>
                <a:ext uri="{FF2B5EF4-FFF2-40B4-BE49-F238E27FC236}">
                  <a16:creationId xmlns:a16="http://schemas.microsoft.com/office/drawing/2014/main" id="{5BBEA3A1-08B8-4C3C-803D-C450CB139AEE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3" name="Freeform 49">
              <a:extLst>
                <a:ext uri="{FF2B5EF4-FFF2-40B4-BE49-F238E27FC236}">
                  <a16:creationId xmlns:a16="http://schemas.microsoft.com/office/drawing/2014/main" id="{AD28FE51-FA4E-4AB8-91B9-3E67DBAECA3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29" name="Rectangle 28">
            <a:extLst>
              <a:ext uri="{FF2B5EF4-FFF2-40B4-BE49-F238E27FC236}">
                <a16:creationId xmlns:a16="http://schemas.microsoft.com/office/drawing/2014/main" id="{FFDAA035-7BC2-44FE-A1D5-6CABFA65CAF1}"/>
              </a:ext>
            </a:extLst>
          </p:cNvPr>
          <p:cNvSpPr/>
          <p:nvPr/>
        </p:nvSpPr>
        <p:spPr>
          <a:xfrm>
            <a:off x="4435423" y="-1"/>
            <a:ext cx="4232453" cy="5461001"/>
          </a:xfrm>
          <a:prstGeom prst="rect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606373" y="2010957"/>
            <a:ext cx="2092239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3300" dirty="0">
                <a:latin typeface="+mj-lt"/>
              </a:rPr>
              <a:t>Market</a:t>
            </a:r>
          </a:p>
          <a:p>
            <a:r>
              <a:rPr lang="id-ID" sz="3300" dirty="0">
                <a:latin typeface="+mj-lt"/>
              </a:rPr>
              <a:t>Grows Up</a:t>
            </a:r>
            <a:endParaRPr lang="en-ID" sz="3300" dirty="0">
              <a:latin typeface="+mj-lt"/>
            </a:endParaRPr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40903" y="69850"/>
            <a:ext cx="364297" cy="365125"/>
          </a:xfrm>
        </p:spPr>
        <p:txBody>
          <a:bodyPr/>
          <a:lstStyle/>
          <a:p>
            <a:fld id="{C5773373-833F-4107-AFBE-7CBAC745E715}" type="slidenum">
              <a:rPr lang="en-ID" smtClean="0"/>
              <a:t>23</a:t>
            </a:fld>
            <a:endParaRPr lang="en-ID" dirty="0"/>
          </a:p>
        </p:txBody>
      </p:sp>
      <p:graphicFrame>
        <p:nvGraphicFramePr>
          <p:cNvPr id="22" name="Chart 21">
            <a:extLst>
              <a:ext uri="{FF2B5EF4-FFF2-40B4-BE49-F238E27FC236}">
                <a16:creationId xmlns:a16="http://schemas.microsoft.com/office/drawing/2014/main" id="{F9E8E37A-8D74-434F-9269-BF45F37DB0B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43525283"/>
              </p:ext>
            </p:extLst>
          </p:nvPr>
        </p:nvGraphicFramePr>
        <p:xfrm>
          <a:off x="4655115" y="517585"/>
          <a:ext cx="3882513" cy="4701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3" name="Rectangle 22">
            <a:extLst>
              <a:ext uri="{FF2B5EF4-FFF2-40B4-BE49-F238E27FC236}">
                <a16:creationId xmlns:a16="http://schemas.microsoft.com/office/drawing/2014/main" id="{319C75C1-AB6D-4BFE-B1BC-4E282F1DD489}"/>
              </a:ext>
            </a:extLst>
          </p:cNvPr>
          <p:cNvSpPr/>
          <p:nvPr/>
        </p:nvSpPr>
        <p:spPr>
          <a:xfrm>
            <a:off x="606371" y="3439965"/>
            <a:ext cx="3620571" cy="8253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adipiscing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en-ID" sz="1100" dirty="0" err="1"/>
              <a:t>nulla</a:t>
            </a:r>
            <a:r>
              <a:rPr lang="en-ID" sz="1100" dirty="0"/>
              <a:t> </a:t>
            </a:r>
            <a:r>
              <a:rPr lang="id-ID" sz="1100" dirty="0"/>
              <a:t>at aa </a:t>
            </a:r>
            <a:r>
              <a:rPr lang="en-ID" sz="1100" dirty="0"/>
              <a:t>et ex </a:t>
            </a:r>
            <a:r>
              <a:rPr lang="en-ID" sz="1100" dirty="0" err="1"/>
              <a:t>bibendum</a:t>
            </a:r>
            <a:r>
              <a:rPr lang="en-ID" sz="1100" dirty="0"/>
              <a:t> </a:t>
            </a:r>
            <a:r>
              <a:rPr lang="en-ID" sz="1100" dirty="0" err="1"/>
              <a:t>rhoncus</a:t>
            </a:r>
            <a:r>
              <a:rPr lang="en-ID" sz="1100" dirty="0"/>
              <a:t> vitae</a:t>
            </a:r>
            <a:r>
              <a:rPr lang="id-ID" sz="1100" dirty="0"/>
              <a:t> ke</a:t>
            </a:r>
            <a:r>
              <a:rPr lang="en-ID" sz="1100" dirty="0"/>
              <a:t> </a:t>
            </a:r>
            <a:r>
              <a:rPr lang="en-ID" sz="1100" dirty="0" err="1"/>
              <a:t>nec</a:t>
            </a:r>
            <a:r>
              <a:rPr lang="en-ID" sz="1100" dirty="0"/>
              <a:t> </a:t>
            </a:r>
            <a:r>
              <a:rPr lang="en-ID" sz="1100" dirty="0" err="1"/>
              <a:t>tortor</a:t>
            </a:r>
            <a:r>
              <a:rPr lang="en-ID" sz="1100" dirty="0"/>
              <a:t>. Morbi </a:t>
            </a:r>
            <a:r>
              <a:rPr lang="en-ID" sz="1100" dirty="0" err="1"/>
              <a:t>aliquet</a:t>
            </a:r>
            <a:r>
              <a:rPr lang="en-ID" sz="1100" dirty="0"/>
              <a:t> </a:t>
            </a:r>
            <a:r>
              <a:rPr lang="id-ID" sz="1100" dirty="0"/>
              <a:t>sio </a:t>
            </a:r>
            <a:r>
              <a:rPr lang="en-ID" sz="1100" dirty="0" err="1"/>
              <a:t>metus</a:t>
            </a:r>
            <a:r>
              <a:rPr lang="en-ID" sz="1100" dirty="0"/>
              <a:t> </a:t>
            </a:r>
            <a:r>
              <a:rPr lang="en-ID" sz="1100" dirty="0" err="1"/>
              <a:t>enim</a:t>
            </a:r>
            <a:r>
              <a:rPr lang="en-ID" sz="1100" dirty="0"/>
              <a:t>, non gravida </a:t>
            </a:r>
            <a:r>
              <a:rPr lang="en-ID" sz="1100" dirty="0" err="1"/>
              <a:t>velit</a:t>
            </a:r>
            <a:r>
              <a:rPr lang="en-ID" sz="1100" dirty="0"/>
              <a:t> </a:t>
            </a:r>
            <a:r>
              <a:rPr lang="en-ID" sz="1100" dirty="0" err="1"/>
              <a:t>tempor</a:t>
            </a:r>
            <a:r>
              <a:rPr lang="id-ID" sz="1100" dirty="0"/>
              <a:t>.</a:t>
            </a:r>
            <a:endParaRPr lang="id-ID" sz="1100" dirty="0">
              <a:ea typeface="Roboto" pitchFamily="2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84FD8B5-2C83-4A59-8777-C778B7596A35}"/>
              </a:ext>
            </a:extLst>
          </p:cNvPr>
          <p:cNvSpPr txBox="1"/>
          <p:nvPr/>
        </p:nvSpPr>
        <p:spPr>
          <a:xfrm>
            <a:off x="606372" y="4486048"/>
            <a:ext cx="13451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Description</a:t>
            </a:r>
            <a:endParaRPr lang="en-US" sz="12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B0372822-71A5-4F78-98D9-13ABBB9A262D}"/>
              </a:ext>
            </a:extLst>
          </p:cNvPr>
          <p:cNvSpPr/>
          <p:nvPr/>
        </p:nvSpPr>
        <p:spPr>
          <a:xfrm>
            <a:off x="606371" y="4760700"/>
            <a:ext cx="1784277" cy="571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adipiscing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id-ID" sz="1100" dirty="0"/>
              <a:t>at.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A07260B-767E-461E-A4BE-0EA3C80EBAFB}"/>
              </a:ext>
            </a:extLst>
          </p:cNvPr>
          <p:cNvSpPr txBox="1"/>
          <p:nvPr/>
        </p:nvSpPr>
        <p:spPr>
          <a:xfrm>
            <a:off x="2520897" y="4486048"/>
            <a:ext cx="13451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Description</a:t>
            </a:r>
            <a:endParaRPr lang="en-US" sz="12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8DA3C33-6FE0-44E3-B0E8-19CEA692388A}"/>
              </a:ext>
            </a:extLst>
          </p:cNvPr>
          <p:cNvSpPr/>
          <p:nvPr/>
        </p:nvSpPr>
        <p:spPr>
          <a:xfrm>
            <a:off x="2520897" y="4760700"/>
            <a:ext cx="1784277" cy="571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adipiscing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id-ID" sz="1100" dirty="0"/>
              <a:t>at.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251737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72">
            <a:extLst>
              <a:ext uri="{FF2B5EF4-FFF2-40B4-BE49-F238E27FC236}">
                <a16:creationId xmlns:a16="http://schemas.microsoft.com/office/drawing/2014/main" id="{BD5D32A9-CF99-487B-9631-5023B49E1038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B8B0EB77-878C-4E7B-99B2-4AC33D87BE05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5C5B4C11-C355-4DA8-AFE6-191428FCB400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CB5A6ED5-596F-479E-A6E9-99662B08105B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77" name="Freeform 19">
              <a:extLst>
                <a:ext uri="{FF2B5EF4-FFF2-40B4-BE49-F238E27FC236}">
                  <a16:creationId xmlns:a16="http://schemas.microsoft.com/office/drawing/2014/main" id="{F3919235-4430-469A-9DB7-8CD1B9A9D79C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8" name="Freeform 20">
              <a:extLst>
                <a:ext uri="{FF2B5EF4-FFF2-40B4-BE49-F238E27FC236}">
                  <a16:creationId xmlns:a16="http://schemas.microsoft.com/office/drawing/2014/main" id="{BCCED6CB-2659-46AB-B6F4-39665A28AC6C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40E50004-8DA6-4450-8A0B-5A00298F78C6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80" name="Freeform 24">
              <a:extLst>
                <a:ext uri="{FF2B5EF4-FFF2-40B4-BE49-F238E27FC236}">
                  <a16:creationId xmlns:a16="http://schemas.microsoft.com/office/drawing/2014/main" id="{EFD24471-E4AF-48F3-B70B-015A44ECF19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729C2C1C-6C6F-4B5F-B9A2-3D64AEEDFD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D2C9507A-A34F-499E-AADF-E72740FD0B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83" name="Freeform 27">
              <a:extLst>
                <a:ext uri="{FF2B5EF4-FFF2-40B4-BE49-F238E27FC236}">
                  <a16:creationId xmlns:a16="http://schemas.microsoft.com/office/drawing/2014/main" id="{4D375B2F-7C7F-455C-AA3B-1978A4A5D5E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450B7CE9-426E-4201-A313-5060507AEF69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85" name="Freeform 48">
              <a:extLst>
                <a:ext uri="{FF2B5EF4-FFF2-40B4-BE49-F238E27FC236}">
                  <a16:creationId xmlns:a16="http://schemas.microsoft.com/office/drawing/2014/main" id="{9A5ED30D-1228-4D4A-AADE-84E08B72241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86" name="Freeform 49">
              <a:extLst>
                <a:ext uri="{FF2B5EF4-FFF2-40B4-BE49-F238E27FC236}">
                  <a16:creationId xmlns:a16="http://schemas.microsoft.com/office/drawing/2014/main" id="{6063F388-A423-48F7-9CA9-C8AC8525D5A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49529" y="69850"/>
            <a:ext cx="364297" cy="365125"/>
          </a:xfrm>
        </p:spPr>
        <p:txBody>
          <a:bodyPr/>
          <a:lstStyle/>
          <a:p>
            <a:fld id="{C5773373-833F-4107-AFBE-7CBAC745E715}" type="slidenum">
              <a:rPr lang="en-ID" smtClean="0"/>
              <a:t>24</a:t>
            </a:fld>
            <a:endParaRPr lang="en-ID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802914E-41C6-4D08-AE2B-E5E25357E741}"/>
              </a:ext>
            </a:extLst>
          </p:cNvPr>
          <p:cNvSpPr txBox="1"/>
          <p:nvPr/>
        </p:nvSpPr>
        <p:spPr>
          <a:xfrm>
            <a:off x="4775611" y="1139049"/>
            <a:ext cx="2844048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3300" dirty="0">
                <a:latin typeface="+mj-lt"/>
              </a:rPr>
              <a:t>Introducing</a:t>
            </a:r>
          </a:p>
          <a:p>
            <a:r>
              <a:rPr lang="id-ID" sz="3300" dirty="0">
                <a:latin typeface="+mj-lt"/>
              </a:rPr>
              <a:t>Our Company</a:t>
            </a:r>
            <a:endParaRPr lang="en-ID" sz="3300" dirty="0">
              <a:latin typeface="+mj-lt"/>
            </a:endParaRPr>
          </a:p>
        </p:txBody>
      </p:sp>
      <p:graphicFrame>
        <p:nvGraphicFramePr>
          <p:cNvPr id="28" name="Chart 27">
            <a:extLst>
              <a:ext uri="{FF2B5EF4-FFF2-40B4-BE49-F238E27FC236}">
                <a16:creationId xmlns:a16="http://schemas.microsoft.com/office/drawing/2014/main" id="{CB10C669-5F3C-465B-99DC-1AC11E957AD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58202715"/>
              </p:ext>
            </p:extLst>
          </p:nvPr>
        </p:nvGraphicFramePr>
        <p:xfrm>
          <a:off x="465739" y="3556950"/>
          <a:ext cx="1910580" cy="12737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0" name="TextBox 29">
            <a:extLst>
              <a:ext uri="{FF2B5EF4-FFF2-40B4-BE49-F238E27FC236}">
                <a16:creationId xmlns:a16="http://schemas.microsoft.com/office/drawing/2014/main" id="{47AD79F2-7E15-43B5-A5F2-29450CD650E0}"/>
              </a:ext>
            </a:extLst>
          </p:cNvPr>
          <p:cNvSpPr txBox="1"/>
          <p:nvPr/>
        </p:nvSpPr>
        <p:spPr>
          <a:xfrm>
            <a:off x="761818" y="3970946"/>
            <a:ext cx="131842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100" dirty="0">
                <a:latin typeface="+mj-lt"/>
              </a:rPr>
              <a:t>79%</a:t>
            </a:r>
            <a:endParaRPr lang="en-US" sz="2100" dirty="0">
              <a:latin typeface="+mj-lt"/>
            </a:endParaRPr>
          </a:p>
        </p:txBody>
      </p:sp>
      <p:graphicFrame>
        <p:nvGraphicFramePr>
          <p:cNvPr id="31" name="Chart 30">
            <a:extLst>
              <a:ext uri="{FF2B5EF4-FFF2-40B4-BE49-F238E27FC236}">
                <a16:creationId xmlns:a16="http://schemas.microsoft.com/office/drawing/2014/main" id="{F461C339-0AE4-45D1-9A9B-46FCA4F5097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44929644"/>
              </p:ext>
            </p:extLst>
          </p:nvPr>
        </p:nvGraphicFramePr>
        <p:xfrm>
          <a:off x="465739" y="1113591"/>
          <a:ext cx="1910580" cy="12737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3" name="TextBox 32">
            <a:extLst>
              <a:ext uri="{FF2B5EF4-FFF2-40B4-BE49-F238E27FC236}">
                <a16:creationId xmlns:a16="http://schemas.microsoft.com/office/drawing/2014/main" id="{C49BF033-3423-4F14-92CE-E55B916F3CE2}"/>
              </a:ext>
            </a:extLst>
          </p:cNvPr>
          <p:cNvSpPr txBox="1"/>
          <p:nvPr/>
        </p:nvSpPr>
        <p:spPr>
          <a:xfrm>
            <a:off x="761818" y="1527587"/>
            <a:ext cx="131842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100" dirty="0">
                <a:latin typeface="+mj-lt"/>
              </a:rPr>
              <a:t>60%</a:t>
            </a:r>
            <a:endParaRPr lang="en-US" sz="2100" dirty="0">
              <a:latin typeface="+mj-lt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B22F925-BD7A-4B78-B4C3-FE5E776D5D2A}"/>
              </a:ext>
            </a:extLst>
          </p:cNvPr>
          <p:cNvSpPr txBox="1"/>
          <p:nvPr/>
        </p:nvSpPr>
        <p:spPr>
          <a:xfrm>
            <a:off x="591126" y="4799136"/>
            <a:ext cx="16598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b="1" dirty="0"/>
              <a:t>Product 3</a:t>
            </a:r>
            <a:endParaRPr lang="en-US" sz="1200" b="1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8789744-E7EC-47F4-B737-5B20CE1A6874}"/>
              </a:ext>
            </a:extLst>
          </p:cNvPr>
          <p:cNvSpPr txBox="1"/>
          <p:nvPr/>
        </p:nvSpPr>
        <p:spPr>
          <a:xfrm>
            <a:off x="591126" y="2366902"/>
            <a:ext cx="16598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b="1" dirty="0">
                <a:latin typeface="+mj-lt"/>
              </a:rPr>
              <a:t>Product 1</a:t>
            </a:r>
            <a:endParaRPr lang="en-US" sz="1200" b="1" dirty="0">
              <a:latin typeface="+mj-lt"/>
            </a:endParaRPr>
          </a:p>
        </p:txBody>
      </p:sp>
      <p:graphicFrame>
        <p:nvGraphicFramePr>
          <p:cNvPr id="36" name="Chart 35">
            <a:extLst>
              <a:ext uri="{FF2B5EF4-FFF2-40B4-BE49-F238E27FC236}">
                <a16:creationId xmlns:a16="http://schemas.microsoft.com/office/drawing/2014/main" id="{F55ABC27-7DEF-4216-8057-167E83DE9CB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70622351"/>
              </p:ext>
            </p:extLst>
          </p:nvPr>
        </p:nvGraphicFramePr>
        <p:xfrm>
          <a:off x="2580289" y="3556950"/>
          <a:ext cx="1910580" cy="12737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8" name="TextBox 37">
            <a:extLst>
              <a:ext uri="{FF2B5EF4-FFF2-40B4-BE49-F238E27FC236}">
                <a16:creationId xmlns:a16="http://schemas.microsoft.com/office/drawing/2014/main" id="{80A71800-2836-4EA7-91BA-5BE844DD4000}"/>
              </a:ext>
            </a:extLst>
          </p:cNvPr>
          <p:cNvSpPr txBox="1"/>
          <p:nvPr/>
        </p:nvSpPr>
        <p:spPr>
          <a:xfrm>
            <a:off x="2876368" y="3970946"/>
            <a:ext cx="131842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100" dirty="0">
                <a:latin typeface="+mj-lt"/>
              </a:rPr>
              <a:t>87%</a:t>
            </a:r>
            <a:endParaRPr lang="en-US" sz="2100" dirty="0">
              <a:latin typeface="+mj-lt"/>
            </a:endParaRPr>
          </a:p>
        </p:txBody>
      </p:sp>
      <p:graphicFrame>
        <p:nvGraphicFramePr>
          <p:cNvPr id="39" name="Chart 38">
            <a:extLst>
              <a:ext uri="{FF2B5EF4-FFF2-40B4-BE49-F238E27FC236}">
                <a16:creationId xmlns:a16="http://schemas.microsoft.com/office/drawing/2014/main" id="{2709BD7E-2185-429D-8F2A-C83D4DED2F2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9161513"/>
              </p:ext>
            </p:extLst>
          </p:nvPr>
        </p:nvGraphicFramePr>
        <p:xfrm>
          <a:off x="2580289" y="1113591"/>
          <a:ext cx="1910580" cy="12737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41" name="TextBox 40">
            <a:extLst>
              <a:ext uri="{FF2B5EF4-FFF2-40B4-BE49-F238E27FC236}">
                <a16:creationId xmlns:a16="http://schemas.microsoft.com/office/drawing/2014/main" id="{76A035E7-000D-4576-9978-201FDABDF81A}"/>
              </a:ext>
            </a:extLst>
          </p:cNvPr>
          <p:cNvSpPr txBox="1"/>
          <p:nvPr/>
        </p:nvSpPr>
        <p:spPr>
          <a:xfrm>
            <a:off x="2876368" y="1527587"/>
            <a:ext cx="131842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100" dirty="0">
                <a:latin typeface="+mj-lt"/>
              </a:rPr>
              <a:t>75%</a:t>
            </a:r>
            <a:endParaRPr lang="en-US" sz="2100" dirty="0"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CADDB8A-8760-4317-AC19-16350D270F9E}"/>
              </a:ext>
            </a:extLst>
          </p:cNvPr>
          <p:cNvSpPr txBox="1"/>
          <p:nvPr/>
        </p:nvSpPr>
        <p:spPr>
          <a:xfrm>
            <a:off x="2705676" y="4799136"/>
            <a:ext cx="16598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b="1" dirty="0"/>
              <a:t>Product 4</a:t>
            </a:r>
            <a:endParaRPr lang="en-US" sz="1200" b="1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06D7C4C-E7AE-47DE-9857-7EC79A7AF4EF}"/>
              </a:ext>
            </a:extLst>
          </p:cNvPr>
          <p:cNvSpPr txBox="1"/>
          <p:nvPr/>
        </p:nvSpPr>
        <p:spPr>
          <a:xfrm>
            <a:off x="2705676" y="2366902"/>
            <a:ext cx="16598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b="1" dirty="0"/>
              <a:t>Product 2</a:t>
            </a:r>
            <a:endParaRPr lang="en-US" sz="1200" b="1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627E7A67-4049-408F-A403-A824EA4FC818}"/>
              </a:ext>
            </a:extLst>
          </p:cNvPr>
          <p:cNvSpPr/>
          <p:nvPr/>
        </p:nvSpPr>
        <p:spPr>
          <a:xfrm>
            <a:off x="634943" y="2589619"/>
            <a:ext cx="1572173" cy="571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id-ID" sz="1100" dirty="0"/>
              <a:t>at.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38A4112C-FDC8-43C6-B785-50CD79AC74C9}"/>
              </a:ext>
            </a:extLst>
          </p:cNvPr>
          <p:cNvSpPr/>
          <p:nvPr/>
        </p:nvSpPr>
        <p:spPr>
          <a:xfrm>
            <a:off x="2749493" y="2589619"/>
            <a:ext cx="1572173" cy="571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id-ID" sz="1100" dirty="0"/>
              <a:t>at.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A64D2B33-0DEA-4E90-85BB-AF42A8EC060A}"/>
              </a:ext>
            </a:extLst>
          </p:cNvPr>
          <p:cNvSpPr/>
          <p:nvPr/>
        </p:nvSpPr>
        <p:spPr>
          <a:xfrm>
            <a:off x="634943" y="5015858"/>
            <a:ext cx="1572173" cy="571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id-ID" sz="1100" dirty="0"/>
              <a:t>at.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C9DB8B69-5105-46FB-AE21-08615E536378}"/>
              </a:ext>
            </a:extLst>
          </p:cNvPr>
          <p:cNvSpPr/>
          <p:nvPr/>
        </p:nvSpPr>
        <p:spPr>
          <a:xfrm>
            <a:off x="2749493" y="5015858"/>
            <a:ext cx="1572173" cy="571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id-ID" sz="1100" dirty="0"/>
              <a:t>at.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6716BF01-B0CC-4880-B228-5EE830B93380}"/>
              </a:ext>
            </a:extLst>
          </p:cNvPr>
          <p:cNvSpPr/>
          <p:nvPr/>
        </p:nvSpPr>
        <p:spPr>
          <a:xfrm>
            <a:off x="4775611" y="2531116"/>
            <a:ext cx="3702648" cy="8253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adipiscing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en-ID" sz="1100" dirty="0" err="1"/>
              <a:t>nulla</a:t>
            </a:r>
            <a:r>
              <a:rPr lang="en-ID" sz="1100" dirty="0"/>
              <a:t> </a:t>
            </a:r>
            <a:r>
              <a:rPr lang="id-ID" sz="1100" dirty="0"/>
              <a:t>at aa </a:t>
            </a:r>
            <a:r>
              <a:rPr lang="en-ID" sz="1100" dirty="0"/>
              <a:t>et ex </a:t>
            </a:r>
            <a:r>
              <a:rPr lang="en-ID" sz="1100" dirty="0" err="1"/>
              <a:t>bibendum</a:t>
            </a:r>
            <a:r>
              <a:rPr lang="en-ID" sz="1100" dirty="0"/>
              <a:t> </a:t>
            </a:r>
            <a:r>
              <a:rPr lang="en-ID" sz="1100" dirty="0" err="1"/>
              <a:t>rhoncus</a:t>
            </a:r>
            <a:r>
              <a:rPr lang="en-ID" sz="1100" dirty="0"/>
              <a:t> vitae</a:t>
            </a:r>
            <a:r>
              <a:rPr lang="id-ID" sz="1100" dirty="0"/>
              <a:t> ke</a:t>
            </a:r>
            <a:r>
              <a:rPr lang="en-ID" sz="1100" dirty="0"/>
              <a:t> </a:t>
            </a:r>
            <a:r>
              <a:rPr lang="en-ID" sz="1100" dirty="0" err="1"/>
              <a:t>nec</a:t>
            </a:r>
            <a:r>
              <a:rPr lang="en-ID" sz="1100" dirty="0"/>
              <a:t> </a:t>
            </a:r>
            <a:r>
              <a:rPr lang="en-ID" sz="1100" dirty="0" err="1"/>
              <a:t>tortor</a:t>
            </a:r>
            <a:r>
              <a:rPr lang="en-ID" sz="1100" dirty="0"/>
              <a:t>. Morbi </a:t>
            </a:r>
            <a:r>
              <a:rPr lang="en-ID" sz="1100" dirty="0" err="1"/>
              <a:t>aliquet</a:t>
            </a:r>
            <a:r>
              <a:rPr lang="en-ID" sz="1100" dirty="0"/>
              <a:t> </a:t>
            </a:r>
            <a:r>
              <a:rPr lang="id-ID" sz="1100" dirty="0"/>
              <a:t>sio </a:t>
            </a:r>
            <a:r>
              <a:rPr lang="en-ID" sz="1100" dirty="0" err="1"/>
              <a:t>metus</a:t>
            </a:r>
            <a:r>
              <a:rPr lang="en-ID" sz="1100" dirty="0"/>
              <a:t> </a:t>
            </a:r>
            <a:r>
              <a:rPr lang="en-ID" sz="1100" dirty="0" err="1"/>
              <a:t>enim</a:t>
            </a:r>
            <a:r>
              <a:rPr lang="id-ID" sz="1100" dirty="0"/>
              <a:t> </a:t>
            </a:r>
            <a:r>
              <a:rPr lang="en-ID" sz="1100" dirty="0"/>
              <a:t>vitae</a:t>
            </a:r>
            <a:r>
              <a:rPr lang="id-ID" sz="1100" dirty="0"/>
              <a:t> ke</a:t>
            </a:r>
            <a:r>
              <a:rPr lang="en-ID" sz="1100" dirty="0"/>
              <a:t> </a:t>
            </a:r>
            <a:r>
              <a:rPr lang="en-ID" sz="1100" dirty="0" err="1"/>
              <a:t>nec</a:t>
            </a:r>
            <a:r>
              <a:rPr lang="en-ID" sz="1100" dirty="0"/>
              <a:t> </a:t>
            </a:r>
            <a:r>
              <a:rPr lang="en-ID" sz="1100" dirty="0" err="1"/>
              <a:t>tortor</a:t>
            </a:r>
            <a:r>
              <a:rPr lang="id-ID" sz="1100" dirty="0"/>
              <a:t>.</a:t>
            </a:r>
            <a:endParaRPr lang="id-ID" sz="1100" dirty="0">
              <a:ea typeface="Roboto" pitchFamily="2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685E6B7-2208-4397-9D51-7806076128B9}"/>
              </a:ext>
            </a:extLst>
          </p:cNvPr>
          <p:cNvSpPr txBox="1"/>
          <p:nvPr/>
        </p:nvSpPr>
        <p:spPr>
          <a:xfrm>
            <a:off x="5161380" y="4760439"/>
            <a:ext cx="14590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dirty="0"/>
              <a:t>Product 3</a:t>
            </a:r>
            <a:endParaRPr lang="en-US" sz="1200" b="1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006A3DA-01FA-46AF-AFCD-D06A8CFB1D6F}"/>
              </a:ext>
            </a:extLst>
          </p:cNvPr>
          <p:cNvSpPr txBox="1"/>
          <p:nvPr/>
        </p:nvSpPr>
        <p:spPr>
          <a:xfrm>
            <a:off x="5161381" y="5015843"/>
            <a:ext cx="1459074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id-ID" sz="1100" dirty="0"/>
              <a:t>at.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CBA48DD-AB6A-4B64-A469-4A418C1B2558}"/>
              </a:ext>
            </a:extLst>
          </p:cNvPr>
          <p:cNvSpPr txBox="1"/>
          <p:nvPr/>
        </p:nvSpPr>
        <p:spPr>
          <a:xfrm>
            <a:off x="5161380" y="3664987"/>
            <a:ext cx="14590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dirty="0"/>
              <a:t>Product 1</a:t>
            </a:r>
            <a:endParaRPr lang="en-US" sz="1200" b="1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C2D47EA-3C3A-4706-8E01-C05639D7066E}"/>
              </a:ext>
            </a:extLst>
          </p:cNvPr>
          <p:cNvSpPr txBox="1"/>
          <p:nvPr/>
        </p:nvSpPr>
        <p:spPr>
          <a:xfrm>
            <a:off x="5161381" y="3920391"/>
            <a:ext cx="1459074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id-ID" sz="1100" dirty="0"/>
              <a:t>at.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3325A52-C1C8-455F-B381-62C936FB9D02}"/>
              </a:ext>
            </a:extLst>
          </p:cNvPr>
          <p:cNvSpPr txBox="1"/>
          <p:nvPr/>
        </p:nvSpPr>
        <p:spPr>
          <a:xfrm>
            <a:off x="7019184" y="4760439"/>
            <a:ext cx="14590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dirty="0"/>
              <a:t>Product 3</a:t>
            </a:r>
            <a:endParaRPr lang="en-US" sz="1200" b="1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7CD8320-21D4-4D40-9B1B-D3CA197329E4}"/>
              </a:ext>
            </a:extLst>
          </p:cNvPr>
          <p:cNvSpPr txBox="1"/>
          <p:nvPr/>
        </p:nvSpPr>
        <p:spPr>
          <a:xfrm>
            <a:off x="7019185" y="5015843"/>
            <a:ext cx="1459074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id-ID" sz="1100" dirty="0"/>
              <a:t>at.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7F5D0EAE-6368-411B-8691-ADD725E5C1BA}"/>
              </a:ext>
            </a:extLst>
          </p:cNvPr>
          <p:cNvSpPr txBox="1"/>
          <p:nvPr/>
        </p:nvSpPr>
        <p:spPr>
          <a:xfrm>
            <a:off x="7019184" y="3664987"/>
            <a:ext cx="14590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dirty="0"/>
              <a:t>Product 2</a:t>
            </a:r>
            <a:endParaRPr lang="en-US" sz="1200" b="1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7C840728-DEFC-4F3E-9A71-333282F4BDD9}"/>
              </a:ext>
            </a:extLst>
          </p:cNvPr>
          <p:cNvSpPr txBox="1"/>
          <p:nvPr/>
        </p:nvSpPr>
        <p:spPr>
          <a:xfrm>
            <a:off x="7019185" y="3920391"/>
            <a:ext cx="1459074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id-ID" sz="1100" dirty="0"/>
              <a:t>at.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654BF9A9-32D0-4F0A-948E-7D640949B268}"/>
              </a:ext>
            </a:extLst>
          </p:cNvPr>
          <p:cNvGrpSpPr/>
          <p:nvPr/>
        </p:nvGrpSpPr>
        <p:grpSpPr>
          <a:xfrm>
            <a:off x="6746464" y="3680993"/>
            <a:ext cx="221261" cy="202823"/>
            <a:chOff x="7816850" y="1350963"/>
            <a:chExt cx="895350" cy="820737"/>
          </a:xfrm>
          <a:solidFill>
            <a:schemeClr val="accent2"/>
          </a:solidFill>
        </p:grpSpPr>
        <p:sp>
          <p:nvSpPr>
            <p:cNvPr id="52" name="Freeform 29">
              <a:extLst>
                <a:ext uri="{FF2B5EF4-FFF2-40B4-BE49-F238E27FC236}">
                  <a16:creationId xmlns:a16="http://schemas.microsoft.com/office/drawing/2014/main" id="{F8CC7DC3-914C-4FD4-B073-A40723A30AB1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0188" y="1792288"/>
              <a:ext cx="828675" cy="379412"/>
            </a:xfrm>
            <a:custGeom>
              <a:avLst/>
              <a:gdLst>
                <a:gd name="T0" fmla="*/ 119 w 218"/>
                <a:gd name="T1" fmla="*/ 26 h 100"/>
                <a:gd name="T2" fmla="*/ 99 w 218"/>
                <a:gd name="T3" fmla="*/ 26 h 100"/>
                <a:gd name="T4" fmla="*/ 73 w 218"/>
                <a:gd name="T5" fmla="*/ 0 h 100"/>
                <a:gd name="T6" fmla="*/ 0 w 218"/>
                <a:gd name="T7" fmla="*/ 0 h 100"/>
                <a:gd name="T8" fmla="*/ 0 w 218"/>
                <a:gd name="T9" fmla="*/ 70 h 100"/>
                <a:gd name="T10" fmla="*/ 29 w 218"/>
                <a:gd name="T11" fmla="*/ 100 h 100"/>
                <a:gd name="T12" fmla="*/ 189 w 218"/>
                <a:gd name="T13" fmla="*/ 100 h 100"/>
                <a:gd name="T14" fmla="*/ 218 w 218"/>
                <a:gd name="T15" fmla="*/ 70 h 100"/>
                <a:gd name="T16" fmla="*/ 218 w 218"/>
                <a:gd name="T17" fmla="*/ 0 h 100"/>
                <a:gd name="T18" fmla="*/ 145 w 218"/>
                <a:gd name="T19" fmla="*/ 0 h 100"/>
                <a:gd name="T20" fmla="*/ 119 w 218"/>
                <a:gd name="T21" fmla="*/ 26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8" h="100">
                  <a:moveTo>
                    <a:pt x="119" y="26"/>
                  </a:moveTo>
                  <a:cubicBezTo>
                    <a:pt x="99" y="26"/>
                    <a:pt x="99" y="26"/>
                    <a:pt x="99" y="26"/>
                  </a:cubicBezTo>
                  <a:cubicBezTo>
                    <a:pt x="85" y="26"/>
                    <a:pt x="73" y="14"/>
                    <a:pt x="7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86"/>
                    <a:pt x="13" y="100"/>
                    <a:pt x="29" y="100"/>
                  </a:cubicBezTo>
                  <a:cubicBezTo>
                    <a:pt x="189" y="100"/>
                    <a:pt x="189" y="100"/>
                    <a:pt x="189" y="100"/>
                  </a:cubicBezTo>
                  <a:cubicBezTo>
                    <a:pt x="205" y="100"/>
                    <a:pt x="218" y="86"/>
                    <a:pt x="218" y="70"/>
                  </a:cubicBezTo>
                  <a:cubicBezTo>
                    <a:pt x="218" y="0"/>
                    <a:pt x="218" y="0"/>
                    <a:pt x="218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45" y="14"/>
                    <a:pt x="133" y="26"/>
                    <a:pt x="119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5" name="Freeform 30">
              <a:extLst>
                <a:ext uri="{FF2B5EF4-FFF2-40B4-BE49-F238E27FC236}">
                  <a16:creationId xmlns:a16="http://schemas.microsoft.com/office/drawing/2014/main" id="{91D3A707-D532-4548-8A5D-75BD760B01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16850" y="1350963"/>
              <a:ext cx="895350" cy="498475"/>
            </a:xfrm>
            <a:custGeom>
              <a:avLst/>
              <a:gdLst>
                <a:gd name="T0" fmla="*/ 204 w 236"/>
                <a:gd name="T1" fmla="*/ 44 h 131"/>
                <a:gd name="T2" fmla="*/ 163 w 236"/>
                <a:gd name="T3" fmla="*/ 44 h 131"/>
                <a:gd name="T4" fmla="*/ 163 w 236"/>
                <a:gd name="T5" fmla="*/ 30 h 131"/>
                <a:gd name="T6" fmla="*/ 133 w 236"/>
                <a:gd name="T7" fmla="*/ 0 h 131"/>
                <a:gd name="T8" fmla="*/ 103 w 236"/>
                <a:gd name="T9" fmla="*/ 0 h 131"/>
                <a:gd name="T10" fmla="*/ 73 w 236"/>
                <a:gd name="T11" fmla="*/ 30 h 131"/>
                <a:gd name="T12" fmla="*/ 73 w 236"/>
                <a:gd name="T13" fmla="*/ 44 h 131"/>
                <a:gd name="T14" fmla="*/ 32 w 236"/>
                <a:gd name="T15" fmla="*/ 44 h 131"/>
                <a:gd name="T16" fmla="*/ 0 w 236"/>
                <a:gd name="T17" fmla="*/ 75 h 131"/>
                <a:gd name="T18" fmla="*/ 0 w 236"/>
                <a:gd name="T19" fmla="*/ 106 h 131"/>
                <a:gd name="T20" fmla="*/ 92 w 236"/>
                <a:gd name="T21" fmla="*/ 106 h 131"/>
                <a:gd name="T22" fmla="*/ 92 w 236"/>
                <a:gd name="T23" fmla="*/ 115 h 131"/>
                <a:gd name="T24" fmla="*/ 108 w 236"/>
                <a:gd name="T25" fmla="*/ 131 h 131"/>
                <a:gd name="T26" fmla="*/ 128 w 236"/>
                <a:gd name="T27" fmla="*/ 131 h 131"/>
                <a:gd name="T28" fmla="*/ 144 w 236"/>
                <a:gd name="T29" fmla="*/ 115 h 131"/>
                <a:gd name="T30" fmla="*/ 144 w 236"/>
                <a:gd name="T31" fmla="*/ 106 h 131"/>
                <a:gd name="T32" fmla="*/ 236 w 236"/>
                <a:gd name="T33" fmla="*/ 106 h 131"/>
                <a:gd name="T34" fmla="*/ 236 w 236"/>
                <a:gd name="T35" fmla="*/ 75 h 131"/>
                <a:gd name="T36" fmla="*/ 204 w 236"/>
                <a:gd name="T37" fmla="*/ 44 h 131"/>
                <a:gd name="T38" fmla="*/ 92 w 236"/>
                <a:gd name="T39" fmla="*/ 30 h 131"/>
                <a:gd name="T40" fmla="*/ 103 w 236"/>
                <a:gd name="T41" fmla="*/ 19 h 131"/>
                <a:gd name="T42" fmla="*/ 133 w 236"/>
                <a:gd name="T43" fmla="*/ 19 h 131"/>
                <a:gd name="T44" fmla="*/ 144 w 236"/>
                <a:gd name="T45" fmla="*/ 30 h 131"/>
                <a:gd name="T46" fmla="*/ 144 w 236"/>
                <a:gd name="T47" fmla="*/ 44 h 131"/>
                <a:gd name="T48" fmla="*/ 92 w 236"/>
                <a:gd name="T49" fmla="*/ 44 h 131"/>
                <a:gd name="T50" fmla="*/ 92 w 236"/>
                <a:gd name="T51" fmla="*/ 3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36" h="131">
                  <a:moveTo>
                    <a:pt x="204" y="44"/>
                  </a:moveTo>
                  <a:cubicBezTo>
                    <a:pt x="163" y="44"/>
                    <a:pt x="163" y="44"/>
                    <a:pt x="163" y="44"/>
                  </a:cubicBezTo>
                  <a:cubicBezTo>
                    <a:pt x="163" y="30"/>
                    <a:pt x="163" y="30"/>
                    <a:pt x="163" y="30"/>
                  </a:cubicBezTo>
                  <a:cubicBezTo>
                    <a:pt x="163" y="14"/>
                    <a:pt x="150" y="0"/>
                    <a:pt x="133" y="0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86" y="0"/>
                    <a:pt x="73" y="14"/>
                    <a:pt x="73" y="30"/>
                  </a:cubicBezTo>
                  <a:cubicBezTo>
                    <a:pt x="73" y="44"/>
                    <a:pt x="73" y="44"/>
                    <a:pt x="73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15" y="44"/>
                    <a:pt x="0" y="58"/>
                    <a:pt x="0" y="75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92" y="106"/>
                    <a:pt x="92" y="106"/>
                    <a:pt x="92" y="106"/>
                  </a:cubicBezTo>
                  <a:cubicBezTo>
                    <a:pt x="92" y="115"/>
                    <a:pt x="92" y="115"/>
                    <a:pt x="92" y="115"/>
                  </a:cubicBezTo>
                  <a:cubicBezTo>
                    <a:pt x="92" y="124"/>
                    <a:pt x="99" y="131"/>
                    <a:pt x="108" y="131"/>
                  </a:cubicBezTo>
                  <a:cubicBezTo>
                    <a:pt x="128" y="131"/>
                    <a:pt x="128" y="131"/>
                    <a:pt x="128" y="131"/>
                  </a:cubicBezTo>
                  <a:cubicBezTo>
                    <a:pt x="137" y="131"/>
                    <a:pt x="144" y="124"/>
                    <a:pt x="144" y="115"/>
                  </a:cubicBezTo>
                  <a:cubicBezTo>
                    <a:pt x="144" y="106"/>
                    <a:pt x="144" y="106"/>
                    <a:pt x="144" y="106"/>
                  </a:cubicBezTo>
                  <a:cubicBezTo>
                    <a:pt x="236" y="106"/>
                    <a:pt x="236" y="106"/>
                    <a:pt x="236" y="106"/>
                  </a:cubicBezTo>
                  <a:cubicBezTo>
                    <a:pt x="236" y="75"/>
                    <a:pt x="236" y="75"/>
                    <a:pt x="236" y="75"/>
                  </a:cubicBezTo>
                  <a:cubicBezTo>
                    <a:pt x="236" y="58"/>
                    <a:pt x="221" y="44"/>
                    <a:pt x="204" y="44"/>
                  </a:cubicBezTo>
                  <a:close/>
                  <a:moveTo>
                    <a:pt x="92" y="30"/>
                  </a:moveTo>
                  <a:cubicBezTo>
                    <a:pt x="92" y="24"/>
                    <a:pt x="97" y="19"/>
                    <a:pt x="103" y="19"/>
                  </a:cubicBezTo>
                  <a:cubicBezTo>
                    <a:pt x="133" y="19"/>
                    <a:pt x="133" y="19"/>
                    <a:pt x="133" y="19"/>
                  </a:cubicBezTo>
                  <a:cubicBezTo>
                    <a:pt x="139" y="19"/>
                    <a:pt x="144" y="24"/>
                    <a:pt x="144" y="30"/>
                  </a:cubicBezTo>
                  <a:cubicBezTo>
                    <a:pt x="144" y="44"/>
                    <a:pt x="144" y="44"/>
                    <a:pt x="144" y="44"/>
                  </a:cubicBezTo>
                  <a:cubicBezTo>
                    <a:pt x="92" y="44"/>
                    <a:pt x="92" y="44"/>
                    <a:pt x="92" y="44"/>
                  </a:cubicBezTo>
                  <a:lnTo>
                    <a:pt x="92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DED91743-344C-4CFF-8A2C-8813D4D93F4E}"/>
              </a:ext>
            </a:extLst>
          </p:cNvPr>
          <p:cNvGrpSpPr/>
          <p:nvPr/>
        </p:nvGrpSpPr>
        <p:grpSpPr>
          <a:xfrm>
            <a:off x="4880555" y="3680992"/>
            <a:ext cx="248376" cy="234637"/>
            <a:chOff x="10121900" y="790575"/>
            <a:chExt cx="746125" cy="704851"/>
          </a:xfrm>
          <a:solidFill>
            <a:schemeClr val="accent1"/>
          </a:solidFill>
        </p:grpSpPr>
        <p:sp>
          <p:nvSpPr>
            <p:cNvPr id="61" name="Freeform 29">
              <a:extLst>
                <a:ext uri="{FF2B5EF4-FFF2-40B4-BE49-F238E27FC236}">
                  <a16:creationId xmlns:a16="http://schemas.microsoft.com/office/drawing/2014/main" id="{AA3AD474-07BA-4781-9901-D89B63AF223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21900" y="947738"/>
              <a:ext cx="746125" cy="547688"/>
            </a:xfrm>
            <a:custGeom>
              <a:avLst/>
              <a:gdLst>
                <a:gd name="T0" fmla="*/ 167 w 196"/>
                <a:gd name="T1" fmla="*/ 35 h 144"/>
                <a:gd name="T2" fmla="*/ 153 w 196"/>
                <a:gd name="T3" fmla="*/ 34 h 144"/>
                <a:gd name="T4" fmla="*/ 136 w 196"/>
                <a:gd name="T5" fmla="*/ 28 h 144"/>
                <a:gd name="T6" fmla="*/ 172 w 196"/>
                <a:gd name="T7" fmla="*/ 28 h 144"/>
                <a:gd name="T8" fmla="*/ 167 w 196"/>
                <a:gd name="T9" fmla="*/ 18 h 144"/>
                <a:gd name="T10" fmla="*/ 167 w 196"/>
                <a:gd name="T11" fmla="*/ 11 h 144"/>
                <a:gd name="T12" fmla="*/ 151 w 196"/>
                <a:gd name="T13" fmla="*/ 8 h 144"/>
                <a:gd name="T14" fmla="*/ 136 w 196"/>
                <a:gd name="T15" fmla="*/ 6 h 144"/>
                <a:gd name="T16" fmla="*/ 122 w 196"/>
                <a:gd name="T17" fmla="*/ 7 h 144"/>
                <a:gd name="T18" fmla="*/ 113 w 196"/>
                <a:gd name="T19" fmla="*/ 10 h 144"/>
                <a:gd name="T20" fmla="*/ 105 w 196"/>
                <a:gd name="T21" fmla="*/ 6 h 144"/>
                <a:gd name="T22" fmla="*/ 105 w 196"/>
                <a:gd name="T23" fmla="*/ 0 h 144"/>
                <a:gd name="T24" fmla="*/ 43 w 196"/>
                <a:gd name="T25" fmla="*/ 0 h 144"/>
                <a:gd name="T26" fmla="*/ 0 w 196"/>
                <a:gd name="T27" fmla="*/ 71 h 144"/>
                <a:gd name="T28" fmla="*/ 108 w 196"/>
                <a:gd name="T29" fmla="*/ 132 h 144"/>
                <a:gd name="T30" fmla="*/ 170 w 196"/>
                <a:gd name="T31" fmla="*/ 126 h 144"/>
                <a:gd name="T32" fmla="*/ 167 w 196"/>
                <a:gd name="T33" fmla="*/ 37 h 144"/>
                <a:gd name="T34" fmla="*/ 76 w 196"/>
                <a:gd name="T35" fmla="*/ 109 h 144"/>
                <a:gd name="T36" fmla="*/ 64 w 196"/>
                <a:gd name="T37" fmla="*/ 110 h 144"/>
                <a:gd name="T38" fmla="*/ 37 w 196"/>
                <a:gd name="T39" fmla="*/ 79 h 144"/>
                <a:gd name="T40" fmla="*/ 53 w 196"/>
                <a:gd name="T41" fmla="*/ 76 h 144"/>
                <a:gd name="T42" fmla="*/ 67 w 196"/>
                <a:gd name="T43" fmla="*/ 84 h 144"/>
                <a:gd name="T44" fmla="*/ 54 w 196"/>
                <a:gd name="T45" fmla="*/ 67 h 144"/>
                <a:gd name="T46" fmla="*/ 59 w 196"/>
                <a:gd name="T47" fmla="*/ 30 h 144"/>
                <a:gd name="T48" fmla="*/ 60 w 196"/>
                <a:gd name="T49" fmla="*/ 22 h 144"/>
                <a:gd name="T50" fmla="*/ 73 w 196"/>
                <a:gd name="T51" fmla="*/ 29 h 144"/>
                <a:gd name="T52" fmla="*/ 95 w 196"/>
                <a:gd name="T53" fmla="*/ 52 h 144"/>
                <a:gd name="T54" fmla="*/ 70 w 196"/>
                <a:gd name="T55" fmla="*/ 48 h 144"/>
                <a:gd name="T56" fmla="*/ 82 w 196"/>
                <a:gd name="T57" fmla="*/ 62 h 144"/>
                <a:gd name="T58" fmla="*/ 76 w 196"/>
                <a:gd name="T59" fmla="*/ 102 h 144"/>
                <a:gd name="T60" fmla="*/ 145 w 196"/>
                <a:gd name="T61" fmla="*/ 108 h 144"/>
                <a:gd name="T62" fmla="*/ 137 w 196"/>
                <a:gd name="T63" fmla="*/ 110 h 144"/>
                <a:gd name="T64" fmla="*/ 118 w 196"/>
                <a:gd name="T65" fmla="*/ 87 h 144"/>
                <a:gd name="T66" fmla="*/ 129 w 196"/>
                <a:gd name="T67" fmla="*/ 85 h 144"/>
                <a:gd name="T68" fmla="*/ 139 w 196"/>
                <a:gd name="T69" fmla="*/ 91 h 144"/>
                <a:gd name="T70" fmla="*/ 129 w 196"/>
                <a:gd name="T71" fmla="*/ 79 h 144"/>
                <a:gd name="T72" fmla="*/ 133 w 196"/>
                <a:gd name="T73" fmla="*/ 53 h 144"/>
                <a:gd name="T74" fmla="*/ 134 w 196"/>
                <a:gd name="T75" fmla="*/ 47 h 144"/>
                <a:gd name="T76" fmla="*/ 143 w 196"/>
                <a:gd name="T77" fmla="*/ 52 h 144"/>
                <a:gd name="T78" fmla="*/ 158 w 196"/>
                <a:gd name="T79" fmla="*/ 68 h 144"/>
                <a:gd name="T80" fmla="*/ 141 w 196"/>
                <a:gd name="T81" fmla="*/ 65 h 144"/>
                <a:gd name="T82" fmla="*/ 150 w 196"/>
                <a:gd name="T83" fmla="*/ 75 h 144"/>
                <a:gd name="T84" fmla="*/ 145 w 196"/>
                <a:gd name="T85" fmla="*/ 10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96" h="144">
                  <a:moveTo>
                    <a:pt x="167" y="37"/>
                  </a:moveTo>
                  <a:cubicBezTo>
                    <a:pt x="168" y="36"/>
                    <a:pt x="168" y="35"/>
                    <a:pt x="167" y="35"/>
                  </a:cubicBezTo>
                  <a:cubicBezTo>
                    <a:pt x="167" y="34"/>
                    <a:pt x="167" y="33"/>
                    <a:pt x="167" y="33"/>
                  </a:cubicBezTo>
                  <a:cubicBezTo>
                    <a:pt x="163" y="33"/>
                    <a:pt x="158" y="34"/>
                    <a:pt x="153" y="34"/>
                  </a:cubicBezTo>
                  <a:cubicBezTo>
                    <a:pt x="133" y="34"/>
                    <a:pt x="117" y="26"/>
                    <a:pt x="115" y="17"/>
                  </a:cubicBezTo>
                  <a:cubicBezTo>
                    <a:pt x="122" y="22"/>
                    <a:pt x="132" y="27"/>
                    <a:pt x="136" y="28"/>
                  </a:cubicBezTo>
                  <a:cubicBezTo>
                    <a:pt x="136" y="28"/>
                    <a:pt x="137" y="28"/>
                    <a:pt x="137" y="28"/>
                  </a:cubicBezTo>
                  <a:cubicBezTo>
                    <a:pt x="149" y="33"/>
                    <a:pt x="172" y="28"/>
                    <a:pt x="172" y="28"/>
                  </a:cubicBezTo>
                  <a:cubicBezTo>
                    <a:pt x="172" y="28"/>
                    <a:pt x="173" y="27"/>
                    <a:pt x="171" y="25"/>
                  </a:cubicBezTo>
                  <a:cubicBezTo>
                    <a:pt x="168" y="22"/>
                    <a:pt x="165" y="21"/>
                    <a:pt x="167" y="18"/>
                  </a:cubicBezTo>
                  <a:cubicBezTo>
                    <a:pt x="168" y="16"/>
                    <a:pt x="170" y="14"/>
                    <a:pt x="169" y="12"/>
                  </a:cubicBezTo>
                  <a:cubicBezTo>
                    <a:pt x="169" y="12"/>
                    <a:pt x="168" y="11"/>
                    <a:pt x="167" y="11"/>
                  </a:cubicBezTo>
                  <a:cubicBezTo>
                    <a:pt x="163" y="11"/>
                    <a:pt x="157" y="12"/>
                    <a:pt x="157" y="12"/>
                  </a:cubicBezTo>
                  <a:cubicBezTo>
                    <a:pt x="157" y="12"/>
                    <a:pt x="156" y="9"/>
                    <a:pt x="151" y="8"/>
                  </a:cubicBezTo>
                  <a:cubicBezTo>
                    <a:pt x="147" y="7"/>
                    <a:pt x="140" y="5"/>
                    <a:pt x="136" y="5"/>
                  </a:cubicBezTo>
                  <a:cubicBezTo>
                    <a:pt x="136" y="5"/>
                    <a:pt x="136" y="6"/>
                    <a:pt x="136" y="6"/>
                  </a:cubicBezTo>
                  <a:cubicBezTo>
                    <a:pt x="133" y="7"/>
                    <a:pt x="129" y="10"/>
                    <a:pt x="125" y="9"/>
                  </a:cubicBezTo>
                  <a:cubicBezTo>
                    <a:pt x="123" y="8"/>
                    <a:pt x="122" y="8"/>
                    <a:pt x="122" y="7"/>
                  </a:cubicBezTo>
                  <a:cubicBezTo>
                    <a:pt x="120" y="7"/>
                    <a:pt x="119" y="6"/>
                    <a:pt x="117" y="7"/>
                  </a:cubicBezTo>
                  <a:cubicBezTo>
                    <a:pt x="113" y="7"/>
                    <a:pt x="113" y="10"/>
                    <a:pt x="113" y="10"/>
                  </a:cubicBezTo>
                  <a:cubicBezTo>
                    <a:pt x="113" y="10"/>
                    <a:pt x="112" y="10"/>
                    <a:pt x="112" y="10"/>
                  </a:cubicBezTo>
                  <a:cubicBezTo>
                    <a:pt x="110" y="8"/>
                    <a:pt x="107" y="7"/>
                    <a:pt x="105" y="6"/>
                  </a:cubicBezTo>
                  <a:cubicBezTo>
                    <a:pt x="106" y="5"/>
                    <a:pt x="106" y="4"/>
                    <a:pt x="104" y="3"/>
                  </a:cubicBezTo>
                  <a:cubicBezTo>
                    <a:pt x="105" y="2"/>
                    <a:pt x="105" y="1"/>
                    <a:pt x="105" y="0"/>
                  </a:cubicBezTo>
                  <a:cubicBezTo>
                    <a:pt x="96" y="2"/>
                    <a:pt x="85" y="3"/>
                    <a:pt x="73" y="3"/>
                  </a:cubicBezTo>
                  <a:cubicBezTo>
                    <a:pt x="62" y="3"/>
                    <a:pt x="51" y="2"/>
                    <a:pt x="43" y="0"/>
                  </a:cubicBezTo>
                  <a:cubicBezTo>
                    <a:pt x="42" y="2"/>
                    <a:pt x="41" y="4"/>
                    <a:pt x="41" y="5"/>
                  </a:cubicBezTo>
                  <a:cubicBezTo>
                    <a:pt x="17" y="17"/>
                    <a:pt x="0" y="42"/>
                    <a:pt x="0" y="71"/>
                  </a:cubicBezTo>
                  <a:cubicBezTo>
                    <a:pt x="0" y="93"/>
                    <a:pt x="10" y="113"/>
                    <a:pt x="26" y="127"/>
                  </a:cubicBezTo>
                  <a:cubicBezTo>
                    <a:pt x="43" y="142"/>
                    <a:pt x="89" y="144"/>
                    <a:pt x="108" y="132"/>
                  </a:cubicBezTo>
                  <a:cubicBezTo>
                    <a:pt x="111" y="131"/>
                    <a:pt x="114" y="128"/>
                    <a:pt x="117" y="126"/>
                  </a:cubicBezTo>
                  <a:cubicBezTo>
                    <a:pt x="132" y="133"/>
                    <a:pt x="158" y="133"/>
                    <a:pt x="170" y="126"/>
                  </a:cubicBezTo>
                  <a:cubicBezTo>
                    <a:pt x="184" y="118"/>
                    <a:pt x="196" y="100"/>
                    <a:pt x="196" y="83"/>
                  </a:cubicBezTo>
                  <a:cubicBezTo>
                    <a:pt x="196" y="62"/>
                    <a:pt x="184" y="45"/>
                    <a:pt x="167" y="37"/>
                  </a:cubicBezTo>
                  <a:close/>
                  <a:moveTo>
                    <a:pt x="76" y="102"/>
                  </a:moveTo>
                  <a:cubicBezTo>
                    <a:pt x="76" y="109"/>
                    <a:pt x="76" y="109"/>
                    <a:pt x="76" y="109"/>
                  </a:cubicBezTo>
                  <a:cubicBezTo>
                    <a:pt x="76" y="109"/>
                    <a:pt x="76" y="110"/>
                    <a:pt x="75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3" y="110"/>
                    <a:pt x="63" y="109"/>
                    <a:pt x="63" y="102"/>
                  </a:cubicBezTo>
                  <a:cubicBezTo>
                    <a:pt x="47" y="101"/>
                    <a:pt x="38" y="93"/>
                    <a:pt x="37" y="79"/>
                  </a:cubicBezTo>
                  <a:cubicBezTo>
                    <a:pt x="37" y="78"/>
                    <a:pt x="38" y="78"/>
                    <a:pt x="38" y="78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54" y="76"/>
                    <a:pt x="54" y="76"/>
                    <a:pt x="55" y="77"/>
                  </a:cubicBezTo>
                  <a:cubicBezTo>
                    <a:pt x="56" y="84"/>
                    <a:pt x="63" y="84"/>
                    <a:pt x="67" y="84"/>
                  </a:cubicBezTo>
                  <a:cubicBezTo>
                    <a:pt x="69" y="83"/>
                    <a:pt x="70" y="82"/>
                    <a:pt x="70" y="81"/>
                  </a:cubicBezTo>
                  <a:cubicBezTo>
                    <a:pt x="71" y="77"/>
                    <a:pt x="68" y="73"/>
                    <a:pt x="54" y="67"/>
                  </a:cubicBezTo>
                  <a:cubicBezTo>
                    <a:pt x="44" y="62"/>
                    <a:pt x="39" y="60"/>
                    <a:pt x="39" y="52"/>
                  </a:cubicBezTo>
                  <a:cubicBezTo>
                    <a:pt x="38" y="43"/>
                    <a:pt x="45" y="33"/>
                    <a:pt x="59" y="30"/>
                  </a:cubicBezTo>
                  <a:cubicBezTo>
                    <a:pt x="59" y="23"/>
                    <a:pt x="59" y="23"/>
                    <a:pt x="59" y="23"/>
                  </a:cubicBezTo>
                  <a:cubicBezTo>
                    <a:pt x="59" y="23"/>
                    <a:pt x="60" y="22"/>
                    <a:pt x="60" y="22"/>
                  </a:cubicBezTo>
                  <a:cubicBezTo>
                    <a:pt x="71" y="22"/>
                    <a:pt x="71" y="22"/>
                    <a:pt x="71" y="22"/>
                  </a:cubicBezTo>
                  <a:cubicBezTo>
                    <a:pt x="72" y="22"/>
                    <a:pt x="72" y="22"/>
                    <a:pt x="73" y="29"/>
                  </a:cubicBezTo>
                  <a:cubicBezTo>
                    <a:pt x="87" y="31"/>
                    <a:pt x="96" y="40"/>
                    <a:pt x="96" y="50"/>
                  </a:cubicBezTo>
                  <a:cubicBezTo>
                    <a:pt x="96" y="51"/>
                    <a:pt x="96" y="51"/>
                    <a:pt x="95" y="52"/>
                  </a:cubicBezTo>
                  <a:cubicBezTo>
                    <a:pt x="79" y="53"/>
                    <a:pt x="79" y="53"/>
                    <a:pt x="79" y="53"/>
                  </a:cubicBezTo>
                  <a:cubicBezTo>
                    <a:pt x="79" y="53"/>
                    <a:pt x="78" y="47"/>
                    <a:pt x="70" y="48"/>
                  </a:cubicBezTo>
                  <a:cubicBezTo>
                    <a:pt x="67" y="48"/>
                    <a:pt x="67" y="50"/>
                    <a:pt x="67" y="51"/>
                  </a:cubicBezTo>
                  <a:cubicBezTo>
                    <a:pt x="67" y="55"/>
                    <a:pt x="72" y="57"/>
                    <a:pt x="82" y="62"/>
                  </a:cubicBezTo>
                  <a:cubicBezTo>
                    <a:pt x="92" y="67"/>
                    <a:pt x="97" y="71"/>
                    <a:pt x="98" y="79"/>
                  </a:cubicBezTo>
                  <a:cubicBezTo>
                    <a:pt x="98" y="90"/>
                    <a:pt x="90" y="99"/>
                    <a:pt x="76" y="102"/>
                  </a:cubicBezTo>
                  <a:close/>
                  <a:moveTo>
                    <a:pt x="145" y="104"/>
                  </a:moveTo>
                  <a:cubicBezTo>
                    <a:pt x="145" y="108"/>
                    <a:pt x="145" y="108"/>
                    <a:pt x="145" y="108"/>
                  </a:cubicBezTo>
                  <a:cubicBezTo>
                    <a:pt x="145" y="109"/>
                    <a:pt x="145" y="109"/>
                    <a:pt x="145" y="109"/>
                  </a:cubicBezTo>
                  <a:cubicBezTo>
                    <a:pt x="137" y="110"/>
                    <a:pt x="137" y="110"/>
                    <a:pt x="137" y="110"/>
                  </a:cubicBezTo>
                  <a:cubicBezTo>
                    <a:pt x="136" y="110"/>
                    <a:pt x="136" y="109"/>
                    <a:pt x="136" y="104"/>
                  </a:cubicBezTo>
                  <a:cubicBezTo>
                    <a:pt x="124" y="103"/>
                    <a:pt x="118" y="97"/>
                    <a:pt x="118" y="87"/>
                  </a:cubicBezTo>
                  <a:cubicBezTo>
                    <a:pt x="118" y="87"/>
                    <a:pt x="118" y="87"/>
                    <a:pt x="119" y="87"/>
                  </a:cubicBezTo>
                  <a:cubicBezTo>
                    <a:pt x="129" y="85"/>
                    <a:pt x="129" y="85"/>
                    <a:pt x="129" y="85"/>
                  </a:cubicBezTo>
                  <a:cubicBezTo>
                    <a:pt x="130" y="85"/>
                    <a:pt x="130" y="86"/>
                    <a:pt x="130" y="86"/>
                  </a:cubicBezTo>
                  <a:cubicBezTo>
                    <a:pt x="131" y="91"/>
                    <a:pt x="136" y="91"/>
                    <a:pt x="139" y="91"/>
                  </a:cubicBezTo>
                  <a:cubicBezTo>
                    <a:pt x="140" y="90"/>
                    <a:pt x="141" y="90"/>
                    <a:pt x="141" y="89"/>
                  </a:cubicBezTo>
                  <a:cubicBezTo>
                    <a:pt x="142" y="86"/>
                    <a:pt x="140" y="83"/>
                    <a:pt x="129" y="79"/>
                  </a:cubicBezTo>
                  <a:cubicBezTo>
                    <a:pt x="123" y="76"/>
                    <a:pt x="119" y="74"/>
                    <a:pt x="119" y="68"/>
                  </a:cubicBezTo>
                  <a:cubicBezTo>
                    <a:pt x="118" y="62"/>
                    <a:pt x="124" y="55"/>
                    <a:pt x="133" y="53"/>
                  </a:cubicBezTo>
                  <a:cubicBezTo>
                    <a:pt x="133" y="48"/>
                    <a:pt x="133" y="48"/>
                    <a:pt x="133" y="48"/>
                  </a:cubicBezTo>
                  <a:cubicBezTo>
                    <a:pt x="133" y="48"/>
                    <a:pt x="134" y="47"/>
                    <a:pt x="134" y="47"/>
                  </a:cubicBezTo>
                  <a:cubicBezTo>
                    <a:pt x="142" y="47"/>
                    <a:pt x="142" y="47"/>
                    <a:pt x="142" y="47"/>
                  </a:cubicBezTo>
                  <a:cubicBezTo>
                    <a:pt x="143" y="47"/>
                    <a:pt x="143" y="47"/>
                    <a:pt x="143" y="52"/>
                  </a:cubicBezTo>
                  <a:cubicBezTo>
                    <a:pt x="153" y="53"/>
                    <a:pt x="159" y="60"/>
                    <a:pt x="160" y="67"/>
                  </a:cubicBezTo>
                  <a:cubicBezTo>
                    <a:pt x="160" y="68"/>
                    <a:pt x="159" y="68"/>
                    <a:pt x="158" y="68"/>
                  </a:cubicBezTo>
                  <a:cubicBezTo>
                    <a:pt x="147" y="69"/>
                    <a:pt x="147" y="69"/>
                    <a:pt x="147" y="69"/>
                  </a:cubicBezTo>
                  <a:cubicBezTo>
                    <a:pt x="147" y="69"/>
                    <a:pt x="147" y="65"/>
                    <a:pt x="141" y="65"/>
                  </a:cubicBezTo>
                  <a:cubicBezTo>
                    <a:pt x="139" y="66"/>
                    <a:pt x="139" y="67"/>
                    <a:pt x="139" y="68"/>
                  </a:cubicBezTo>
                  <a:cubicBezTo>
                    <a:pt x="139" y="70"/>
                    <a:pt x="142" y="72"/>
                    <a:pt x="150" y="75"/>
                  </a:cubicBezTo>
                  <a:cubicBezTo>
                    <a:pt x="157" y="79"/>
                    <a:pt x="160" y="82"/>
                    <a:pt x="161" y="87"/>
                  </a:cubicBezTo>
                  <a:cubicBezTo>
                    <a:pt x="161" y="96"/>
                    <a:pt x="155" y="102"/>
                    <a:pt x="145" y="1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2" name="Freeform 30">
              <a:extLst>
                <a:ext uri="{FF2B5EF4-FFF2-40B4-BE49-F238E27FC236}">
                  <a16:creationId xmlns:a16="http://schemas.microsoft.com/office/drawing/2014/main" id="{4B0D9C25-564A-4922-B9CA-228C46CB442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98100" y="790575"/>
              <a:ext cx="406400" cy="152400"/>
            </a:xfrm>
            <a:custGeom>
              <a:avLst/>
              <a:gdLst>
                <a:gd name="T0" fmla="*/ 26 w 107"/>
                <a:gd name="T1" fmla="*/ 38 h 40"/>
                <a:gd name="T2" fmla="*/ 50 w 107"/>
                <a:gd name="T3" fmla="*/ 40 h 40"/>
                <a:gd name="T4" fmla="*/ 84 w 107"/>
                <a:gd name="T5" fmla="*/ 37 h 40"/>
                <a:gd name="T6" fmla="*/ 107 w 107"/>
                <a:gd name="T7" fmla="*/ 25 h 40"/>
                <a:gd name="T8" fmla="*/ 102 w 107"/>
                <a:gd name="T9" fmla="*/ 20 h 40"/>
                <a:gd name="T10" fmla="*/ 93 w 107"/>
                <a:gd name="T11" fmla="*/ 12 h 40"/>
                <a:gd name="T12" fmla="*/ 95 w 107"/>
                <a:gd name="T13" fmla="*/ 1 h 40"/>
                <a:gd name="T14" fmla="*/ 91 w 107"/>
                <a:gd name="T15" fmla="*/ 1 h 40"/>
                <a:gd name="T16" fmla="*/ 75 w 107"/>
                <a:gd name="T17" fmla="*/ 7 h 40"/>
                <a:gd name="T18" fmla="*/ 64 w 107"/>
                <a:gd name="T19" fmla="*/ 3 h 40"/>
                <a:gd name="T20" fmla="*/ 40 w 107"/>
                <a:gd name="T21" fmla="*/ 5 h 40"/>
                <a:gd name="T22" fmla="*/ 39 w 107"/>
                <a:gd name="T23" fmla="*/ 6 h 40"/>
                <a:gd name="T24" fmla="*/ 23 w 107"/>
                <a:gd name="T25" fmla="*/ 16 h 40"/>
                <a:gd name="T26" fmla="*/ 17 w 107"/>
                <a:gd name="T27" fmla="*/ 15 h 40"/>
                <a:gd name="T28" fmla="*/ 10 w 107"/>
                <a:gd name="T29" fmla="*/ 16 h 40"/>
                <a:gd name="T30" fmla="*/ 5 w 107"/>
                <a:gd name="T31" fmla="*/ 23 h 40"/>
                <a:gd name="T32" fmla="*/ 0 w 107"/>
                <a:gd name="T33" fmla="*/ 28 h 40"/>
                <a:gd name="T34" fmla="*/ 27 w 107"/>
                <a:gd name="T35" fmla="*/ 38 h 40"/>
                <a:gd name="T36" fmla="*/ 26 w 107"/>
                <a:gd name="T37" fmla="*/ 3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7" h="40">
                  <a:moveTo>
                    <a:pt x="26" y="38"/>
                  </a:moveTo>
                  <a:cubicBezTo>
                    <a:pt x="33" y="40"/>
                    <a:pt x="42" y="40"/>
                    <a:pt x="50" y="40"/>
                  </a:cubicBezTo>
                  <a:cubicBezTo>
                    <a:pt x="63" y="40"/>
                    <a:pt x="74" y="39"/>
                    <a:pt x="84" y="37"/>
                  </a:cubicBezTo>
                  <a:cubicBezTo>
                    <a:pt x="107" y="25"/>
                    <a:pt x="107" y="25"/>
                    <a:pt x="107" y="25"/>
                  </a:cubicBezTo>
                  <a:cubicBezTo>
                    <a:pt x="107" y="25"/>
                    <a:pt x="107" y="22"/>
                    <a:pt x="102" y="20"/>
                  </a:cubicBezTo>
                  <a:cubicBezTo>
                    <a:pt x="98" y="17"/>
                    <a:pt x="92" y="16"/>
                    <a:pt x="93" y="12"/>
                  </a:cubicBezTo>
                  <a:cubicBezTo>
                    <a:pt x="94" y="8"/>
                    <a:pt x="96" y="3"/>
                    <a:pt x="95" y="1"/>
                  </a:cubicBezTo>
                  <a:cubicBezTo>
                    <a:pt x="94" y="0"/>
                    <a:pt x="93" y="0"/>
                    <a:pt x="91" y="1"/>
                  </a:cubicBezTo>
                  <a:cubicBezTo>
                    <a:pt x="84" y="2"/>
                    <a:pt x="75" y="7"/>
                    <a:pt x="75" y="7"/>
                  </a:cubicBezTo>
                  <a:cubicBezTo>
                    <a:pt x="75" y="7"/>
                    <a:pt x="73" y="3"/>
                    <a:pt x="64" y="3"/>
                  </a:cubicBezTo>
                  <a:cubicBezTo>
                    <a:pt x="57" y="3"/>
                    <a:pt x="45" y="3"/>
                    <a:pt x="40" y="5"/>
                  </a:cubicBezTo>
                  <a:cubicBezTo>
                    <a:pt x="39" y="5"/>
                    <a:pt x="39" y="6"/>
                    <a:pt x="39" y="6"/>
                  </a:cubicBezTo>
                  <a:cubicBezTo>
                    <a:pt x="36" y="8"/>
                    <a:pt x="30" y="16"/>
                    <a:pt x="23" y="16"/>
                  </a:cubicBezTo>
                  <a:cubicBezTo>
                    <a:pt x="21" y="16"/>
                    <a:pt x="19" y="15"/>
                    <a:pt x="17" y="15"/>
                  </a:cubicBezTo>
                  <a:cubicBezTo>
                    <a:pt x="15" y="14"/>
                    <a:pt x="14" y="14"/>
                    <a:pt x="10" y="16"/>
                  </a:cubicBezTo>
                  <a:cubicBezTo>
                    <a:pt x="5" y="19"/>
                    <a:pt x="5" y="23"/>
                    <a:pt x="5" y="23"/>
                  </a:cubicBezTo>
                  <a:cubicBezTo>
                    <a:pt x="5" y="23"/>
                    <a:pt x="0" y="22"/>
                    <a:pt x="0" y="28"/>
                  </a:cubicBezTo>
                  <a:cubicBezTo>
                    <a:pt x="15" y="35"/>
                    <a:pt x="27" y="38"/>
                    <a:pt x="27" y="38"/>
                  </a:cubicBezTo>
                  <a:cubicBezTo>
                    <a:pt x="27" y="38"/>
                    <a:pt x="26" y="38"/>
                    <a:pt x="26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9192EB76-A443-478D-A8EB-99A93D83F949}"/>
              </a:ext>
            </a:extLst>
          </p:cNvPr>
          <p:cNvGrpSpPr/>
          <p:nvPr/>
        </p:nvGrpSpPr>
        <p:grpSpPr>
          <a:xfrm>
            <a:off x="4889203" y="4756200"/>
            <a:ext cx="227441" cy="207279"/>
            <a:chOff x="8205788" y="-103188"/>
            <a:chExt cx="1343025" cy="1223964"/>
          </a:xfrm>
          <a:solidFill>
            <a:schemeClr val="accent3"/>
          </a:solidFill>
        </p:grpSpPr>
        <p:sp>
          <p:nvSpPr>
            <p:cNvPr id="64" name="Rectangle 12">
              <a:extLst>
                <a:ext uri="{FF2B5EF4-FFF2-40B4-BE49-F238E27FC236}">
                  <a16:creationId xmlns:a16="http://schemas.microsoft.com/office/drawing/2014/main" id="{3C781B5C-66B9-4A8B-9DB7-A1F163E53E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88338" y="868363"/>
              <a:ext cx="252413" cy="2524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5" name="Rectangle 13">
              <a:extLst>
                <a:ext uri="{FF2B5EF4-FFF2-40B4-BE49-F238E27FC236}">
                  <a16:creationId xmlns:a16="http://schemas.microsoft.com/office/drawing/2014/main" id="{D57B4587-9284-4D3C-BE9E-89B896B4D5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24888" y="698500"/>
              <a:ext cx="252413" cy="4222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6" name="Rectangle 14">
              <a:extLst>
                <a:ext uri="{FF2B5EF4-FFF2-40B4-BE49-F238E27FC236}">
                  <a16:creationId xmlns:a16="http://schemas.microsoft.com/office/drawing/2014/main" id="{DDC8C28C-956B-44C3-9EA0-A7DA2E484F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61438" y="530225"/>
              <a:ext cx="252413" cy="5905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7" name="Rectangle 15">
              <a:extLst>
                <a:ext uri="{FF2B5EF4-FFF2-40B4-BE49-F238E27FC236}">
                  <a16:creationId xmlns:a16="http://schemas.microsoft.com/office/drawing/2014/main" id="{45FC8128-166D-4858-9D3D-C58E36748B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97988" y="361950"/>
              <a:ext cx="250825" cy="758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8" name="Freeform 16">
              <a:extLst>
                <a:ext uri="{FF2B5EF4-FFF2-40B4-BE49-F238E27FC236}">
                  <a16:creationId xmlns:a16="http://schemas.microsoft.com/office/drawing/2014/main" id="{346DD1B8-AD08-4D94-B2E9-EF1D895AA93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5788" y="-103188"/>
              <a:ext cx="1343025" cy="801688"/>
            </a:xfrm>
            <a:custGeom>
              <a:avLst/>
              <a:gdLst>
                <a:gd name="T0" fmla="*/ 727 w 846"/>
                <a:gd name="T1" fmla="*/ 120 h 505"/>
                <a:gd name="T2" fmla="*/ 569 w 846"/>
                <a:gd name="T3" fmla="*/ 120 h 505"/>
                <a:gd name="T4" fmla="*/ 370 w 846"/>
                <a:gd name="T5" fmla="*/ 266 h 505"/>
                <a:gd name="T6" fmla="*/ 264 w 846"/>
                <a:gd name="T7" fmla="*/ 213 h 505"/>
                <a:gd name="T8" fmla="*/ 0 w 846"/>
                <a:gd name="T9" fmla="*/ 439 h 505"/>
                <a:gd name="T10" fmla="*/ 0 w 846"/>
                <a:gd name="T11" fmla="*/ 505 h 505"/>
                <a:gd name="T12" fmla="*/ 264 w 846"/>
                <a:gd name="T13" fmla="*/ 279 h 505"/>
                <a:gd name="T14" fmla="*/ 370 w 846"/>
                <a:gd name="T15" fmla="*/ 333 h 505"/>
                <a:gd name="T16" fmla="*/ 595 w 846"/>
                <a:gd name="T17" fmla="*/ 173 h 505"/>
                <a:gd name="T18" fmla="*/ 754 w 846"/>
                <a:gd name="T19" fmla="*/ 173 h 505"/>
                <a:gd name="T20" fmla="*/ 846 w 846"/>
                <a:gd name="T21" fmla="*/ 80 h 505"/>
                <a:gd name="T22" fmla="*/ 846 w 846"/>
                <a:gd name="T23" fmla="*/ 0 h 505"/>
                <a:gd name="T24" fmla="*/ 727 w 846"/>
                <a:gd name="T25" fmla="*/ 120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46" h="505">
                  <a:moveTo>
                    <a:pt x="727" y="120"/>
                  </a:moveTo>
                  <a:lnTo>
                    <a:pt x="569" y="120"/>
                  </a:lnTo>
                  <a:lnTo>
                    <a:pt x="370" y="266"/>
                  </a:lnTo>
                  <a:lnTo>
                    <a:pt x="264" y="213"/>
                  </a:lnTo>
                  <a:lnTo>
                    <a:pt x="0" y="439"/>
                  </a:lnTo>
                  <a:lnTo>
                    <a:pt x="0" y="505"/>
                  </a:lnTo>
                  <a:lnTo>
                    <a:pt x="264" y="279"/>
                  </a:lnTo>
                  <a:lnTo>
                    <a:pt x="370" y="333"/>
                  </a:lnTo>
                  <a:lnTo>
                    <a:pt x="595" y="173"/>
                  </a:lnTo>
                  <a:lnTo>
                    <a:pt x="754" y="173"/>
                  </a:lnTo>
                  <a:lnTo>
                    <a:pt x="846" y="80"/>
                  </a:lnTo>
                  <a:lnTo>
                    <a:pt x="846" y="0"/>
                  </a:lnTo>
                  <a:lnTo>
                    <a:pt x="727" y="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97F8889B-F7D1-4ED7-9F96-C0168AA4693C}"/>
              </a:ext>
            </a:extLst>
          </p:cNvPr>
          <p:cNvGrpSpPr/>
          <p:nvPr/>
        </p:nvGrpSpPr>
        <p:grpSpPr>
          <a:xfrm>
            <a:off x="6732876" y="4756200"/>
            <a:ext cx="254160" cy="269564"/>
            <a:chOff x="7404100" y="3633788"/>
            <a:chExt cx="628651" cy="666751"/>
          </a:xfrm>
          <a:solidFill>
            <a:schemeClr val="accent4"/>
          </a:solidFill>
        </p:grpSpPr>
        <p:sp>
          <p:nvSpPr>
            <p:cNvPr id="70" name="Freeform 20">
              <a:extLst>
                <a:ext uri="{FF2B5EF4-FFF2-40B4-BE49-F238E27FC236}">
                  <a16:creationId xmlns:a16="http://schemas.microsoft.com/office/drawing/2014/main" id="{4B28DB18-1721-4C65-AA2D-BB28073DF3F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04100" y="3870326"/>
              <a:ext cx="427038" cy="430213"/>
            </a:xfrm>
            <a:custGeom>
              <a:avLst/>
              <a:gdLst>
                <a:gd name="T0" fmla="*/ 115 w 136"/>
                <a:gd name="T1" fmla="*/ 94 h 137"/>
                <a:gd name="T2" fmla="*/ 119 w 136"/>
                <a:gd name="T3" fmla="*/ 83 h 137"/>
                <a:gd name="T4" fmla="*/ 136 w 136"/>
                <a:gd name="T5" fmla="*/ 77 h 137"/>
                <a:gd name="T6" fmla="*/ 136 w 136"/>
                <a:gd name="T7" fmla="*/ 68 h 137"/>
                <a:gd name="T8" fmla="*/ 136 w 136"/>
                <a:gd name="T9" fmla="*/ 60 h 137"/>
                <a:gd name="T10" fmla="*/ 119 w 136"/>
                <a:gd name="T11" fmla="*/ 54 h 137"/>
                <a:gd name="T12" fmla="*/ 115 w 136"/>
                <a:gd name="T13" fmla="*/ 43 h 137"/>
                <a:gd name="T14" fmla="*/ 122 w 136"/>
                <a:gd name="T15" fmla="*/ 27 h 137"/>
                <a:gd name="T16" fmla="*/ 110 w 136"/>
                <a:gd name="T17" fmla="*/ 14 h 137"/>
                <a:gd name="T18" fmla="*/ 94 w 136"/>
                <a:gd name="T19" fmla="*/ 22 h 137"/>
                <a:gd name="T20" fmla="*/ 83 w 136"/>
                <a:gd name="T21" fmla="*/ 18 h 137"/>
                <a:gd name="T22" fmla="*/ 77 w 136"/>
                <a:gd name="T23" fmla="*/ 1 h 137"/>
                <a:gd name="T24" fmla="*/ 68 w 136"/>
                <a:gd name="T25" fmla="*/ 0 h 137"/>
                <a:gd name="T26" fmla="*/ 59 w 136"/>
                <a:gd name="T27" fmla="*/ 1 h 137"/>
                <a:gd name="T28" fmla="*/ 53 w 136"/>
                <a:gd name="T29" fmla="*/ 18 h 137"/>
                <a:gd name="T30" fmla="*/ 43 w 136"/>
                <a:gd name="T31" fmla="*/ 22 h 137"/>
                <a:gd name="T32" fmla="*/ 26 w 136"/>
                <a:gd name="T33" fmla="*/ 14 h 137"/>
                <a:gd name="T34" fmla="*/ 14 w 136"/>
                <a:gd name="T35" fmla="*/ 27 h 137"/>
                <a:gd name="T36" fmla="*/ 22 w 136"/>
                <a:gd name="T37" fmla="*/ 43 h 137"/>
                <a:gd name="T38" fmla="*/ 17 w 136"/>
                <a:gd name="T39" fmla="*/ 54 h 137"/>
                <a:gd name="T40" fmla="*/ 0 w 136"/>
                <a:gd name="T41" fmla="*/ 60 h 137"/>
                <a:gd name="T42" fmla="*/ 0 w 136"/>
                <a:gd name="T43" fmla="*/ 68 h 137"/>
                <a:gd name="T44" fmla="*/ 0 w 136"/>
                <a:gd name="T45" fmla="*/ 77 h 137"/>
                <a:gd name="T46" fmla="*/ 17 w 136"/>
                <a:gd name="T47" fmla="*/ 83 h 137"/>
                <a:gd name="T48" fmla="*/ 22 w 136"/>
                <a:gd name="T49" fmla="*/ 94 h 137"/>
                <a:gd name="T50" fmla="*/ 14 w 136"/>
                <a:gd name="T51" fmla="*/ 110 h 137"/>
                <a:gd name="T52" fmla="*/ 26 w 136"/>
                <a:gd name="T53" fmla="*/ 123 h 137"/>
                <a:gd name="T54" fmla="*/ 43 w 136"/>
                <a:gd name="T55" fmla="*/ 115 h 137"/>
                <a:gd name="T56" fmla="*/ 53 w 136"/>
                <a:gd name="T57" fmla="*/ 119 h 137"/>
                <a:gd name="T58" fmla="*/ 59 w 136"/>
                <a:gd name="T59" fmla="*/ 136 h 137"/>
                <a:gd name="T60" fmla="*/ 68 w 136"/>
                <a:gd name="T61" fmla="*/ 137 h 137"/>
                <a:gd name="T62" fmla="*/ 77 w 136"/>
                <a:gd name="T63" fmla="*/ 136 h 137"/>
                <a:gd name="T64" fmla="*/ 83 w 136"/>
                <a:gd name="T65" fmla="*/ 119 h 137"/>
                <a:gd name="T66" fmla="*/ 94 w 136"/>
                <a:gd name="T67" fmla="*/ 115 h 137"/>
                <a:gd name="T68" fmla="*/ 110 w 136"/>
                <a:gd name="T69" fmla="*/ 123 h 137"/>
                <a:gd name="T70" fmla="*/ 122 w 136"/>
                <a:gd name="T71" fmla="*/ 110 h 137"/>
                <a:gd name="T72" fmla="*/ 115 w 136"/>
                <a:gd name="T73" fmla="*/ 94 h 137"/>
                <a:gd name="T74" fmla="*/ 68 w 136"/>
                <a:gd name="T75" fmla="*/ 92 h 137"/>
                <a:gd name="T76" fmla="*/ 44 w 136"/>
                <a:gd name="T77" fmla="*/ 68 h 137"/>
                <a:gd name="T78" fmla="*/ 68 w 136"/>
                <a:gd name="T79" fmla="*/ 45 h 137"/>
                <a:gd name="T80" fmla="*/ 92 w 136"/>
                <a:gd name="T81" fmla="*/ 68 h 137"/>
                <a:gd name="T82" fmla="*/ 68 w 136"/>
                <a:gd name="T83" fmla="*/ 92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6" h="137">
                  <a:moveTo>
                    <a:pt x="115" y="94"/>
                  </a:moveTo>
                  <a:cubicBezTo>
                    <a:pt x="116" y="91"/>
                    <a:pt x="118" y="87"/>
                    <a:pt x="119" y="83"/>
                  </a:cubicBezTo>
                  <a:cubicBezTo>
                    <a:pt x="136" y="77"/>
                    <a:pt x="136" y="77"/>
                    <a:pt x="136" y="77"/>
                  </a:cubicBezTo>
                  <a:cubicBezTo>
                    <a:pt x="136" y="74"/>
                    <a:pt x="136" y="71"/>
                    <a:pt x="136" y="68"/>
                  </a:cubicBezTo>
                  <a:cubicBezTo>
                    <a:pt x="136" y="65"/>
                    <a:pt x="136" y="63"/>
                    <a:pt x="136" y="60"/>
                  </a:cubicBezTo>
                  <a:cubicBezTo>
                    <a:pt x="119" y="54"/>
                    <a:pt x="119" y="54"/>
                    <a:pt x="119" y="54"/>
                  </a:cubicBezTo>
                  <a:cubicBezTo>
                    <a:pt x="118" y="50"/>
                    <a:pt x="116" y="46"/>
                    <a:pt x="115" y="43"/>
                  </a:cubicBezTo>
                  <a:cubicBezTo>
                    <a:pt x="122" y="27"/>
                    <a:pt x="122" y="27"/>
                    <a:pt x="122" y="27"/>
                  </a:cubicBezTo>
                  <a:cubicBezTo>
                    <a:pt x="119" y="22"/>
                    <a:pt x="115" y="18"/>
                    <a:pt x="110" y="14"/>
                  </a:cubicBezTo>
                  <a:cubicBezTo>
                    <a:pt x="94" y="22"/>
                    <a:pt x="94" y="22"/>
                    <a:pt x="94" y="22"/>
                  </a:cubicBezTo>
                  <a:cubicBezTo>
                    <a:pt x="90" y="20"/>
                    <a:pt x="87" y="19"/>
                    <a:pt x="83" y="18"/>
                  </a:cubicBezTo>
                  <a:cubicBezTo>
                    <a:pt x="77" y="1"/>
                    <a:pt x="77" y="1"/>
                    <a:pt x="77" y="1"/>
                  </a:cubicBezTo>
                  <a:cubicBezTo>
                    <a:pt x="74" y="0"/>
                    <a:pt x="71" y="0"/>
                    <a:pt x="68" y="0"/>
                  </a:cubicBezTo>
                  <a:cubicBezTo>
                    <a:pt x="65" y="0"/>
                    <a:pt x="62" y="0"/>
                    <a:pt x="59" y="1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0" y="19"/>
                    <a:pt x="46" y="20"/>
                    <a:pt x="43" y="22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2" y="18"/>
                    <a:pt x="18" y="22"/>
                    <a:pt x="14" y="27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0" y="46"/>
                    <a:pt x="18" y="50"/>
                    <a:pt x="17" y="5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3"/>
                    <a:pt x="0" y="65"/>
                    <a:pt x="0" y="68"/>
                  </a:cubicBezTo>
                  <a:cubicBezTo>
                    <a:pt x="0" y="71"/>
                    <a:pt x="0" y="74"/>
                    <a:pt x="0" y="77"/>
                  </a:cubicBezTo>
                  <a:cubicBezTo>
                    <a:pt x="17" y="83"/>
                    <a:pt x="17" y="83"/>
                    <a:pt x="17" y="83"/>
                  </a:cubicBezTo>
                  <a:cubicBezTo>
                    <a:pt x="18" y="87"/>
                    <a:pt x="20" y="91"/>
                    <a:pt x="22" y="94"/>
                  </a:cubicBezTo>
                  <a:cubicBezTo>
                    <a:pt x="14" y="110"/>
                    <a:pt x="14" y="110"/>
                    <a:pt x="14" y="110"/>
                  </a:cubicBezTo>
                  <a:cubicBezTo>
                    <a:pt x="18" y="115"/>
                    <a:pt x="22" y="119"/>
                    <a:pt x="26" y="123"/>
                  </a:cubicBezTo>
                  <a:cubicBezTo>
                    <a:pt x="43" y="115"/>
                    <a:pt x="43" y="115"/>
                    <a:pt x="43" y="115"/>
                  </a:cubicBezTo>
                  <a:cubicBezTo>
                    <a:pt x="46" y="117"/>
                    <a:pt x="50" y="118"/>
                    <a:pt x="53" y="119"/>
                  </a:cubicBezTo>
                  <a:cubicBezTo>
                    <a:pt x="59" y="136"/>
                    <a:pt x="59" y="136"/>
                    <a:pt x="59" y="136"/>
                  </a:cubicBezTo>
                  <a:cubicBezTo>
                    <a:pt x="62" y="137"/>
                    <a:pt x="65" y="137"/>
                    <a:pt x="68" y="137"/>
                  </a:cubicBezTo>
                  <a:cubicBezTo>
                    <a:pt x="71" y="137"/>
                    <a:pt x="74" y="137"/>
                    <a:pt x="77" y="136"/>
                  </a:cubicBezTo>
                  <a:cubicBezTo>
                    <a:pt x="83" y="119"/>
                    <a:pt x="83" y="119"/>
                    <a:pt x="83" y="119"/>
                  </a:cubicBezTo>
                  <a:cubicBezTo>
                    <a:pt x="87" y="118"/>
                    <a:pt x="90" y="117"/>
                    <a:pt x="94" y="115"/>
                  </a:cubicBezTo>
                  <a:cubicBezTo>
                    <a:pt x="110" y="123"/>
                    <a:pt x="110" y="123"/>
                    <a:pt x="110" y="123"/>
                  </a:cubicBezTo>
                  <a:cubicBezTo>
                    <a:pt x="115" y="119"/>
                    <a:pt x="119" y="115"/>
                    <a:pt x="122" y="110"/>
                  </a:cubicBezTo>
                  <a:lnTo>
                    <a:pt x="115" y="94"/>
                  </a:lnTo>
                  <a:close/>
                  <a:moveTo>
                    <a:pt x="68" y="92"/>
                  </a:moveTo>
                  <a:cubicBezTo>
                    <a:pt x="55" y="92"/>
                    <a:pt x="44" y="82"/>
                    <a:pt x="44" y="68"/>
                  </a:cubicBezTo>
                  <a:cubicBezTo>
                    <a:pt x="44" y="55"/>
                    <a:pt x="55" y="45"/>
                    <a:pt x="68" y="45"/>
                  </a:cubicBezTo>
                  <a:cubicBezTo>
                    <a:pt x="81" y="45"/>
                    <a:pt x="92" y="55"/>
                    <a:pt x="92" y="68"/>
                  </a:cubicBezTo>
                  <a:cubicBezTo>
                    <a:pt x="92" y="82"/>
                    <a:pt x="81" y="92"/>
                    <a:pt x="68" y="9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1" name="Freeform 21">
              <a:extLst>
                <a:ext uri="{FF2B5EF4-FFF2-40B4-BE49-F238E27FC236}">
                  <a16:creationId xmlns:a16="http://schemas.microsoft.com/office/drawing/2014/main" id="{7A984BA9-5BEA-4637-A840-59399DD2CF7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08888" y="3633788"/>
              <a:ext cx="282575" cy="282575"/>
            </a:xfrm>
            <a:custGeom>
              <a:avLst/>
              <a:gdLst>
                <a:gd name="T0" fmla="*/ 4 w 90"/>
                <a:gd name="T1" fmla="*/ 67 h 90"/>
                <a:gd name="T2" fmla="*/ 16 w 90"/>
                <a:gd name="T3" fmla="*/ 67 h 90"/>
                <a:gd name="T4" fmla="*/ 22 w 90"/>
                <a:gd name="T5" fmla="*/ 73 h 90"/>
                <a:gd name="T6" fmla="*/ 21 w 90"/>
                <a:gd name="T7" fmla="*/ 85 h 90"/>
                <a:gd name="T8" fmla="*/ 26 w 90"/>
                <a:gd name="T9" fmla="*/ 88 h 90"/>
                <a:gd name="T10" fmla="*/ 32 w 90"/>
                <a:gd name="T11" fmla="*/ 90 h 90"/>
                <a:gd name="T12" fmla="*/ 40 w 90"/>
                <a:gd name="T13" fmla="*/ 81 h 90"/>
                <a:gd name="T14" fmla="*/ 48 w 90"/>
                <a:gd name="T15" fmla="*/ 81 h 90"/>
                <a:gd name="T16" fmla="*/ 56 w 90"/>
                <a:gd name="T17" fmla="*/ 90 h 90"/>
                <a:gd name="T18" fmla="*/ 67 w 90"/>
                <a:gd name="T19" fmla="*/ 86 h 90"/>
                <a:gd name="T20" fmla="*/ 67 w 90"/>
                <a:gd name="T21" fmla="*/ 74 h 90"/>
                <a:gd name="T22" fmla="*/ 73 w 90"/>
                <a:gd name="T23" fmla="*/ 68 h 90"/>
                <a:gd name="T24" fmla="*/ 85 w 90"/>
                <a:gd name="T25" fmla="*/ 69 h 90"/>
                <a:gd name="T26" fmla="*/ 87 w 90"/>
                <a:gd name="T27" fmla="*/ 64 h 90"/>
                <a:gd name="T28" fmla="*/ 89 w 90"/>
                <a:gd name="T29" fmla="*/ 58 h 90"/>
                <a:gd name="T30" fmla="*/ 81 w 90"/>
                <a:gd name="T31" fmla="*/ 50 h 90"/>
                <a:gd name="T32" fmla="*/ 81 w 90"/>
                <a:gd name="T33" fmla="*/ 42 h 90"/>
                <a:gd name="T34" fmla="*/ 90 w 90"/>
                <a:gd name="T35" fmla="*/ 34 h 90"/>
                <a:gd name="T36" fmla="*/ 86 w 90"/>
                <a:gd name="T37" fmla="*/ 23 h 90"/>
                <a:gd name="T38" fmla="*/ 73 w 90"/>
                <a:gd name="T39" fmla="*/ 23 h 90"/>
                <a:gd name="T40" fmla="*/ 68 w 90"/>
                <a:gd name="T41" fmla="*/ 17 h 90"/>
                <a:gd name="T42" fmla="*/ 69 w 90"/>
                <a:gd name="T43" fmla="*/ 5 h 90"/>
                <a:gd name="T44" fmla="*/ 63 w 90"/>
                <a:gd name="T45" fmla="*/ 3 h 90"/>
                <a:gd name="T46" fmla="*/ 58 w 90"/>
                <a:gd name="T47" fmla="*/ 0 h 90"/>
                <a:gd name="T48" fmla="*/ 49 w 90"/>
                <a:gd name="T49" fmla="*/ 9 h 90"/>
                <a:gd name="T50" fmla="*/ 41 w 90"/>
                <a:gd name="T51" fmla="*/ 9 h 90"/>
                <a:gd name="T52" fmla="*/ 33 w 90"/>
                <a:gd name="T53" fmla="*/ 0 h 90"/>
                <a:gd name="T54" fmla="*/ 22 w 90"/>
                <a:gd name="T55" fmla="*/ 4 h 90"/>
                <a:gd name="T56" fmla="*/ 23 w 90"/>
                <a:gd name="T57" fmla="*/ 17 h 90"/>
                <a:gd name="T58" fmla="*/ 17 w 90"/>
                <a:gd name="T59" fmla="*/ 22 h 90"/>
                <a:gd name="T60" fmla="*/ 5 w 90"/>
                <a:gd name="T61" fmla="*/ 21 h 90"/>
                <a:gd name="T62" fmla="*/ 2 w 90"/>
                <a:gd name="T63" fmla="*/ 27 h 90"/>
                <a:gd name="T64" fmla="*/ 0 w 90"/>
                <a:gd name="T65" fmla="*/ 32 h 90"/>
                <a:gd name="T66" fmla="*/ 9 w 90"/>
                <a:gd name="T67" fmla="*/ 40 h 90"/>
                <a:gd name="T68" fmla="*/ 9 w 90"/>
                <a:gd name="T69" fmla="*/ 48 h 90"/>
                <a:gd name="T70" fmla="*/ 0 w 90"/>
                <a:gd name="T71" fmla="*/ 56 h 90"/>
                <a:gd name="T72" fmla="*/ 4 w 90"/>
                <a:gd name="T73" fmla="*/ 67 h 90"/>
                <a:gd name="T74" fmla="*/ 30 w 90"/>
                <a:gd name="T75" fmla="*/ 39 h 90"/>
                <a:gd name="T76" fmla="*/ 51 w 90"/>
                <a:gd name="T77" fmla="*/ 30 h 90"/>
                <a:gd name="T78" fmla="*/ 60 w 90"/>
                <a:gd name="T79" fmla="*/ 52 h 90"/>
                <a:gd name="T80" fmla="*/ 38 w 90"/>
                <a:gd name="T81" fmla="*/ 60 h 90"/>
                <a:gd name="T82" fmla="*/ 30 w 90"/>
                <a:gd name="T83" fmla="*/ 39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0" h="90">
                  <a:moveTo>
                    <a:pt x="4" y="67"/>
                  </a:moveTo>
                  <a:cubicBezTo>
                    <a:pt x="16" y="67"/>
                    <a:pt x="16" y="67"/>
                    <a:pt x="16" y="67"/>
                  </a:cubicBezTo>
                  <a:cubicBezTo>
                    <a:pt x="18" y="69"/>
                    <a:pt x="20" y="71"/>
                    <a:pt x="22" y="73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23" y="86"/>
                    <a:pt x="25" y="87"/>
                    <a:pt x="26" y="88"/>
                  </a:cubicBezTo>
                  <a:cubicBezTo>
                    <a:pt x="28" y="88"/>
                    <a:pt x="30" y="89"/>
                    <a:pt x="32" y="90"/>
                  </a:cubicBezTo>
                  <a:cubicBezTo>
                    <a:pt x="40" y="81"/>
                    <a:pt x="40" y="81"/>
                    <a:pt x="40" y="81"/>
                  </a:cubicBezTo>
                  <a:cubicBezTo>
                    <a:pt x="43" y="81"/>
                    <a:pt x="46" y="81"/>
                    <a:pt x="48" y="81"/>
                  </a:cubicBezTo>
                  <a:cubicBezTo>
                    <a:pt x="56" y="90"/>
                    <a:pt x="56" y="90"/>
                    <a:pt x="56" y="90"/>
                  </a:cubicBezTo>
                  <a:cubicBezTo>
                    <a:pt x="60" y="89"/>
                    <a:pt x="64" y="88"/>
                    <a:pt x="67" y="86"/>
                  </a:cubicBezTo>
                  <a:cubicBezTo>
                    <a:pt x="67" y="74"/>
                    <a:pt x="67" y="74"/>
                    <a:pt x="67" y="74"/>
                  </a:cubicBezTo>
                  <a:cubicBezTo>
                    <a:pt x="69" y="72"/>
                    <a:pt x="71" y="70"/>
                    <a:pt x="73" y="68"/>
                  </a:cubicBezTo>
                  <a:cubicBezTo>
                    <a:pt x="85" y="69"/>
                    <a:pt x="85" y="69"/>
                    <a:pt x="85" y="69"/>
                  </a:cubicBezTo>
                  <a:cubicBezTo>
                    <a:pt x="86" y="67"/>
                    <a:pt x="87" y="65"/>
                    <a:pt x="87" y="64"/>
                  </a:cubicBezTo>
                  <a:cubicBezTo>
                    <a:pt x="88" y="62"/>
                    <a:pt x="89" y="60"/>
                    <a:pt x="89" y="58"/>
                  </a:cubicBezTo>
                  <a:cubicBezTo>
                    <a:pt x="81" y="50"/>
                    <a:pt x="81" y="50"/>
                    <a:pt x="81" y="50"/>
                  </a:cubicBezTo>
                  <a:cubicBezTo>
                    <a:pt x="81" y="47"/>
                    <a:pt x="81" y="44"/>
                    <a:pt x="81" y="42"/>
                  </a:cubicBezTo>
                  <a:cubicBezTo>
                    <a:pt x="90" y="34"/>
                    <a:pt x="90" y="34"/>
                    <a:pt x="90" y="34"/>
                  </a:cubicBezTo>
                  <a:cubicBezTo>
                    <a:pt x="89" y="30"/>
                    <a:pt x="87" y="26"/>
                    <a:pt x="86" y="23"/>
                  </a:cubicBezTo>
                  <a:cubicBezTo>
                    <a:pt x="73" y="23"/>
                    <a:pt x="73" y="23"/>
                    <a:pt x="73" y="23"/>
                  </a:cubicBezTo>
                  <a:cubicBezTo>
                    <a:pt x="72" y="21"/>
                    <a:pt x="70" y="19"/>
                    <a:pt x="68" y="17"/>
                  </a:cubicBezTo>
                  <a:cubicBezTo>
                    <a:pt x="69" y="5"/>
                    <a:pt x="69" y="5"/>
                    <a:pt x="69" y="5"/>
                  </a:cubicBezTo>
                  <a:cubicBezTo>
                    <a:pt x="67" y="4"/>
                    <a:pt x="65" y="3"/>
                    <a:pt x="63" y="3"/>
                  </a:cubicBezTo>
                  <a:cubicBezTo>
                    <a:pt x="62" y="2"/>
                    <a:pt x="60" y="1"/>
                    <a:pt x="58" y="0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7" y="9"/>
                    <a:pt x="44" y="9"/>
                    <a:pt x="41" y="9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0" y="1"/>
                    <a:pt x="26" y="3"/>
                    <a:pt x="22" y="4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1" y="18"/>
                    <a:pt x="19" y="20"/>
                    <a:pt x="17" y="2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4" y="23"/>
                    <a:pt x="3" y="25"/>
                    <a:pt x="2" y="27"/>
                  </a:cubicBezTo>
                  <a:cubicBezTo>
                    <a:pt x="2" y="28"/>
                    <a:pt x="1" y="30"/>
                    <a:pt x="0" y="32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9" y="43"/>
                    <a:pt x="9" y="46"/>
                    <a:pt x="9" y="48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1" y="60"/>
                    <a:pt x="2" y="64"/>
                    <a:pt x="4" y="67"/>
                  </a:cubicBezTo>
                  <a:close/>
                  <a:moveTo>
                    <a:pt x="30" y="39"/>
                  </a:moveTo>
                  <a:cubicBezTo>
                    <a:pt x="34" y="30"/>
                    <a:pt x="43" y="27"/>
                    <a:pt x="51" y="30"/>
                  </a:cubicBezTo>
                  <a:cubicBezTo>
                    <a:pt x="60" y="34"/>
                    <a:pt x="63" y="43"/>
                    <a:pt x="60" y="52"/>
                  </a:cubicBezTo>
                  <a:cubicBezTo>
                    <a:pt x="56" y="60"/>
                    <a:pt x="47" y="63"/>
                    <a:pt x="38" y="60"/>
                  </a:cubicBezTo>
                  <a:cubicBezTo>
                    <a:pt x="30" y="56"/>
                    <a:pt x="26" y="47"/>
                    <a:pt x="30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2" name="Freeform 22">
              <a:extLst>
                <a:ext uri="{FF2B5EF4-FFF2-40B4-BE49-F238E27FC236}">
                  <a16:creationId xmlns:a16="http://schemas.microsoft.com/office/drawing/2014/main" id="{DBB416AF-BC53-4DE9-ABC5-0136114963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05738" y="3832226"/>
              <a:ext cx="227013" cy="228600"/>
            </a:xfrm>
            <a:custGeom>
              <a:avLst/>
              <a:gdLst>
                <a:gd name="T0" fmla="*/ 63 w 72"/>
                <a:gd name="T1" fmla="*/ 44 h 73"/>
                <a:gd name="T2" fmla="*/ 72 w 72"/>
                <a:gd name="T3" fmla="*/ 41 h 73"/>
                <a:gd name="T4" fmla="*/ 72 w 72"/>
                <a:gd name="T5" fmla="*/ 36 h 73"/>
                <a:gd name="T6" fmla="*/ 72 w 72"/>
                <a:gd name="T7" fmla="*/ 31 h 73"/>
                <a:gd name="T8" fmla="*/ 63 w 72"/>
                <a:gd name="T9" fmla="*/ 28 h 73"/>
                <a:gd name="T10" fmla="*/ 60 w 72"/>
                <a:gd name="T11" fmla="*/ 23 h 73"/>
                <a:gd name="T12" fmla="*/ 64 w 72"/>
                <a:gd name="T13" fmla="*/ 14 h 73"/>
                <a:gd name="T14" fmla="*/ 58 w 72"/>
                <a:gd name="T15" fmla="*/ 8 h 73"/>
                <a:gd name="T16" fmla="*/ 49 w 72"/>
                <a:gd name="T17" fmla="*/ 12 h 73"/>
                <a:gd name="T18" fmla="*/ 43 w 72"/>
                <a:gd name="T19" fmla="*/ 10 h 73"/>
                <a:gd name="T20" fmla="*/ 40 w 72"/>
                <a:gd name="T21" fmla="*/ 1 h 73"/>
                <a:gd name="T22" fmla="*/ 35 w 72"/>
                <a:gd name="T23" fmla="*/ 0 h 73"/>
                <a:gd name="T24" fmla="*/ 31 w 72"/>
                <a:gd name="T25" fmla="*/ 1 h 73"/>
                <a:gd name="T26" fmla="*/ 28 w 72"/>
                <a:gd name="T27" fmla="*/ 10 h 73"/>
                <a:gd name="T28" fmla="*/ 22 w 72"/>
                <a:gd name="T29" fmla="*/ 12 h 73"/>
                <a:gd name="T30" fmla="*/ 13 w 72"/>
                <a:gd name="T31" fmla="*/ 8 h 73"/>
                <a:gd name="T32" fmla="*/ 7 w 72"/>
                <a:gd name="T33" fmla="*/ 15 h 73"/>
                <a:gd name="T34" fmla="*/ 11 w 72"/>
                <a:gd name="T35" fmla="*/ 24 h 73"/>
                <a:gd name="T36" fmla="*/ 9 w 72"/>
                <a:gd name="T37" fmla="*/ 29 h 73"/>
                <a:gd name="T38" fmla="*/ 0 w 72"/>
                <a:gd name="T39" fmla="*/ 33 h 73"/>
                <a:gd name="T40" fmla="*/ 0 w 72"/>
                <a:gd name="T41" fmla="*/ 37 h 73"/>
                <a:gd name="T42" fmla="*/ 0 w 72"/>
                <a:gd name="T43" fmla="*/ 42 h 73"/>
                <a:gd name="T44" fmla="*/ 9 w 72"/>
                <a:gd name="T45" fmla="*/ 45 h 73"/>
                <a:gd name="T46" fmla="*/ 12 w 72"/>
                <a:gd name="T47" fmla="*/ 51 h 73"/>
                <a:gd name="T48" fmla="*/ 8 w 72"/>
                <a:gd name="T49" fmla="*/ 59 h 73"/>
                <a:gd name="T50" fmla="*/ 15 w 72"/>
                <a:gd name="T51" fmla="*/ 66 h 73"/>
                <a:gd name="T52" fmla="*/ 23 w 72"/>
                <a:gd name="T53" fmla="*/ 62 h 73"/>
                <a:gd name="T54" fmla="*/ 29 w 72"/>
                <a:gd name="T55" fmla="*/ 64 h 73"/>
                <a:gd name="T56" fmla="*/ 32 w 72"/>
                <a:gd name="T57" fmla="*/ 73 h 73"/>
                <a:gd name="T58" fmla="*/ 37 w 72"/>
                <a:gd name="T59" fmla="*/ 73 h 73"/>
                <a:gd name="T60" fmla="*/ 41 w 72"/>
                <a:gd name="T61" fmla="*/ 72 h 73"/>
                <a:gd name="T62" fmla="*/ 44 w 72"/>
                <a:gd name="T63" fmla="*/ 63 h 73"/>
                <a:gd name="T64" fmla="*/ 50 w 72"/>
                <a:gd name="T65" fmla="*/ 61 h 73"/>
                <a:gd name="T66" fmla="*/ 59 w 72"/>
                <a:gd name="T67" fmla="*/ 65 h 73"/>
                <a:gd name="T68" fmla="*/ 65 w 72"/>
                <a:gd name="T69" fmla="*/ 58 h 73"/>
                <a:gd name="T70" fmla="*/ 61 w 72"/>
                <a:gd name="T71" fmla="*/ 50 h 73"/>
                <a:gd name="T72" fmla="*/ 63 w 72"/>
                <a:gd name="T73" fmla="*/ 44 h 73"/>
                <a:gd name="T74" fmla="*/ 36 w 72"/>
                <a:gd name="T75" fmla="*/ 49 h 73"/>
                <a:gd name="T76" fmla="*/ 23 w 72"/>
                <a:gd name="T77" fmla="*/ 37 h 73"/>
                <a:gd name="T78" fmla="*/ 36 w 72"/>
                <a:gd name="T79" fmla="*/ 24 h 73"/>
                <a:gd name="T80" fmla="*/ 49 w 72"/>
                <a:gd name="T81" fmla="*/ 36 h 73"/>
                <a:gd name="T82" fmla="*/ 36 w 72"/>
                <a:gd name="T83" fmla="*/ 49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2" h="73">
                  <a:moveTo>
                    <a:pt x="63" y="44"/>
                  </a:moveTo>
                  <a:cubicBezTo>
                    <a:pt x="72" y="41"/>
                    <a:pt x="72" y="41"/>
                    <a:pt x="72" y="41"/>
                  </a:cubicBezTo>
                  <a:cubicBezTo>
                    <a:pt x="72" y="39"/>
                    <a:pt x="72" y="37"/>
                    <a:pt x="72" y="36"/>
                  </a:cubicBezTo>
                  <a:cubicBezTo>
                    <a:pt x="72" y="34"/>
                    <a:pt x="72" y="33"/>
                    <a:pt x="72" y="31"/>
                  </a:cubicBezTo>
                  <a:cubicBezTo>
                    <a:pt x="63" y="28"/>
                    <a:pt x="63" y="28"/>
                    <a:pt x="63" y="28"/>
                  </a:cubicBezTo>
                  <a:cubicBezTo>
                    <a:pt x="62" y="26"/>
                    <a:pt x="61" y="24"/>
                    <a:pt x="60" y="23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2" y="12"/>
                    <a:pt x="60" y="9"/>
                    <a:pt x="58" y="8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7" y="11"/>
                    <a:pt x="45" y="10"/>
                    <a:pt x="43" y="10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38" y="0"/>
                    <a:pt x="37" y="0"/>
                    <a:pt x="35" y="0"/>
                  </a:cubicBezTo>
                  <a:cubicBezTo>
                    <a:pt x="34" y="0"/>
                    <a:pt x="32" y="1"/>
                    <a:pt x="31" y="1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6" y="10"/>
                    <a:pt x="24" y="11"/>
                    <a:pt x="22" y="12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1" y="10"/>
                    <a:pt x="9" y="13"/>
                    <a:pt x="7" y="15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5"/>
                    <a:pt x="10" y="27"/>
                    <a:pt x="9" y="2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4"/>
                    <a:pt x="0" y="36"/>
                    <a:pt x="0" y="37"/>
                  </a:cubicBezTo>
                  <a:cubicBezTo>
                    <a:pt x="0" y="39"/>
                    <a:pt x="0" y="41"/>
                    <a:pt x="0" y="42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10" y="47"/>
                    <a:pt x="11" y="49"/>
                    <a:pt x="12" y="51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10" y="62"/>
                    <a:pt x="12" y="64"/>
                    <a:pt x="15" y="66"/>
                  </a:cubicBezTo>
                  <a:cubicBezTo>
                    <a:pt x="23" y="62"/>
                    <a:pt x="23" y="62"/>
                    <a:pt x="23" y="62"/>
                  </a:cubicBezTo>
                  <a:cubicBezTo>
                    <a:pt x="25" y="62"/>
                    <a:pt x="27" y="63"/>
                    <a:pt x="29" y="64"/>
                  </a:cubicBezTo>
                  <a:cubicBezTo>
                    <a:pt x="32" y="73"/>
                    <a:pt x="32" y="73"/>
                    <a:pt x="32" y="73"/>
                  </a:cubicBezTo>
                  <a:cubicBezTo>
                    <a:pt x="34" y="73"/>
                    <a:pt x="35" y="73"/>
                    <a:pt x="37" y="73"/>
                  </a:cubicBezTo>
                  <a:cubicBezTo>
                    <a:pt x="38" y="73"/>
                    <a:pt x="40" y="73"/>
                    <a:pt x="41" y="72"/>
                  </a:cubicBezTo>
                  <a:cubicBezTo>
                    <a:pt x="44" y="63"/>
                    <a:pt x="44" y="63"/>
                    <a:pt x="44" y="63"/>
                  </a:cubicBezTo>
                  <a:cubicBezTo>
                    <a:pt x="46" y="63"/>
                    <a:pt x="48" y="62"/>
                    <a:pt x="50" y="61"/>
                  </a:cubicBezTo>
                  <a:cubicBezTo>
                    <a:pt x="59" y="65"/>
                    <a:pt x="59" y="65"/>
                    <a:pt x="59" y="65"/>
                  </a:cubicBezTo>
                  <a:cubicBezTo>
                    <a:pt x="61" y="63"/>
                    <a:pt x="63" y="61"/>
                    <a:pt x="65" y="58"/>
                  </a:cubicBezTo>
                  <a:cubicBezTo>
                    <a:pt x="61" y="50"/>
                    <a:pt x="61" y="50"/>
                    <a:pt x="61" y="50"/>
                  </a:cubicBezTo>
                  <a:cubicBezTo>
                    <a:pt x="62" y="48"/>
                    <a:pt x="63" y="46"/>
                    <a:pt x="63" y="44"/>
                  </a:cubicBezTo>
                  <a:close/>
                  <a:moveTo>
                    <a:pt x="36" y="49"/>
                  </a:moveTo>
                  <a:cubicBezTo>
                    <a:pt x="29" y="49"/>
                    <a:pt x="24" y="44"/>
                    <a:pt x="23" y="37"/>
                  </a:cubicBezTo>
                  <a:cubicBezTo>
                    <a:pt x="23" y="30"/>
                    <a:pt x="29" y="24"/>
                    <a:pt x="36" y="24"/>
                  </a:cubicBezTo>
                  <a:cubicBezTo>
                    <a:pt x="43" y="24"/>
                    <a:pt x="49" y="29"/>
                    <a:pt x="49" y="36"/>
                  </a:cubicBezTo>
                  <a:cubicBezTo>
                    <a:pt x="49" y="43"/>
                    <a:pt x="43" y="49"/>
                    <a:pt x="36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93775092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Rectangle 86">
            <a:extLst>
              <a:ext uri="{FF2B5EF4-FFF2-40B4-BE49-F238E27FC236}">
                <a16:creationId xmlns:a16="http://schemas.microsoft.com/office/drawing/2014/main" id="{AEB85E03-990D-4875-BE7F-BC3AC74D3963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901AA7EA-4A37-410C-A466-865C956BCE34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79159335-02EB-423D-9EF5-A7CFBADC060C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grpSp>
        <p:nvGrpSpPr>
          <p:cNvPr id="90" name="Group 89">
            <a:extLst>
              <a:ext uri="{FF2B5EF4-FFF2-40B4-BE49-F238E27FC236}">
                <a16:creationId xmlns:a16="http://schemas.microsoft.com/office/drawing/2014/main" id="{88F4D60E-70CD-437C-8CF0-09A68CA74309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91" name="Freeform 19">
              <a:extLst>
                <a:ext uri="{FF2B5EF4-FFF2-40B4-BE49-F238E27FC236}">
                  <a16:creationId xmlns:a16="http://schemas.microsoft.com/office/drawing/2014/main" id="{39A318F2-7464-4CDB-A5CB-C78A5C901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92" name="Freeform 20">
              <a:extLst>
                <a:ext uri="{FF2B5EF4-FFF2-40B4-BE49-F238E27FC236}">
                  <a16:creationId xmlns:a16="http://schemas.microsoft.com/office/drawing/2014/main" id="{1CE34EF5-288F-4E05-9CFE-9B40FC997F9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DE1C160B-6FAC-4737-BBED-891BB6DBFE84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94" name="Freeform 24">
              <a:extLst>
                <a:ext uri="{FF2B5EF4-FFF2-40B4-BE49-F238E27FC236}">
                  <a16:creationId xmlns:a16="http://schemas.microsoft.com/office/drawing/2014/main" id="{AABCB805-DAB9-4BE4-B684-52DE8F570FD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0FAA288C-D5AF-4C64-98E0-4C6D12EF11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96" name="Oval 95">
              <a:extLst>
                <a:ext uri="{FF2B5EF4-FFF2-40B4-BE49-F238E27FC236}">
                  <a16:creationId xmlns:a16="http://schemas.microsoft.com/office/drawing/2014/main" id="{C9FE119A-51B4-4C0A-ACE8-F9821665A9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97" name="Freeform 27">
              <a:extLst>
                <a:ext uri="{FF2B5EF4-FFF2-40B4-BE49-F238E27FC236}">
                  <a16:creationId xmlns:a16="http://schemas.microsoft.com/office/drawing/2014/main" id="{427408D7-B8F2-4634-82FE-7DA4FFA00058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5FDD1537-C347-426E-B465-E64711E3C6D7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99" name="Freeform 48">
              <a:extLst>
                <a:ext uri="{FF2B5EF4-FFF2-40B4-BE49-F238E27FC236}">
                  <a16:creationId xmlns:a16="http://schemas.microsoft.com/office/drawing/2014/main" id="{FF9CF212-5D8A-4619-BF05-A139DC7702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00" name="Freeform 49">
              <a:extLst>
                <a:ext uri="{FF2B5EF4-FFF2-40B4-BE49-F238E27FC236}">
                  <a16:creationId xmlns:a16="http://schemas.microsoft.com/office/drawing/2014/main" id="{ED508913-26B7-46F9-B450-280EFD1D6D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606373" y="1141454"/>
            <a:ext cx="2004075" cy="60016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3300" dirty="0">
                <a:latin typeface="+mj-lt"/>
              </a:rPr>
              <a:t>USA Map</a:t>
            </a:r>
            <a:endParaRPr lang="en-ID" sz="3300" dirty="0">
              <a:latin typeface="+mj-lt"/>
            </a:endParaRPr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49529" y="69850"/>
            <a:ext cx="364297" cy="365125"/>
          </a:xfrm>
        </p:spPr>
        <p:txBody>
          <a:bodyPr/>
          <a:lstStyle/>
          <a:p>
            <a:fld id="{C5773373-833F-4107-AFBE-7CBAC745E715}" type="slidenum">
              <a:rPr lang="en-ID" smtClean="0"/>
              <a:t>25</a:t>
            </a:fld>
            <a:endParaRPr lang="en-ID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79E0998C-AC15-4B03-A9DB-1F0206CDD78A}"/>
              </a:ext>
            </a:extLst>
          </p:cNvPr>
          <p:cNvGrpSpPr/>
          <p:nvPr/>
        </p:nvGrpSpPr>
        <p:grpSpPr>
          <a:xfrm>
            <a:off x="3712881" y="1637079"/>
            <a:ext cx="5381545" cy="3583841"/>
            <a:chOff x="2359025" y="644525"/>
            <a:chExt cx="5068887" cy="3309938"/>
          </a:xfrm>
          <a:solidFill>
            <a:schemeClr val="tx1">
              <a:alpha val="20000"/>
            </a:schemeClr>
          </a:solidFill>
        </p:grpSpPr>
        <p:sp>
          <p:nvSpPr>
            <p:cNvPr id="23" name="Freeform 46">
              <a:extLst>
                <a:ext uri="{FF2B5EF4-FFF2-40B4-BE49-F238E27FC236}">
                  <a16:creationId xmlns:a16="http://schemas.microsoft.com/office/drawing/2014/main" id="{2A61EC5A-CCE0-4208-8D0F-74DBCCA8A008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1613" y="644525"/>
              <a:ext cx="633412" cy="468312"/>
            </a:xfrm>
            <a:custGeom>
              <a:avLst/>
              <a:gdLst/>
              <a:ahLst/>
              <a:cxnLst>
                <a:cxn ang="0">
                  <a:pos x="1178" y="303"/>
                </a:cxn>
                <a:cxn ang="0">
                  <a:pos x="1092" y="679"/>
                </a:cxn>
                <a:cxn ang="0">
                  <a:pos x="1063" y="779"/>
                </a:cxn>
                <a:cxn ang="0">
                  <a:pos x="1054" y="794"/>
                </a:cxn>
                <a:cxn ang="0">
                  <a:pos x="1061" y="813"/>
                </a:cxn>
                <a:cxn ang="0">
                  <a:pos x="1064" y="830"/>
                </a:cxn>
                <a:cxn ang="0">
                  <a:pos x="1056" y="879"/>
                </a:cxn>
                <a:cxn ang="0">
                  <a:pos x="699" y="800"/>
                </a:cxn>
                <a:cxn ang="0">
                  <a:pos x="635" y="804"/>
                </a:cxn>
                <a:cxn ang="0">
                  <a:pos x="473" y="804"/>
                </a:cxn>
                <a:cxn ang="0">
                  <a:pos x="437" y="804"/>
                </a:cxn>
                <a:cxn ang="0">
                  <a:pos x="402" y="794"/>
                </a:cxn>
                <a:cxn ang="0">
                  <a:pos x="374" y="775"/>
                </a:cxn>
                <a:cxn ang="0">
                  <a:pos x="306" y="755"/>
                </a:cxn>
                <a:cxn ang="0">
                  <a:pos x="186" y="752"/>
                </a:cxn>
                <a:cxn ang="0">
                  <a:pos x="157" y="719"/>
                </a:cxn>
                <a:cxn ang="0">
                  <a:pos x="165" y="679"/>
                </a:cxn>
                <a:cxn ang="0">
                  <a:pos x="164" y="648"/>
                </a:cxn>
                <a:cxn ang="0">
                  <a:pos x="152" y="614"/>
                </a:cxn>
                <a:cxn ang="0">
                  <a:pos x="139" y="598"/>
                </a:cxn>
                <a:cxn ang="0">
                  <a:pos x="94" y="584"/>
                </a:cxn>
                <a:cxn ang="0">
                  <a:pos x="90" y="572"/>
                </a:cxn>
                <a:cxn ang="0">
                  <a:pos x="77" y="561"/>
                </a:cxn>
                <a:cxn ang="0">
                  <a:pos x="48" y="560"/>
                </a:cxn>
                <a:cxn ang="0">
                  <a:pos x="4" y="507"/>
                </a:cxn>
                <a:cxn ang="0">
                  <a:pos x="23" y="487"/>
                </a:cxn>
                <a:cxn ang="0">
                  <a:pos x="33" y="469"/>
                </a:cxn>
                <a:cxn ang="0">
                  <a:pos x="41" y="447"/>
                </a:cxn>
                <a:cxn ang="0">
                  <a:pos x="66" y="404"/>
                </a:cxn>
                <a:cxn ang="0">
                  <a:pos x="37" y="362"/>
                </a:cxn>
                <a:cxn ang="0">
                  <a:pos x="37" y="275"/>
                </a:cxn>
                <a:cxn ang="0">
                  <a:pos x="14" y="108"/>
                </a:cxn>
                <a:cxn ang="0">
                  <a:pos x="97" y="99"/>
                </a:cxn>
                <a:cxn ang="0">
                  <a:pos x="226" y="165"/>
                </a:cxn>
                <a:cxn ang="0">
                  <a:pos x="265" y="199"/>
                </a:cxn>
                <a:cxn ang="0">
                  <a:pos x="293" y="257"/>
                </a:cxn>
                <a:cxn ang="0">
                  <a:pos x="215" y="337"/>
                </a:cxn>
                <a:cxn ang="0">
                  <a:pos x="258" y="304"/>
                </a:cxn>
                <a:cxn ang="0">
                  <a:pos x="323" y="283"/>
                </a:cxn>
                <a:cxn ang="0">
                  <a:pos x="241" y="374"/>
                </a:cxn>
                <a:cxn ang="0">
                  <a:pos x="233" y="428"/>
                </a:cxn>
                <a:cxn ang="0">
                  <a:pos x="302" y="382"/>
                </a:cxn>
                <a:cxn ang="0">
                  <a:pos x="348" y="279"/>
                </a:cxn>
                <a:cxn ang="0">
                  <a:pos x="363" y="196"/>
                </a:cxn>
                <a:cxn ang="0">
                  <a:pos x="337" y="175"/>
                </a:cxn>
                <a:cxn ang="0">
                  <a:pos x="351" y="250"/>
                </a:cxn>
                <a:cxn ang="0">
                  <a:pos x="325" y="213"/>
                </a:cxn>
                <a:cxn ang="0">
                  <a:pos x="341" y="150"/>
                </a:cxn>
                <a:cxn ang="0">
                  <a:pos x="366" y="132"/>
                </a:cxn>
                <a:cxn ang="0">
                  <a:pos x="370" y="67"/>
                </a:cxn>
                <a:cxn ang="0">
                  <a:pos x="351" y="0"/>
                </a:cxn>
                <a:cxn ang="0">
                  <a:pos x="673" y="89"/>
                </a:cxn>
                <a:cxn ang="0">
                  <a:pos x="1093" y="200"/>
                </a:cxn>
                <a:cxn ang="0">
                  <a:pos x="1145" y="210"/>
                </a:cxn>
              </a:cxnLst>
              <a:rect l="0" t="0" r="r" b="b"/>
              <a:pathLst>
                <a:path w="1196" h="883">
                  <a:moveTo>
                    <a:pt x="1196" y="218"/>
                  </a:moveTo>
                  <a:lnTo>
                    <a:pt x="1196" y="218"/>
                  </a:lnTo>
                  <a:lnTo>
                    <a:pt x="1178" y="303"/>
                  </a:lnTo>
                  <a:lnTo>
                    <a:pt x="1138" y="487"/>
                  </a:lnTo>
                  <a:lnTo>
                    <a:pt x="1114" y="589"/>
                  </a:lnTo>
                  <a:lnTo>
                    <a:pt x="1092" y="679"/>
                  </a:lnTo>
                  <a:lnTo>
                    <a:pt x="1074" y="747"/>
                  </a:lnTo>
                  <a:lnTo>
                    <a:pt x="1067" y="768"/>
                  </a:lnTo>
                  <a:lnTo>
                    <a:pt x="1063" y="779"/>
                  </a:lnTo>
                  <a:lnTo>
                    <a:pt x="1063" y="779"/>
                  </a:lnTo>
                  <a:lnTo>
                    <a:pt x="1057" y="787"/>
                  </a:lnTo>
                  <a:lnTo>
                    <a:pt x="1054" y="794"/>
                  </a:lnTo>
                  <a:lnTo>
                    <a:pt x="1054" y="800"/>
                  </a:lnTo>
                  <a:lnTo>
                    <a:pt x="1056" y="804"/>
                  </a:lnTo>
                  <a:lnTo>
                    <a:pt x="1061" y="813"/>
                  </a:lnTo>
                  <a:lnTo>
                    <a:pt x="1064" y="820"/>
                  </a:lnTo>
                  <a:lnTo>
                    <a:pt x="1064" y="830"/>
                  </a:lnTo>
                  <a:lnTo>
                    <a:pt x="1064" y="830"/>
                  </a:lnTo>
                  <a:lnTo>
                    <a:pt x="1063" y="851"/>
                  </a:lnTo>
                  <a:lnTo>
                    <a:pt x="1059" y="868"/>
                  </a:lnTo>
                  <a:lnTo>
                    <a:pt x="1056" y="879"/>
                  </a:lnTo>
                  <a:lnTo>
                    <a:pt x="1054" y="883"/>
                  </a:lnTo>
                  <a:lnTo>
                    <a:pt x="748" y="804"/>
                  </a:lnTo>
                  <a:lnTo>
                    <a:pt x="699" y="800"/>
                  </a:lnTo>
                  <a:lnTo>
                    <a:pt x="681" y="807"/>
                  </a:lnTo>
                  <a:lnTo>
                    <a:pt x="656" y="800"/>
                  </a:lnTo>
                  <a:lnTo>
                    <a:pt x="635" y="804"/>
                  </a:lnTo>
                  <a:lnTo>
                    <a:pt x="504" y="809"/>
                  </a:lnTo>
                  <a:lnTo>
                    <a:pt x="490" y="798"/>
                  </a:lnTo>
                  <a:lnTo>
                    <a:pt x="473" y="804"/>
                  </a:lnTo>
                  <a:lnTo>
                    <a:pt x="461" y="808"/>
                  </a:lnTo>
                  <a:lnTo>
                    <a:pt x="449" y="808"/>
                  </a:lnTo>
                  <a:lnTo>
                    <a:pt x="437" y="804"/>
                  </a:lnTo>
                  <a:lnTo>
                    <a:pt x="437" y="798"/>
                  </a:lnTo>
                  <a:lnTo>
                    <a:pt x="415" y="800"/>
                  </a:lnTo>
                  <a:lnTo>
                    <a:pt x="402" y="794"/>
                  </a:lnTo>
                  <a:lnTo>
                    <a:pt x="394" y="787"/>
                  </a:lnTo>
                  <a:lnTo>
                    <a:pt x="394" y="779"/>
                  </a:lnTo>
                  <a:lnTo>
                    <a:pt x="374" y="775"/>
                  </a:lnTo>
                  <a:lnTo>
                    <a:pt x="341" y="768"/>
                  </a:lnTo>
                  <a:lnTo>
                    <a:pt x="318" y="757"/>
                  </a:lnTo>
                  <a:lnTo>
                    <a:pt x="306" y="755"/>
                  </a:lnTo>
                  <a:lnTo>
                    <a:pt x="280" y="757"/>
                  </a:lnTo>
                  <a:lnTo>
                    <a:pt x="238" y="765"/>
                  </a:lnTo>
                  <a:lnTo>
                    <a:pt x="186" y="752"/>
                  </a:lnTo>
                  <a:lnTo>
                    <a:pt x="155" y="725"/>
                  </a:lnTo>
                  <a:lnTo>
                    <a:pt x="155" y="725"/>
                  </a:lnTo>
                  <a:lnTo>
                    <a:pt x="157" y="719"/>
                  </a:lnTo>
                  <a:lnTo>
                    <a:pt x="161" y="702"/>
                  </a:lnTo>
                  <a:lnTo>
                    <a:pt x="164" y="691"/>
                  </a:lnTo>
                  <a:lnTo>
                    <a:pt x="165" y="679"/>
                  </a:lnTo>
                  <a:lnTo>
                    <a:pt x="165" y="664"/>
                  </a:lnTo>
                  <a:lnTo>
                    <a:pt x="164" y="648"/>
                  </a:lnTo>
                  <a:lnTo>
                    <a:pt x="164" y="648"/>
                  </a:lnTo>
                  <a:lnTo>
                    <a:pt x="161" y="634"/>
                  </a:lnTo>
                  <a:lnTo>
                    <a:pt x="157" y="622"/>
                  </a:lnTo>
                  <a:lnTo>
                    <a:pt x="152" y="614"/>
                  </a:lnTo>
                  <a:lnTo>
                    <a:pt x="147" y="607"/>
                  </a:lnTo>
                  <a:lnTo>
                    <a:pt x="143" y="603"/>
                  </a:lnTo>
                  <a:lnTo>
                    <a:pt x="139" y="598"/>
                  </a:lnTo>
                  <a:lnTo>
                    <a:pt x="134" y="597"/>
                  </a:lnTo>
                  <a:lnTo>
                    <a:pt x="114" y="593"/>
                  </a:lnTo>
                  <a:lnTo>
                    <a:pt x="94" y="584"/>
                  </a:lnTo>
                  <a:lnTo>
                    <a:pt x="94" y="584"/>
                  </a:lnTo>
                  <a:lnTo>
                    <a:pt x="94" y="580"/>
                  </a:lnTo>
                  <a:lnTo>
                    <a:pt x="90" y="572"/>
                  </a:lnTo>
                  <a:lnTo>
                    <a:pt x="87" y="568"/>
                  </a:lnTo>
                  <a:lnTo>
                    <a:pt x="83" y="564"/>
                  </a:lnTo>
                  <a:lnTo>
                    <a:pt x="77" y="561"/>
                  </a:lnTo>
                  <a:lnTo>
                    <a:pt x="71" y="560"/>
                  </a:lnTo>
                  <a:lnTo>
                    <a:pt x="71" y="560"/>
                  </a:lnTo>
                  <a:lnTo>
                    <a:pt x="48" y="560"/>
                  </a:lnTo>
                  <a:lnTo>
                    <a:pt x="18" y="551"/>
                  </a:lnTo>
                  <a:lnTo>
                    <a:pt x="0" y="537"/>
                  </a:lnTo>
                  <a:lnTo>
                    <a:pt x="4" y="507"/>
                  </a:lnTo>
                  <a:lnTo>
                    <a:pt x="15" y="476"/>
                  </a:lnTo>
                  <a:lnTo>
                    <a:pt x="19" y="472"/>
                  </a:lnTo>
                  <a:lnTo>
                    <a:pt x="23" y="487"/>
                  </a:lnTo>
                  <a:lnTo>
                    <a:pt x="28" y="493"/>
                  </a:lnTo>
                  <a:lnTo>
                    <a:pt x="33" y="486"/>
                  </a:lnTo>
                  <a:lnTo>
                    <a:pt x="33" y="469"/>
                  </a:lnTo>
                  <a:lnTo>
                    <a:pt x="50" y="461"/>
                  </a:lnTo>
                  <a:lnTo>
                    <a:pt x="51" y="454"/>
                  </a:lnTo>
                  <a:lnTo>
                    <a:pt x="41" y="447"/>
                  </a:lnTo>
                  <a:lnTo>
                    <a:pt x="34" y="442"/>
                  </a:lnTo>
                  <a:lnTo>
                    <a:pt x="30" y="411"/>
                  </a:lnTo>
                  <a:lnTo>
                    <a:pt x="66" y="404"/>
                  </a:lnTo>
                  <a:lnTo>
                    <a:pt x="76" y="393"/>
                  </a:lnTo>
                  <a:lnTo>
                    <a:pt x="44" y="374"/>
                  </a:lnTo>
                  <a:lnTo>
                    <a:pt x="37" y="362"/>
                  </a:lnTo>
                  <a:lnTo>
                    <a:pt x="29" y="294"/>
                  </a:lnTo>
                  <a:lnTo>
                    <a:pt x="28" y="279"/>
                  </a:lnTo>
                  <a:lnTo>
                    <a:pt x="37" y="275"/>
                  </a:lnTo>
                  <a:lnTo>
                    <a:pt x="36" y="192"/>
                  </a:lnTo>
                  <a:lnTo>
                    <a:pt x="15" y="169"/>
                  </a:lnTo>
                  <a:lnTo>
                    <a:pt x="14" y="108"/>
                  </a:lnTo>
                  <a:lnTo>
                    <a:pt x="36" y="79"/>
                  </a:lnTo>
                  <a:lnTo>
                    <a:pt x="46" y="47"/>
                  </a:lnTo>
                  <a:lnTo>
                    <a:pt x="97" y="99"/>
                  </a:lnTo>
                  <a:lnTo>
                    <a:pt x="151" y="139"/>
                  </a:lnTo>
                  <a:lnTo>
                    <a:pt x="193" y="158"/>
                  </a:lnTo>
                  <a:lnTo>
                    <a:pt x="226" y="165"/>
                  </a:lnTo>
                  <a:lnTo>
                    <a:pt x="243" y="165"/>
                  </a:lnTo>
                  <a:lnTo>
                    <a:pt x="255" y="167"/>
                  </a:lnTo>
                  <a:lnTo>
                    <a:pt x="265" y="199"/>
                  </a:lnTo>
                  <a:lnTo>
                    <a:pt x="302" y="193"/>
                  </a:lnTo>
                  <a:lnTo>
                    <a:pt x="308" y="240"/>
                  </a:lnTo>
                  <a:lnTo>
                    <a:pt x="293" y="257"/>
                  </a:lnTo>
                  <a:lnTo>
                    <a:pt x="252" y="283"/>
                  </a:lnTo>
                  <a:lnTo>
                    <a:pt x="222" y="321"/>
                  </a:lnTo>
                  <a:lnTo>
                    <a:pt x="215" y="337"/>
                  </a:lnTo>
                  <a:lnTo>
                    <a:pt x="225" y="343"/>
                  </a:lnTo>
                  <a:lnTo>
                    <a:pt x="241" y="325"/>
                  </a:lnTo>
                  <a:lnTo>
                    <a:pt x="258" y="304"/>
                  </a:lnTo>
                  <a:lnTo>
                    <a:pt x="297" y="281"/>
                  </a:lnTo>
                  <a:lnTo>
                    <a:pt x="323" y="265"/>
                  </a:lnTo>
                  <a:lnTo>
                    <a:pt x="323" y="283"/>
                  </a:lnTo>
                  <a:lnTo>
                    <a:pt x="306" y="294"/>
                  </a:lnTo>
                  <a:lnTo>
                    <a:pt x="290" y="346"/>
                  </a:lnTo>
                  <a:lnTo>
                    <a:pt x="241" y="374"/>
                  </a:lnTo>
                  <a:lnTo>
                    <a:pt x="216" y="401"/>
                  </a:lnTo>
                  <a:lnTo>
                    <a:pt x="212" y="422"/>
                  </a:lnTo>
                  <a:lnTo>
                    <a:pt x="233" y="428"/>
                  </a:lnTo>
                  <a:lnTo>
                    <a:pt x="257" y="404"/>
                  </a:lnTo>
                  <a:lnTo>
                    <a:pt x="280" y="385"/>
                  </a:lnTo>
                  <a:lnTo>
                    <a:pt x="302" y="382"/>
                  </a:lnTo>
                  <a:lnTo>
                    <a:pt x="322" y="362"/>
                  </a:lnTo>
                  <a:lnTo>
                    <a:pt x="330" y="317"/>
                  </a:lnTo>
                  <a:lnTo>
                    <a:pt x="348" y="279"/>
                  </a:lnTo>
                  <a:lnTo>
                    <a:pt x="370" y="251"/>
                  </a:lnTo>
                  <a:lnTo>
                    <a:pt x="376" y="231"/>
                  </a:lnTo>
                  <a:lnTo>
                    <a:pt x="363" y="196"/>
                  </a:lnTo>
                  <a:lnTo>
                    <a:pt x="365" y="156"/>
                  </a:lnTo>
                  <a:lnTo>
                    <a:pt x="349" y="160"/>
                  </a:lnTo>
                  <a:lnTo>
                    <a:pt x="337" y="175"/>
                  </a:lnTo>
                  <a:lnTo>
                    <a:pt x="344" y="211"/>
                  </a:lnTo>
                  <a:lnTo>
                    <a:pt x="354" y="242"/>
                  </a:lnTo>
                  <a:lnTo>
                    <a:pt x="351" y="250"/>
                  </a:lnTo>
                  <a:lnTo>
                    <a:pt x="345" y="244"/>
                  </a:lnTo>
                  <a:lnTo>
                    <a:pt x="337" y="238"/>
                  </a:lnTo>
                  <a:lnTo>
                    <a:pt x="325" y="213"/>
                  </a:lnTo>
                  <a:lnTo>
                    <a:pt x="318" y="192"/>
                  </a:lnTo>
                  <a:lnTo>
                    <a:pt x="316" y="171"/>
                  </a:lnTo>
                  <a:lnTo>
                    <a:pt x="341" y="150"/>
                  </a:lnTo>
                  <a:lnTo>
                    <a:pt x="348" y="129"/>
                  </a:lnTo>
                  <a:lnTo>
                    <a:pt x="345" y="110"/>
                  </a:lnTo>
                  <a:lnTo>
                    <a:pt x="366" y="132"/>
                  </a:lnTo>
                  <a:lnTo>
                    <a:pt x="373" y="138"/>
                  </a:lnTo>
                  <a:lnTo>
                    <a:pt x="374" y="111"/>
                  </a:lnTo>
                  <a:lnTo>
                    <a:pt x="370" y="67"/>
                  </a:lnTo>
                  <a:lnTo>
                    <a:pt x="370" y="56"/>
                  </a:lnTo>
                  <a:lnTo>
                    <a:pt x="356" y="53"/>
                  </a:lnTo>
                  <a:lnTo>
                    <a:pt x="351" y="0"/>
                  </a:lnTo>
                  <a:lnTo>
                    <a:pt x="351" y="0"/>
                  </a:lnTo>
                  <a:lnTo>
                    <a:pt x="492" y="39"/>
                  </a:lnTo>
                  <a:lnTo>
                    <a:pt x="673" y="89"/>
                  </a:lnTo>
                  <a:lnTo>
                    <a:pt x="673" y="89"/>
                  </a:lnTo>
                  <a:lnTo>
                    <a:pt x="1093" y="200"/>
                  </a:lnTo>
                  <a:lnTo>
                    <a:pt x="1093" y="200"/>
                  </a:lnTo>
                  <a:lnTo>
                    <a:pt x="1111" y="204"/>
                  </a:lnTo>
                  <a:lnTo>
                    <a:pt x="1128" y="207"/>
                  </a:lnTo>
                  <a:lnTo>
                    <a:pt x="1145" y="210"/>
                  </a:lnTo>
                  <a:lnTo>
                    <a:pt x="1196" y="21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5" name="Freeform 47">
              <a:extLst>
                <a:ext uri="{FF2B5EF4-FFF2-40B4-BE49-F238E27FC236}">
                  <a16:creationId xmlns:a16="http://schemas.microsoft.com/office/drawing/2014/main" id="{20CEA97B-C819-4ACD-BC1D-92630560909E}"/>
                </a:ext>
              </a:extLst>
            </p:cNvPr>
            <p:cNvSpPr>
              <a:spLocks/>
            </p:cNvSpPr>
            <p:nvPr/>
          </p:nvSpPr>
          <p:spPr bwMode="auto">
            <a:xfrm>
              <a:off x="3684588" y="2295525"/>
              <a:ext cx="663575" cy="67945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252" y="123"/>
                </a:cxn>
                <a:cxn ang="0">
                  <a:pos x="1246" y="240"/>
                </a:cxn>
                <a:cxn ang="0">
                  <a:pos x="1234" y="240"/>
                </a:cxn>
                <a:cxn ang="0">
                  <a:pos x="1152" y="1238"/>
                </a:cxn>
                <a:cxn ang="0">
                  <a:pos x="504" y="1178"/>
                </a:cxn>
                <a:cxn ang="0">
                  <a:pos x="497" y="1230"/>
                </a:cxn>
                <a:cxn ang="0">
                  <a:pos x="176" y="1193"/>
                </a:cxn>
                <a:cxn ang="0">
                  <a:pos x="155" y="1284"/>
                </a:cxn>
                <a:cxn ang="0">
                  <a:pos x="0" y="1262"/>
                </a:cxn>
                <a:cxn ang="0">
                  <a:pos x="185" y="0"/>
                </a:cxn>
              </a:cxnLst>
              <a:rect l="0" t="0" r="r" b="b"/>
              <a:pathLst>
                <a:path w="1252" h="1284">
                  <a:moveTo>
                    <a:pt x="185" y="0"/>
                  </a:moveTo>
                  <a:lnTo>
                    <a:pt x="1252" y="123"/>
                  </a:lnTo>
                  <a:lnTo>
                    <a:pt x="1246" y="240"/>
                  </a:lnTo>
                  <a:lnTo>
                    <a:pt x="1234" y="240"/>
                  </a:lnTo>
                  <a:lnTo>
                    <a:pt x="1152" y="1238"/>
                  </a:lnTo>
                  <a:lnTo>
                    <a:pt x="504" y="1178"/>
                  </a:lnTo>
                  <a:lnTo>
                    <a:pt x="497" y="1230"/>
                  </a:lnTo>
                  <a:lnTo>
                    <a:pt x="176" y="1193"/>
                  </a:lnTo>
                  <a:lnTo>
                    <a:pt x="155" y="1284"/>
                  </a:lnTo>
                  <a:lnTo>
                    <a:pt x="0" y="1262"/>
                  </a:lnTo>
                  <a:lnTo>
                    <a:pt x="185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6" name="Freeform 48">
              <a:extLst>
                <a:ext uri="{FF2B5EF4-FFF2-40B4-BE49-F238E27FC236}">
                  <a16:creationId xmlns:a16="http://schemas.microsoft.com/office/drawing/2014/main" id="{89973B34-D71B-4809-9BFA-5741105800C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2238" y="2422525"/>
              <a:ext cx="1314450" cy="1296987"/>
            </a:xfrm>
            <a:custGeom>
              <a:avLst/>
              <a:gdLst/>
              <a:ahLst/>
              <a:cxnLst>
                <a:cxn ang="0">
                  <a:pos x="2477" y="1285"/>
                </a:cxn>
                <a:cxn ang="0">
                  <a:pos x="2454" y="1181"/>
                </a:cxn>
                <a:cxn ang="0">
                  <a:pos x="2395" y="719"/>
                </a:cxn>
                <a:cxn ang="0">
                  <a:pos x="2294" y="702"/>
                </a:cxn>
                <a:cxn ang="0">
                  <a:pos x="2190" y="645"/>
                </a:cxn>
                <a:cxn ang="0">
                  <a:pos x="2078" y="641"/>
                </a:cxn>
                <a:cxn ang="0">
                  <a:pos x="2011" y="650"/>
                </a:cxn>
                <a:cxn ang="0">
                  <a:pos x="1939" y="672"/>
                </a:cxn>
                <a:cxn ang="0">
                  <a:pos x="1828" y="648"/>
                </a:cxn>
                <a:cxn ang="0">
                  <a:pos x="1792" y="638"/>
                </a:cxn>
                <a:cxn ang="0">
                  <a:pos x="1709" y="613"/>
                </a:cxn>
                <a:cxn ang="0">
                  <a:pos x="1656" y="612"/>
                </a:cxn>
                <a:cxn ang="0">
                  <a:pos x="1561" y="586"/>
                </a:cxn>
                <a:cxn ang="0">
                  <a:pos x="1480" y="557"/>
                </a:cxn>
                <a:cxn ang="0">
                  <a:pos x="1389" y="509"/>
                </a:cxn>
                <a:cxn ang="0">
                  <a:pos x="1332" y="494"/>
                </a:cxn>
                <a:cxn ang="0">
                  <a:pos x="686" y="998"/>
                </a:cxn>
                <a:cxn ang="0">
                  <a:pos x="14" y="1003"/>
                </a:cxn>
                <a:cxn ang="0">
                  <a:pos x="72" y="1080"/>
                </a:cxn>
                <a:cxn ang="0">
                  <a:pos x="124" y="1126"/>
                </a:cxn>
                <a:cxn ang="0">
                  <a:pos x="228" y="1230"/>
                </a:cxn>
                <a:cxn ang="0">
                  <a:pos x="301" y="1306"/>
                </a:cxn>
                <a:cxn ang="0">
                  <a:pos x="322" y="1423"/>
                </a:cxn>
                <a:cxn ang="0">
                  <a:pos x="362" y="1527"/>
                </a:cxn>
                <a:cxn ang="0">
                  <a:pos x="407" y="1568"/>
                </a:cxn>
                <a:cxn ang="0">
                  <a:pos x="489" y="1627"/>
                </a:cxn>
                <a:cxn ang="0">
                  <a:pos x="601" y="1686"/>
                </a:cxn>
                <a:cxn ang="0">
                  <a:pos x="659" y="1638"/>
                </a:cxn>
                <a:cxn ang="0">
                  <a:pos x="701" y="1550"/>
                </a:cxn>
                <a:cxn ang="0">
                  <a:pos x="812" y="1509"/>
                </a:cxn>
                <a:cxn ang="0">
                  <a:pos x="936" y="1535"/>
                </a:cxn>
                <a:cxn ang="0">
                  <a:pos x="1011" y="1602"/>
                </a:cxn>
                <a:cxn ang="0">
                  <a:pos x="1104" y="1754"/>
                </a:cxn>
                <a:cxn ang="0">
                  <a:pos x="1160" y="1883"/>
                </a:cxn>
                <a:cxn ang="0">
                  <a:pos x="1294" y="2039"/>
                </a:cxn>
                <a:cxn ang="0">
                  <a:pos x="1309" y="2133"/>
                </a:cxn>
                <a:cxn ang="0">
                  <a:pos x="1370" y="2286"/>
                </a:cxn>
                <a:cxn ang="0">
                  <a:pos x="1505" y="2350"/>
                </a:cxn>
                <a:cxn ang="0">
                  <a:pos x="1599" y="2403"/>
                </a:cxn>
                <a:cxn ang="0">
                  <a:pos x="1681" y="2427"/>
                </a:cxn>
                <a:cxn ang="0">
                  <a:pos x="1768" y="2422"/>
                </a:cxn>
                <a:cxn ang="0">
                  <a:pos x="1743" y="2334"/>
                </a:cxn>
                <a:cxn ang="0">
                  <a:pos x="1696" y="2219"/>
                </a:cxn>
                <a:cxn ang="0">
                  <a:pos x="1749" y="2029"/>
                </a:cxn>
                <a:cxn ang="0">
                  <a:pos x="1711" y="1985"/>
                </a:cxn>
                <a:cxn ang="0">
                  <a:pos x="1793" y="1950"/>
                </a:cxn>
                <a:cxn ang="0">
                  <a:pos x="1782" y="1922"/>
                </a:cxn>
                <a:cxn ang="0">
                  <a:pos x="1861" y="1924"/>
                </a:cxn>
                <a:cxn ang="0">
                  <a:pos x="1849" y="1899"/>
                </a:cxn>
                <a:cxn ang="0">
                  <a:pos x="1907" y="1876"/>
                </a:cxn>
                <a:cxn ang="0">
                  <a:pos x="1901" y="1815"/>
                </a:cxn>
                <a:cxn ang="0">
                  <a:pos x="1964" y="1810"/>
                </a:cxn>
                <a:cxn ang="0">
                  <a:pos x="2018" y="1806"/>
                </a:cxn>
                <a:cxn ang="0">
                  <a:pos x="2173" y="1725"/>
                </a:cxn>
                <a:cxn ang="0">
                  <a:pos x="2219" y="1674"/>
                </a:cxn>
                <a:cxn ang="0">
                  <a:pos x="2216" y="1625"/>
                </a:cxn>
                <a:cxn ang="0">
                  <a:pos x="2255" y="1571"/>
                </a:cxn>
                <a:cxn ang="0">
                  <a:pos x="2265" y="1641"/>
                </a:cxn>
                <a:cxn ang="0">
                  <a:pos x="2412" y="1584"/>
                </a:cxn>
                <a:cxn ang="0">
                  <a:pos x="2459" y="1474"/>
                </a:cxn>
              </a:cxnLst>
              <a:rect l="0" t="0" r="r" b="b"/>
              <a:pathLst>
                <a:path w="2484" h="2452">
                  <a:moveTo>
                    <a:pt x="2451" y="1388"/>
                  </a:moveTo>
                  <a:lnTo>
                    <a:pt x="2469" y="1348"/>
                  </a:lnTo>
                  <a:lnTo>
                    <a:pt x="2484" y="1317"/>
                  </a:lnTo>
                  <a:lnTo>
                    <a:pt x="2477" y="1285"/>
                  </a:lnTo>
                  <a:lnTo>
                    <a:pt x="2469" y="1239"/>
                  </a:lnTo>
                  <a:lnTo>
                    <a:pt x="2463" y="1226"/>
                  </a:lnTo>
                  <a:lnTo>
                    <a:pt x="2463" y="1194"/>
                  </a:lnTo>
                  <a:lnTo>
                    <a:pt x="2454" y="1181"/>
                  </a:lnTo>
                  <a:lnTo>
                    <a:pt x="2432" y="1131"/>
                  </a:lnTo>
                  <a:lnTo>
                    <a:pt x="2432" y="1121"/>
                  </a:lnTo>
                  <a:lnTo>
                    <a:pt x="2395" y="1085"/>
                  </a:lnTo>
                  <a:lnTo>
                    <a:pt x="2395" y="719"/>
                  </a:lnTo>
                  <a:lnTo>
                    <a:pt x="2339" y="713"/>
                  </a:lnTo>
                  <a:lnTo>
                    <a:pt x="2326" y="722"/>
                  </a:lnTo>
                  <a:lnTo>
                    <a:pt x="2312" y="716"/>
                  </a:lnTo>
                  <a:lnTo>
                    <a:pt x="2294" y="702"/>
                  </a:lnTo>
                  <a:lnTo>
                    <a:pt x="2275" y="691"/>
                  </a:lnTo>
                  <a:lnTo>
                    <a:pt x="2248" y="691"/>
                  </a:lnTo>
                  <a:lnTo>
                    <a:pt x="2214" y="668"/>
                  </a:lnTo>
                  <a:lnTo>
                    <a:pt x="2190" y="645"/>
                  </a:lnTo>
                  <a:lnTo>
                    <a:pt x="2162" y="636"/>
                  </a:lnTo>
                  <a:lnTo>
                    <a:pt x="2123" y="647"/>
                  </a:lnTo>
                  <a:lnTo>
                    <a:pt x="2108" y="644"/>
                  </a:lnTo>
                  <a:lnTo>
                    <a:pt x="2078" y="641"/>
                  </a:lnTo>
                  <a:lnTo>
                    <a:pt x="2064" y="652"/>
                  </a:lnTo>
                  <a:lnTo>
                    <a:pt x="2046" y="658"/>
                  </a:lnTo>
                  <a:lnTo>
                    <a:pt x="2029" y="647"/>
                  </a:lnTo>
                  <a:lnTo>
                    <a:pt x="2011" y="650"/>
                  </a:lnTo>
                  <a:lnTo>
                    <a:pt x="1997" y="662"/>
                  </a:lnTo>
                  <a:lnTo>
                    <a:pt x="1972" y="680"/>
                  </a:lnTo>
                  <a:lnTo>
                    <a:pt x="1949" y="686"/>
                  </a:lnTo>
                  <a:lnTo>
                    <a:pt x="1939" y="672"/>
                  </a:lnTo>
                  <a:lnTo>
                    <a:pt x="1921" y="655"/>
                  </a:lnTo>
                  <a:lnTo>
                    <a:pt x="1879" y="656"/>
                  </a:lnTo>
                  <a:lnTo>
                    <a:pt x="1853" y="644"/>
                  </a:lnTo>
                  <a:lnTo>
                    <a:pt x="1828" y="648"/>
                  </a:lnTo>
                  <a:lnTo>
                    <a:pt x="1814" y="670"/>
                  </a:lnTo>
                  <a:lnTo>
                    <a:pt x="1806" y="675"/>
                  </a:lnTo>
                  <a:lnTo>
                    <a:pt x="1799" y="647"/>
                  </a:lnTo>
                  <a:lnTo>
                    <a:pt x="1792" y="638"/>
                  </a:lnTo>
                  <a:lnTo>
                    <a:pt x="1759" y="659"/>
                  </a:lnTo>
                  <a:lnTo>
                    <a:pt x="1749" y="638"/>
                  </a:lnTo>
                  <a:lnTo>
                    <a:pt x="1717" y="613"/>
                  </a:lnTo>
                  <a:lnTo>
                    <a:pt x="1709" y="613"/>
                  </a:lnTo>
                  <a:lnTo>
                    <a:pt x="1697" y="629"/>
                  </a:lnTo>
                  <a:lnTo>
                    <a:pt x="1679" y="643"/>
                  </a:lnTo>
                  <a:lnTo>
                    <a:pt x="1663" y="640"/>
                  </a:lnTo>
                  <a:lnTo>
                    <a:pt x="1656" y="612"/>
                  </a:lnTo>
                  <a:lnTo>
                    <a:pt x="1642" y="611"/>
                  </a:lnTo>
                  <a:lnTo>
                    <a:pt x="1624" y="579"/>
                  </a:lnTo>
                  <a:lnTo>
                    <a:pt x="1582" y="575"/>
                  </a:lnTo>
                  <a:lnTo>
                    <a:pt x="1561" y="586"/>
                  </a:lnTo>
                  <a:lnTo>
                    <a:pt x="1545" y="569"/>
                  </a:lnTo>
                  <a:lnTo>
                    <a:pt x="1538" y="572"/>
                  </a:lnTo>
                  <a:lnTo>
                    <a:pt x="1512" y="575"/>
                  </a:lnTo>
                  <a:lnTo>
                    <a:pt x="1480" y="557"/>
                  </a:lnTo>
                  <a:lnTo>
                    <a:pt x="1437" y="555"/>
                  </a:lnTo>
                  <a:lnTo>
                    <a:pt x="1425" y="516"/>
                  </a:lnTo>
                  <a:lnTo>
                    <a:pt x="1405" y="504"/>
                  </a:lnTo>
                  <a:lnTo>
                    <a:pt x="1389" y="509"/>
                  </a:lnTo>
                  <a:lnTo>
                    <a:pt x="1378" y="505"/>
                  </a:lnTo>
                  <a:lnTo>
                    <a:pt x="1359" y="508"/>
                  </a:lnTo>
                  <a:lnTo>
                    <a:pt x="1346" y="509"/>
                  </a:lnTo>
                  <a:lnTo>
                    <a:pt x="1332" y="494"/>
                  </a:lnTo>
                  <a:lnTo>
                    <a:pt x="1294" y="459"/>
                  </a:lnTo>
                  <a:lnTo>
                    <a:pt x="1314" y="33"/>
                  </a:lnTo>
                  <a:lnTo>
                    <a:pt x="768" y="0"/>
                  </a:lnTo>
                  <a:lnTo>
                    <a:pt x="686" y="998"/>
                  </a:lnTo>
                  <a:lnTo>
                    <a:pt x="38" y="938"/>
                  </a:lnTo>
                  <a:lnTo>
                    <a:pt x="31" y="990"/>
                  </a:lnTo>
                  <a:lnTo>
                    <a:pt x="0" y="987"/>
                  </a:lnTo>
                  <a:lnTo>
                    <a:pt x="14" y="1003"/>
                  </a:lnTo>
                  <a:lnTo>
                    <a:pt x="41" y="1022"/>
                  </a:lnTo>
                  <a:lnTo>
                    <a:pt x="53" y="1044"/>
                  </a:lnTo>
                  <a:lnTo>
                    <a:pt x="60" y="1059"/>
                  </a:lnTo>
                  <a:lnTo>
                    <a:pt x="72" y="1080"/>
                  </a:lnTo>
                  <a:lnTo>
                    <a:pt x="85" y="1087"/>
                  </a:lnTo>
                  <a:lnTo>
                    <a:pt x="103" y="1094"/>
                  </a:lnTo>
                  <a:lnTo>
                    <a:pt x="117" y="1110"/>
                  </a:lnTo>
                  <a:lnTo>
                    <a:pt x="124" y="1126"/>
                  </a:lnTo>
                  <a:lnTo>
                    <a:pt x="142" y="1151"/>
                  </a:lnTo>
                  <a:lnTo>
                    <a:pt x="168" y="1170"/>
                  </a:lnTo>
                  <a:lnTo>
                    <a:pt x="213" y="1230"/>
                  </a:lnTo>
                  <a:lnTo>
                    <a:pt x="228" y="1230"/>
                  </a:lnTo>
                  <a:lnTo>
                    <a:pt x="245" y="1248"/>
                  </a:lnTo>
                  <a:lnTo>
                    <a:pt x="267" y="1260"/>
                  </a:lnTo>
                  <a:lnTo>
                    <a:pt x="292" y="1284"/>
                  </a:lnTo>
                  <a:lnTo>
                    <a:pt x="301" y="1306"/>
                  </a:lnTo>
                  <a:lnTo>
                    <a:pt x="307" y="1348"/>
                  </a:lnTo>
                  <a:lnTo>
                    <a:pt x="322" y="1378"/>
                  </a:lnTo>
                  <a:lnTo>
                    <a:pt x="329" y="1398"/>
                  </a:lnTo>
                  <a:lnTo>
                    <a:pt x="322" y="1423"/>
                  </a:lnTo>
                  <a:lnTo>
                    <a:pt x="322" y="1450"/>
                  </a:lnTo>
                  <a:lnTo>
                    <a:pt x="336" y="1481"/>
                  </a:lnTo>
                  <a:lnTo>
                    <a:pt x="356" y="1509"/>
                  </a:lnTo>
                  <a:lnTo>
                    <a:pt x="362" y="1527"/>
                  </a:lnTo>
                  <a:lnTo>
                    <a:pt x="371" y="1535"/>
                  </a:lnTo>
                  <a:lnTo>
                    <a:pt x="382" y="1543"/>
                  </a:lnTo>
                  <a:lnTo>
                    <a:pt x="396" y="1556"/>
                  </a:lnTo>
                  <a:lnTo>
                    <a:pt x="407" y="1568"/>
                  </a:lnTo>
                  <a:lnTo>
                    <a:pt x="432" y="1591"/>
                  </a:lnTo>
                  <a:lnTo>
                    <a:pt x="444" y="1604"/>
                  </a:lnTo>
                  <a:lnTo>
                    <a:pt x="464" y="1607"/>
                  </a:lnTo>
                  <a:lnTo>
                    <a:pt x="489" y="1627"/>
                  </a:lnTo>
                  <a:lnTo>
                    <a:pt x="522" y="1642"/>
                  </a:lnTo>
                  <a:lnTo>
                    <a:pt x="557" y="1668"/>
                  </a:lnTo>
                  <a:lnTo>
                    <a:pt x="578" y="1677"/>
                  </a:lnTo>
                  <a:lnTo>
                    <a:pt x="601" y="1686"/>
                  </a:lnTo>
                  <a:lnTo>
                    <a:pt x="625" y="1688"/>
                  </a:lnTo>
                  <a:lnTo>
                    <a:pt x="634" y="1663"/>
                  </a:lnTo>
                  <a:lnTo>
                    <a:pt x="650" y="1643"/>
                  </a:lnTo>
                  <a:lnTo>
                    <a:pt x="659" y="1638"/>
                  </a:lnTo>
                  <a:lnTo>
                    <a:pt x="677" y="1629"/>
                  </a:lnTo>
                  <a:lnTo>
                    <a:pt x="677" y="1600"/>
                  </a:lnTo>
                  <a:lnTo>
                    <a:pt x="690" y="1584"/>
                  </a:lnTo>
                  <a:lnTo>
                    <a:pt x="701" y="1550"/>
                  </a:lnTo>
                  <a:lnTo>
                    <a:pt x="730" y="1525"/>
                  </a:lnTo>
                  <a:lnTo>
                    <a:pt x="768" y="1516"/>
                  </a:lnTo>
                  <a:lnTo>
                    <a:pt x="791" y="1509"/>
                  </a:lnTo>
                  <a:lnTo>
                    <a:pt x="812" y="1509"/>
                  </a:lnTo>
                  <a:lnTo>
                    <a:pt x="844" y="1523"/>
                  </a:lnTo>
                  <a:lnTo>
                    <a:pt x="875" y="1527"/>
                  </a:lnTo>
                  <a:lnTo>
                    <a:pt x="894" y="1527"/>
                  </a:lnTo>
                  <a:lnTo>
                    <a:pt x="936" y="1535"/>
                  </a:lnTo>
                  <a:lnTo>
                    <a:pt x="952" y="1545"/>
                  </a:lnTo>
                  <a:lnTo>
                    <a:pt x="966" y="1574"/>
                  </a:lnTo>
                  <a:lnTo>
                    <a:pt x="983" y="1574"/>
                  </a:lnTo>
                  <a:lnTo>
                    <a:pt x="1011" y="1602"/>
                  </a:lnTo>
                  <a:lnTo>
                    <a:pt x="1026" y="1613"/>
                  </a:lnTo>
                  <a:lnTo>
                    <a:pt x="1048" y="1646"/>
                  </a:lnTo>
                  <a:lnTo>
                    <a:pt x="1079" y="1693"/>
                  </a:lnTo>
                  <a:lnTo>
                    <a:pt x="1104" y="1754"/>
                  </a:lnTo>
                  <a:lnTo>
                    <a:pt x="1119" y="1778"/>
                  </a:lnTo>
                  <a:lnTo>
                    <a:pt x="1138" y="1821"/>
                  </a:lnTo>
                  <a:lnTo>
                    <a:pt x="1138" y="1840"/>
                  </a:lnTo>
                  <a:lnTo>
                    <a:pt x="1160" y="1883"/>
                  </a:lnTo>
                  <a:lnTo>
                    <a:pt x="1201" y="1921"/>
                  </a:lnTo>
                  <a:lnTo>
                    <a:pt x="1213" y="1965"/>
                  </a:lnTo>
                  <a:lnTo>
                    <a:pt x="1267" y="2029"/>
                  </a:lnTo>
                  <a:lnTo>
                    <a:pt x="1294" y="2039"/>
                  </a:lnTo>
                  <a:lnTo>
                    <a:pt x="1289" y="2089"/>
                  </a:lnTo>
                  <a:lnTo>
                    <a:pt x="1281" y="2103"/>
                  </a:lnTo>
                  <a:lnTo>
                    <a:pt x="1291" y="2117"/>
                  </a:lnTo>
                  <a:lnTo>
                    <a:pt x="1309" y="2133"/>
                  </a:lnTo>
                  <a:lnTo>
                    <a:pt x="1309" y="2164"/>
                  </a:lnTo>
                  <a:lnTo>
                    <a:pt x="1341" y="2223"/>
                  </a:lnTo>
                  <a:lnTo>
                    <a:pt x="1355" y="2261"/>
                  </a:lnTo>
                  <a:lnTo>
                    <a:pt x="1370" y="2286"/>
                  </a:lnTo>
                  <a:lnTo>
                    <a:pt x="1381" y="2310"/>
                  </a:lnTo>
                  <a:lnTo>
                    <a:pt x="1427" y="2318"/>
                  </a:lnTo>
                  <a:lnTo>
                    <a:pt x="1457" y="2350"/>
                  </a:lnTo>
                  <a:lnTo>
                    <a:pt x="1505" y="2350"/>
                  </a:lnTo>
                  <a:lnTo>
                    <a:pt x="1539" y="2384"/>
                  </a:lnTo>
                  <a:lnTo>
                    <a:pt x="1561" y="2384"/>
                  </a:lnTo>
                  <a:lnTo>
                    <a:pt x="1578" y="2401"/>
                  </a:lnTo>
                  <a:lnTo>
                    <a:pt x="1599" y="2403"/>
                  </a:lnTo>
                  <a:lnTo>
                    <a:pt x="1607" y="2394"/>
                  </a:lnTo>
                  <a:lnTo>
                    <a:pt x="1660" y="2405"/>
                  </a:lnTo>
                  <a:lnTo>
                    <a:pt x="1660" y="2411"/>
                  </a:lnTo>
                  <a:lnTo>
                    <a:pt x="1681" y="2427"/>
                  </a:lnTo>
                  <a:lnTo>
                    <a:pt x="1709" y="2452"/>
                  </a:lnTo>
                  <a:lnTo>
                    <a:pt x="1721" y="2443"/>
                  </a:lnTo>
                  <a:lnTo>
                    <a:pt x="1731" y="2426"/>
                  </a:lnTo>
                  <a:lnTo>
                    <a:pt x="1768" y="2422"/>
                  </a:lnTo>
                  <a:lnTo>
                    <a:pt x="1759" y="2394"/>
                  </a:lnTo>
                  <a:lnTo>
                    <a:pt x="1757" y="2378"/>
                  </a:lnTo>
                  <a:lnTo>
                    <a:pt x="1752" y="2358"/>
                  </a:lnTo>
                  <a:lnTo>
                    <a:pt x="1743" y="2334"/>
                  </a:lnTo>
                  <a:lnTo>
                    <a:pt x="1725" y="2325"/>
                  </a:lnTo>
                  <a:lnTo>
                    <a:pt x="1717" y="2291"/>
                  </a:lnTo>
                  <a:lnTo>
                    <a:pt x="1711" y="2253"/>
                  </a:lnTo>
                  <a:lnTo>
                    <a:pt x="1696" y="2219"/>
                  </a:lnTo>
                  <a:lnTo>
                    <a:pt x="1697" y="2186"/>
                  </a:lnTo>
                  <a:lnTo>
                    <a:pt x="1713" y="2136"/>
                  </a:lnTo>
                  <a:lnTo>
                    <a:pt x="1724" y="2089"/>
                  </a:lnTo>
                  <a:lnTo>
                    <a:pt x="1749" y="2029"/>
                  </a:lnTo>
                  <a:lnTo>
                    <a:pt x="1743" y="2021"/>
                  </a:lnTo>
                  <a:lnTo>
                    <a:pt x="1729" y="2011"/>
                  </a:lnTo>
                  <a:lnTo>
                    <a:pt x="1711" y="1994"/>
                  </a:lnTo>
                  <a:lnTo>
                    <a:pt x="1711" y="1985"/>
                  </a:lnTo>
                  <a:lnTo>
                    <a:pt x="1721" y="1989"/>
                  </a:lnTo>
                  <a:lnTo>
                    <a:pt x="1771" y="1986"/>
                  </a:lnTo>
                  <a:lnTo>
                    <a:pt x="1779" y="1979"/>
                  </a:lnTo>
                  <a:lnTo>
                    <a:pt x="1793" y="1950"/>
                  </a:lnTo>
                  <a:lnTo>
                    <a:pt x="1779" y="1950"/>
                  </a:lnTo>
                  <a:lnTo>
                    <a:pt x="1774" y="1938"/>
                  </a:lnTo>
                  <a:lnTo>
                    <a:pt x="1772" y="1929"/>
                  </a:lnTo>
                  <a:lnTo>
                    <a:pt x="1782" y="1922"/>
                  </a:lnTo>
                  <a:lnTo>
                    <a:pt x="1807" y="1922"/>
                  </a:lnTo>
                  <a:lnTo>
                    <a:pt x="1832" y="1921"/>
                  </a:lnTo>
                  <a:lnTo>
                    <a:pt x="1845" y="1928"/>
                  </a:lnTo>
                  <a:lnTo>
                    <a:pt x="1861" y="1924"/>
                  </a:lnTo>
                  <a:lnTo>
                    <a:pt x="1888" y="1899"/>
                  </a:lnTo>
                  <a:lnTo>
                    <a:pt x="1879" y="1901"/>
                  </a:lnTo>
                  <a:lnTo>
                    <a:pt x="1856" y="1914"/>
                  </a:lnTo>
                  <a:lnTo>
                    <a:pt x="1849" y="1899"/>
                  </a:lnTo>
                  <a:lnTo>
                    <a:pt x="1861" y="1863"/>
                  </a:lnTo>
                  <a:lnTo>
                    <a:pt x="1871" y="1871"/>
                  </a:lnTo>
                  <a:lnTo>
                    <a:pt x="1883" y="1879"/>
                  </a:lnTo>
                  <a:lnTo>
                    <a:pt x="1907" y="1876"/>
                  </a:lnTo>
                  <a:lnTo>
                    <a:pt x="1922" y="1868"/>
                  </a:lnTo>
                  <a:lnTo>
                    <a:pt x="1918" y="1846"/>
                  </a:lnTo>
                  <a:lnTo>
                    <a:pt x="1897" y="1822"/>
                  </a:lnTo>
                  <a:lnTo>
                    <a:pt x="1901" y="1815"/>
                  </a:lnTo>
                  <a:lnTo>
                    <a:pt x="1922" y="1820"/>
                  </a:lnTo>
                  <a:lnTo>
                    <a:pt x="1936" y="1807"/>
                  </a:lnTo>
                  <a:lnTo>
                    <a:pt x="1947" y="1815"/>
                  </a:lnTo>
                  <a:lnTo>
                    <a:pt x="1964" y="1810"/>
                  </a:lnTo>
                  <a:lnTo>
                    <a:pt x="1972" y="1817"/>
                  </a:lnTo>
                  <a:lnTo>
                    <a:pt x="1986" y="1831"/>
                  </a:lnTo>
                  <a:lnTo>
                    <a:pt x="2004" y="1820"/>
                  </a:lnTo>
                  <a:lnTo>
                    <a:pt x="2018" y="1806"/>
                  </a:lnTo>
                  <a:lnTo>
                    <a:pt x="2057" y="1797"/>
                  </a:lnTo>
                  <a:lnTo>
                    <a:pt x="2097" y="1788"/>
                  </a:lnTo>
                  <a:lnTo>
                    <a:pt x="2158" y="1756"/>
                  </a:lnTo>
                  <a:lnTo>
                    <a:pt x="2173" y="1725"/>
                  </a:lnTo>
                  <a:lnTo>
                    <a:pt x="2178" y="1695"/>
                  </a:lnTo>
                  <a:lnTo>
                    <a:pt x="2197" y="1685"/>
                  </a:lnTo>
                  <a:lnTo>
                    <a:pt x="2208" y="1684"/>
                  </a:lnTo>
                  <a:lnTo>
                    <a:pt x="2219" y="1674"/>
                  </a:lnTo>
                  <a:lnTo>
                    <a:pt x="2233" y="1664"/>
                  </a:lnTo>
                  <a:lnTo>
                    <a:pt x="2228" y="1647"/>
                  </a:lnTo>
                  <a:lnTo>
                    <a:pt x="2222" y="1631"/>
                  </a:lnTo>
                  <a:lnTo>
                    <a:pt x="2216" y="1625"/>
                  </a:lnTo>
                  <a:lnTo>
                    <a:pt x="2214" y="1616"/>
                  </a:lnTo>
                  <a:lnTo>
                    <a:pt x="2221" y="1599"/>
                  </a:lnTo>
                  <a:lnTo>
                    <a:pt x="2236" y="1578"/>
                  </a:lnTo>
                  <a:lnTo>
                    <a:pt x="2255" y="1571"/>
                  </a:lnTo>
                  <a:lnTo>
                    <a:pt x="2264" y="1571"/>
                  </a:lnTo>
                  <a:lnTo>
                    <a:pt x="2265" y="1588"/>
                  </a:lnTo>
                  <a:lnTo>
                    <a:pt x="2268" y="1609"/>
                  </a:lnTo>
                  <a:lnTo>
                    <a:pt x="2265" y="1641"/>
                  </a:lnTo>
                  <a:lnTo>
                    <a:pt x="2276" y="1643"/>
                  </a:lnTo>
                  <a:lnTo>
                    <a:pt x="2308" y="1620"/>
                  </a:lnTo>
                  <a:lnTo>
                    <a:pt x="2332" y="1613"/>
                  </a:lnTo>
                  <a:lnTo>
                    <a:pt x="2412" y="1584"/>
                  </a:lnTo>
                  <a:lnTo>
                    <a:pt x="2430" y="1574"/>
                  </a:lnTo>
                  <a:lnTo>
                    <a:pt x="2445" y="1548"/>
                  </a:lnTo>
                  <a:lnTo>
                    <a:pt x="2461" y="1491"/>
                  </a:lnTo>
                  <a:lnTo>
                    <a:pt x="2459" y="1474"/>
                  </a:lnTo>
                  <a:lnTo>
                    <a:pt x="2445" y="1430"/>
                  </a:lnTo>
                  <a:lnTo>
                    <a:pt x="2450" y="1406"/>
                  </a:lnTo>
                  <a:lnTo>
                    <a:pt x="2451" y="1388"/>
                  </a:lnTo>
                  <a:close/>
                </a:path>
              </a:pathLst>
            </a:custGeom>
            <a:solidFill>
              <a:schemeClr val="accent4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 dirty="0"/>
            </a:p>
          </p:txBody>
        </p:sp>
        <p:sp>
          <p:nvSpPr>
            <p:cNvPr id="27" name="Freeform 49">
              <a:extLst>
                <a:ext uri="{FF2B5EF4-FFF2-40B4-BE49-F238E27FC236}">
                  <a16:creationId xmlns:a16="http://schemas.microsoft.com/office/drawing/2014/main" id="{B3B0E775-742A-4721-918C-8DCE1D41A4B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6425" y="2214563"/>
              <a:ext cx="636587" cy="749300"/>
            </a:xfrm>
            <a:custGeom>
              <a:avLst/>
              <a:gdLst/>
              <a:ahLst/>
              <a:cxnLst>
                <a:cxn ang="0">
                  <a:pos x="338" y="0"/>
                </a:cxn>
                <a:cxn ang="0">
                  <a:pos x="338" y="0"/>
                </a:cxn>
                <a:cxn ang="0">
                  <a:pos x="328" y="47"/>
                </a:cxn>
                <a:cxn ang="0">
                  <a:pos x="314" y="116"/>
                </a:cxn>
                <a:cxn ang="0">
                  <a:pos x="314" y="116"/>
                </a:cxn>
                <a:cxn ang="0">
                  <a:pos x="299" y="165"/>
                </a:cxn>
                <a:cxn ang="0">
                  <a:pos x="289" y="198"/>
                </a:cxn>
                <a:cxn ang="0">
                  <a:pos x="272" y="208"/>
                </a:cxn>
                <a:cxn ang="0">
                  <a:pos x="260" y="201"/>
                </a:cxn>
                <a:cxn ang="0">
                  <a:pos x="238" y="183"/>
                </a:cxn>
                <a:cxn ang="0">
                  <a:pos x="218" y="193"/>
                </a:cxn>
                <a:cxn ang="0">
                  <a:pos x="207" y="173"/>
                </a:cxn>
                <a:cxn ang="0">
                  <a:pos x="177" y="182"/>
                </a:cxn>
                <a:cxn ang="0">
                  <a:pos x="163" y="197"/>
                </a:cxn>
                <a:cxn ang="0">
                  <a:pos x="164" y="245"/>
                </a:cxn>
                <a:cxn ang="0">
                  <a:pos x="163" y="312"/>
                </a:cxn>
                <a:cxn ang="0">
                  <a:pos x="163" y="370"/>
                </a:cxn>
                <a:cxn ang="0">
                  <a:pos x="159" y="393"/>
                </a:cxn>
                <a:cxn ang="0">
                  <a:pos x="143" y="413"/>
                </a:cxn>
                <a:cxn ang="0">
                  <a:pos x="138" y="438"/>
                </a:cxn>
                <a:cxn ang="0">
                  <a:pos x="141" y="468"/>
                </a:cxn>
                <a:cxn ang="0">
                  <a:pos x="157" y="511"/>
                </a:cxn>
                <a:cxn ang="0">
                  <a:pos x="160" y="552"/>
                </a:cxn>
                <a:cxn ang="0">
                  <a:pos x="172" y="566"/>
                </a:cxn>
                <a:cxn ang="0">
                  <a:pos x="193" y="594"/>
                </a:cxn>
                <a:cxn ang="0">
                  <a:pos x="179" y="606"/>
                </a:cxn>
                <a:cxn ang="0">
                  <a:pos x="156" y="622"/>
                </a:cxn>
                <a:cxn ang="0">
                  <a:pos x="110" y="658"/>
                </a:cxn>
                <a:cxn ang="0">
                  <a:pos x="95" y="719"/>
                </a:cxn>
                <a:cxn ang="0">
                  <a:pos x="77" y="755"/>
                </a:cxn>
                <a:cxn ang="0">
                  <a:pos x="61" y="770"/>
                </a:cxn>
                <a:cxn ang="0">
                  <a:pos x="49" y="778"/>
                </a:cxn>
                <a:cxn ang="0">
                  <a:pos x="41" y="796"/>
                </a:cxn>
                <a:cxn ang="0">
                  <a:pos x="48" y="827"/>
                </a:cxn>
                <a:cxn ang="0">
                  <a:pos x="41" y="852"/>
                </a:cxn>
                <a:cxn ang="0">
                  <a:pos x="70" y="876"/>
                </a:cxn>
                <a:cxn ang="0">
                  <a:pos x="59" y="894"/>
                </a:cxn>
                <a:cxn ang="0">
                  <a:pos x="23" y="910"/>
                </a:cxn>
                <a:cxn ang="0">
                  <a:pos x="12" y="930"/>
                </a:cxn>
                <a:cxn ang="0">
                  <a:pos x="0" y="960"/>
                </a:cxn>
                <a:cxn ang="0">
                  <a:pos x="644" y="1354"/>
                </a:cxn>
                <a:cxn ang="0">
                  <a:pos x="848" y="1391"/>
                </a:cxn>
                <a:cxn ang="0">
                  <a:pos x="1016" y="1414"/>
                </a:cxn>
                <a:cxn ang="0">
                  <a:pos x="1019" y="1416"/>
                </a:cxn>
                <a:cxn ang="0">
                  <a:pos x="1204" y="154"/>
                </a:cxn>
                <a:cxn ang="0">
                  <a:pos x="338" y="0"/>
                </a:cxn>
              </a:cxnLst>
              <a:rect l="0" t="0" r="r" b="b"/>
              <a:pathLst>
                <a:path w="1204" h="1416">
                  <a:moveTo>
                    <a:pt x="338" y="0"/>
                  </a:moveTo>
                  <a:lnTo>
                    <a:pt x="338" y="0"/>
                  </a:lnTo>
                  <a:lnTo>
                    <a:pt x="328" y="47"/>
                  </a:lnTo>
                  <a:lnTo>
                    <a:pt x="314" y="116"/>
                  </a:lnTo>
                  <a:lnTo>
                    <a:pt x="314" y="116"/>
                  </a:lnTo>
                  <a:lnTo>
                    <a:pt x="299" y="165"/>
                  </a:lnTo>
                  <a:lnTo>
                    <a:pt x="289" y="198"/>
                  </a:lnTo>
                  <a:lnTo>
                    <a:pt x="272" y="208"/>
                  </a:lnTo>
                  <a:lnTo>
                    <a:pt x="260" y="201"/>
                  </a:lnTo>
                  <a:lnTo>
                    <a:pt x="238" y="183"/>
                  </a:lnTo>
                  <a:lnTo>
                    <a:pt x="218" y="193"/>
                  </a:lnTo>
                  <a:lnTo>
                    <a:pt x="207" y="173"/>
                  </a:lnTo>
                  <a:lnTo>
                    <a:pt x="177" y="182"/>
                  </a:lnTo>
                  <a:lnTo>
                    <a:pt x="163" y="197"/>
                  </a:lnTo>
                  <a:lnTo>
                    <a:pt x="164" y="245"/>
                  </a:lnTo>
                  <a:lnTo>
                    <a:pt x="163" y="312"/>
                  </a:lnTo>
                  <a:lnTo>
                    <a:pt x="163" y="370"/>
                  </a:lnTo>
                  <a:lnTo>
                    <a:pt x="159" y="393"/>
                  </a:lnTo>
                  <a:lnTo>
                    <a:pt x="143" y="413"/>
                  </a:lnTo>
                  <a:lnTo>
                    <a:pt x="138" y="438"/>
                  </a:lnTo>
                  <a:lnTo>
                    <a:pt x="141" y="468"/>
                  </a:lnTo>
                  <a:lnTo>
                    <a:pt x="157" y="511"/>
                  </a:lnTo>
                  <a:lnTo>
                    <a:pt x="160" y="552"/>
                  </a:lnTo>
                  <a:lnTo>
                    <a:pt x="172" y="566"/>
                  </a:lnTo>
                  <a:lnTo>
                    <a:pt x="193" y="594"/>
                  </a:lnTo>
                  <a:lnTo>
                    <a:pt x="179" y="606"/>
                  </a:lnTo>
                  <a:lnTo>
                    <a:pt x="156" y="622"/>
                  </a:lnTo>
                  <a:lnTo>
                    <a:pt x="110" y="658"/>
                  </a:lnTo>
                  <a:lnTo>
                    <a:pt x="95" y="719"/>
                  </a:lnTo>
                  <a:lnTo>
                    <a:pt x="77" y="755"/>
                  </a:lnTo>
                  <a:lnTo>
                    <a:pt x="61" y="770"/>
                  </a:lnTo>
                  <a:lnTo>
                    <a:pt x="49" y="778"/>
                  </a:lnTo>
                  <a:lnTo>
                    <a:pt x="41" y="796"/>
                  </a:lnTo>
                  <a:lnTo>
                    <a:pt x="48" y="827"/>
                  </a:lnTo>
                  <a:lnTo>
                    <a:pt x="41" y="852"/>
                  </a:lnTo>
                  <a:lnTo>
                    <a:pt x="70" y="876"/>
                  </a:lnTo>
                  <a:lnTo>
                    <a:pt x="59" y="894"/>
                  </a:lnTo>
                  <a:lnTo>
                    <a:pt x="23" y="910"/>
                  </a:lnTo>
                  <a:lnTo>
                    <a:pt x="12" y="930"/>
                  </a:lnTo>
                  <a:lnTo>
                    <a:pt x="0" y="960"/>
                  </a:lnTo>
                  <a:lnTo>
                    <a:pt x="644" y="1354"/>
                  </a:lnTo>
                  <a:lnTo>
                    <a:pt x="848" y="1391"/>
                  </a:lnTo>
                  <a:lnTo>
                    <a:pt x="1016" y="1414"/>
                  </a:lnTo>
                  <a:lnTo>
                    <a:pt x="1019" y="1416"/>
                  </a:lnTo>
                  <a:lnTo>
                    <a:pt x="1204" y="154"/>
                  </a:lnTo>
                  <a:lnTo>
                    <a:pt x="338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8" name="Freeform 9">
              <a:extLst>
                <a:ext uri="{FF2B5EF4-FFF2-40B4-BE49-F238E27FC236}">
                  <a16:creationId xmlns:a16="http://schemas.microsoft.com/office/drawing/2014/main" id="{25F322E2-3B4E-477B-93E3-A61F125407B9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8725" y="1404938"/>
              <a:ext cx="749300" cy="1293812"/>
            </a:xfrm>
            <a:custGeom>
              <a:avLst/>
              <a:gdLst/>
              <a:ahLst/>
              <a:cxnLst>
                <a:cxn ang="0">
                  <a:pos x="1263" y="2382"/>
                </a:cxn>
                <a:cxn ang="0">
                  <a:pos x="1271" y="2308"/>
                </a:cxn>
                <a:cxn ang="0">
                  <a:pos x="1317" y="2249"/>
                </a:cxn>
                <a:cxn ang="0">
                  <a:pos x="1401" y="2136"/>
                </a:cxn>
                <a:cxn ang="0">
                  <a:pos x="1382" y="2082"/>
                </a:cxn>
                <a:cxn ang="0">
                  <a:pos x="1360" y="1968"/>
                </a:cxn>
                <a:cxn ang="0">
                  <a:pos x="652" y="866"/>
                </a:cxn>
                <a:cxn ang="0">
                  <a:pos x="627" y="840"/>
                </a:cxn>
                <a:cxn ang="0">
                  <a:pos x="642" y="801"/>
                </a:cxn>
                <a:cxn ang="0">
                  <a:pos x="146" y="0"/>
                </a:cxn>
                <a:cxn ang="0">
                  <a:pos x="129" y="50"/>
                </a:cxn>
                <a:cxn ang="0">
                  <a:pos x="123" y="139"/>
                </a:cxn>
                <a:cxn ang="0">
                  <a:pos x="93" y="190"/>
                </a:cxn>
                <a:cxn ang="0">
                  <a:pos x="43" y="278"/>
                </a:cxn>
                <a:cxn ang="0">
                  <a:pos x="3" y="345"/>
                </a:cxn>
                <a:cxn ang="0">
                  <a:pos x="19" y="411"/>
                </a:cxn>
                <a:cxn ang="0">
                  <a:pos x="54" y="494"/>
                </a:cxn>
                <a:cxn ang="0">
                  <a:pos x="30" y="604"/>
                </a:cxn>
                <a:cxn ang="0">
                  <a:pos x="18" y="672"/>
                </a:cxn>
                <a:cxn ang="0">
                  <a:pos x="64" y="798"/>
                </a:cxn>
                <a:cxn ang="0">
                  <a:pos x="94" y="883"/>
                </a:cxn>
                <a:cxn ang="0">
                  <a:pos x="80" y="930"/>
                </a:cxn>
                <a:cxn ang="0">
                  <a:pos x="128" y="968"/>
                </a:cxn>
                <a:cxn ang="0">
                  <a:pos x="158" y="959"/>
                </a:cxn>
                <a:cxn ang="0">
                  <a:pos x="208" y="948"/>
                </a:cxn>
                <a:cxn ang="0">
                  <a:pos x="284" y="975"/>
                </a:cxn>
                <a:cxn ang="0">
                  <a:pos x="270" y="986"/>
                </a:cxn>
                <a:cxn ang="0">
                  <a:pos x="222" y="968"/>
                </a:cxn>
                <a:cxn ang="0">
                  <a:pos x="182" y="964"/>
                </a:cxn>
                <a:cxn ang="0">
                  <a:pos x="194" y="1026"/>
                </a:cxn>
                <a:cxn ang="0">
                  <a:pos x="171" y="1057"/>
                </a:cxn>
                <a:cxn ang="0">
                  <a:pos x="161" y="1019"/>
                </a:cxn>
                <a:cxn ang="0">
                  <a:pos x="134" y="1026"/>
                </a:cxn>
                <a:cxn ang="0">
                  <a:pos x="126" y="1122"/>
                </a:cxn>
                <a:cxn ang="0">
                  <a:pos x="168" y="1195"/>
                </a:cxn>
                <a:cxn ang="0">
                  <a:pos x="197" y="1261"/>
                </a:cxn>
                <a:cxn ang="0">
                  <a:pos x="157" y="1286"/>
                </a:cxn>
                <a:cxn ang="0">
                  <a:pos x="186" y="1406"/>
                </a:cxn>
                <a:cxn ang="0">
                  <a:pos x="232" y="1513"/>
                </a:cxn>
                <a:cxn ang="0">
                  <a:pos x="275" y="1580"/>
                </a:cxn>
                <a:cxn ang="0">
                  <a:pos x="273" y="1635"/>
                </a:cxn>
                <a:cxn ang="0">
                  <a:pos x="295" y="1689"/>
                </a:cxn>
                <a:cxn ang="0">
                  <a:pos x="276" y="1795"/>
                </a:cxn>
                <a:cxn ang="0">
                  <a:pos x="408" y="1866"/>
                </a:cxn>
                <a:cxn ang="0">
                  <a:pos x="506" y="1948"/>
                </a:cxn>
                <a:cxn ang="0">
                  <a:pos x="622" y="2054"/>
                </a:cxn>
                <a:cxn ang="0">
                  <a:pos x="706" y="2131"/>
                </a:cxn>
                <a:cxn ang="0">
                  <a:pos x="787" y="2272"/>
                </a:cxn>
                <a:cxn ang="0">
                  <a:pos x="787" y="2385"/>
                </a:cxn>
                <a:cxn ang="0">
                  <a:pos x="1245" y="2440"/>
                </a:cxn>
              </a:cxnLst>
              <a:rect l="0" t="0" r="r" b="b"/>
              <a:pathLst>
                <a:path w="1415" h="2447">
                  <a:moveTo>
                    <a:pt x="1281" y="2424"/>
                  </a:moveTo>
                  <a:lnTo>
                    <a:pt x="1292" y="2406"/>
                  </a:lnTo>
                  <a:lnTo>
                    <a:pt x="1263" y="2382"/>
                  </a:lnTo>
                  <a:lnTo>
                    <a:pt x="1270" y="2357"/>
                  </a:lnTo>
                  <a:lnTo>
                    <a:pt x="1263" y="2326"/>
                  </a:lnTo>
                  <a:lnTo>
                    <a:pt x="1271" y="2308"/>
                  </a:lnTo>
                  <a:lnTo>
                    <a:pt x="1283" y="2300"/>
                  </a:lnTo>
                  <a:lnTo>
                    <a:pt x="1299" y="2285"/>
                  </a:lnTo>
                  <a:lnTo>
                    <a:pt x="1317" y="2249"/>
                  </a:lnTo>
                  <a:lnTo>
                    <a:pt x="1332" y="2188"/>
                  </a:lnTo>
                  <a:lnTo>
                    <a:pt x="1378" y="2152"/>
                  </a:lnTo>
                  <a:lnTo>
                    <a:pt x="1401" y="2136"/>
                  </a:lnTo>
                  <a:lnTo>
                    <a:pt x="1415" y="2124"/>
                  </a:lnTo>
                  <a:lnTo>
                    <a:pt x="1394" y="2096"/>
                  </a:lnTo>
                  <a:lnTo>
                    <a:pt x="1382" y="2082"/>
                  </a:lnTo>
                  <a:lnTo>
                    <a:pt x="1379" y="2041"/>
                  </a:lnTo>
                  <a:lnTo>
                    <a:pt x="1363" y="1998"/>
                  </a:lnTo>
                  <a:lnTo>
                    <a:pt x="1360" y="1968"/>
                  </a:lnTo>
                  <a:lnTo>
                    <a:pt x="1365" y="1943"/>
                  </a:lnTo>
                  <a:lnTo>
                    <a:pt x="1367" y="1941"/>
                  </a:lnTo>
                  <a:lnTo>
                    <a:pt x="652" y="866"/>
                  </a:lnTo>
                  <a:lnTo>
                    <a:pt x="637" y="861"/>
                  </a:lnTo>
                  <a:lnTo>
                    <a:pt x="630" y="855"/>
                  </a:lnTo>
                  <a:lnTo>
                    <a:pt x="627" y="840"/>
                  </a:lnTo>
                  <a:lnTo>
                    <a:pt x="622" y="823"/>
                  </a:lnTo>
                  <a:lnTo>
                    <a:pt x="626" y="808"/>
                  </a:lnTo>
                  <a:lnTo>
                    <a:pt x="642" y="801"/>
                  </a:lnTo>
                  <a:lnTo>
                    <a:pt x="658" y="797"/>
                  </a:lnTo>
                  <a:lnTo>
                    <a:pt x="816" y="195"/>
                  </a:lnTo>
                  <a:lnTo>
                    <a:pt x="146" y="0"/>
                  </a:lnTo>
                  <a:lnTo>
                    <a:pt x="139" y="20"/>
                  </a:lnTo>
                  <a:lnTo>
                    <a:pt x="129" y="29"/>
                  </a:lnTo>
                  <a:lnTo>
                    <a:pt x="129" y="50"/>
                  </a:lnTo>
                  <a:lnTo>
                    <a:pt x="129" y="67"/>
                  </a:lnTo>
                  <a:lnTo>
                    <a:pt x="129" y="115"/>
                  </a:lnTo>
                  <a:lnTo>
                    <a:pt x="123" y="139"/>
                  </a:lnTo>
                  <a:lnTo>
                    <a:pt x="108" y="165"/>
                  </a:lnTo>
                  <a:lnTo>
                    <a:pt x="97" y="182"/>
                  </a:lnTo>
                  <a:lnTo>
                    <a:pt x="93" y="190"/>
                  </a:lnTo>
                  <a:lnTo>
                    <a:pt x="93" y="224"/>
                  </a:lnTo>
                  <a:lnTo>
                    <a:pt x="75" y="249"/>
                  </a:lnTo>
                  <a:lnTo>
                    <a:pt x="43" y="278"/>
                  </a:lnTo>
                  <a:lnTo>
                    <a:pt x="15" y="301"/>
                  </a:lnTo>
                  <a:lnTo>
                    <a:pt x="7" y="315"/>
                  </a:lnTo>
                  <a:lnTo>
                    <a:pt x="3" y="345"/>
                  </a:lnTo>
                  <a:lnTo>
                    <a:pt x="0" y="367"/>
                  </a:lnTo>
                  <a:lnTo>
                    <a:pt x="5" y="388"/>
                  </a:lnTo>
                  <a:lnTo>
                    <a:pt x="19" y="411"/>
                  </a:lnTo>
                  <a:lnTo>
                    <a:pt x="39" y="444"/>
                  </a:lnTo>
                  <a:lnTo>
                    <a:pt x="48" y="469"/>
                  </a:lnTo>
                  <a:lnTo>
                    <a:pt x="54" y="494"/>
                  </a:lnTo>
                  <a:lnTo>
                    <a:pt x="51" y="537"/>
                  </a:lnTo>
                  <a:lnTo>
                    <a:pt x="35" y="572"/>
                  </a:lnTo>
                  <a:lnTo>
                    <a:pt x="30" y="604"/>
                  </a:lnTo>
                  <a:lnTo>
                    <a:pt x="29" y="644"/>
                  </a:lnTo>
                  <a:lnTo>
                    <a:pt x="26" y="660"/>
                  </a:lnTo>
                  <a:lnTo>
                    <a:pt x="18" y="672"/>
                  </a:lnTo>
                  <a:lnTo>
                    <a:pt x="19" y="693"/>
                  </a:lnTo>
                  <a:lnTo>
                    <a:pt x="37" y="733"/>
                  </a:lnTo>
                  <a:lnTo>
                    <a:pt x="64" y="798"/>
                  </a:lnTo>
                  <a:lnTo>
                    <a:pt x="84" y="841"/>
                  </a:lnTo>
                  <a:lnTo>
                    <a:pt x="96" y="859"/>
                  </a:lnTo>
                  <a:lnTo>
                    <a:pt x="94" y="883"/>
                  </a:lnTo>
                  <a:lnTo>
                    <a:pt x="90" y="901"/>
                  </a:lnTo>
                  <a:lnTo>
                    <a:pt x="79" y="915"/>
                  </a:lnTo>
                  <a:lnTo>
                    <a:pt x="80" y="930"/>
                  </a:lnTo>
                  <a:lnTo>
                    <a:pt x="97" y="930"/>
                  </a:lnTo>
                  <a:lnTo>
                    <a:pt x="112" y="945"/>
                  </a:lnTo>
                  <a:lnTo>
                    <a:pt x="128" y="968"/>
                  </a:lnTo>
                  <a:lnTo>
                    <a:pt x="137" y="980"/>
                  </a:lnTo>
                  <a:lnTo>
                    <a:pt x="150" y="984"/>
                  </a:lnTo>
                  <a:lnTo>
                    <a:pt x="158" y="959"/>
                  </a:lnTo>
                  <a:lnTo>
                    <a:pt x="161" y="932"/>
                  </a:lnTo>
                  <a:lnTo>
                    <a:pt x="191" y="932"/>
                  </a:lnTo>
                  <a:lnTo>
                    <a:pt x="208" y="948"/>
                  </a:lnTo>
                  <a:lnTo>
                    <a:pt x="245" y="950"/>
                  </a:lnTo>
                  <a:lnTo>
                    <a:pt x="265" y="966"/>
                  </a:lnTo>
                  <a:lnTo>
                    <a:pt x="284" y="975"/>
                  </a:lnTo>
                  <a:lnTo>
                    <a:pt x="293" y="980"/>
                  </a:lnTo>
                  <a:lnTo>
                    <a:pt x="286" y="990"/>
                  </a:lnTo>
                  <a:lnTo>
                    <a:pt x="270" y="986"/>
                  </a:lnTo>
                  <a:lnTo>
                    <a:pt x="254" y="976"/>
                  </a:lnTo>
                  <a:lnTo>
                    <a:pt x="244" y="970"/>
                  </a:lnTo>
                  <a:lnTo>
                    <a:pt x="222" y="968"/>
                  </a:lnTo>
                  <a:lnTo>
                    <a:pt x="211" y="962"/>
                  </a:lnTo>
                  <a:lnTo>
                    <a:pt x="194" y="958"/>
                  </a:lnTo>
                  <a:lnTo>
                    <a:pt x="182" y="964"/>
                  </a:lnTo>
                  <a:lnTo>
                    <a:pt x="182" y="976"/>
                  </a:lnTo>
                  <a:lnTo>
                    <a:pt x="184" y="1011"/>
                  </a:lnTo>
                  <a:lnTo>
                    <a:pt x="194" y="1026"/>
                  </a:lnTo>
                  <a:lnTo>
                    <a:pt x="191" y="1062"/>
                  </a:lnTo>
                  <a:lnTo>
                    <a:pt x="184" y="1062"/>
                  </a:lnTo>
                  <a:lnTo>
                    <a:pt x="171" y="1057"/>
                  </a:lnTo>
                  <a:lnTo>
                    <a:pt x="164" y="1045"/>
                  </a:lnTo>
                  <a:lnTo>
                    <a:pt x="161" y="1025"/>
                  </a:lnTo>
                  <a:lnTo>
                    <a:pt x="161" y="1019"/>
                  </a:lnTo>
                  <a:lnTo>
                    <a:pt x="157" y="1012"/>
                  </a:lnTo>
                  <a:lnTo>
                    <a:pt x="139" y="1009"/>
                  </a:lnTo>
                  <a:lnTo>
                    <a:pt x="134" y="1026"/>
                  </a:lnTo>
                  <a:lnTo>
                    <a:pt x="133" y="1041"/>
                  </a:lnTo>
                  <a:lnTo>
                    <a:pt x="128" y="1075"/>
                  </a:lnTo>
                  <a:lnTo>
                    <a:pt x="126" y="1122"/>
                  </a:lnTo>
                  <a:lnTo>
                    <a:pt x="129" y="1147"/>
                  </a:lnTo>
                  <a:lnTo>
                    <a:pt x="147" y="1174"/>
                  </a:lnTo>
                  <a:lnTo>
                    <a:pt x="168" y="1195"/>
                  </a:lnTo>
                  <a:lnTo>
                    <a:pt x="191" y="1209"/>
                  </a:lnTo>
                  <a:lnTo>
                    <a:pt x="198" y="1236"/>
                  </a:lnTo>
                  <a:lnTo>
                    <a:pt x="197" y="1261"/>
                  </a:lnTo>
                  <a:lnTo>
                    <a:pt x="189" y="1277"/>
                  </a:lnTo>
                  <a:lnTo>
                    <a:pt x="175" y="1286"/>
                  </a:lnTo>
                  <a:lnTo>
                    <a:pt x="157" y="1286"/>
                  </a:lnTo>
                  <a:lnTo>
                    <a:pt x="155" y="1341"/>
                  </a:lnTo>
                  <a:lnTo>
                    <a:pt x="161" y="1359"/>
                  </a:lnTo>
                  <a:lnTo>
                    <a:pt x="186" y="1406"/>
                  </a:lnTo>
                  <a:lnTo>
                    <a:pt x="198" y="1435"/>
                  </a:lnTo>
                  <a:lnTo>
                    <a:pt x="220" y="1476"/>
                  </a:lnTo>
                  <a:lnTo>
                    <a:pt x="232" y="1513"/>
                  </a:lnTo>
                  <a:lnTo>
                    <a:pt x="250" y="1541"/>
                  </a:lnTo>
                  <a:lnTo>
                    <a:pt x="269" y="1576"/>
                  </a:lnTo>
                  <a:lnTo>
                    <a:pt x="275" y="1580"/>
                  </a:lnTo>
                  <a:lnTo>
                    <a:pt x="276" y="1608"/>
                  </a:lnTo>
                  <a:lnTo>
                    <a:pt x="277" y="1627"/>
                  </a:lnTo>
                  <a:lnTo>
                    <a:pt x="273" y="1635"/>
                  </a:lnTo>
                  <a:lnTo>
                    <a:pt x="287" y="1652"/>
                  </a:lnTo>
                  <a:lnTo>
                    <a:pt x="295" y="1664"/>
                  </a:lnTo>
                  <a:lnTo>
                    <a:pt x="295" y="1689"/>
                  </a:lnTo>
                  <a:lnTo>
                    <a:pt x="287" y="1739"/>
                  </a:lnTo>
                  <a:lnTo>
                    <a:pt x="279" y="1771"/>
                  </a:lnTo>
                  <a:lnTo>
                    <a:pt x="276" y="1795"/>
                  </a:lnTo>
                  <a:lnTo>
                    <a:pt x="326" y="1825"/>
                  </a:lnTo>
                  <a:lnTo>
                    <a:pt x="373" y="1841"/>
                  </a:lnTo>
                  <a:lnTo>
                    <a:pt x="408" y="1866"/>
                  </a:lnTo>
                  <a:lnTo>
                    <a:pt x="451" y="1878"/>
                  </a:lnTo>
                  <a:lnTo>
                    <a:pt x="472" y="1896"/>
                  </a:lnTo>
                  <a:lnTo>
                    <a:pt x="506" y="1948"/>
                  </a:lnTo>
                  <a:lnTo>
                    <a:pt x="547" y="1989"/>
                  </a:lnTo>
                  <a:lnTo>
                    <a:pt x="617" y="2003"/>
                  </a:lnTo>
                  <a:lnTo>
                    <a:pt x="622" y="2054"/>
                  </a:lnTo>
                  <a:lnTo>
                    <a:pt x="630" y="2078"/>
                  </a:lnTo>
                  <a:lnTo>
                    <a:pt x="667" y="2086"/>
                  </a:lnTo>
                  <a:lnTo>
                    <a:pt x="706" y="2131"/>
                  </a:lnTo>
                  <a:lnTo>
                    <a:pt x="753" y="2199"/>
                  </a:lnTo>
                  <a:lnTo>
                    <a:pt x="773" y="2228"/>
                  </a:lnTo>
                  <a:lnTo>
                    <a:pt x="787" y="2272"/>
                  </a:lnTo>
                  <a:lnTo>
                    <a:pt x="776" y="2321"/>
                  </a:lnTo>
                  <a:lnTo>
                    <a:pt x="776" y="2343"/>
                  </a:lnTo>
                  <a:lnTo>
                    <a:pt x="787" y="2385"/>
                  </a:lnTo>
                  <a:lnTo>
                    <a:pt x="810" y="2392"/>
                  </a:lnTo>
                  <a:lnTo>
                    <a:pt x="1240" y="2447"/>
                  </a:lnTo>
                  <a:lnTo>
                    <a:pt x="1245" y="2440"/>
                  </a:lnTo>
                  <a:lnTo>
                    <a:pt x="1281" y="2424"/>
                  </a:lnTo>
                  <a:close/>
                </a:path>
              </a:pathLst>
            </a:custGeom>
            <a:solidFill>
              <a:schemeClr val="accent1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 dirty="0"/>
            </a:p>
          </p:txBody>
        </p:sp>
        <p:sp>
          <p:nvSpPr>
            <p:cNvPr id="29" name="Freeform 10">
              <a:extLst>
                <a:ext uri="{FF2B5EF4-FFF2-40B4-BE49-F238E27FC236}">
                  <a16:creationId xmlns:a16="http://schemas.microsoft.com/office/drawing/2014/main" id="{6B9ABE45-3E86-4041-8FE7-87A91DDD4499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7050" y="2360613"/>
              <a:ext cx="819150" cy="439737"/>
            </a:xfrm>
            <a:custGeom>
              <a:avLst/>
              <a:gdLst/>
              <a:ahLst/>
              <a:cxnLst>
                <a:cxn ang="0">
                  <a:pos x="0" y="134"/>
                </a:cxn>
                <a:cxn ang="0">
                  <a:pos x="548" y="150"/>
                </a:cxn>
                <a:cxn ang="0">
                  <a:pos x="566" y="611"/>
                </a:cxn>
                <a:cxn ang="0">
                  <a:pos x="593" y="625"/>
                </a:cxn>
                <a:cxn ang="0">
                  <a:pos x="623" y="626"/>
                </a:cxn>
                <a:cxn ang="0">
                  <a:pos x="659" y="633"/>
                </a:cxn>
                <a:cxn ang="0">
                  <a:pos x="714" y="674"/>
                </a:cxn>
                <a:cxn ang="0">
                  <a:pos x="772" y="689"/>
                </a:cxn>
                <a:cxn ang="0">
                  <a:pos x="795" y="703"/>
                </a:cxn>
                <a:cxn ang="0">
                  <a:pos x="858" y="696"/>
                </a:cxn>
                <a:cxn ang="0">
                  <a:pos x="890" y="729"/>
                </a:cxn>
                <a:cxn ang="0">
                  <a:pos x="913" y="760"/>
                </a:cxn>
                <a:cxn ang="0">
                  <a:pos x="943" y="730"/>
                </a:cxn>
                <a:cxn ang="0">
                  <a:pos x="983" y="755"/>
                </a:cxn>
                <a:cxn ang="0">
                  <a:pos x="1026" y="755"/>
                </a:cxn>
                <a:cxn ang="0">
                  <a:pos x="1040" y="792"/>
                </a:cxn>
                <a:cxn ang="0">
                  <a:pos x="1062" y="765"/>
                </a:cxn>
                <a:cxn ang="0">
                  <a:pos x="1113" y="773"/>
                </a:cxn>
                <a:cxn ang="0">
                  <a:pos x="1173" y="789"/>
                </a:cxn>
                <a:cxn ang="0">
                  <a:pos x="1206" y="797"/>
                </a:cxn>
                <a:cxn ang="0">
                  <a:pos x="1245" y="767"/>
                </a:cxn>
                <a:cxn ang="0">
                  <a:pos x="1280" y="775"/>
                </a:cxn>
                <a:cxn ang="0">
                  <a:pos x="1312" y="758"/>
                </a:cxn>
                <a:cxn ang="0">
                  <a:pos x="1357" y="764"/>
                </a:cxn>
                <a:cxn ang="0">
                  <a:pos x="1424" y="762"/>
                </a:cxn>
                <a:cxn ang="0">
                  <a:pos x="1482" y="808"/>
                </a:cxn>
                <a:cxn ang="0">
                  <a:pos x="1528" y="819"/>
                </a:cxn>
                <a:cxn ang="0">
                  <a:pos x="1548" y="411"/>
                </a:cxn>
                <a:cxn ang="0">
                  <a:pos x="1509" y="60"/>
                </a:cxn>
                <a:cxn ang="0">
                  <a:pos x="1224" y="53"/>
                </a:cxn>
                <a:cxn ang="0">
                  <a:pos x="816" y="42"/>
                </a:cxn>
                <a:cxn ang="0">
                  <a:pos x="604" y="32"/>
                </a:cxn>
                <a:cxn ang="0">
                  <a:pos x="20" y="0"/>
                </a:cxn>
                <a:cxn ang="0">
                  <a:pos x="2" y="117"/>
                </a:cxn>
              </a:cxnLst>
              <a:rect l="0" t="0" r="r" b="b"/>
              <a:pathLst>
                <a:path w="1548" h="832">
                  <a:moveTo>
                    <a:pt x="2" y="117"/>
                  </a:moveTo>
                  <a:lnTo>
                    <a:pt x="0" y="134"/>
                  </a:lnTo>
                  <a:lnTo>
                    <a:pt x="2" y="117"/>
                  </a:lnTo>
                  <a:lnTo>
                    <a:pt x="548" y="150"/>
                  </a:lnTo>
                  <a:lnTo>
                    <a:pt x="528" y="576"/>
                  </a:lnTo>
                  <a:lnTo>
                    <a:pt x="566" y="611"/>
                  </a:lnTo>
                  <a:lnTo>
                    <a:pt x="580" y="626"/>
                  </a:lnTo>
                  <a:lnTo>
                    <a:pt x="593" y="625"/>
                  </a:lnTo>
                  <a:lnTo>
                    <a:pt x="612" y="622"/>
                  </a:lnTo>
                  <a:lnTo>
                    <a:pt x="623" y="626"/>
                  </a:lnTo>
                  <a:lnTo>
                    <a:pt x="639" y="621"/>
                  </a:lnTo>
                  <a:lnTo>
                    <a:pt x="659" y="633"/>
                  </a:lnTo>
                  <a:lnTo>
                    <a:pt x="671" y="672"/>
                  </a:lnTo>
                  <a:lnTo>
                    <a:pt x="714" y="674"/>
                  </a:lnTo>
                  <a:lnTo>
                    <a:pt x="746" y="692"/>
                  </a:lnTo>
                  <a:lnTo>
                    <a:pt x="772" y="689"/>
                  </a:lnTo>
                  <a:lnTo>
                    <a:pt x="779" y="686"/>
                  </a:lnTo>
                  <a:lnTo>
                    <a:pt x="795" y="703"/>
                  </a:lnTo>
                  <a:lnTo>
                    <a:pt x="816" y="692"/>
                  </a:lnTo>
                  <a:lnTo>
                    <a:pt x="858" y="696"/>
                  </a:lnTo>
                  <a:lnTo>
                    <a:pt x="876" y="728"/>
                  </a:lnTo>
                  <a:lnTo>
                    <a:pt x="890" y="729"/>
                  </a:lnTo>
                  <a:lnTo>
                    <a:pt x="897" y="757"/>
                  </a:lnTo>
                  <a:lnTo>
                    <a:pt x="913" y="760"/>
                  </a:lnTo>
                  <a:lnTo>
                    <a:pt x="931" y="746"/>
                  </a:lnTo>
                  <a:lnTo>
                    <a:pt x="943" y="730"/>
                  </a:lnTo>
                  <a:lnTo>
                    <a:pt x="951" y="730"/>
                  </a:lnTo>
                  <a:lnTo>
                    <a:pt x="983" y="755"/>
                  </a:lnTo>
                  <a:lnTo>
                    <a:pt x="993" y="776"/>
                  </a:lnTo>
                  <a:lnTo>
                    <a:pt x="1026" y="755"/>
                  </a:lnTo>
                  <a:lnTo>
                    <a:pt x="1033" y="764"/>
                  </a:lnTo>
                  <a:lnTo>
                    <a:pt x="1040" y="792"/>
                  </a:lnTo>
                  <a:lnTo>
                    <a:pt x="1048" y="787"/>
                  </a:lnTo>
                  <a:lnTo>
                    <a:pt x="1062" y="765"/>
                  </a:lnTo>
                  <a:lnTo>
                    <a:pt x="1087" y="761"/>
                  </a:lnTo>
                  <a:lnTo>
                    <a:pt x="1113" y="773"/>
                  </a:lnTo>
                  <a:lnTo>
                    <a:pt x="1155" y="772"/>
                  </a:lnTo>
                  <a:lnTo>
                    <a:pt x="1173" y="789"/>
                  </a:lnTo>
                  <a:lnTo>
                    <a:pt x="1183" y="803"/>
                  </a:lnTo>
                  <a:lnTo>
                    <a:pt x="1206" y="797"/>
                  </a:lnTo>
                  <a:lnTo>
                    <a:pt x="1231" y="779"/>
                  </a:lnTo>
                  <a:lnTo>
                    <a:pt x="1245" y="767"/>
                  </a:lnTo>
                  <a:lnTo>
                    <a:pt x="1263" y="764"/>
                  </a:lnTo>
                  <a:lnTo>
                    <a:pt x="1280" y="775"/>
                  </a:lnTo>
                  <a:lnTo>
                    <a:pt x="1298" y="769"/>
                  </a:lnTo>
                  <a:lnTo>
                    <a:pt x="1312" y="758"/>
                  </a:lnTo>
                  <a:lnTo>
                    <a:pt x="1342" y="761"/>
                  </a:lnTo>
                  <a:lnTo>
                    <a:pt x="1357" y="764"/>
                  </a:lnTo>
                  <a:lnTo>
                    <a:pt x="1396" y="753"/>
                  </a:lnTo>
                  <a:lnTo>
                    <a:pt x="1424" y="762"/>
                  </a:lnTo>
                  <a:lnTo>
                    <a:pt x="1448" y="785"/>
                  </a:lnTo>
                  <a:lnTo>
                    <a:pt x="1482" y="808"/>
                  </a:lnTo>
                  <a:lnTo>
                    <a:pt x="1509" y="808"/>
                  </a:lnTo>
                  <a:lnTo>
                    <a:pt x="1528" y="819"/>
                  </a:lnTo>
                  <a:lnTo>
                    <a:pt x="1543" y="832"/>
                  </a:lnTo>
                  <a:lnTo>
                    <a:pt x="1548" y="411"/>
                  </a:lnTo>
                  <a:lnTo>
                    <a:pt x="1509" y="174"/>
                  </a:lnTo>
                  <a:lnTo>
                    <a:pt x="1509" y="60"/>
                  </a:lnTo>
                  <a:lnTo>
                    <a:pt x="1509" y="60"/>
                  </a:lnTo>
                  <a:lnTo>
                    <a:pt x="1224" y="53"/>
                  </a:lnTo>
                  <a:lnTo>
                    <a:pt x="994" y="48"/>
                  </a:lnTo>
                  <a:lnTo>
                    <a:pt x="816" y="42"/>
                  </a:lnTo>
                  <a:lnTo>
                    <a:pt x="816" y="42"/>
                  </a:lnTo>
                  <a:lnTo>
                    <a:pt x="604" y="32"/>
                  </a:lnTo>
                  <a:lnTo>
                    <a:pt x="340" y="18"/>
                  </a:lnTo>
                  <a:lnTo>
                    <a:pt x="20" y="0"/>
                  </a:lnTo>
                  <a:lnTo>
                    <a:pt x="14" y="117"/>
                  </a:lnTo>
                  <a:lnTo>
                    <a:pt x="2" y="11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0" name="Freeform 11">
              <a:extLst>
                <a:ext uri="{FF2B5EF4-FFF2-40B4-BE49-F238E27FC236}">
                  <a16:creationId xmlns:a16="http://schemas.microsoft.com/office/drawing/2014/main" id="{C7E5D352-3CB3-4195-AC77-5B6B32A3483E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0238" y="2008188"/>
              <a:ext cx="696912" cy="384175"/>
            </a:xfrm>
            <a:custGeom>
              <a:avLst/>
              <a:gdLst/>
              <a:ahLst/>
              <a:cxnLst>
                <a:cxn ang="0">
                  <a:pos x="1313" y="727"/>
                </a:cxn>
                <a:cxn ang="0">
                  <a:pos x="1316" y="243"/>
                </a:cxn>
                <a:cxn ang="0">
                  <a:pos x="1285" y="227"/>
                </a:cxn>
                <a:cxn ang="0">
                  <a:pos x="1273" y="218"/>
                </a:cxn>
                <a:cxn ang="0">
                  <a:pos x="1263" y="187"/>
                </a:cxn>
                <a:cxn ang="0">
                  <a:pos x="1232" y="162"/>
                </a:cxn>
                <a:cxn ang="0">
                  <a:pos x="1246" y="137"/>
                </a:cxn>
                <a:cxn ang="0">
                  <a:pos x="1263" y="111"/>
                </a:cxn>
                <a:cxn ang="0">
                  <a:pos x="1263" y="86"/>
                </a:cxn>
                <a:cxn ang="0">
                  <a:pos x="1250" y="86"/>
                </a:cxn>
                <a:cxn ang="0">
                  <a:pos x="1211" y="86"/>
                </a:cxn>
                <a:cxn ang="0">
                  <a:pos x="1203" y="66"/>
                </a:cxn>
                <a:cxn ang="0">
                  <a:pos x="1182" y="39"/>
                </a:cxn>
                <a:cxn ang="0">
                  <a:pos x="1182" y="39"/>
                </a:cxn>
                <a:cxn ang="0">
                  <a:pos x="767" y="26"/>
                </a:cxn>
                <a:cxn ang="0">
                  <a:pos x="767" y="26"/>
                </a:cxn>
                <a:cxn ang="0">
                  <a:pos x="47" y="0"/>
                </a:cxn>
                <a:cxn ang="0">
                  <a:pos x="0" y="677"/>
                </a:cxn>
                <a:cxn ang="0">
                  <a:pos x="0" y="677"/>
                </a:cxn>
                <a:cxn ang="0">
                  <a:pos x="332" y="695"/>
                </a:cxn>
                <a:cxn ang="0">
                  <a:pos x="494" y="703"/>
                </a:cxn>
                <a:cxn ang="0">
                  <a:pos x="620" y="709"/>
                </a:cxn>
                <a:cxn ang="0">
                  <a:pos x="620" y="709"/>
                </a:cxn>
                <a:cxn ang="0">
                  <a:pos x="798" y="715"/>
                </a:cxn>
                <a:cxn ang="0">
                  <a:pos x="1028" y="720"/>
                </a:cxn>
                <a:cxn ang="0">
                  <a:pos x="1313" y="727"/>
                </a:cxn>
                <a:cxn ang="0">
                  <a:pos x="1313" y="727"/>
                </a:cxn>
              </a:cxnLst>
              <a:rect l="0" t="0" r="r" b="b"/>
              <a:pathLst>
                <a:path w="1316" h="727">
                  <a:moveTo>
                    <a:pt x="1313" y="727"/>
                  </a:moveTo>
                  <a:lnTo>
                    <a:pt x="1316" y="243"/>
                  </a:lnTo>
                  <a:lnTo>
                    <a:pt x="1285" y="227"/>
                  </a:lnTo>
                  <a:lnTo>
                    <a:pt x="1273" y="218"/>
                  </a:lnTo>
                  <a:lnTo>
                    <a:pt x="1263" y="187"/>
                  </a:lnTo>
                  <a:lnTo>
                    <a:pt x="1232" y="162"/>
                  </a:lnTo>
                  <a:lnTo>
                    <a:pt x="1246" y="137"/>
                  </a:lnTo>
                  <a:lnTo>
                    <a:pt x="1263" y="111"/>
                  </a:lnTo>
                  <a:lnTo>
                    <a:pt x="1263" y="86"/>
                  </a:lnTo>
                  <a:lnTo>
                    <a:pt x="1250" y="86"/>
                  </a:lnTo>
                  <a:lnTo>
                    <a:pt x="1211" y="86"/>
                  </a:lnTo>
                  <a:lnTo>
                    <a:pt x="1203" y="66"/>
                  </a:lnTo>
                  <a:lnTo>
                    <a:pt x="1182" y="39"/>
                  </a:lnTo>
                  <a:lnTo>
                    <a:pt x="1182" y="39"/>
                  </a:lnTo>
                  <a:lnTo>
                    <a:pt x="767" y="26"/>
                  </a:lnTo>
                  <a:lnTo>
                    <a:pt x="767" y="26"/>
                  </a:lnTo>
                  <a:lnTo>
                    <a:pt x="47" y="0"/>
                  </a:lnTo>
                  <a:lnTo>
                    <a:pt x="0" y="677"/>
                  </a:lnTo>
                  <a:lnTo>
                    <a:pt x="0" y="677"/>
                  </a:lnTo>
                  <a:lnTo>
                    <a:pt x="332" y="695"/>
                  </a:lnTo>
                  <a:lnTo>
                    <a:pt x="494" y="703"/>
                  </a:lnTo>
                  <a:lnTo>
                    <a:pt x="620" y="709"/>
                  </a:lnTo>
                  <a:lnTo>
                    <a:pt x="620" y="709"/>
                  </a:lnTo>
                  <a:lnTo>
                    <a:pt x="798" y="715"/>
                  </a:lnTo>
                  <a:lnTo>
                    <a:pt x="1028" y="720"/>
                  </a:lnTo>
                  <a:lnTo>
                    <a:pt x="1313" y="727"/>
                  </a:lnTo>
                  <a:lnTo>
                    <a:pt x="1313" y="72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1" name="Freeform 12">
              <a:extLst>
                <a:ext uri="{FF2B5EF4-FFF2-40B4-BE49-F238E27FC236}">
                  <a16:creationId xmlns:a16="http://schemas.microsoft.com/office/drawing/2014/main" id="{F17C9FE0-4D1A-4CA0-A2B3-AA7E6D2E0F8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7363" y="1638300"/>
              <a:ext cx="769937" cy="390525"/>
            </a:xfrm>
            <a:custGeom>
              <a:avLst/>
              <a:gdLst/>
              <a:ahLst/>
              <a:cxnLst>
                <a:cxn ang="0">
                  <a:pos x="1454" y="736"/>
                </a:cxn>
                <a:cxn ang="0">
                  <a:pos x="1456" y="738"/>
                </a:cxn>
                <a:cxn ang="0">
                  <a:pos x="1456" y="738"/>
                </a:cxn>
                <a:cxn ang="0">
                  <a:pos x="1447" y="718"/>
                </a:cxn>
                <a:cxn ang="0">
                  <a:pos x="1440" y="691"/>
                </a:cxn>
                <a:cxn ang="0">
                  <a:pos x="1440" y="691"/>
                </a:cxn>
                <a:cxn ang="0">
                  <a:pos x="1429" y="687"/>
                </a:cxn>
                <a:cxn ang="0">
                  <a:pos x="1421" y="684"/>
                </a:cxn>
                <a:cxn ang="0">
                  <a:pos x="1414" y="680"/>
                </a:cxn>
                <a:cxn ang="0">
                  <a:pos x="1414" y="680"/>
                </a:cxn>
                <a:cxn ang="0">
                  <a:pos x="1411" y="677"/>
                </a:cxn>
                <a:cxn ang="0">
                  <a:pos x="1406" y="665"/>
                </a:cxn>
                <a:cxn ang="0">
                  <a:pos x="1411" y="655"/>
                </a:cxn>
                <a:cxn ang="0">
                  <a:pos x="1407" y="630"/>
                </a:cxn>
                <a:cxn ang="0">
                  <a:pos x="1395" y="620"/>
                </a:cxn>
                <a:cxn ang="0">
                  <a:pos x="1388" y="608"/>
                </a:cxn>
                <a:cxn ang="0">
                  <a:pos x="1382" y="576"/>
                </a:cxn>
                <a:cxn ang="0">
                  <a:pos x="1382" y="527"/>
                </a:cxn>
                <a:cxn ang="0">
                  <a:pos x="1375" y="518"/>
                </a:cxn>
                <a:cxn ang="0">
                  <a:pos x="1368" y="502"/>
                </a:cxn>
                <a:cxn ang="0">
                  <a:pos x="1371" y="484"/>
                </a:cxn>
                <a:cxn ang="0">
                  <a:pos x="1371" y="439"/>
                </a:cxn>
                <a:cxn ang="0">
                  <a:pos x="1364" y="408"/>
                </a:cxn>
                <a:cxn ang="0">
                  <a:pos x="1352" y="398"/>
                </a:cxn>
                <a:cxn ang="0">
                  <a:pos x="1343" y="398"/>
                </a:cxn>
                <a:cxn ang="0">
                  <a:pos x="1339" y="386"/>
                </a:cxn>
                <a:cxn ang="0">
                  <a:pos x="1335" y="364"/>
                </a:cxn>
                <a:cxn ang="0">
                  <a:pos x="1331" y="347"/>
                </a:cxn>
                <a:cxn ang="0">
                  <a:pos x="1343" y="344"/>
                </a:cxn>
                <a:cxn ang="0">
                  <a:pos x="1343" y="337"/>
                </a:cxn>
                <a:cxn ang="0">
                  <a:pos x="1336" y="332"/>
                </a:cxn>
                <a:cxn ang="0">
                  <a:pos x="1332" y="318"/>
                </a:cxn>
                <a:cxn ang="0">
                  <a:pos x="1325" y="304"/>
                </a:cxn>
                <a:cxn ang="0">
                  <a:pos x="1316" y="283"/>
                </a:cxn>
                <a:cxn ang="0">
                  <a:pos x="1304" y="255"/>
                </a:cxn>
                <a:cxn ang="0">
                  <a:pos x="1292" y="228"/>
                </a:cxn>
                <a:cxn ang="0">
                  <a:pos x="1277" y="186"/>
                </a:cxn>
                <a:cxn ang="0">
                  <a:pos x="1263" y="169"/>
                </a:cxn>
                <a:cxn ang="0">
                  <a:pos x="1260" y="165"/>
                </a:cxn>
                <a:cxn ang="0">
                  <a:pos x="1241" y="149"/>
                </a:cxn>
                <a:cxn ang="0">
                  <a:pos x="1207" y="126"/>
                </a:cxn>
                <a:cxn ang="0">
                  <a:pos x="1185" y="118"/>
                </a:cxn>
                <a:cxn ang="0">
                  <a:pos x="1163" y="108"/>
                </a:cxn>
                <a:cxn ang="0">
                  <a:pos x="1143" y="90"/>
                </a:cxn>
                <a:cxn ang="0">
                  <a:pos x="1109" y="86"/>
                </a:cxn>
                <a:cxn ang="0">
                  <a:pos x="1067" y="89"/>
                </a:cxn>
                <a:cxn ang="0">
                  <a:pos x="1056" y="89"/>
                </a:cxn>
                <a:cxn ang="0">
                  <a:pos x="1039" y="96"/>
                </a:cxn>
                <a:cxn ang="0">
                  <a:pos x="1032" y="104"/>
                </a:cxn>
                <a:cxn ang="0">
                  <a:pos x="1019" y="100"/>
                </a:cxn>
                <a:cxn ang="0">
                  <a:pos x="1002" y="89"/>
                </a:cxn>
                <a:cxn ang="0">
                  <a:pos x="974" y="75"/>
                </a:cxn>
                <a:cxn ang="0">
                  <a:pos x="939" y="57"/>
                </a:cxn>
                <a:cxn ang="0">
                  <a:pos x="46" y="0"/>
                </a:cxn>
                <a:cxn ang="0">
                  <a:pos x="0" y="444"/>
                </a:cxn>
                <a:cxn ang="0">
                  <a:pos x="337" y="476"/>
                </a:cxn>
                <a:cxn ang="0">
                  <a:pos x="321" y="697"/>
                </a:cxn>
                <a:cxn ang="0">
                  <a:pos x="321" y="697"/>
                </a:cxn>
                <a:cxn ang="0">
                  <a:pos x="321" y="697"/>
                </a:cxn>
                <a:cxn ang="0">
                  <a:pos x="1039" y="723"/>
                </a:cxn>
                <a:cxn ang="0">
                  <a:pos x="1039" y="723"/>
                </a:cxn>
                <a:cxn ang="0">
                  <a:pos x="1454" y="736"/>
                </a:cxn>
                <a:cxn ang="0">
                  <a:pos x="1454" y="736"/>
                </a:cxn>
              </a:cxnLst>
              <a:rect l="0" t="0" r="r" b="b"/>
              <a:pathLst>
                <a:path w="1456" h="738">
                  <a:moveTo>
                    <a:pt x="1454" y="736"/>
                  </a:moveTo>
                  <a:lnTo>
                    <a:pt x="1456" y="738"/>
                  </a:lnTo>
                  <a:lnTo>
                    <a:pt x="1456" y="738"/>
                  </a:lnTo>
                  <a:lnTo>
                    <a:pt x="1447" y="718"/>
                  </a:lnTo>
                  <a:lnTo>
                    <a:pt x="1440" y="691"/>
                  </a:lnTo>
                  <a:lnTo>
                    <a:pt x="1440" y="691"/>
                  </a:lnTo>
                  <a:lnTo>
                    <a:pt x="1429" y="687"/>
                  </a:lnTo>
                  <a:lnTo>
                    <a:pt x="1421" y="684"/>
                  </a:lnTo>
                  <a:lnTo>
                    <a:pt x="1414" y="680"/>
                  </a:lnTo>
                  <a:lnTo>
                    <a:pt x="1414" y="680"/>
                  </a:lnTo>
                  <a:lnTo>
                    <a:pt x="1411" y="677"/>
                  </a:lnTo>
                  <a:lnTo>
                    <a:pt x="1406" y="665"/>
                  </a:lnTo>
                  <a:lnTo>
                    <a:pt x="1411" y="655"/>
                  </a:lnTo>
                  <a:lnTo>
                    <a:pt x="1407" y="630"/>
                  </a:lnTo>
                  <a:lnTo>
                    <a:pt x="1395" y="620"/>
                  </a:lnTo>
                  <a:lnTo>
                    <a:pt x="1388" y="608"/>
                  </a:lnTo>
                  <a:lnTo>
                    <a:pt x="1382" y="576"/>
                  </a:lnTo>
                  <a:lnTo>
                    <a:pt x="1382" y="527"/>
                  </a:lnTo>
                  <a:lnTo>
                    <a:pt x="1375" y="518"/>
                  </a:lnTo>
                  <a:lnTo>
                    <a:pt x="1368" y="502"/>
                  </a:lnTo>
                  <a:lnTo>
                    <a:pt x="1371" y="484"/>
                  </a:lnTo>
                  <a:lnTo>
                    <a:pt x="1371" y="439"/>
                  </a:lnTo>
                  <a:lnTo>
                    <a:pt x="1364" y="408"/>
                  </a:lnTo>
                  <a:lnTo>
                    <a:pt x="1352" y="398"/>
                  </a:lnTo>
                  <a:lnTo>
                    <a:pt x="1343" y="398"/>
                  </a:lnTo>
                  <a:lnTo>
                    <a:pt x="1339" y="386"/>
                  </a:lnTo>
                  <a:lnTo>
                    <a:pt x="1335" y="364"/>
                  </a:lnTo>
                  <a:lnTo>
                    <a:pt x="1331" y="347"/>
                  </a:lnTo>
                  <a:lnTo>
                    <a:pt x="1343" y="344"/>
                  </a:lnTo>
                  <a:lnTo>
                    <a:pt x="1343" y="337"/>
                  </a:lnTo>
                  <a:lnTo>
                    <a:pt x="1336" y="332"/>
                  </a:lnTo>
                  <a:lnTo>
                    <a:pt x="1332" y="318"/>
                  </a:lnTo>
                  <a:lnTo>
                    <a:pt x="1325" y="304"/>
                  </a:lnTo>
                  <a:lnTo>
                    <a:pt x="1316" y="283"/>
                  </a:lnTo>
                  <a:lnTo>
                    <a:pt x="1304" y="255"/>
                  </a:lnTo>
                  <a:lnTo>
                    <a:pt x="1292" y="228"/>
                  </a:lnTo>
                  <a:lnTo>
                    <a:pt x="1277" y="186"/>
                  </a:lnTo>
                  <a:lnTo>
                    <a:pt x="1263" y="169"/>
                  </a:lnTo>
                  <a:lnTo>
                    <a:pt x="1260" y="165"/>
                  </a:lnTo>
                  <a:lnTo>
                    <a:pt x="1241" y="149"/>
                  </a:lnTo>
                  <a:lnTo>
                    <a:pt x="1207" y="126"/>
                  </a:lnTo>
                  <a:lnTo>
                    <a:pt x="1185" y="118"/>
                  </a:lnTo>
                  <a:lnTo>
                    <a:pt x="1163" y="108"/>
                  </a:lnTo>
                  <a:lnTo>
                    <a:pt x="1143" y="90"/>
                  </a:lnTo>
                  <a:lnTo>
                    <a:pt x="1109" y="86"/>
                  </a:lnTo>
                  <a:lnTo>
                    <a:pt x="1067" y="89"/>
                  </a:lnTo>
                  <a:lnTo>
                    <a:pt x="1056" y="89"/>
                  </a:lnTo>
                  <a:lnTo>
                    <a:pt x="1039" y="96"/>
                  </a:lnTo>
                  <a:lnTo>
                    <a:pt x="1032" y="104"/>
                  </a:lnTo>
                  <a:lnTo>
                    <a:pt x="1019" y="100"/>
                  </a:lnTo>
                  <a:lnTo>
                    <a:pt x="1002" y="89"/>
                  </a:lnTo>
                  <a:lnTo>
                    <a:pt x="974" y="75"/>
                  </a:lnTo>
                  <a:lnTo>
                    <a:pt x="939" y="57"/>
                  </a:lnTo>
                  <a:lnTo>
                    <a:pt x="46" y="0"/>
                  </a:lnTo>
                  <a:lnTo>
                    <a:pt x="0" y="444"/>
                  </a:lnTo>
                  <a:lnTo>
                    <a:pt x="337" y="476"/>
                  </a:lnTo>
                  <a:lnTo>
                    <a:pt x="321" y="697"/>
                  </a:lnTo>
                  <a:lnTo>
                    <a:pt x="321" y="697"/>
                  </a:lnTo>
                  <a:lnTo>
                    <a:pt x="321" y="697"/>
                  </a:lnTo>
                  <a:lnTo>
                    <a:pt x="1039" y="723"/>
                  </a:lnTo>
                  <a:lnTo>
                    <a:pt x="1039" y="723"/>
                  </a:lnTo>
                  <a:lnTo>
                    <a:pt x="1454" y="736"/>
                  </a:lnTo>
                  <a:lnTo>
                    <a:pt x="1454" y="73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2" name="Freeform 13">
              <a:extLst>
                <a:ext uri="{FF2B5EF4-FFF2-40B4-BE49-F238E27FC236}">
                  <a16:creationId xmlns:a16="http://schemas.microsoft.com/office/drawing/2014/main" id="{5DF334DA-A2BC-4D87-828C-0BE945602C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1175" y="1289050"/>
              <a:ext cx="661987" cy="444500"/>
            </a:xfrm>
            <a:custGeom>
              <a:avLst/>
              <a:gdLst/>
              <a:ahLst/>
              <a:cxnLst>
                <a:cxn ang="0">
                  <a:pos x="928" y="736"/>
                </a:cxn>
                <a:cxn ang="0">
                  <a:pos x="956" y="750"/>
                </a:cxn>
                <a:cxn ang="0">
                  <a:pos x="973" y="761"/>
                </a:cxn>
                <a:cxn ang="0">
                  <a:pos x="986" y="765"/>
                </a:cxn>
                <a:cxn ang="0">
                  <a:pos x="993" y="757"/>
                </a:cxn>
                <a:cxn ang="0">
                  <a:pos x="1010" y="750"/>
                </a:cxn>
                <a:cxn ang="0">
                  <a:pos x="1021" y="750"/>
                </a:cxn>
                <a:cxn ang="0">
                  <a:pos x="1063" y="747"/>
                </a:cxn>
                <a:cxn ang="0">
                  <a:pos x="1097" y="751"/>
                </a:cxn>
                <a:cxn ang="0">
                  <a:pos x="1117" y="769"/>
                </a:cxn>
                <a:cxn ang="0">
                  <a:pos x="1139" y="779"/>
                </a:cxn>
                <a:cxn ang="0">
                  <a:pos x="1161" y="787"/>
                </a:cxn>
                <a:cxn ang="0">
                  <a:pos x="1195" y="810"/>
                </a:cxn>
                <a:cxn ang="0">
                  <a:pos x="1214" y="826"/>
                </a:cxn>
                <a:cxn ang="0">
                  <a:pos x="1217" y="830"/>
                </a:cxn>
                <a:cxn ang="0">
                  <a:pos x="1224" y="839"/>
                </a:cxn>
                <a:cxn ang="0">
                  <a:pos x="1224" y="839"/>
                </a:cxn>
                <a:cxn ang="0">
                  <a:pos x="1224" y="828"/>
                </a:cxn>
                <a:cxn ang="0">
                  <a:pos x="1224" y="807"/>
                </a:cxn>
                <a:cxn ang="0">
                  <a:pos x="1204" y="794"/>
                </a:cxn>
                <a:cxn ang="0">
                  <a:pos x="1204" y="779"/>
                </a:cxn>
                <a:cxn ang="0">
                  <a:pos x="1211" y="765"/>
                </a:cxn>
                <a:cxn ang="0">
                  <a:pos x="1224" y="761"/>
                </a:cxn>
                <a:cxn ang="0">
                  <a:pos x="1224" y="729"/>
                </a:cxn>
                <a:cxn ang="0">
                  <a:pos x="1227" y="712"/>
                </a:cxn>
                <a:cxn ang="0">
                  <a:pos x="1236" y="708"/>
                </a:cxn>
                <a:cxn ang="0">
                  <a:pos x="1236" y="690"/>
                </a:cxn>
                <a:cxn ang="0">
                  <a:pos x="1225" y="667"/>
                </a:cxn>
                <a:cxn ang="0">
                  <a:pos x="1217" y="661"/>
                </a:cxn>
                <a:cxn ang="0">
                  <a:pos x="1221" y="637"/>
                </a:cxn>
                <a:cxn ang="0">
                  <a:pos x="1221" y="624"/>
                </a:cxn>
                <a:cxn ang="0">
                  <a:pos x="1236" y="624"/>
                </a:cxn>
                <a:cxn ang="0">
                  <a:pos x="1250" y="222"/>
                </a:cxn>
                <a:cxn ang="0">
                  <a:pos x="1236" y="206"/>
                </a:cxn>
                <a:cxn ang="0">
                  <a:pos x="1228" y="193"/>
                </a:cxn>
                <a:cxn ang="0">
                  <a:pos x="1204" y="184"/>
                </a:cxn>
                <a:cxn ang="0">
                  <a:pos x="1199" y="171"/>
                </a:cxn>
                <a:cxn ang="0">
                  <a:pos x="1188" y="157"/>
                </a:cxn>
                <a:cxn ang="0">
                  <a:pos x="1181" y="146"/>
                </a:cxn>
                <a:cxn ang="0">
                  <a:pos x="1181" y="135"/>
                </a:cxn>
                <a:cxn ang="0">
                  <a:pos x="1181" y="127"/>
                </a:cxn>
                <a:cxn ang="0">
                  <a:pos x="1193" y="111"/>
                </a:cxn>
                <a:cxn ang="0">
                  <a:pos x="1208" y="98"/>
                </a:cxn>
                <a:cxn ang="0">
                  <a:pos x="1225" y="81"/>
                </a:cxn>
                <a:cxn ang="0">
                  <a:pos x="1224" y="71"/>
                </a:cxn>
                <a:cxn ang="0">
                  <a:pos x="1222" y="67"/>
                </a:cxn>
                <a:cxn ang="0">
                  <a:pos x="1222" y="67"/>
                </a:cxn>
                <a:cxn ang="0">
                  <a:pos x="982" y="57"/>
                </a:cxn>
                <a:cxn ang="0">
                  <a:pos x="787" y="48"/>
                </a:cxn>
                <a:cxn ang="0">
                  <a:pos x="634" y="41"/>
                </a:cxn>
                <a:cxn ang="0">
                  <a:pos x="634" y="41"/>
                </a:cxn>
                <a:cxn ang="0">
                  <a:pos x="483" y="31"/>
                </a:cxn>
                <a:cxn ang="0">
                  <a:pos x="295" y="17"/>
                </a:cxn>
                <a:cxn ang="0">
                  <a:pos x="65" y="0"/>
                </a:cxn>
                <a:cxn ang="0">
                  <a:pos x="0" y="661"/>
                </a:cxn>
                <a:cxn ang="0">
                  <a:pos x="893" y="718"/>
                </a:cxn>
                <a:cxn ang="0">
                  <a:pos x="928" y="736"/>
                </a:cxn>
              </a:cxnLst>
              <a:rect l="0" t="0" r="r" b="b"/>
              <a:pathLst>
                <a:path w="1250" h="839">
                  <a:moveTo>
                    <a:pt x="928" y="736"/>
                  </a:moveTo>
                  <a:lnTo>
                    <a:pt x="956" y="750"/>
                  </a:lnTo>
                  <a:lnTo>
                    <a:pt x="973" y="761"/>
                  </a:lnTo>
                  <a:lnTo>
                    <a:pt x="986" y="765"/>
                  </a:lnTo>
                  <a:lnTo>
                    <a:pt x="993" y="757"/>
                  </a:lnTo>
                  <a:lnTo>
                    <a:pt x="1010" y="750"/>
                  </a:lnTo>
                  <a:lnTo>
                    <a:pt x="1021" y="750"/>
                  </a:lnTo>
                  <a:lnTo>
                    <a:pt x="1063" y="747"/>
                  </a:lnTo>
                  <a:lnTo>
                    <a:pt x="1097" y="751"/>
                  </a:lnTo>
                  <a:lnTo>
                    <a:pt x="1117" y="769"/>
                  </a:lnTo>
                  <a:lnTo>
                    <a:pt x="1139" y="779"/>
                  </a:lnTo>
                  <a:lnTo>
                    <a:pt x="1161" y="787"/>
                  </a:lnTo>
                  <a:lnTo>
                    <a:pt x="1195" y="810"/>
                  </a:lnTo>
                  <a:lnTo>
                    <a:pt x="1214" y="826"/>
                  </a:lnTo>
                  <a:lnTo>
                    <a:pt x="1217" y="830"/>
                  </a:lnTo>
                  <a:lnTo>
                    <a:pt x="1224" y="839"/>
                  </a:lnTo>
                  <a:lnTo>
                    <a:pt x="1224" y="839"/>
                  </a:lnTo>
                  <a:lnTo>
                    <a:pt x="1224" y="828"/>
                  </a:lnTo>
                  <a:lnTo>
                    <a:pt x="1224" y="807"/>
                  </a:lnTo>
                  <a:lnTo>
                    <a:pt x="1204" y="794"/>
                  </a:lnTo>
                  <a:lnTo>
                    <a:pt x="1204" y="779"/>
                  </a:lnTo>
                  <a:lnTo>
                    <a:pt x="1211" y="765"/>
                  </a:lnTo>
                  <a:lnTo>
                    <a:pt x="1224" y="761"/>
                  </a:lnTo>
                  <a:lnTo>
                    <a:pt x="1224" y="729"/>
                  </a:lnTo>
                  <a:lnTo>
                    <a:pt x="1227" y="712"/>
                  </a:lnTo>
                  <a:lnTo>
                    <a:pt x="1236" y="708"/>
                  </a:lnTo>
                  <a:lnTo>
                    <a:pt x="1236" y="690"/>
                  </a:lnTo>
                  <a:lnTo>
                    <a:pt x="1225" y="667"/>
                  </a:lnTo>
                  <a:lnTo>
                    <a:pt x="1217" y="661"/>
                  </a:lnTo>
                  <a:lnTo>
                    <a:pt x="1221" y="637"/>
                  </a:lnTo>
                  <a:lnTo>
                    <a:pt x="1221" y="624"/>
                  </a:lnTo>
                  <a:lnTo>
                    <a:pt x="1236" y="624"/>
                  </a:lnTo>
                  <a:lnTo>
                    <a:pt x="1250" y="222"/>
                  </a:lnTo>
                  <a:lnTo>
                    <a:pt x="1236" y="206"/>
                  </a:lnTo>
                  <a:lnTo>
                    <a:pt x="1228" y="193"/>
                  </a:lnTo>
                  <a:lnTo>
                    <a:pt x="1204" y="184"/>
                  </a:lnTo>
                  <a:lnTo>
                    <a:pt x="1199" y="171"/>
                  </a:lnTo>
                  <a:lnTo>
                    <a:pt x="1188" y="157"/>
                  </a:lnTo>
                  <a:lnTo>
                    <a:pt x="1181" y="146"/>
                  </a:lnTo>
                  <a:lnTo>
                    <a:pt x="1181" y="135"/>
                  </a:lnTo>
                  <a:lnTo>
                    <a:pt x="1181" y="127"/>
                  </a:lnTo>
                  <a:lnTo>
                    <a:pt x="1193" y="111"/>
                  </a:lnTo>
                  <a:lnTo>
                    <a:pt x="1208" y="98"/>
                  </a:lnTo>
                  <a:lnTo>
                    <a:pt x="1225" y="81"/>
                  </a:lnTo>
                  <a:lnTo>
                    <a:pt x="1224" y="71"/>
                  </a:lnTo>
                  <a:lnTo>
                    <a:pt x="1222" y="67"/>
                  </a:lnTo>
                  <a:lnTo>
                    <a:pt x="1222" y="67"/>
                  </a:lnTo>
                  <a:lnTo>
                    <a:pt x="982" y="57"/>
                  </a:lnTo>
                  <a:lnTo>
                    <a:pt x="787" y="48"/>
                  </a:lnTo>
                  <a:lnTo>
                    <a:pt x="634" y="41"/>
                  </a:lnTo>
                  <a:lnTo>
                    <a:pt x="634" y="41"/>
                  </a:lnTo>
                  <a:lnTo>
                    <a:pt x="483" y="31"/>
                  </a:lnTo>
                  <a:lnTo>
                    <a:pt x="295" y="17"/>
                  </a:lnTo>
                  <a:lnTo>
                    <a:pt x="65" y="0"/>
                  </a:lnTo>
                  <a:lnTo>
                    <a:pt x="0" y="661"/>
                  </a:lnTo>
                  <a:lnTo>
                    <a:pt x="893" y="718"/>
                  </a:lnTo>
                  <a:lnTo>
                    <a:pt x="928" y="73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" name="Freeform 14">
              <a:extLst>
                <a:ext uri="{FF2B5EF4-FFF2-40B4-BE49-F238E27FC236}">
                  <a16:creationId xmlns:a16="http://schemas.microsoft.com/office/drawing/2014/main" id="{EEAAB56F-5652-4637-A499-9E9A9761E16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9825" y="1325563"/>
              <a:ext cx="665162" cy="547687"/>
            </a:xfrm>
            <a:custGeom>
              <a:avLst/>
              <a:gdLst/>
              <a:ahLst/>
              <a:cxnLst>
                <a:cxn ang="0">
                  <a:pos x="1256" y="142"/>
                </a:cxn>
                <a:cxn ang="0">
                  <a:pos x="1255" y="142"/>
                </a:cxn>
                <a:cxn ang="0">
                  <a:pos x="154" y="0"/>
                </a:cxn>
                <a:cxn ang="0">
                  <a:pos x="132" y="127"/>
                </a:cxn>
                <a:cxn ang="0">
                  <a:pos x="35" y="668"/>
                </a:cxn>
                <a:cxn ang="0">
                  <a:pos x="0" y="887"/>
                </a:cxn>
                <a:cxn ang="0">
                  <a:pos x="335" y="940"/>
                </a:cxn>
                <a:cxn ang="0">
                  <a:pos x="1166" y="1037"/>
                </a:cxn>
                <a:cxn ang="0">
                  <a:pos x="1212" y="593"/>
                </a:cxn>
                <a:cxn ang="0">
                  <a:pos x="1256" y="142"/>
                </a:cxn>
              </a:cxnLst>
              <a:rect l="0" t="0" r="r" b="b"/>
              <a:pathLst>
                <a:path w="1256" h="1037">
                  <a:moveTo>
                    <a:pt x="1256" y="142"/>
                  </a:moveTo>
                  <a:lnTo>
                    <a:pt x="1255" y="142"/>
                  </a:lnTo>
                  <a:lnTo>
                    <a:pt x="154" y="0"/>
                  </a:lnTo>
                  <a:lnTo>
                    <a:pt x="132" y="127"/>
                  </a:lnTo>
                  <a:lnTo>
                    <a:pt x="35" y="668"/>
                  </a:lnTo>
                  <a:lnTo>
                    <a:pt x="0" y="887"/>
                  </a:lnTo>
                  <a:lnTo>
                    <a:pt x="335" y="940"/>
                  </a:lnTo>
                  <a:lnTo>
                    <a:pt x="1166" y="1037"/>
                  </a:lnTo>
                  <a:lnTo>
                    <a:pt x="1212" y="593"/>
                  </a:lnTo>
                  <a:lnTo>
                    <a:pt x="1256" y="142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" name="Freeform 15">
              <a:extLst>
                <a:ext uri="{FF2B5EF4-FFF2-40B4-BE49-F238E27FC236}">
                  <a16:creationId xmlns:a16="http://schemas.microsoft.com/office/drawing/2014/main" id="{16F8D05D-5B6C-48F3-A812-06F7D6B68D8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6100" y="928688"/>
              <a:ext cx="617537" cy="398462"/>
            </a:xfrm>
            <a:custGeom>
              <a:avLst/>
              <a:gdLst/>
              <a:ahLst/>
              <a:cxnLst>
                <a:cxn ang="0">
                  <a:pos x="1157" y="749"/>
                </a:cxn>
                <a:cxn ang="0">
                  <a:pos x="1159" y="753"/>
                </a:cxn>
                <a:cxn ang="0">
                  <a:pos x="1159" y="755"/>
                </a:cxn>
                <a:cxn ang="0">
                  <a:pos x="1168" y="743"/>
                </a:cxn>
                <a:cxn ang="0">
                  <a:pos x="1168" y="720"/>
                </a:cxn>
                <a:cxn ang="0">
                  <a:pos x="1168" y="699"/>
                </a:cxn>
                <a:cxn ang="0">
                  <a:pos x="1163" y="671"/>
                </a:cxn>
                <a:cxn ang="0">
                  <a:pos x="1153" y="656"/>
                </a:cxn>
                <a:cxn ang="0">
                  <a:pos x="1142" y="641"/>
                </a:cxn>
                <a:cxn ang="0">
                  <a:pos x="1142" y="612"/>
                </a:cxn>
                <a:cxn ang="0">
                  <a:pos x="1135" y="602"/>
                </a:cxn>
                <a:cxn ang="0">
                  <a:pos x="1125" y="588"/>
                </a:cxn>
                <a:cxn ang="0">
                  <a:pos x="1125" y="546"/>
                </a:cxn>
                <a:cxn ang="0">
                  <a:pos x="1125" y="480"/>
                </a:cxn>
                <a:cxn ang="0">
                  <a:pos x="1121" y="399"/>
                </a:cxn>
                <a:cxn ang="0">
                  <a:pos x="1121" y="356"/>
                </a:cxn>
                <a:cxn ang="0">
                  <a:pos x="1103" y="326"/>
                </a:cxn>
                <a:cxn ang="0">
                  <a:pos x="1091" y="277"/>
                </a:cxn>
                <a:cxn ang="0">
                  <a:pos x="1081" y="249"/>
                </a:cxn>
                <a:cxn ang="0">
                  <a:pos x="1087" y="219"/>
                </a:cxn>
                <a:cxn ang="0">
                  <a:pos x="1085" y="192"/>
                </a:cxn>
                <a:cxn ang="0">
                  <a:pos x="1081" y="180"/>
                </a:cxn>
                <a:cxn ang="0">
                  <a:pos x="1081" y="158"/>
                </a:cxn>
                <a:cxn ang="0">
                  <a:pos x="1081" y="154"/>
                </a:cxn>
                <a:cxn ang="0">
                  <a:pos x="1089" y="144"/>
                </a:cxn>
                <a:cxn ang="0">
                  <a:pos x="1094" y="133"/>
                </a:cxn>
                <a:cxn ang="0">
                  <a:pos x="1091" y="116"/>
                </a:cxn>
                <a:cxn ang="0">
                  <a:pos x="1081" y="104"/>
                </a:cxn>
                <a:cxn ang="0">
                  <a:pos x="1081" y="97"/>
                </a:cxn>
                <a:cxn ang="0">
                  <a:pos x="1077" y="81"/>
                </a:cxn>
                <a:cxn ang="0">
                  <a:pos x="1071" y="62"/>
                </a:cxn>
                <a:cxn ang="0">
                  <a:pos x="1071" y="62"/>
                </a:cxn>
                <a:cxn ang="0">
                  <a:pos x="819" y="51"/>
                </a:cxn>
                <a:cxn ang="0">
                  <a:pos x="612" y="41"/>
                </a:cxn>
                <a:cxn ang="0">
                  <a:pos x="450" y="33"/>
                </a:cxn>
                <a:cxn ang="0">
                  <a:pos x="450" y="33"/>
                </a:cxn>
                <a:cxn ang="0">
                  <a:pos x="350" y="25"/>
                </a:cxn>
                <a:cxn ang="0">
                  <a:pos x="222" y="13"/>
                </a:cxn>
                <a:cxn ang="0">
                  <a:pos x="65" y="0"/>
                </a:cxn>
                <a:cxn ang="0">
                  <a:pos x="0" y="682"/>
                </a:cxn>
                <a:cxn ang="0">
                  <a:pos x="0" y="682"/>
                </a:cxn>
                <a:cxn ang="0">
                  <a:pos x="230" y="699"/>
                </a:cxn>
                <a:cxn ang="0">
                  <a:pos x="418" y="713"/>
                </a:cxn>
                <a:cxn ang="0">
                  <a:pos x="569" y="723"/>
                </a:cxn>
                <a:cxn ang="0">
                  <a:pos x="569" y="723"/>
                </a:cxn>
                <a:cxn ang="0">
                  <a:pos x="722" y="730"/>
                </a:cxn>
                <a:cxn ang="0">
                  <a:pos x="917" y="739"/>
                </a:cxn>
                <a:cxn ang="0">
                  <a:pos x="1157" y="749"/>
                </a:cxn>
                <a:cxn ang="0">
                  <a:pos x="1157" y="749"/>
                </a:cxn>
              </a:cxnLst>
              <a:rect l="0" t="0" r="r" b="b"/>
              <a:pathLst>
                <a:path w="1168" h="755">
                  <a:moveTo>
                    <a:pt x="1157" y="749"/>
                  </a:moveTo>
                  <a:lnTo>
                    <a:pt x="1159" y="753"/>
                  </a:lnTo>
                  <a:lnTo>
                    <a:pt x="1159" y="755"/>
                  </a:lnTo>
                  <a:lnTo>
                    <a:pt x="1168" y="743"/>
                  </a:lnTo>
                  <a:lnTo>
                    <a:pt x="1168" y="720"/>
                  </a:lnTo>
                  <a:lnTo>
                    <a:pt x="1168" y="699"/>
                  </a:lnTo>
                  <a:lnTo>
                    <a:pt x="1163" y="671"/>
                  </a:lnTo>
                  <a:lnTo>
                    <a:pt x="1153" y="656"/>
                  </a:lnTo>
                  <a:lnTo>
                    <a:pt x="1142" y="641"/>
                  </a:lnTo>
                  <a:lnTo>
                    <a:pt x="1142" y="612"/>
                  </a:lnTo>
                  <a:lnTo>
                    <a:pt x="1135" y="602"/>
                  </a:lnTo>
                  <a:lnTo>
                    <a:pt x="1125" y="588"/>
                  </a:lnTo>
                  <a:lnTo>
                    <a:pt x="1125" y="546"/>
                  </a:lnTo>
                  <a:lnTo>
                    <a:pt x="1125" y="480"/>
                  </a:lnTo>
                  <a:lnTo>
                    <a:pt x="1121" y="399"/>
                  </a:lnTo>
                  <a:lnTo>
                    <a:pt x="1121" y="356"/>
                  </a:lnTo>
                  <a:lnTo>
                    <a:pt x="1103" y="326"/>
                  </a:lnTo>
                  <a:lnTo>
                    <a:pt x="1091" y="277"/>
                  </a:lnTo>
                  <a:lnTo>
                    <a:pt x="1081" y="249"/>
                  </a:lnTo>
                  <a:lnTo>
                    <a:pt x="1087" y="219"/>
                  </a:lnTo>
                  <a:lnTo>
                    <a:pt x="1085" y="192"/>
                  </a:lnTo>
                  <a:lnTo>
                    <a:pt x="1081" y="180"/>
                  </a:lnTo>
                  <a:lnTo>
                    <a:pt x="1081" y="158"/>
                  </a:lnTo>
                  <a:lnTo>
                    <a:pt x="1081" y="154"/>
                  </a:lnTo>
                  <a:lnTo>
                    <a:pt x="1089" y="144"/>
                  </a:lnTo>
                  <a:lnTo>
                    <a:pt x="1094" y="133"/>
                  </a:lnTo>
                  <a:lnTo>
                    <a:pt x="1091" y="116"/>
                  </a:lnTo>
                  <a:lnTo>
                    <a:pt x="1081" y="104"/>
                  </a:lnTo>
                  <a:lnTo>
                    <a:pt x="1081" y="97"/>
                  </a:lnTo>
                  <a:lnTo>
                    <a:pt x="1077" y="81"/>
                  </a:lnTo>
                  <a:lnTo>
                    <a:pt x="1071" y="62"/>
                  </a:lnTo>
                  <a:lnTo>
                    <a:pt x="1071" y="62"/>
                  </a:lnTo>
                  <a:lnTo>
                    <a:pt x="819" y="51"/>
                  </a:lnTo>
                  <a:lnTo>
                    <a:pt x="612" y="41"/>
                  </a:lnTo>
                  <a:lnTo>
                    <a:pt x="450" y="33"/>
                  </a:lnTo>
                  <a:lnTo>
                    <a:pt x="450" y="33"/>
                  </a:lnTo>
                  <a:lnTo>
                    <a:pt x="350" y="25"/>
                  </a:lnTo>
                  <a:lnTo>
                    <a:pt x="222" y="13"/>
                  </a:lnTo>
                  <a:lnTo>
                    <a:pt x="65" y="0"/>
                  </a:lnTo>
                  <a:lnTo>
                    <a:pt x="0" y="682"/>
                  </a:lnTo>
                  <a:lnTo>
                    <a:pt x="0" y="682"/>
                  </a:lnTo>
                  <a:lnTo>
                    <a:pt x="230" y="699"/>
                  </a:lnTo>
                  <a:lnTo>
                    <a:pt x="418" y="713"/>
                  </a:lnTo>
                  <a:lnTo>
                    <a:pt x="569" y="723"/>
                  </a:lnTo>
                  <a:lnTo>
                    <a:pt x="569" y="723"/>
                  </a:lnTo>
                  <a:lnTo>
                    <a:pt x="722" y="730"/>
                  </a:lnTo>
                  <a:lnTo>
                    <a:pt x="917" y="739"/>
                  </a:lnTo>
                  <a:lnTo>
                    <a:pt x="1157" y="749"/>
                  </a:lnTo>
                  <a:lnTo>
                    <a:pt x="1157" y="749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" name="Freeform 16">
              <a:extLst>
                <a:ext uri="{FF2B5EF4-FFF2-40B4-BE49-F238E27FC236}">
                  <a16:creationId xmlns:a16="http://schemas.microsoft.com/office/drawing/2014/main" id="{AE584174-BD30-4607-8AE4-5E6723C0669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3013" y="1822450"/>
              <a:ext cx="692150" cy="542925"/>
            </a:xfrm>
            <a:custGeom>
              <a:avLst/>
              <a:gdLst/>
              <a:ahLst/>
              <a:cxnLst>
                <a:cxn ang="0">
                  <a:pos x="1243" y="1027"/>
                </a:cxn>
                <a:cxn ang="0">
                  <a:pos x="1290" y="350"/>
                </a:cxn>
                <a:cxn ang="0">
                  <a:pos x="1290" y="350"/>
                </a:cxn>
                <a:cxn ang="0">
                  <a:pos x="1292" y="350"/>
                </a:cxn>
                <a:cxn ang="0">
                  <a:pos x="1292" y="350"/>
                </a:cxn>
                <a:cxn ang="0">
                  <a:pos x="1308" y="129"/>
                </a:cxn>
                <a:cxn ang="0">
                  <a:pos x="971" y="97"/>
                </a:cxn>
                <a:cxn ang="0">
                  <a:pos x="140" y="0"/>
                </a:cxn>
                <a:cxn ang="0">
                  <a:pos x="0" y="894"/>
                </a:cxn>
                <a:cxn ang="0">
                  <a:pos x="1067" y="1017"/>
                </a:cxn>
                <a:cxn ang="0">
                  <a:pos x="1067" y="1017"/>
                </a:cxn>
                <a:cxn ang="0">
                  <a:pos x="1243" y="1027"/>
                </a:cxn>
                <a:cxn ang="0">
                  <a:pos x="1243" y="1027"/>
                </a:cxn>
              </a:cxnLst>
              <a:rect l="0" t="0" r="r" b="b"/>
              <a:pathLst>
                <a:path w="1308" h="1027">
                  <a:moveTo>
                    <a:pt x="1243" y="1027"/>
                  </a:moveTo>
                  <a:lnTo>
                    <a:pt x="1290" y="350"/>
                  </a:lnTo>
                  <a:lnTo>
                    <a:pt x="1290" y="350"/>
                  </a:lnTo>
                  <a:lnTo>
                    <a:pt x="1292" y="350"/>
                  </a:lnTo>
                  <a:lnTo>
                    <a:pt x="1292" y="350"/>
                  </a:lnTo>
                  <a:lnTo>
                    <a:pt x="1308" y="129"/>
                  </a:lnTo>
                  <a:lnTo>
                    <a:pt x="971" y="97"/>
                  </a:lnTo>
                  <a:lnTo>
                    <a:pt x="140" y="0"/>
                  </a:lnTo>
                  <a:lnTo>
                    <a:pt x="0" y="894"/>
                  </a:lnTo>
                  <a:lnTo>
                    <a:pt x="1067" y="1017"/>
                  </a:lnTo>
                  <a:lnTo>
                    <a:pt x="1067" y="1017"/>
                  </a:lnTo>
                  <a:lnTo>
                    <a:pt x="1243" y="1027"/>
                  </a:lnTo>
                  <a:lnTo>
                    <a:pt x="1243" y="102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" name="Freeform 17">
              <a:extLst>
                <a:ext uri="{FF2B5EF4-FFF2-40B4-BE49-F238E27FC236}">
                  <a16:creationId xmlns:a16="http://schemas.microsoft.com/office/drawing/2014/main" id="{8640BE93-2622-47BC-93FF-A52208F0AAA5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4225" y="1628775"/>
              <a:ext cx="533400" cy="666750"/>
            </a:xfrm>
            <a:custGeom>
              <a:avLst/>
              <a:gdLst/>
              <a:ahLst/>
              <a:cxnLst>
                <a:cxn ang="0">
                  <a:pos x="1006" y="366"/>
                </a:cxn>
                <a:cxn ang="0">
                  <a:pos x="671" y="313"/>
                </a:cxn>
                <a:cxn ang="0">
                  <a:pos x="706" y="94"/>
                </a:cxn>
                <a:cxn ang="0">
                  <a:pos x="216" y="0"/>
                </a:cxn>
                <a:cxn ang="0">
                  <a:pos x="0" y="1106"/>
                </a:cxn>
                <a:cxn ang="0">
                  <a:pos x="866" y="1260"/>
                </a:cxn>
                <a:cxn ang="0">
                  <a:pos x="1006" y="366"/>
                </a:cxn>
              </a:cxnLst>
              <a:rect l="0" t="0" r="r" b="b"/>
              <a:pathLst>
                <a:path w="1006" h="1260">
                  <a:moveTo>
                    <a:pt x="1006" y="366"/>
                  </a:moveTo>
                  <a:lnTo>
                    <a:pt x="671" y="313"/>
                  </a:lnTo>
                  <a:lnTo>
                    <a:pt x="706" y="94"/>
                  </a:lnTo>
                  <a:lnTo>
                    <a:pt x="216" y="0"/>
                  </a:lnTo>
                  <a:lnTo>
                    <a:pt x="0" y="1106"/>
                  </a:lnTo>
                  <a:lnTo>
                    <a:pt x="866" y="1260"/>
                  </a:lnTo>
                  <a:lnTo>
                    <a:pt x="1006" y="36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7" name="Freeform 18">
              <a:extLst>
                <a:ext uri="{FF2B5EF4-FFF2-40B4-BE49-F238E27FC236}">
                  <a16:creationId xmlns:a16="http://schemas.microsoft.com/office/drawing/2014/main" id="{8F0463A1-6628-42D5-83C3-C05ED8538C1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8925" y="1508125"/>
              <a:ext cx="609600" cy="923925"/>
            </a:xfrm>
            <a:custGeom>
              <a:avLst/>
              <a:gdLst/>
              <a:ahLst/>
              <a:cxnLst>
                <a:cxn ang="0">
                  <a:pos x="20" y="606"/>
                </a:cxn>
                <a:cxn ang="0">
                  <a:pos x="4" y="613"/>
                </a:cxn>
                <a:cxn ang="0">
                  <a:pos x="0" y="628"/>
                </a:cxn>
                <a:cxn ang="0">
                  <a:pos x="5" y="645"/>
                </a:cxn>
                <a:cxn ang="0">
                  <a:pos x="8" y="660"/>
                </a:cxn>
                <a:cxn ang="0">
                  <a:pos x="15" y="666"/>
                </a:cxn>
                <a:cxn ang="0">
                  <a:pos x="30" y="671"/>
                </a:cxn>
                <a:cxn ang="0">
                  <a:pos x="745" y="1746"/>
                </a:cxn>
                <a:cxn ang="0">
                  <a:pos x="759" y="1728"/>
                </a:cxn>
                <a:cxn ang="0">
                  <a:pos x="763" y="1705"/>
                </a:cxn>
                <a:cxn ang="0">
                  <a:pos x="763" y="1647"/>
                </a:cxn>
                <a:cxn ang="0">
                  <a:pos x="764" y="1580"/>
                </a:cxn>
                <a:cxn ang="0">
                  <a:pos x="763" y="1532"/>
                </a:cxn>
                <a:cxn ang="0">
                  <a:pos x="777" y="1517"/>
                </a:cxn>
                <a:cxn ang="0">
                  <a:pos x="807" y="1508"/>
                </a:cxn>
                <a:cxn ang="0">
                  <a:pos x="818" y="1528"/>
                </a:cxn>
                <a:cxn ang="0">
                  <a:pos x="838" y="1518"/>
                </a:cxn>
                <a:cxn ang="0">
                  <a:pos x="860" y="1536"/>
                </a:cxn>
                <a:cxn ang="0">
                  <a:pos x="872" y="1543"/>
                </a:cxn>
                <a:cxn ang="0">
                  <a:pos x="889" y="1533"/>
                </a:cxn>
                <a:cxn ang="0">
                  <a:pos x="889" y="1533"/>
                </a:cxn>
                <a:cxn ang="0">
                  <a:pos x="899" y="1500"/>
                </a:cxn>
                <a:cxn ang="0">
                  <a:pos x="914" y="1451"/>
                </a:cxn>
                <a:cxn ang="0">
                  <a:pos x="914" y="1451"/>
                </a:cxn>
                <a:cxn ang="0">
                  <a:pos x="928" y="1382"/>
                </a:cxn>
                <a:cxn ang="0">
                  <a:pos x="938" y="1335"/>
                </a:cxn>
                <a:cxn ang="0">
                  <a:pos x="1154" y="229"/>
                </a:cxn>
                <a:cxn ang="0">
                  <a:pos x="1154" y="229"/>
                </a:cxn>
                <a:cxn ang="0">
                  <a:pos x="938" y="181"/>
                </a:cxn>
                <a:cxn ang="0">
                  <a:pos x="761" y="141"/>
                </a:cxn>
                <a:cxn ang="0">
                  <a:pos x="623" y="111"/>
                </a:cxn>
                <a:cxn ang="0">
                  <a:pos x="623" y="111"/>
                </a:cxn>
                <a:cxn ang="0">
                  <a:pos x="510" y="81"/>
                </a:cxn>
                <a:cxn ang="0">
                  <a:pos x="367" y="45"/>
                </a:cxn>
                <a:cxn ang="0">
                  <a:pos x="194" y="0"/>
                </a:cxn>
                <a:cxn ang="0">
                  <a:pos x="36" y="602"/>
                </a:cxn>
                <a:cxn ang="0">
                  <a:pos x="20" y="606"/>
                </a:cxn>
              </a:cxnLst>
              <a:rect l="0" t="0" r="r" b="b"/>
              <a:pathLst>
                <a:path w="1154" h="1746">
                  <a:moveTo>
                    <a:pt x="20" y="606"/>
                  </a:moveTo>
                  <a:lnTo>
                    <a:pt x="4" y="613"/>
                  </a:lnTo>
                  <a:lnTo>
                    <a:pt x="0" y="628"/>
                  </a:lnTo>
                  <a:lnTo>
                    <a:pt x="5" y="645"/>
                  </a:lnTo>
                  <a:lnTo>
                    <a:pt x="8" y="660"/>
                  </a:lnTo>
                  <a:lnTo>
                    <a:pt x="15" y="666"/>
                  </a:lnTo>
                  <a:lnTo>
                    <a:pt x="30" y="671"/>
                  </a:lnTo>
                  <a:lnTo>
                    <a:pt x="745" y="1746"/>
                  </a:lnTo>
                  <a:lnTo>
                    <a:pt x="759" y="1728"/>
                  </a:lnTo>
                  <a:lnTo>
                    <a:pt x="763" y="1705"/>
                  </a:lnTo>
                  <a:lnTo>
                    <a:pt x="763" y="1647"/>
                  </a:lnTo>
                  <a:lnTo>
                    <a:pt x="764" y="1580"/>
                  </a:lnTo>
                  <a:lnTo>
                    <a:pt x="763" y="1532"/>
                  </a:lnTo>
                  <a:lnTo>
                    <a:pt x="777" y="1517"/>
                  </a:lnTo>
                  <a:lnTo>
                    <a:pt x="807" y="1508"/>
                  </a:lnTo>
                  <a:lnTo>
                    <a:pt x="818" y="1528"/>
                  </a:lnTo>
                  <a:lnTo>
                    <a:pt x="838" y="1518"/>
                  </a:lnTo>
                  <a:lnTo>
                    <a:pt x="860" y="1536"/>
                  </a:lnTo>
                  <a:lnTo>
                    <a:pt x="872" y="1543"/>
                  </a:lnTo>
                  <a:lnTo>
                    <a:pt x="889" y="1533"/>
                  </a:lnTo>
                  <a:lnTo>
                    <a:pt x="889" y="1533"/>
                  </a:lnTo>
                  <a:lnTo>
                    <a:pt x="899" y="1500"/>
                  </a:lnTo>
                  <a:lnTo>
                    <a:pt x="914" y="1451"/>
                  </a:lnTo>
                  <a:lnTo>
                    <a:pt x="914" y="1451"/>
                  </a:lnTo>
                  <a:lnTo>
                    <a:pt x="928" y="1382"/>
                  </a:lnTo>
                  <a:lnTo>
                    <a:pt x="938" y="1335"/>
                  </a:lnTo>
                  <a:lnTo>
                    <a:pt x="1154" y="229"/>
                  </a:lnTo>
                  <a:lnTo>
                    <a:pt x="1154" y="229"/>
                  </a:lnTo>
                  <a:lnTo>
                    <a:pt x="938" y="181"/>
                  </a:lnTo>
                  <a:lnTo>
                    <a:pt x="761" y="141"/>
                  </a:lnTo>
                  <a:lnTo>
                    <a:pt x="623" y="111"/>
                  </a:lnTo>
                  <a:lnTo>
                    <a:pt x="623" y="111"/>
                  </a:lnTo>
                  <a:lnTo>
                    <a:pt x="510" y="81"/>
                  </a:lnTo>
                  <a:lnTo>
                    <a:pt x="367" y="45"/>
                  </a:lnTo>
                  <a:lnTo>
                    <a:pt x="194" y="0"/>
                  </a:lnTo>
                  <a:lnTo>
                    <a:pt x="36" y="602"/>
                  </a:lnTo>
                  <a:lnTo>
                    <a:pt x="20" y="60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8" name="Freeform 19">
              <a:extLst>
                <a:ext uri="{FF2B5EF4-FFF2-40B4-BE49-F238E27FC236}">
                  <a16:creationId xmlns:a16="http://schemas.microsoft.com/office/drawing/2014/main" id="{18742E98-96B2-439E-B630-9A9559637B7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66988" y="928688"/>
              <a:ext cx="760412" cy="642937"/>
            </a:xfrm>
            <a:custGeom>
              <a:avLst/>
              <a:gdLst/>
              <a:ahLst/>
              <a:cxnLst>
                <a:cxn ang="0">
                  <a:pos x="1254" y="848"/>
                </a:cxn>
                <a:cxn ang="0">
                  <a:pos x="1261" y="815"/>
                </a:cxn>
                <a:cxn ang="0">
                  <a:pos x="1282" y="797"/>
                </a:cxn>
                <a:cxn ang="0">
                  <a:pos x="1286" y="743"/>
                </a:cxn>
                <a:cxn ang="0">
                  <a:pos x="1278" y="721"/>
                </a:cxn>
                <a:cxn ang="0">
                  <a:pos x="1263" y="715"/>
                </a:cxn>
                <a:cxn ang="0">
                  <a:pos x="1259" y="678"/>
                </a:cxn>
                <a:cxn ang="0">
                  <a:pos x="1292" y="640"/>
                </a:cxn>
                <a:cxn ang="0">
                  <a:pos x="1342" y="586"/>
                </a:cxn>
                <a:cxn ang="0">
                  <a:pos x="1356" y="558"/>
                </a:cxn>
                <a:cxn ang="0">
                  <a:pos x="1388" y="518"/>
                </a:cxn>
                <a:cxn ang="0">
                  <a:pos x="1417" y="485"/>
                </a:cxn>
                <a:cxn ang="0">
                  <a:pos x="1435" y="460"/>
                </a:cxn>
                <a:cxn ang="0">
                  <a:pos x="1431" y="419"/>
                </a:cxn>
                <a:cxn ang="0">
                  <a:pos x="1397" y="388"/>
                </a:cxn>
                <a:cxn ang="0">
                  <a:pos x="1383" y="346"/>
                </a:cxn>
                <a:cxn ang="0">
                  <a:pos x="1028" y="263"/>
                </a:cxn>
                <a:cxn ang="0">
                  <a:pos x="985" y="263"/>
                </a:cxn>
                <a:cxn ang="0">
                  <a:pos x="833" y="272"/>
                </a:cxn>
                <a:cxn ang="0">
                  <a:pos x="802" y="267"/>
                </a:cxn>
                <a:cxn ang="0">
                  <a:pos x="778" y="271"/>
                </a:cxn>
                <a:cxn ang="0">
                  <a:pos x="766" y="261"/>
                </a:cxn>
                <a:cxn ang="0">
                  <a:pos x="731" y="257"/>
                </a:cxn>
                <a:cxn ang="0">
                  <a:pos x="723" y="242"/>
                </a:cxn>
                <a:cxn ang="0">
                  <a:pos x="670" y="231"/>
                </a:cxn>
                <a:cxn ang="0">
                  <a:pos x="635" y="218"/>
                </a:cxn>
                <a:cxn ang="0">
                  <a:pos x="567" y="228"/>
                </a:cxn>
                <a:cxn ang="0">
                  <a:pos x="484" y="188"/>
                </a:cxn>
                <a:cxn ang="0">
                  <a:pos x="486" y="182"/>
                </a:cxn>
                <a:cxn ang="0">
                  <a:pos x="493" y="154"/>
                </a:cxn>
                <a:cxn ang="0">
                  <a:pos x="494" y="127"/>
                </a:cxn>
                <a:cxn ang="0">
                  <a:pos x="493" y="111"/>
                </a:cxn>
                <a:cxn ang="0">
                  <a:pos x="486" y="85"/>
                </a:cxn>
                <a:cxn ang="0">
                  <a:pos x="476" y="70"/>
                </a:cxn>
                <a:cxn ang="0">
                  <a:pos x="468" y="61"/>
                </a:cxn>
                <a:cxn ang="0">
                  <a:pos x="443" y="56"/>
                </a:cxn>
                <a:cxn ang="0">
                  <a:pos x="423" y="47"/>
                </a:cxn>
                <a:cxn ang="0">
                  <a:pos x="419" y="35"/>
                </a:cxn>
                <a:cxn ang="0">
                  <a:pos x="412" y="27"/>
                </a:cxn>
                <a:cxn ang="0">
                  <a:pos x="400" y="23"/>
                </a:cxn>
                <a:cxn ang="0">
                  <a:pos x="377" y="23"/>
                </a:cxn>
                <a:cxn ang="0">
                  <a:pos x="329" y="0"/>
                </a:cxn>
                <a:cxn ang="0">
                  <a:pos x="319" y="64"/>
                </a:cxn>
                <a:cxn ang="0">
                  <a:pos x="301" y="131"/>
                </a:cxn>
                <a:cxn ang="0">
                  <a:pos x="282" y="179"/>
                </a:cxn>
                <a:cxn ang="0">
                  <a:pos x="258" y="236"/>
                </a:cxn>
                <a:cxn ang="0">
                  <a:pos x="221" y="313"/>
                </a:cxn>
                <a:cxn ang="0">
                  <a:pos x="164" y="461"/>
                </a:cxn>
                <a:cxn ang="0">
                  <a:pos x="115" y="560"/>
                </a:cxn>
                <a:cxn ang="0">
                  <a:pos x="86" y="605"/>
                </a:cxn>
                <a:cxn ang="0">
                  <a:pos x="65" y="636"/>
                </a:cxn>
                <a:cxn ang="0">
                  <a:pos x="28" y="691"/>
                </a:cxn>
                <a:cxn ang="0">
                  <a:pos x="23" y="747"/>
                </a:cxn>
                <a:cxn ang="0">
                  <a:pos x="23" y="766"/>
                </a:cxn>
                <a:cxn ang="0">
                  <a:pos x="17" y="787"/>
                </a:cxn>
                <a:cxn ang="0">
                  <a:pos x="5" y="814"/>
                </a:cxn>
                <a:cxn ang="0">
                  <a:pos x="3" y="873"/>
                </a:cxn>
                <a:cxn ang="0">
                  <a:pos x="17" y="898"/>
                </a:cxn>
                <a:cxn ang="0">
                  <a:pos x="687" y="1093"/>
                </a:cxn>
                <a:cxn ang="0">
                  <a:pos x="1003" y="1174"/>
                </a:cxn>
                <a:cxn ang="0">
                  <a:pos x="1116" y="1204"/>
                </a:cxn>
                <a:cxn ang="0">
                  <a:pos x="1168" y="1215"/>
                </a:cxn>
              </a:cxnLst>
              <a:rect l="0" t="0" r="r" b="b"/>
              <a:pathLst>
                <a:path w="1435" h="1215">
                  <a:moveTo>
                    <a:pt x="1168" y="1215"/>
                  </a:moveTo>
                  <a:lnTo>
                    <a:pt x="1254" y="848"/>
                  </a:lnTo>
                  <a:lnTo>
                    <a:pt x="1254" y="825"/>
                  </a:lnTo>
                  <a:lnTo>
                    <a:pt x="1261" y="815"/>
                  </a:lnTo>
                  <a:lnTo>
                    <a:pt x="1281" y="808"/>
                  </a:lnTo>
                  <a:lnTo>
                    <a:pt x="1282" y="797"/>
                  </a:lnTo>
                  <a:lnTo>
                    <a:pt x="1286" y="779"/>
                  </a:lnTo>
                  <a:lnTo>
                    <a:pt x="1286" y="743"/>
                  </a:lnTo>
                  <a:lnTo>
                    <a:pt x="1290" y="730"/>
                  </a:lnTo>
                  <a:lnTo>
                    <a:pt x="1278" y="721"/>
                  </a:lnTo>
                  <a:lnTo>
                    <a:pt x="1272" y="721"/>
                  </a:lnTo>
                  <a:lnTo>
                    <a:pt x="1263" y="715"/>
                  </a:lnTo>
                  <a:lnTo>
                    <a:pt x="1254" y="701"/>
                  </a:lnTo>
                  <a:lnTo>
                    <a:pt x="1259" y="678"/>
                  </a:lnTo>
                  <a:lnTo>
                    <a:pt x="1265" y="665"/>
                  </a:lnTo>
                  <a:lnTo>
                    <a:pt x="1292" y="640"/>
                  </a:lnTo>
                  <a:lnTo>
                    <a:pt x="1329" y="603"/>
                  </a:lnTo>
                  <a:lnTo>
                    <a:pt x="1342" y="586"/>
                  </a:lnTo>
                  <a:lnTo>
                    <a:pt x="1350" y="567"/>
                  </a:lnTo>
                  <a:lnTo>
                    <a:pt x="1356" y="558"/>
                  </a:lnTo>
                  <a:lnTo>
                    <a:pt x="1365" y="537"/>
                  </a:lnTo>
                  <a:lnTo>
                    <a:pt x="1388" y="518"/>
                  </a:lnTo>
                  <a:lnTo>
                    <a:pt x="1400" y="499"/>
                  </a:lnTo>
                  <a:lnTo>
                    <a:pt x="1417" y="485"/>
                  </a:lnTo>
                  <a:lnTo>
                    <a:pt x="1422" y="465"/>
                  </a:lnTo>
                  <a:lnTo>
                    <a:pt x="1435" y="460"/>
                  </a:lnTo>
                  <a:lnTo>
                    <a:pt x="1435" y="440"/>
                  </a:lnTo>
                  <a:lnTo>
                    <a:pt x="1431" y="419"/>
                  </a:lnTo>
                  <a:lnTo>
                    <a:pt x="1421" y="404"/>
                  </a:lnTo>
                  <a:lnTo>
                    <a:pt x="1397" y="388"/>
                  </a:lnTo>
                  <a:lnTo>
                    <a:pt x="1388" y="367"/>
                  </a:lnTo>
                  <a:lnTo>
                    <a:pt x="1383" y="346"/>
                  </a:lnTo>
                  <a:lnTo>
                    <a:pt x="1077" y="267"/>
                  </a:lnTo>
                  <a:lnTo>
                    <a:pt x="1028" y="263"/>
                  </a:lnTo>
                  <a:lnTo>
                    <a:pt x="1010" y="270"/>
                  </a:lnTo>
                  <a:lnTo>
                    <a:pt x="985" y="263"/>
                  </a:lnTo>
                  <a:lnTo>
                    <a:pt x="964" y="267"/>
                  </a:lnTo>
                  <a:lnTo>
                    <a:pt x="833" y="272"/>
                  </a:lnTo>
                  <a:lnTo>
                    <a:pt x="819" y="261"/>
                  </a:lnTo>
                  <a:lnTo>
                    <a:pt x="802" y="267"/>
                  </a:lnTo>
                  <a:lnTo>
                    <a:pt x="790" y="271"/>
                  </a:lnTo>
                  <a:lnTo>
                    <a:pt x="778" y="271"/>
                  </a:lnTo>
                  <a:lnTo>
                    <a:pt x="766" y="267"/>
                  </a:lnTo>
                  <a:lnTo>
                    <a:pt x="766" y="261"/>
                  </a:lnTo>
                  <a:lnTo>
                    <a:pt x="744" y="263"/>
                  </a:lnTo>
                  <a:lnTo>
                    <a:pt x="731" y="257"/>
                  </a:lnTo>
                  <a:lnTo>
                    <a:pt x="723" y="250"/>
                  </a:lnTo>
                  <a:lnTo>
                    <a:pt x="723" y="242"/>
                  </a:lnTo>
                  <a:lnTo>
                    <a:pt x="703" y="238"/>
                  </a:lnTo>
                  <a:lnTo>
                    <a:pt x="670" y="231"/>
                  </a:lnTo>
                  <a:lnTo>
                    <a:pt x="647" y="220"/>
                  </a:lnTo>
                  <a:lnTo>
                    <a:pt x="635" y="218"/>
                  </a:lnTo>
                  <a:lnTo>
                    <a:pt x="609" y="220"/>
                  </a:lnTo>
                  <a:lnTo>
                    <a:pt x="567" y="228"/>
                  </a:lnTo>
                  <a:lnTo>
                    <a:pt x="515" y="215"/>
                  </a:lnTo>
                  <a:lnTo>
                    <a:pt x="484" y="188"/>
                  </a:lnTo>
                  <a:lnTo>
                    <a:pt x="484" y="188"/>
                  </a:lnTo>
                  <a:lnTo>
                    <a:pt x="486" y="182"/>
                  </a:lnTo>
                  <a:lnTo>
                    <a:pt x="490" y="165"/>
                  </a:lnTo>
                  <a:lnTo>
                    <a:pt x="493" y="154"/>
                  </a:lnTo>
                  <a:lnTo>
                    <a:pt x="494" y="142"/>
                  </a:lnTo>
                  <a:lnTo>
                    <a:pt x="494" y="127"/>
                  </a:lnTo>
                  <a:lnTo>
                    <a:pt x="493" y="111"/>
                  </a:lnTo>
                  <a:lnTo>
                    <a:pt x="493" y="111"/>
                  </a:lnTo>
                  <a:lnTo>
                    <a:pt x="490" y="97"/>
                  </a:lnTo>
                  <a:lnTo>
                    <a:pt x="486" y="85"/>
                  </a:lnTo>
                  <a:lnTo>
                    <a:pt x="481" y="77"/>
                  </a:lnTo>
                  <a:lnTo>
                    <a:pt x="476" y="70"/>
                  </a:lnTo>
                  <a:lnTo>
                    <a:pt x="472" y="66"/>
                  </a:lnTo>
                  <a:lnTo>
                    <a:pt x="468" y="61"/>
                  </a:lnTo>
                  <a:lnTo>
                    <a:pt x="463" y="60"/>
                  </a:lnTo>
                  <a:lnTo>
                    <a:pt x="443" y="56"/>
                  </a:lnTo>
                  <a:lnTo>
                    <a:pt x="423" y="47"/>
                  </a:lnTo>
                  <a:lnTo>
                    <a:pt x="423" y="47"/>
                  </a:lnTo>
                  <a:lnTo>
                    <a:pt x="423" y="43"/>
                  </a:lnTo>
                  <a:lnTo>
                    <a:pt x="419" y="35"/>
                  </a:lnTo>
                  <a:lnTo>
                    <a:pt x="416" y="31"/>
                  </a:lnTo>
                  <a:lnTo>
                    <a:pt x="412" y="27"/>
                  </a:lnTo>
                  <a:lnTo>
                    <a:pt x="406" y="24"/>
                  </a:lnTo>
                  <a:lnTo>
                    <a:pt x="400" y="23"/>
                  </a:lnTo>
                  <a:lnTo>
                    <a:pt x="400" y="23"/>
                  </a:lnTo>
                  <a:lnTo>
                    <a:pt x="377" y="23"/>
                  </a:lnTo>
                  <a:lnTo>
                    <a:pt x="347" y="14"/>
                  </a:lnTo>
                  <a:lnTo>
                    <a:pt x="329" y="0"/>
                  </a:lnTo>
                  <a:lnTo>
                    <a:pt x="329" y="34"/>
                  </a:lnTo>
                  <a:lnTo>
                    <a:pt x="319" y="64"/>
                  </a:lnTo>
                  <a:lnTo>
                    <a:pt x="298" y="104"/>
                  </a:lnTo>
                  <a:lnTo>
                    <a:pt x="301" y="131"/>
                  </a:lnTo>
                  <a:lnTo>
                    <a:pt x="297" y="154"/>
                  </a:lnTo>
                  <a:lnTo>
                    <a:pt x="282" y="179"/>
                  </a:lnTo>
                  <a:lnTo>
                    <a:pt x="273" y="202"/>
                  </a:lnTo>
                  <a:lnTo>
                    <a:pt x="258" y="236"/>
                  </a:lnTo>
                  <a:lnTo>
                    <a:pt x="248" y="260"/>
                  </a:lnTo>
                  <a:lnTo>
                    <a:pt x="221" y="313"/>
                  </a:lnTo>
                  <a:lnTo>
                    <a:pt x="190" y="397"/>
                  </a:lnTo>
                  <a:lnTo>
                    <a:pt x="164" y="461"/>
                  </a:lnTo>
                  <a:lnTo>
                    <a:pt x="141" y="519"/>
                  </a:lnTo>
                  <a:lnTo>
                    <a:pt x="115" y="560"/>
                  </a:lnTo>
                  <a:lnTo>
                    <a:pt x="104" y="580"/>
                  </a:lnTo>
                  <a:lnTo>
                    <a:pt x="86" y="605"/>
                  </a:lnTo>
                  <a:lnTo>
                    <a:pt x="73" y="619"/>
                  </a:lnTo>
                  <a:lnTo>
                    <a:pt x="65" y="636"/>
                  </a:lnTo>
                  <a:lnTo>
                    <a:pt x="53" y="658"/>
                  </a:lnTo>
                  <a:lnTo>
                    <a:pt x="28" y="691"/>
                  </a:lnTo>
                  <a:lnTo>
                    <a:pt x="17" y="708"/>
                  </a:lnTo>
                  <a:lnTo>
                    <a:pt x="23" y="747"/>
                  </a:lnTo>
                  <a:lnTo>
                    <a:pt x="23" y="757"/>
                  </a:lnTo>
                  <a:lnTo>
                    <a:pt x="23" y="766"/>
                  </a:lnTo>
                  <a:lnTo>
                    <a:pt x="23" y="772"/>
                  </a:lnTo>
                  <a:lnTo>
                    <a:pt x="17" y="787"/>
                  </a:lnTo>
                  <a:lnTo>
                    <a:pt x="10" y="793"/>
                  </a:lnTo>
                  <a:lnTo>
                    <a:pt x="5" y="814"/>
                  </a:lnTo>
                  <a:lnTo>
                    <a:pt x="0" y="850"/>
                  </a:lnTo>
                  <a:lnTo>
                    <a:pt x="3" y="873"/>
                  </a:lnTo>
                  <a:lnTo>
                    <a:pt x="11" y="886"/>
                  </a:lnTo>
                  <a:lnTo>
                    <a:pt x="17" y="898"/>
                  </a:lnTo>
                  <a:lnTo>
                    <a:pt x="687" y="1093"/>
                  </a:lnTo>
                  <a:lnTo>
                    <a:pt x="687" y="1093"/>
                  </a:lnTo>
                  <a:lnTo>
                    <a:pt x="860" y="1138"/>
                  </a:lnTo>
                  <a:lnTo>
                    <a:pt x="1003" y="1174"/>
                  </a:lnTo>
                  <a:lnTo>
                    <a:pt x="1116" y="1204"/>
                  </a:lnTo>
                  <a:lnTo>
                    <a:pt x="1116" y="1204"/>
                  </a:lnTo>
                  <a:lnTo>
                    <a:pt x="1168" y="1215"/>
                  </a:lnTo>
                  <a:lnTo>
                    <a:pt x="1168" y="1215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9" name="Freeform 20">
              <a:extLst>
                <a:ext uri="{FF2B5EF4-FFF2-40B4-BE49-F238E27FC236}">
                  <a16:creationId xmlns:a16="http://schemas.microsoft.com/office/drawing/2014/main" id="{DEEAFA21-2736-43E1-86C7-8B4A370506D2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6113" y="760413"/>
              <a:ext cx="563562" cy="917575"/>
            </a:xfrm>
            <a:custGeom>
              <a:avLst/>
              <a:gdLst/>
              <a:ahLst/>
              <a:cxnLst>
                <a:cxn ang="0">
                  <a:pos x="224" y="633"/>
                </a:cxn>
                <a:cxn ang="0">
                  <a:pos x="215" y="665"/>
                </a:cxn>
                <a:cxn ang="0">
                  <a:pos x="253" y="723"/>
                </a:cxn>
                <a:cxn ang="0">
                  <a:pos x="267" y="779"/>
                </a:cxn>
                <a:cxn ang="0">
                  <a:pos x="232" y="818"/>
                </a:cxn>
                <a:cxn ang="0">
                  <a:pos x="188" y="877"/>
                </a:cxn>
                <a:cxn ang="0">
                  <a:pos x="161" y="922"/>
                </a:cxn>
                <a:cxn ang="0">
                  <a:pos x="91" y="997"/>
                </a:cxn>
                <a:cxn ang="0">
                  <a:pos x="104" y="1040"/>
                </a:cxn>
                <a:cxn ang="0">
                  <a:pos x="118" y="1062"/>
                </a:cxn>
                <a:cxn ang="0">
                  <a:pos x="113" y="1127"/>
                </a:cxn>
                <a:cxn ang="0">
                  <a:pos x="86" y="1167"/>
                </a:cxn>
                <a:cxn ang="0">
                  <a:pos x="301" y="1602"/>
                </a:cxn>
                <a:cxn ang="0">
                  <a:pos x="1066" y="1194"/>
                </a:cxn>
                <a:cxn ang="0">
                  <a:pos x="1044" y="1166"/>
                </a:cxn>
                <a:cxn ang="0">
                  <a:pos x="1018" y="1123"/>
                </a:cxn>
                <a:cxn ang="0">
                  <a:pos x="988" y="1160"/>
                </a:cxn>
                <a:cxn ang="0">
                  <a:pos x="884" y="1140"/>
                </a:cxn>
                <a:cxn ang="0">
                  <a:pos x="858" y="1160"/>
                </a:cxn>
                <a:cxn ang="0">
                  <a:pos x="801" y="1134"/>
                </a:cxn>
                <a:cxn ang="0">
                  <a:pos x="783" y="1158"/>
                </a:cxn>
                <a:cxn ang="0">
                  <a:pos x="757" y="1127"/>
                </a:cxn>
                <a:cxn ang="0">
                  <a:pos x="747" y="1052"/>
                </a:cxn>
                <a:cxn ang="0">
                  <a:pos x="698" y="1026"/>
                </a:cxn>
                <a:cxn ang="0">
                  <a:pos x="698" y="967"/>
                </a:cxn>
                <a:cxn ang="0">
                  <a:pos x="680" y="908"/>
                </a:cxn>
                <a:cxn ang="0">
                  <a:pos x="658" y="834"/>
                </a:cxn>
                <a:cxn ang="0">
                  <a:pos x="622" y="845"/>
                </a:cxn>
                <a:cxn ang="0">
                  <a:pos x="585" y="866"/>
                </a:cxn>
                <a:cxn ang="0">
                  <a:pos x="558" y="834"/>
                </a:cxn>
                <a:cxn ang="0">
                  <a:pos x="598" y="783"/>
                </a:cxn>
                <a:cxn ang="0">
                  <a:pos x="598" y="716"/>
                </a:cxn>
                <a:cxn ang="0">
                  <a:pos x="643" y="627"/>
                </a:cxn>
                <a:cxn ang="0">
                  <a:pos x="600" y="595"/>
                </a:cxn>
                <a:cxn ang="0">
                  <a:pos x="571" y="515"/>
                </a:cxn>
                <a:cxn ang="0">
                  <a:pos x="512" y="432"/>
                </a:cxn>
                <a:cxn ang="0">
                  <a:pos x="489" y="369"/>
                </a:cxn>
                <a:cxn ang="0">
                  <a:pos x="475" y="319"/>
                </a:cxn>
                <a:cxn ang="0">
                  <a:pos x="454" y="272"/>
                </a:cxn>
                <a:cxn ang="0">
                  <a:pos x="486" y="117"/>
                </a:cxn>
                <a:cxn ang="0">
                  <a:pos x="357" y="0"/>
                </a:cxn>
                <a:cxn ang="0">
                  <a:pos x="299" y="269"/>
                </a:cxn>
                <a:cxn ang="0">
                  <a:pos x="235" y="529"/>
                </a:cxn>
                <a:cxn ang="0">
                  <a:pos x="224" y="561"/>
                </a:cxn>
                <a:cxn ang="0">
                  <a:pos x="215" y="582"/>
                </a:cxn>
                <a:cxn ang="0">
                  <a:pos x="225" y="602"/>
                </a:cxn>
              </a:cxnLst>
              <a:rect l="0" t="0" r="r" b="b"/>
              <a:pathLst>
                <a:path w="1066" h="1735">
                  <a:moveTo>
                    <a:pt x="225" y="612"/>
                  </a:moveTo>
                  <a:lnTo>
                    <a:pt x="225" y="612"/>
                  </a:lnTo>
                  <a:lnTo>
                    <a:pt x="224" y="633"/>
                  </a:lnTo>
                  <a:lnTo>
                    <a:pt x="220" y="650"/>
                  </a:lnTo>
                  <a:lnTo>
                    <a:pt x="217" y="661"/>
                  </a:lnTo>
                  <a:lnTo>
                    <a:pt x="215" y="665"/>
                  </a:lnTo>
                  <a:lnTo>
                    <a:pt x="220" y="686"/>
                  </a:lnTo>
                  <a:lnTo>
                    <a:pt x="229" y="707"/>
                  </a:lnTo>
                  <a:lnTo>
                    <a:pt x="253" y="723"/>
                  </a:lnTo>
                  <a:lnTo>
                    <a:pt x="263" y="738"/>
                  </a:lnTo>
                  <a:lnTo>
                    <a:pt x="267" y="759"/>
                  </a:lnTo>
                  <a:lnTo>
                    <a:pt x="267" y="779"/>
                  </a:lnTo>
                  <a:lnTo>
                    <a:pt x="254" y="784"/>
                  </a:lnTo>
                  <a:lnTo>
                    <a:pt x="249" y="804"/>
                  </a:lnTo>
                  <a:lnTo>
                    <a:pt x="232" y="818"/>
                  </a:lnTo>
                  <a:lnTo>
                    <a:pt x="220" y="837"/>
                  </a:lnTo>
                  <a:lnTo>
                    <a:pt x="197" y="856"/>
                  </a:lnTo>
                  <a:lnTo>
                    <a:pt x="188" y="877"/>
                  </a:lnTo>
                  <a:lnTo>
                    <a:pt x="182" y="886"/>
                  </a:lnTo>
                  <a:lnTo>
                    <a:pt x="174" y="905"/>
                  </a:lnTo>
                  <a:lnTo>
                    <a:pt x="161" y="922"/>
                  </a:lnTo>
                  <a:lnTo>
                    <a:pt x="124" y="959"/>
                  </a:lnTo>
                  <a:lnTo>
                    <a:pt x="97" y="984"/>
                  </a:lnTo>
                  <a:lnTo>
                    <a:pt x="91" y="997"/>
                  </a:lnTo>
                  <a:lnTo>
                    <a:pt x="86" y="1020"/>
                  </a:lnTo>
                  <a:lnTo>
                    <a:pt x="95" y="1034"/>
                  </a:lnTo>
                  <a:lnTo>
                    <a:pt x="104" y="1040"/>
                  </a:lnTo>
                  <a:lnTo>
                    <a:pt x="110" y="1040"/>
                  </a:lnTo>
                  <a:lnTo>
                    <a:pt x="122" y="1049"/>
                  </a:lnTo>
                  <a:lnTo>
                    <a:pt x="118" y="1062"/>
                  </a:lnTo>
                  <a:lnTo>
                    <a:pt x="118" y="1098"/>
                  </a:lnTo>
                  <a:lnTo>
                    <a:pt x="114" y="1116"/>
                  </a:lnTo>
                  <a:lnTo>
                    <a:pt x="113" y="1127"/>
                  </a:lnTo>
                  <a:lnTo>
                    <a:pt x="93" y="1134"/>
                  </a:lnTo>
                  <a:lnTo>
                    <a:pt x="86" y="1144"/>
                  </a:lnTo>
                  <a:lnTo>
                    <a:pt x="86" y="1167"/>
                  </a:lnTo>
                  <a:lnTo>
                    <a:pt x="0" y="1534"/>
                  </a:lnTo>
                  <a:lnTo>
                    <a:pt x="0" y="1534"/>
                  </a:lnTo>
                  <a:lnTo>
                    <a:pt x="301" y="1602"/>
                  </a:lnTo>
                  <a:lnTo>
                    <a:pt x="479" y="1641"/>
                  </a:lnTo>
                  <a:lnTo>
                    <a:pt x="969" y="1735"/>
                  </a:lnTo>
                  <a:lnTo>
                    <a:pt x="1066" y="1194"/>
                  </a:lnTo>
                  <a:lnTo>
                    <a:pt x="1055" y="1183"/>
                  </a:lnTo>
                  <a:lnTo>
                    <a:pt x="1044" y="1173"/>
                  </a:lnTo>
                  <a:lnTo>
                    <a:pt x="1044" y="1166"/>
                  </a:lnTo>
                  <a:lnTo>
                    <a:pt x="1043" y="1151"/>
                  </a:lnTo>
                  <a:lnTo>
                    <a:pt x="1033" y="1137"/>
                  </a:lnTo>
                  <a:lnTo>
                    <a:pt x="1018" y="1123"/>
                  </a:lnTo>
                  <a:lnTo>
                    <a:pt x="1000" y="1123"/>
                  </a:lnTo>
                  <a:lnTo>
                    <a:pt x="993" y="1147"/>
                  </a:lnTo>
                  <a:lnTo>
                    <a:pt x="988" y="1160"/>
                  </a:lnTo>
                  <a:lnTo>
                    <a:pt x="943" y="1152"/>
                  </a:lnTo>
                  <a:lnTo>
                    <a:pt x="919" y="1144"/>
                  </a:lnTo>
                  <a:lnTo>
                    <a:pt x="884" y="1140"/>
                  </a:lnTo>
                  <a:lnTo>
                    <a:pt x="865" y="1141"/>
                  </a:lnTo>
                  <a:lnTo>
                    <a:pt x="858" y="1151"/>
                  </a:lnTo>
                  <a:lnTo>
                    <a:pt x="858" y="1160"/>
                  </a:lnTo>
                  <a:lnTo>
                    <a:pt x="839" y="1149"/>
                  </a:lnTo>
                  <a:lnTo>
                    <a:pt x="814" y="1135"/>
                  </a:lnTo>
                  <a:lnTo>
                    <a:pt x="801" y="1134"/>
                  </a:lnTo>
                  <a:lnTo>
                    <a:pt x="790" y="1137"/>
                  </a:lnTo>
                  <a:lnTo>
                    <a:pt x="783" y="1151"/>
                  </a:lnTo>
                  <a:lnTo>
                    <a:pt x="783" y="1158"/>
                  </a:lnTo>
                  <a:lnTo>
                    <a:pt x="766" y="1158"/>
                  </a:lnTo>
                  <a:lnTo>
                    <a:pt x="757" y="1142"/>
                  </a:lnTo>
                  <a:lnTo>
                    <a:pt x="757" y="1127"/>
                  </a:lnTo>
                  <a:lnTo>
                    <a:pt x="757" y="1108"/>
                  </a:lnTo>
                  <a:lnTo>
                    <a:pt x="747" y="1080"/>
                  </a:lnTo>
                  <a:lnTo>
                    <a:pt x="747" y="1052"/>
                  </a:lnTo>
                  <a:lnTo>
                    <a:pt x="728" y="1052"/>
                  </a:lnTo>
                  <a:lnTo>
                    <a:pt x="707" y="1037"/>
                  </a:lnTo>
                  <a:lnTo>
                    <a:pt x="698" y="1026"/>
                  </a:lnTo>
                  <a:lnTo>
                    <a:pt x="698" y="1016"/>
                  </a:lnTo>
                  <a:lnTo>
                    <a:pt x="698" y="992"/>
                  </a:lnTo>
                  <a:lnTo>
                    <a:pt x="698" y="967"/>
                  </a:lnTo>
                  <a:lnTo>
                    <a:pt x="680" y="951"/>
                  </a:lnTo>
                  <a:lnTo>
                    <a:pt x="680" y="937"/>
                  </a:lnTo>
                  <a:lnTo>
                    <a:pt x="680" y="908"/>
                  </a:lnTo>
                  <a:lnTo>
                    <a:pt x="672" y="872"/>
                  </a:lnTo>
                  <a:lnTo>
                    <a:pt x="665" y="852"/>
                  </a:lnTo>
                  <a:lnTo>
                    <a:pt x="658" y="834"/>
                  </a:lnTo>
                  <a:lnTo>
                    <a:pt x="648" y="834"/>
                  </a:lnTo>
                  <a:lnTo>
                    <a:pt x="632" y="847"/>
                  </a:lnTo>
                  <a:lnTo>
                    <a:pt x="622" y="845"/>
                  </a:lnTo>
                  <a:lnTo>
                    <a:pt x="610" y="854"/>
                  </a:lnTo>
                  <a:lnTo>
                    <a:pt x="594" y="865"/>
                  </a:lnTo>
                  <a:lnTo>
                    <a:pt x="585" y="866"/>
                  </a:lnTo>
                  <a:lnTo>
                    <a:pt x="585" y="854"/>
                  </a:lnTo>
                  <a:lnTo>
                    <a:pt x="567" y="841"/>
                  </a:lnTo>
                  <a:lnTo>
                    <a:pt x="558" y="834"/>
                  </a:lnTo>
                  <a:lnTo>
                    <a:pt x="572" y="800"/>
                  </a:lnTo>
                  <a:lnTo>
                    <a:pt x="583" y="783"/>
                  </a:lnTo>
                  <a:lnTo>
                    <a:pt x="598" y="783"/>
                  </a:lnTo>
                  <a:lnTo>
                    <a:pt x="604" y="773"/>
                  </a:lnTo>
                  <a:lnTo>
                    <a:pt x="594" y="747"/>
                  </a:lnTo>
                  <a:lnTo>
                    <a:pt x="598" y="716"/>
                  </a:lnTo>
                  <a:lnTo>
                    <a:pt x="611" y="686"/>
                  </a:lnTo>
                  <a:lnTo>
                    <a:pt x="625" y="657"/>
                  </a:lnTo>
                  <a:lnTo>
                    <a:pt x="643" y="627"/>
                  </a:lnTo>
                  <a:lnTo>
                    <a:pt x="639" y="609"/>
                  </a:lnTo>
                  <a:lnTo>
                    <a:pt x="600" y="602"/>
                  </a:lnTo>
                  <a:lnTo>
                    <a:pt x="600" y="595"/>
                  </a:lnTo>
                  <a:lnTo>
                    <a:pt x="586" y="579"/>
                  </a:lnTo>
                  <a:lnTo>
                    <a:pt x="573" y="551"/>
                  </a:lnTo>
                  <a:lnTo>
                    <a:pt x="571" y="515"/>
                  </a:lnTo>
                  <a:lnTo>
                    <a:pt x="558" y="491"/>
                  </a:lnTo>
                  <a:lnTo>
                    <a:pt x="536" y="468"/>
                  </a:lnTo>
                  <a:lnTo>
                    <a:pt x="512" y="432"/>
                  </a:lnTo>
                  <a:lnTo>
                    <a:pt x="504" y="408"/>
                  </a:lnTo>
                  <a:lnTo>
                    <a:pt x="489" y="383"/>
                  </a:lnTo>
                  <a:lnTo>
                    <a:pt x="489" y="369"/>
                  </a:lnTo>
                  <a:lnTo>
                    <a:pt x="475" y="354"/>
                  </a:lnTo>
                  <a:lnTo>
                    <a:pt x="475" y="335"/>
                  </a:lnTo>
                  <a:lnTo>
                    <a:pt x="475" y="319"/>
                  </a:lnTo>
                  <a:lnTo>
                    <a:pt x="462" y="298"/>
                  </a:lnTo>
                  <a:lnTo>
                    <a:pt x="454" y="286"/>
                  </a:lnTo>
                  <a:lnTo>
                    <a:pt x="454" y="272"/>
                  </a:lnTo>
                  <a:lnTo>
                    <a:pt x="461" y="224"/>
                  </a:lnTo>
                  <a:lnTo>
                    <a:pt x="474" y="167"/>
                  </a:lnTo>
                  <a:lnTo>
                    <a:pt x="486" y="117"/>
                  </a:lnTo>
                  <a:lnTo>
                    <a:pt x="494" y="83"/>
                  </a:lnTo>
                  <a:lnTo>
                    <a:pt x="504" y="38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39" y="85"/>
                  </a:lnTo>
                  <a:lnTo>
                    <a:pt x="299" y="269"/>
                  </a:lnTo>
                  <a:lnTo>
                    <a:pt x="275" y="371"/>
                  </a:lnTo>
                  <a:lnTo>
                    <a:pt x="253" y="461"/>
                  </a:lnTo>
                  <a:lnTo>
                    <a:pt x="235" y="529"/>
                  </a:lnTo>
                  <a:lnTo>
                    <a:pt x="228" y="550"/>
                  </a:lnTo>
                  <a:lnTo>
                    <a:pt x="224" y="561"/>
                  </a:lnTo>
                  <a:lnTo>
                    <a:pt x="224" y="561"/>
                  </a:lnTo>
                  <a:lnTo>
                    <a:pt x="218" y="569"/>
                  </a:lnTo>
                  <a:lnTo>
                    <a:pt x="215" y="576"/>
                  </a:lnTo>
                  <a:lnTo>
                    <a:pt x="215" y="582"/>
                  </a:lnTo>
                  <a:lnTo>
                    <a:pt x="217" y="586"/>
                  </a:lnTo>
                  <a:lnTo>
                    <a:pt x="222" y="595"/>
                  </a:lnTo>
                  <a:lnTo>
                    <a:pt x="225" y="602"/>
                  </a:lnTo>
                  <a:lnTo>
                    <a:pt x="225" y="612"/>
                  </a:lnTo>
                  <a:lnTo>
                    <a:pt x="225" y="612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0" name="Freeform 21">
              <a:extLst>
                <a:ext uri="{FF2B5EF4-FFF2-40B4-BE49-F238E27FC236}">
                  <a16:creationId xmlns:a16="http://schemas.microsoft.com/office/drawing/2014/main" id="{3F287FCC-941A-4068-A876-A2D12CE8F98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5825" y="781050"/>
              <a:ext cx="963612" cy="619125"/>
            </a:xfrm>
            <a:custGeom>
              <a:avLst/>
              <a:gdLst/>
              <a:ahLst/>
              <a:cxnLst>
                <a:cxn ang="0">
                  <a:pos x="1822" y="279"/>
                </a:cxn>
                <a:cxn ang="0">
                  <a:pos x="1124" y="190"/>
                </a:cxn>
                <a:cxn ang="0">
                  <a:pos x="859" y="154"/>
                </a:cxn>
                <a:cxn ang="0">
                  <a:pos x="726" y="133"/>
                </a:cxn>
                <a:cxn ang="0">
                  <a:pos x="454" y="83"/>
                </a:cxn>
                <a:cxn ang="0">
                  <a:pos x="129" y="16"/>
                </a:cxn>
                <a:cxn ang="0">
                  <a:pos x="40" y="45"/>
                </a:cxn>
                <a:cxn ang="0">
                  <a:pos x="20" y="129"/>
                </a:cxn>
                <a:cxn ang="0">
                  <a:pos x="0" y="234"/>
                </a:cxn>
                <a:cxn ang="0">
                  <a:pos x="8" y="260"/>
                </a:cxn>
                <a:cxn ang="0">
                  <a:pos x="21" y="297"/>
                </a:cxn>
                <a:cxn ang="0">
                  <a:pos x="35" y="331"/>
                </a:cxn>
                <a:cxn ang="0">
                  <a:pos x="50" y="370"/>
                </a:cxn>
                <a:cxn ang="0">
                  <a:pos x="82" y="430"/>
                </a:cxn>
                <a:cxn ang="0">
                  <a:pos x="117" y="477"/>
                </a:cxn>
                <a:cxn ang="0">
                  <a:pos x="132" y="541"/>
                </a:cxn>
                <a:cxn ang="0">
                  <a:pos x="146" y="564"/>
                </a:cxn>
                <a:cxn ang="0">
                  <a:pos x="189" y="589"/>
                </a:cxn>
                <a:cxn ang="0">
                  <a:pos x="157" y="648"/>
                </a:cxn>
                <a:cxn ang="0">
                  <a:pos x="140" y="709"/>
                </a:cxn>
                <a:cxn ang="0">
                  <a:pos x="144" y="745"/>
                </a:cxn>
                <a:cxn ang="0">
                  <a:pos x="118" y="762"/>
                </a:cxn>
                <a:cxn ang="0">
                  <a:pos x="113" y="803"/>
                </a:cxn>
                <a:cxn ang="0">
                  <a:pos x="131" y="828"/>
                </a:cxn>
                <a:cxn ang="0">
                  <a:pos x="156" y="816"/>
                </a:cxn>
                <a:cxn ang="0">
                  <a:pos x="178" y="809"/>
                </a:cxn>
                <a:cxn ang="0">
                  <a:pos x="204" y="796"/>
                </a:cxn>
                <a:cxn ang="0">
                  <a:pos x="218" y="834"/>
                </a:cxn>
                <a:cxn ang="0">
                  <a:pos x="226" y="899"/>
                </a:cxn>
                <a:cxn ang="0">
                  <a:pos x="244" y="929"/>
                </a:cxn>
                <a:cxn ang="0">
                  <a:pos x="244" y="978"/>
                </a:cxn>
                <a:cxn ang="0">
                  <a:pos x="253" y="999"/>
                </a:cxn>
                <a:cxn ang="0">
                  <a:pos x="293" y="1014"/>
                </a:cxn>
                <a:cxn ang="0">
                  <a:pos x="303" y="1070"/>
                </a:cxn>
                <a:cxn ang="0">
                  <a:pos x="303" y="1104"/>
                </a:cxn>
                <a:cxn ang="0">
                  <a:pos x="329" y="1120"/>
                </a:cxn>
                <a:cxn ang="0">
                  <a:pos x="336" y="1099"/>
                </a:cxn>
                <a:cxn ang="0">
                  <a:pos x="360" y="1097"/>
                </a:cxn>
                <a:cxn ang="0">
                  <a:pos x="404" y="1122"/>
                </a:cxn>
                <a:cxn ang="0">
                  <a:pos x="411" y="1103"/>
                </a:cxn>
                <a:cxn ang="0">
                  <a:pos x="465" y="1106"/>
                </a:cxn>
                <a:cxn ang="0">
                  <a:pos x="534" y="1122"/>
                </a:cxn>
                <a:cxn ang="0">
                  <a:pos x="546" y="1085"/>
                </a:cxn>
                <a:cxn ang="0">
                  <a:pos x="579" y="1099"/>
                </a:cxn>
                <a:cxn ang="0">
                  <a:pos x="590" y="1128"/>
                </a:cxn>
                <a:cxn ang="0">
                  <a:pos x="601" y="1145"/>
                </a:cxn>
                <a:cxn ang="0">
                  <a:pos x="634" y="1029"/>
                </a:cxn>
                <a:cxn ang="0">
                  <a:pos x="1736" y="1171"/>
                </a:cxn>
                <a:cxn ang="0">
                  <a:pos x="1822" y="279"/>
                </a:cxn>
              </a:cxnLst>
              <a:rect l="0" t="0" r="r" b="b"/>
              <a:pathLst>
                <a:path w="1822" h="1171">
                  <a:moveTo>
                    <a:pt x="1822" y="279"/>
                  </a:moveTo>
                  <a:lnTo>
                    <a:pt x="1822" y="279"/>
                  </a:lnTo>
                  <a:lnTo>
                    <a:pt x="1442" y="231"/>
                  </a:lnTo>
                  <a:lnTo>
                    <a:pt x="1124" y="190"/>
                  </a:lnTo>
                  <a:lnTo>
                    <a:pt x="978" y="170"/>
                  </a:lnTo>
                  <a:lnTo>
                    <a:pt x="859" y="154"/>
                  </a:lnTo>
                  <a:lnTo>
                    <a:pt x="859" y="154"/>
                  </a:lnTo>
                  <a:lnTo>
                    <a:pt x="726" y="133"/>
                  </a:lnTo>
                  <a:lnTo>
                    <a:pt x="590" y="108"/>
                  </a:lnTo>
                  <a:lnTo>
                    <a:pt x="454" y="83"/>
                  </a:lnTo>
                  <a:lnTo>
                    <a:pt x="328" y="58"/>
                  </a:lnTo>
                  <a:lnTo>
                    <a:pt x="129" y="16"/>
                  </a:lnTo>
                  <a:lnTo>
                    <a:pt x="50" y="0"/>
                  </a:lnTo>
                  <a:lnTo>
                    <a:pt x="40" y="45"/>
                  </a:lnTo>
                  <a:lnTo>
                    <a:pt x="32" y="79"/>
                  </a:lnTo>
                  <a:lnTo>
                    <a:pt x="20" y="129"/>
                  </a:lnTo>
                  <a:lnTo>
                    <a:pt x="7" y="186"/>
                  </a:lnTo>
                  <a:lnTo>
                    <a:pt x="0" y="234"/>
                  </a:lnTo>
                  <a:lnTo>
                    <a:pt x="0" y="248"/>
                  </a:lnTo>
                  <a:lnTo>
                    <a:pt x="8" y="260"/>
                  </a:lnTo>
                  <a:lnTo>
                    <a:pt x="21" y="281"/>
                  </a:lnTo>
                  <a:lnTo>
                    <a:pt x="21" y="297"/>
                  </a:lnTo>
                  <a:lnTo>
                    <a:pt x="21" y="316"/>
                  </a:lnTo>
                  <a:lnTo>
                    <a:pt x="35" y="331"/>
                  </a:lnTo>
                  <a:lnTo>
                    <a:pt x="35" y="345"/>
                  </a:lnTo>
                  <a:lnTo>
                    <a:pt x="50" y="370"/>
                  </a:lnTo>
                  <a:lnTo>
                    <a:pt x="58" y="394"/>
                  </a:lnTo>
                  <a:lnTo>
                    <a:pt x="82" y="430"/>
                  </a:lnTo>
                  <a:lnTo>
                    <a:pt x="104" y="453"/>
                  </a:lnTo>
                  <a:lnTo>
                    <a:pt x="117" y="477"/>
                  </a:lnTo>
                  <a:lnTo>
                    <a:pt x="119" y="513"/>
                  </a:lnTo>
                  <a:lnTo>
                    <a:pt x="132" y="541"/>
                  </a:lnTo>
                  <a:lnTo>
                    <a:pt x="146" y="557"/>
                  </a:lnTo>
                  <a:lnTo>
                    <a:pt x="146" y="564"/>
                  </a:lnTo>
                  <a:lnTo>
                    <a:pt x="185" y="571"/>
                  </a:lnTo>
                  <a:lnTo>
                    <a:pt x="189" y="589"/>
                  </a:lnTo>
                  <a:lnTo>
                    <a:pt x="171" y="619"/>
                  </a:lnTo>
                  <a:lnTo>
                    <a:pt x="157" y="648"/>
                  </a:lnTo>
                  <a:lnTo>
                    <a:pt x="144" y="678"/>
                  </a:lnTo>
                  <a:lnTo>
                    <a:pt x="140" y="709"/>
                  </a:lnTo>
                  <a:lnTo>
                    <a:pt x="150" y="735"/>
                  </a:lnTo>
                  <a:lnTo>
                    <a:pt x="144" y="745"/>
                  </a:lnTo>
                  <a:lnTo>
                    <a:pt x="129" y="745"/>
                  </a:lnTo>
                  <a:lnTo>
                    <a:pt x="118" y="762"/>
                  </a:lnTo>
                  <a:lnTo>
                    <a:pt x="104" y="796"/>
                  </a:lnTo>
                  <a:lnTo>
                    <a:pt x="113" y="803"/>
                  </a:lnTo>
                  <a:lnTo>
                    <a:pt x="131" y="816"/>
                  </a:lnTo>
                  <a:lnTo>
                    <a:pt x="131" y="828"/>
                  </a:lnTo>
                  <a:lnTo>
                    <a:pt x="140" y="827"/>
                  </a:lnTo>
                  <a:lnTo>
                    <a:pt x="156" y="816"/>
                  </a:lnTo>
                  <a:lnTo>
                    <a:pt x="168" y="807"/>
                  </a:lnTo>
                  <a:lnTo>
                    <a:pt x="178" y="809"/>
                  </a:lnTo>
                  <a:lnTo>
                    <a:pt x="194" y="796"/>
                  </a:lnTo>
                  <a:lnTo>
                    <a:pt x="204" y="796"/>
                  </a:lnTo>
                  <a:lnTo>
                    <a:pt x="211" y="814"/>
                  </a:lnTo>
                  <a:lnTo>
                    <a:pt x="218" y="834"/>
                  </a:lnTo>
                  <a:lnTo>
                    <a:pt x="226" y="870"/>
                  </a:lnTo>
                  <a:lnTo>
                    <a:pt x="226" y="899"/>
                  </a:lnTo>
                  <a:lnTo>
                    <a:pt x="226" y="913"/>
                  </a:lnTo>
                  <a:lnTo>
                    <a:pt x="244" y="929"/>
                  </a:lnTo>
                  <a:lnTo>
                    <a:pt x="244" y="954"/>
                  </a:lnTo>
                  <a:lnTo>
                    <a:pt x="244" y="978"/>
                  </a:lnTo>
                  <a:lnTo>
                    <a:pt x="244" y="988"/>
                  </a:lnTo>
                  <a:lnTo>
                    <a:pt x="253" y="999"/>
                  </a:lnTo>
                  <a:lnTo>
                    <a:pt x="274" y="1014"/>
                  </a:lnTo>
                  <a:lnTo>
                    <a:pt x="293" y="1014"/>
                  </a:lnTo>
                  <a:lnTo>
                    <a:pt x="293" y="1042"/>
                  </a:lnTo>
                  <a:lnTo>
                    <a:pt x="303" y="1070"/>
                  </a:lnTo>
                  <a:lnTo>
                    <a:pt x="303" y="1089"/>
                  </a:lnTo>
                  <a:lnTo>
                    <a:pt x="303" y="1104"/>
                  </a:lnTo>
                  <a:lnTo>
                    <a:pt x="312" y="1120"/>
                  </a:lnTo>
                  <a:lnTo>
                    <a:pt x="329" y="1120"/>
                  </a:lnTo>
                  <a:lnTo>
                    <a:pt x="329" y="1113"/>
                  </a:lnTo>
                  <a:lnTo>
                    <a:pt x="336" y="1099"/>
                  </a:lnTo>
                  <a:lnTo>
                    <a:pt x="347" y="1096"/>
                  </a:lnTo>
                  <a:lnTo>
                    <a:pt x="360" y="1097"/>
                  </a:lnTo>
                  <a:lnTo>
                    <a:pt x="385" y="1111"/>
                  </a:lnTo>
                  <a:lnTo>
                    <a:pt x="404" y="1122"/>
                  </a:lnTo>
                  <a:lnTo>
                    <a:pt x="404" y="1113"/>
                  </a:lnTo>
                  <a:lnTo>
                    <a:pt x="411" y="1103"/>
                  </a:lnTo>
                  <a:lnTo>
                    <a:pt x="430" y="1102"/>
                  </a:lnTo>
                  <a:lnTo>
                    <a:pt x="465" y="1106"/>
                  </a:lnTo>
                  <a:lnTo>
                    <a:pt x="489" y="1114"/>
                  </a:lnTo>
                  <a:lnTo>
                    <a:pt x="534" y="1122"/>
                  </a:lnTo>
                  <a:lnTo>
                    <a:pt x="539" y="1109"/>
                  </a:lnTo>
                  <a:lnTo>
                    <a:pt x="546" y="1085"/>
                  </a:lnTo>
                  <a:lnTo>
                    <a:pt x="564" y="1085"/>
                  </a:lnTo>
                  <a:lnTo>
                    <a:pt x="579" y="1099"/>
                  </a:lnTo>
                  <a:lnTo>
                    <a:pt x="589" y="1113"/>
                  </a:lnTo>
                  <a:lnTo>
                    <a:pt x="590" y="1128"/>
                  </a:lnTo>
                  <a:lnTo>
                    <a:pt x="590" y="1135"/>
                  </a:lnTo>
                  <a:lnTo>
                    <a:pt x="601" y="1145"/>
                  </a:lnTo>
                  <a:lnTo>
                    <a:pt x="612" y="1156"/>
                  </a:lnTo>
                  <a:lnTo>
                    <a:pt x="634" y="1029"/>
                  </a:lnTo>
                  <a:lnTo>
                    <a:pt x="1735" y="1171"/>
                  </a:lnTo>
                  <a:lnTo>
                    <a:pt x="1736" y="1171"/>
                  </a:lnTo>
                  <a:lnTo>
                    <a:pt x="1757" y="961"/>
                  </a:lnTo>
                  <a:lnTo>
                    <a:pt x="1822" y="279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1" name="Freeform 22">
              <a:extLst>
                <a:ext uri="{FF2B5EF4-FFF2-40B4-BE49-F238E27FC236}">
                  <a16:creationId xmlns:a16="http://schemas.microsoft.com/office/drawing/2014/main" id="{C59B305C-68F5-4521-B814-F4E69A67B1D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86600" y="857250"/>
              <a:ext cx="341312" cy="539750"/>
            </a:xfrm>
            <a:custGeom>
              <a:avLst/>
              <a:gdLst/>
              <a:ahLst/>
              <a:cxnLst>
                <a:cxn ang="0">
                  <a:pos x="189" y="995"/>
                </a:cxn>
                <a:cxn ang="0">
                  <a:pos x="185" y="963"/>
                </a:cxn>
                <a:cxn ang="0">
                  <a:pos x="205" y="934"/>
                </a:cxn>
                <a:cxn ang="0">
                  <a:pos x="218" y="915"/>
                </a:cxn>
                <a:cxn ang="0">
                  <a:pos x="241" y="885"/>
                </a:cxn>
                <a:cxn ang="0">
                  <a:pos x="225" y="872"/>
                </a:cxn>
                <a:cxn ang="0">
                  <a:pos x="233" y="848"/>
                </a:cxn>
                <a:cxn ang="0">
                  <a:pos x="250" y="847"/>
                </a:cxn>
                <a:cxn ang="0">
                  <a:pos x="266" y="824"/>
                </a:cxn>
                <a:cxn ang="0">
                  <a:pos x="290" y="838"/>
                </a:cxn>
                <a:cxn ang="0">
                  <a:pos x="284" y="816"/>
                </a:cxn>
                <a:cxn ang="0">
                  <a:pos x="311" y="808"/>
                </a:cxn>
                <a:cxn ang="0">
                  <a:pos x="323" y="760"/>
                </a:cxn>
                <a:cxn ang="0">
                  <a:pos x="366" y="774"/>
                </a:cxn>
                <a:cxn ang="0">
                  <a:pos x="379" y="720"/>
                </a:cxn>
                <a:cxn ang="0">
                  <a:pos x="376" y="672"/>
                </a:cxn>
                <a:cxn ang="0">
                  <a:pos x="383" y="640"/>
                </a:cxn>
                <a:cxn ang="0">
                  <a:pos x="436" y="666"/>
                </a:cxn>
                <a:cxn ang="0">
                  <a:pos x="447" y="627"/>
                </a:cxn>
                <a:cxn ang="0">
                  <a:pos x="466" y="663"/>
                </a:cxn>
                <a:cxn ang="0">
                  <a:pos x="486" y="636"/>
                </a:cxn>
                <a:cxn ang="0">
                  <a:pos x="477" y="608"/>
                </a:cxn>
                <a:cxn ang="0">
                  <a:pos x="520" y="626"/>
                </a:cxn>
                <a:cxn ang="0">
                  <a:pos x="537" y="608"/>
                </a:cxn>
                <a:cxn ang="0">
                  <a:pos x="566" y="579"/>
                </a:cxn>
                <a:cxn ang="0">
                  <a:pos x="581" y="555"/>
                </a:cxn>
                <a:cxn ang="0">
                  <a:pos x="630" y="530"/>
                </a:cxn>
                <a:cxn ang="0">
                  <a:pos x="640" y="479"/>
                </a:cxn>
                <a:cxn ang="0">
                  <a:pos x="622" y="468"/>
                </a:cxn>
                <a:cxn ang="0">
                  <a:pos x="615" y="445"/>
                </a:cxn>
                <a:cxn ang="0">
                  <a:pos x="574" y="418"/>
                </a:cxn>
                <a:cxn ang="0">
                  <a:pos x="559" y="351"/>
                </a:cxn>
                <a:cxn ang="0">
                  <a:pos x="520" y="341"/>
                </a:cxn>
                <a:cxn ang="0">
                  <a:pos x="466" y="305"/>
                </a:cxn>
                <a:cxn ang="0">
                  <a:pos x="425" y="168"/>
                </a:cxn>
                <a:cxn ang="0">
                  <a:pos x="393" y="57"/>
                </a:cxn>
                <a:cxn ang="0">
                  <a:pos x="294" y="15"/>
                </a:cxn>
                <a:cxn ang="0">
                  <a:pos x="232" y="55"/>
                </a:cxn>
                <a:cxn ang="0">
                  <a:pos x="166" y="21"/>
                </a:cxn>
                <a:cxn ang="0">
                  <a:pos x="122" y="114"/>
                </a:cxn>
                <a:cxn ang="0">
                  <a:pos x="76" y="294"/>
                </a:cxn>
                <a:cxn ang="0">
                  <a:pos x="83" y="386"/>
                </a:cxn>
                <a:cxn ang="0">
                  <a:pos x="64" y="447"/>
                </a:cxn>
                <a:cxn ang="0">
                  <a:pos x="43" y="519"/>
                </a:cxn>
                <a:cxn ang="0">
                  <a:pos x="0" y="561"/>
                </a:cxn>
              </a:cxnLst>
              <a:rect l="0" t="0" r="r" b="b"/>
              <a:pathLst>
                <a:path w="645" h="1021">
                  <a:moveTo>
                    <a:pt x="180" y="1021"/>
                  </a:moveTo>
                  <a:lnTo>
                    <a:pt x="180" y="1013"/>
                  </a:lnTo>
                  <a:lnTo>
                    <a:pt x="189" y="995"/>
                  </a:lnTo>
                  <a:lnTo>
                    <a:pt x="189" y="991"/>
                  </a:lnTo>
                  <a:lnTo>
                    <a:pt x="185" y="973"/>
                  </a:lnTo>
                  <a:lnTo>
                    <a:pt x="185" y="963"/>
                  </a:lnTo>
                  <a:lnTo>
                    <a:pt x="198" y="956"/>
                  </a:lnTo>
                  <a:lnTo>
                    <a:pt x="205" y="956"/>
                  </a:lnTo>
                  <a:lnTo>
                    <a:pt x="205" y="934"/>
                  </a:lnTo>
                  <a:lnTo>
                    <a:pt x="212" y="927"/>
                  </a:lnTo>
                  <a:lnTo>
                    <a:pt x="212" y="915"/>
                  </a:lnTo>
                  <a:lnTo>
                    <a:pt x="218" y="915"/>
                  </a:lnTo>
                  <a:lnTo>
                    <a:pt x="228" y="906"/>
                  </a:lnTo>
                  <a:lnTo>
                    <a:pt x="241" y="906"/>
                  </a:lnTo>
                  <a:lnTo>
                    <a:pt x="241" y="885"/>
                  </a:lnTo>
                  <a:lnTo>
                    <a:pt x="229" y="881"/>
                  </a:lnTo>
                  <a:lnTo>
                    <a:pt x="223" y="881"/>
                  </a:lnTo>
                  <a:lnTo>
                    <a:pt x="225" y="872"/>
                  </a:lnTo>
                  <a:lnTo>
                    <a:pt x="226" y="867"/>
                  </a:lnTo>
                  <a:lnTo>
                    <a:pt x="230" y="855"/>
                  </a:lnTo>
                  <a:lnTo>
                    <a:pt x="233" y="848"/>
                  </a:lnTo>
                  <a:lnTo>
                    <a:pt x="241" y="835"/>
                  </a:lnTo>
                  <a:lnTo>
                    <a:pt x="250" y="840"/>
                  </a:lnTo>
                  <a:lnTo>
                    <a:pt x="250" y="847"/>
                  </a:lnTo>
                  <a:lnTo>
                    <a:pt x="259" y="844"/>
                  </a:lnTo>
                  <a:lnTo>
                    <a:pt x="266" y="835"/>
                  </a:lnTo>
                  <a:lnTo>
                    <a:pt x="266" y="824"/>
                  </a:lnTo>
                  <a:lnTo>
                    <a:pt x="275" y="833"/>
                  </a:lnTo>
                  <a:lnTo>
                    <a:pt x="284" y="838"/>
                  </a:lnTo>
                  <a:lnTo>
                    <a:pt x="290" y="838"/>
                  </a:lnTo>
                  <a:lnTo>
                    <a:pt x="290" y="824"/>
                  </a:lnTo>
                  <a:lnTo>
                    <a:pt x="290" y="816"/>
                  </a:lnTo>
                  <a:lnTo>
                    <a:pt x="284" y="816"/>
                  </a:lnTo>
                  <a:lnTo>
                    <a:pt x="275" y="804"/>
                  </a:lnTo>
                  <a:lnTo>
                    <a:pt x="298" y="804"/>
                  </a:lnTo>
                  <a:lnTo>
                    <a:pt x="311" y="808"/>
                  </a:lnTo>
                  <a:lnTo>
                    <a:pt x="323" y="804"/>
                  </a:lnTo>
                  <a:lnTo>
                    <a:pt x="330" y="784"/>
                  </a:lnTo>
                  <a:lnTo>
                    <a:pt x="323" y="760"/>
                  </a:lnTo>
                  <a:lnTo>
                    <a:pt x="336" y="760"/>
                  </a:lnTo>
                  <a:lnTo>
                    <a:pt x="354" y="777"/>
                  </a:lnTo>
                  <a:lnTo>
                    <a:pt x="366" y="774"/>
                  </a:lnTo>
                  <a:lnTo>
                    <a:pt x="379" y="760"/>
                  </a:lnTo>
                  <a:lnTo>
                    <a:pt x="383" y="738"/>
                  </a:lnTo>
                  <a:lnTo>
                    <a:pt x="379" y="720"/>
                  </a:lnTo>
                  <a:lnTo>
                    <a:pt x="383" y="702"/>
                  </a:lnTo>
                  <a:lnTo>
                    <a:pt x="383" y="686"/>
                  </a:lnTo>
                  <a:lnTo>
                    <a:pt x="376" y="672"/>
                  </a:lnTo>
                  <a:lnTo>
                    <a:pt x="377" y="662"/>
                  </a:lnTo>
                  <a:lnTo>
                    <a:pt x="383" y="648"/>
                  </a:lnTo>
                  <a:lnTo>
                    <a:pt x="383" y="640"/>
                  </a:lnTo>
                  <a:lnTo>
                    <a:pt x="398" y="655"/>
                  </a:lnTo>
                  <a:lnTo>
                    <a:pt x="409" y="667"/>
                  </a:lnTo>
                  <a:lnTo>
                    <a:pt x="436" y="666"/>
                  </a:lnTo>
                  <a:lnTo>
                    <a:pt x="436" y="655"/>
                  </a:lnTo>
                  <a:lnTo>
                    <a:pt x="436" y="640"/>
                  </a:lnTo>
                  <a:lnTo>
                    <a:pt x="447" y="627"/>
                  </a:lnTo>
                  <a:lnTo>
                    <a:pt x="461" y="636"/>
                  </a:lnTo>
                  <a:lnTo>
                    <a:pt x="466" y="648"/>
                  </a:lnTo>
                  <a:lnTo>
                    <a:pt x="466" y="663"/>
                  </a:lnTo>
                  <a:lnTo>
                    <a:pt x="480" y="661"/>
                  </a:lnTo>
                  <a:lnTo>
                    <a:pt x="494" y="645"/>
                  </a:lnTo>
                  <a:lnTo>
                    <a:pt x="486" y="636"/>
                  </a:lnTo>
                  <a:lnTo>
                    <a:pt x="473" y="623"/>
                  </a:lnTo>
                  <a:lnTo>
                    <a:pt x="475" y="612"/>
                  </a:lnTo>
                  <a:lnTo>
                    <a:pt x="477" y="608"/>
                  </a:lnTo>
                  <a:lnTo>
                    <a:pt x="494" y="622"/>
                  </a:lnTo>
                  <a:lnTo>
                    <a:pt x="511" y="633"/>
                  </a:lnTo>
                  <a:lnTo>
                    <a:pt x="520" y="626"/>
                  </a:lnTo>
                  <a:lnTo>
                    <a:pt x="516" y="608"/>
                  </a:lnTo>
                  <a:lnTo>
                    <a:pt x="520" y="608"/>
                  </a:lnTo>
                  <a:lnTo>
                    <a:pt x="537" y="608"/>
                  </a:lnTo>
                  <a:lnTo>
                    <a:pt x="537" y="579"/>
                  </a:lnTo>
                  <a:lnTo>
                    <a:pt x="552" y="579"/>
                  </a:lnTo>
                  <a:lnTo>
                    <a:pt x="566" y="579"/>
                  </a:lnTo>
                  <a:lnTo>
                    <a:pt x="573" y="569"/>
                  </a:lnTo>
                  <a:lnTo>
                    <a:pt x="573" y="555"/>
                  </a:lnTo>
                  <a:lnTo>
                    <a:pt x="581" y="555"/>
                  </a:lnTo>
                  <a:lnTo>
                    <a:pt x="594" y="545"/>
                  </a:lnTo>
                  <a:lnTo>
                    <a:pt x="606" y="530"/>
                  </a:lnTo>
                  <a:lnTo>
                    <a:pt x="630" y="530"/>
                  </a:lnTo>
                  <a:lnTo>
                    <a:pt x="637" y="522"/>
                  </a:lnTo>
                  <a:lnTo>
                    <a:pt x="645" y="490"/>
                  </a:lnTo>
                  <a:lnTo>
                    <a:pt x="640" y="479"/>
                  </a:lnTo>
                  <a:lnTo>
                    <a:pt x="633" y="479"/>
                  </a:lnTo>
                  <a:lnTo>
                    <a:pt x="623" y="479"/>
                  </a:lnTo>
                  <a:lnTo>
                    <a:pt x="622" y="468"/>
                  </a:lnTo>
                  <a:lnTo>
                    <a:pt x="626" y="458"/>
                  </a:lnTo>
                  <a:lnTo>
                    <a:pt x="626" y="454"/>
                  </a:lnTo>
                  <a:lnTo>
                    <a:pt x="615" y="445"/>
                  </a:lnTo>
                  <a:lnTo>
                    <a:pt x="604" y="418"/>
                  </a:lnTo>
                  <a:lnTo>
                    <a:pt x="586" y="418"/>
                  </a:lnTo>
                  <a:lnTo>
                    <a:pt x="574" y="418"/>
                  </a:lnTo>
                  <a:lnTo>
                    <a:pt x="563" y="397"/>
                  </a:lnTo>
                  <a:lnTo>
                    <a:pt x="561" y="370"/>
                  </a:lnTo>
                  <a:lnTo>
                    <a:pt x="559" y="351"/>
                  </a:lnTo>
                  <a:lnTo>
                    <a:pt x="549" y="332"/>
                  </a:lnTo>
                  <a:lnTo>
                    <a:pt x="537" y="337"/>
                  </a:lnTo>
                  <a:lnTo>
                    <a:pt x="520" y="341"/>
                  </a:lnTo>
                  <a:lnTo>
                    <a:pt x="502" y="345"/>
                  </a:lnTo>
                  <a:lnTo>
                    <a:pt x="479" y="336"/>
                  </a:lnTo>
                  <a:lnTo>
                    <a:pt x="466" y="305"/>
                  </a:lnTo>
                  <a:lnTo>
                    <a:pt x="455" y="264"/>
                  </a:lnTo>
                  <a:lnTo>
                    <a:pt x="437" y="216"/>
                  </a:lnTo>
                  <a:lnTo>
                    <a:pt x="425" y="168"/>
                  </a:lnTo>
                  <a:lnTo>
                    <a:pt x="412" y="137"/>
                  </a:lnTo>
                  <a:lnTo>
                    <a:pt x="407" y="97"/>
                  </a:lnTo>
                  <a:lnTo>
                    <a:pt x="393" y="57"/>
                  </a:lnTo>
                  <a:lnTo>
                    <a:pt x="382" y="42"/>
                  </a:lnTo>
                  <a:lnTo>
                    <a:pt x="309" y="0"/>
                  </a:lnTo>
                  <a:lnTo>
                    <a:pt x="294" y="15"/>
                  </a:lnTo>
                  <a:lnTo>
                    <a:pt x="275" y="35"/>
                  </a:lnTo>
                  <a:lnTo>
                    <a:pt x="248" y="57"/>
                  </a:lnTo>
                  <a:lnTo>
                    <a:pt x="232" y="55"/>
                  </a:lnTo>
                  <a:lnTo>
                    <a:pt x="214" y="46"/>
                  </a:lnTo>
                  <a:lnTo>
                    <a:pt x="191" y="33"/>
                  </a:lnTo>
                  <a:lnTo>
                    <a:pt x="166" y="21"/>
                  </a:lnTo>
                  <a:lnTo>
                    <a:pt x="158" y="21"/>
                  </a:lnTo>
                  <a:lnTo>
                    <a:pt x="150" y="37"/>
                  </a:lnTo>
                  <a:lnTo>
                    <a:pt x="122" y="114"/>
                  </a:lnTo>
                  <a:lnTo>
                    <a:pt x="111" y="179"/>
                  </a:lnTo>
                  <a:lnTo>
                    <a:pt x="83" y="247"/>
                  </a:lnTo>
                  <a:lnTo>
                    <a:pt x="76" y="294"/>
                  </a:lnTo>
                  <a:lnTo>
                    <a:pt x="64" y="348"/>
                  </a:lnTo>
                  <a:lnTo>
                    <a:pt x="76" y="379"/>
                  </a:lnTo>
                  <a:lnTo>
                    <a:pt x="83" y="386"/>
                  </a:lnTo>
                  <a:lnTo>
                    <a:pt x="80" y="401"/>
                  </a:lnTo>
                  <a:lnTo>
                    <a:pt x="64" y="413"/>
                  </a:lnTo>
                  <a:lnTo>
                    <a:pt x="64" y="447"/>
                  </a:lnTo>
                  <a:lnTo>
                    <a:pt x="54" y="472"/>
                  </a:lnTo>
                  <a:lnTo>
                    <a:pt x="54" y="511"/>
                  </a:lnTo>
                  <a:lnTo>
                    <a:pt x="43" y="519"/>
                  </a:lnTo>
                  <a:lnTo>
                    <a:pt x="43" y="550"/>
                  </a:lnTo>
                  <a:lnTo>
                    <a:pt x="7" y="545"/>
                  </a:lnTo>
                  <a:lnTo>
                    <a:pt x="0" y="561"/>
                  </a:lnTo>
                  <a:lnTo>
                    <a:pt x="132" y="973"/>
                  </a:lnTo>
                  <a:lnTo>
                    <a:pt x="180" y="10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2" name="Freeform 23">
              <a:extLst>
                <a:ext uri="{FF2B5EF4-FFF2-40B4-BE49-F238E27FC236}">
                  <a16:creationId xmlns:a16="http://schemas.microsoft.com/office/drawing/2014/main" id="{69A20AAB-9474-43C2-BBCE-5E78D0968450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2550" y="1227138"/>
              <a:ext cx="703262" cy="517525"/>
            </a:xfrm>
            <a:custGeom>
              <a:avLst/>
              <a:gdLst/>
              <a:ahLst/>
              <a:cxnLst>
                <a:cxn ang="0">
                  <a:pos x="56" y="749"/>
                </a:cxn>
                <a:cxn ang="0">
                  <a:pos x="88" y="710"/>
                </a:cxn>
                <a:cxn ang="0">
                  <a:pos x="118" y="683"/>
                </a:cxn>
                <a:cxn ang="0">
                  <a:pos x="118" y="657"/>
                </a:cxn>
                <a:cxn ang="0">
                  <a:pos x="80" y="563"/>
                </a:cxn>
                <a:cxn ang="0">
                  <a:pos x="171" y="528"/>
                </a:cxn>
                <a:cxn ang="0">
                  <a:pos x="260" y="528"/>
                </a:cxn>
                <a:cxn ang="0">
                  <a:pos x="313" y="528"/>
                </a:cxn>
                <a:cxn ang="0">
                  <a:pos x="364" y="513"/>
                </a:cxn>
                <a:cxn ang="0">
                  <a:pos x="457" y="460"/>
                </a:cxn>
                <a:cxn ang="0">
                  <a:pos x="510" y="428"/>
                </a:cxn>
                <a:cxn ang="0">
                  <a:pos x="510" y="389"/>
                </a:cxn>
                <a:cxn ang="0">
                  <a:pos x="510" y="350"/>
                </a:cxn>
                <a:cxn ang="0">
                  <a:pos x="485" y="334"/>
                </a:cxn>
                <a:cxn ang="0">
                  <a:pos x="470" y="306"/>
                </a:cxn>
                <a:cxn ang="0">
                  <a:pos x="538" y="245"/>
                </a:cxn>
                <a:cxn ang="0">
                  <a:pos x="564" y="178"/>
                </a:cxn>
                <a:cxn ang="0">
                  <a:pos x="637" y="84"/>
                </a:cxn>
                <a:cxn ang="0">
                  <a:pos x="718" y="46"/>
                </a:cxn>
                <a:cxn ang="0">
                  <a:pos x="810" y="14"/>
                </a:cxn>
                <a:cxn ang="0">
                  <a:pos x="896" y="31"/>
                </a:cxn>
                <a:cxn ang="0">
                  <a:pos x="909" y="93"/>
                </a:cxn>
                <a:cxn ang="0">
                  <a:pos x="941" y="135"/>
                </a:cxn>
                <a:cxn ang="0">
                  <a:pos x="941" y="188"/>
                </a:cxn>
                <a:cxn ang="0">
                  <a:pos x="957" y="266"/>
                </a:cxn>
                <a:cxn ang="0">
                  <a:pos x="994" y="322"/>
                </a:cxn>
                <a:cxn ang="0">
                  <a:pos x="1014" y="435"/>
                </a:cxn>
                <a:cxn ang="0">
                  <a:pos x="1036" y="490"/>
                </a:cxn>
                <a:cxn ang="0">
                  <a:pos x="1036" y="661"/>
                </a:cxn>
                <a:cxn ang="0">
                  <a:pos x="1055" y="804"/>
                </a:cxn>
                <a:cxn ang="0">
                  <a:pos x="1054" y="869"/>
                </a:cxn>
                <a:cxn ang="0">
                  <a:pos x="1025" y="940"/>
                </a:cxn>
                <a:cxn ang="0">
                  <a:pos x="1088" y="914"/>
                </a:cxn>
                <a:cxn ang="0">
                  <a:pos x="1134" y="880"/>
                </a:cxn>
                <a:cxn ang="0">
                  <a:pos x="1194" y="869"/>
                </a:cxn>
                <a:cxn ang="0">
                  <a:pos x="1237" y="843"/>
                </a:cxn>
                <a:cxn ang="0">
                  <a:pos x="1237" y="865"/>
                </a:cxn>
                <a:cxn ang="0">
                  <a:pos x="1284" y="832"/>
                </a:cxn>
                <a:cxn ang="0">
                  <a:pos x="1319" y="817"/>
                </a:cxn>
                <a:cxn ang="0">
                  <a:pos x="1284" y="865"/>
                </a:cxn>
                <a:cxn ang="0">
                  <a:pos x="1205" y="910"/>
                </a:cxn>
                <a:cxn ang="0">
                  <a:pos x="1134" y="953"/>
                </a:cxn>
                <a:cxn ang="0">
                  <a:pos x="1043" y="979"/>
                </a:cxn>
                <a:cxn ang="0">
                  <a:pos x="1005" y="940"/>
                </a:cxn>
                <a:cxn ang="0">
                  <a:pos x="993" y="905"/>
                </a:cxn>
                <a:cxn ang="0">
                  <a:pos x="848" y="869"/>
                </a:cxn>
                <a:cxn ang="0">
                  <a:pos x="846" y="832"/>
                </a:cxn>
                <a:cxn ang="0">
                  <a:pos x="815" y="821"/>
                </a:cxn>
                <a:cxn ang="0">
                  <a:pos x="771" y="762"/>
                </a:cxn>
                <a:cxn ang="0">
                  <a:pos x="14" y="858"/>
                </a:cxn>
              </a:cxnLst>
              <a:rect l="0" t="0" r="r" b="b"/>
              <a:pathLst>
                <a:path w="1329" h="979">
                  <a:moveTo>
                    <a:pt x="0" y="804"/>
                  </a:moveTo>
                  <a:lnTo>
                    <a:pt x="56" y="749"/>
                  </a:lnTo>
                  <a:lnTo>
                    <a:pt x="71" y="729"/>
                  </a:lnTo>
                  <a:lnTo>
                    <a:pt x="88" y="710"/>
                  </a:lnTo>
                  <a:lnTo>
                    <a:pt x="99" y="701"/>
                  </a:lnTo>
                  <a:lnTo>
                    <a:pt x="118" y="683"/>
                  </a:lnTo>
                  <a:lnTo>
                    <a:pt x="118" y="665"/>
                  </a:lnTo>
                  <a:lnTo>
                    <a:pt x="118" y="657"/>
                  </a:lnTo>
                  <a:lnTo>
                    <a:pt x="98" y="597"/>
                  </a:lnTo>
                  <a:lnTo>
                    <a:pt x="80" y="563"/>
                  </a:lnTo>
                  <a:lnTo>
                    <a:pt x="99" y="543"/>
                  </a:lnTo>
                  <a:lnTo>
                    <a:pt x="171" y="528"/>
                  </a:lnTo>
                  <a:lnTo>
                    <a:pt x="209" y="528"/>
                  </a:lnTo>
                  <a:lnTo>
                    <a:pt x="260" y="528"/>
                  </a:lnTo>
                  <a:lnTo>
                    <a:pt x="291" y="528"/>
                  </a:lnTo>
                  <a:lnTo>
                    <a:pt x="313" y="528"/>
                  </a:lnTo>
                  <a:lnTo>
                    <a:pt x="349" y="513"/>
                  </a:lnTo>
                  <a:lnTo>
                    <a:pt x="364" y="513"/>
                  </a:lnTo>
                  <a:lnTo>
                    <a:pt x="422" y="496"/>
                  </a:lnTo>
                  <a:lnTo>
                    <a:pt x="457" y="460"/>
                  </a:lnTo>
                  <a:lnTo>
                    <a:pt x="490" y="439"/>
                  </a:lnTo>
                  <a:lnTo>
                    <a:pt x="510" y="428"/>
                  </a:lnTo>
                  <a:lnTo>
                    <a:pt x="510" y="413"/>
                  </a:lnTo>
                  <a:lnTo>
                    <a:pt x="510" y="389"/>
                  </a:lnTo>
                  <a:lnTo>
                    <a:pt x="495" y="360"/>
                  </a:lnTo>
                  <a:lnTo>
                    <a:pt x="510" y="350"/>
                  </a:lnTo>
                  <a:lnTo>
                    <a:pt x="518" y="322"/>
                  </a:lnTo>
                  <a:lnTo>
                    <a:pt x="485" y="334"/>
                  </a:lnTo>
                  <a:lnTo>
                    <a:pt x="479" y="322"/>
                  </a:lnTo>
                  <a:lnTo>
                    <a:pt x="470" y="306"/>
                  </a:lnTo>
                  <a:lnTo>
                    <a:pt x="496" y="284"/>
                  </a:lnTo>
                  <a:lnTo>
                    <a:pt x="538" y="245"/>
                  </a:lnTo>
                  <a:lnTo>
                    <a:pt x="556" y="207"/>
                  </a:lnTo>
                  <a:lnTo>
                    <a:pt x="564" y="178"/>
                  </a:lnTo>
                  <a:lnTo>
                    <a:pt x="604" y="129"/>
                  </a:lnTo>
                  <a:lnTo>
                    <a:pt x="637" y="84"/>
                  </a:lnTo>
                  <a:lnTo>
                    <a:pt x="679" y="56"/>
                  </a:lnTo>
                  <a:lnTo>
                    <a:pt x="718" y="46"/>
                  </a:lnTo>
                  <a:lnTo>
                    <a:pt x="775" y="30"/>
                  </a:lnTo>
                  <a:lnTo>
                    <a:pt x="810" y="14"/>
                  </a:lnTo>
                  <a:lnTo>
                    <a:pt x="896" y="0"/>
                  </a:lnTo>
                  <a:lnTo>
                    <a:pt x="896" y="31"/>
                  </a:lnTo>
                  <a:lnTo>
                    <a:pt x="896" y="60"/>
                  </a:lnTo>
                  <a:lnTo>
                    <a:pt x="909" y="93"/>
                  </a:lnTo>
                  <a:lnTo>
                    <a:pt x="925" y="129"/>
                  </a:lnTo>
                  <a:lnTo>
                    <a:pt x="941" y="135"/>
                  </a:lnTo>
                  <a:lnTo>
                    <a:pt x="957" y="177"/>
                  </a:lnTo>
                  <a:lnTo>
                    <a:pt x="941" y="188"/>
                  </a:lnTo>
                  <a:lnTo>
                    <a:pt x="936" y="224"/>
                  </a:lnTo>
                  <a:lnTo>
                    <a:pt x="957" y="266"/>
                  </a:lnTo>
                  <a:lnTo>
                    <a:pt x="975" y="313"/>
                  </a:lnTo>
                  <a:lnTo>
                    <a:pt x="994" y="322"/>
                  </a:lnTo>
                  <a:lnTo>
                    <a:pt x="1004" y="385"/>
                  </a:lnTo>
                  <a:lnTo>
                    <a:pt x="1014" y="435"/>
                  </a:lnTo>
                  <a:lnTo>
                    <a:pt x="1036" y="483"/>
                  </a:lnTo>
                  <a:lnTo>
                    <a:pt x="1036" y="490"/>
                  </a:lnTo>
                  <a:lnTo>
                    <a:pt x="1036" y="560"/>
                  </a:lnTo>
                  <a:lnTo>
                    <a:pt x="1036" y="661"/>
                  </a:lnTo>
                  <a:lnTo>
                    <a:pt x="1055" y="767"/>
                  </a:lnTo>
                  <a:lnTo>
                    <a:pt x="1055" y="804"/>
                  </a:lnTo>
                  <a:lnTo>
                    <a:pt x="1080" y="835"/>
                  </a:lnTo>
                  <a:lnTo>
                    <a:pt x="1054" y="869"/>
                  </a:lnTo>
                  <a:lnTo>
                    <a:pt x="1062" y="889"/>
                  </a:lnTo>
                  <a:lnTo>
                    <a:pt x="1025" y="940"/>
                  </a:lnTo>
                  <a:lnTo>
                    <a:pt x="1058" y="926"/>
                  </a:lnTo>
                  <a:lnTo>
                    <a:pt x="1088" y="914"/>
                  </a:lnTo>
                  <a:lnTo>
                    <a:pt x="1122" y="894"/>
                  </a:lnTo>
                  <a:lnTo>
                    <a:pt x="1134" y="880"/>
                  </a:lnTo>
                  <a:lnTo>
                    <a:pt x="1166" y="873"/>
                  </a:lnTo>
                  <a:lnTo>
                    <a:pt x="1194" y="869"/>
                  </a:lnTo>
                  <a:lnTo>
                    <a:pt x="1205" y="861"/>
                  </a:lnTo>
                  <a:lnTo>
                    <a:pt x="1237" y="843"/>
                  </a:lnTo>
                  <a:lnTo>
                    <a:pt x="1265" y="811"/>
                  </a:lnTo>
                  <a:lnTo>
                    <a:pt x="1237" y="865"/>
                  </a:lnTo>
                  <a:lnTo>
                    <a:pt x="1265" y="854"/>
                  </a:lnTo>
                  <a:lnTo>
                    <a:pt x="1284" y="832"/>
                  </a:lnTo>
                  <a:lnTo>
                    <a:pt x="1297" y="826"/>
                  </a:lnTo>
                  <a:lnTo>
                    <a:pt x="1319" y="817"/>
                  </a:lnTo>
                  <a:lnTo>
                    <a:pt x="1329" y="817"/>
                  </a:lnTo>
                  <a:lnTo>
                    <a:pt x="1284" y="865"/>
                  </a:lnTo>
                  <a:lnTo>
                    <a:pt x="1237" y="896"/>
                  </a:lnTo>
                  <a:lnTo>
                    <a:pt x="1205" y="910"/>
                  </a:lnTo>
                  <a:lnTo>
                    <a:pt x="1176" y="940"/>
                  </a:lnTo>
                  <a:lnTo>
                    <a:pt x="1134" y="953"/>
                  </a:lnTo>
                  <a:lnTo>
                    <a:pt x="1082" y="966"/>
                  </a:lnTo>
                  <a:lnTo>
                    <a:pt x="1043" y="979"/>
                  </a:lnTo>
                  <a:lnTo>
                    <a:pt x="1012" y="964"/>
                  </a:lnTo>
                  <a:lnTo>
                    <a:pt x="1005" y="940"/>
                  </a:lnTo>
                  <a:lnTo>
                    <a:pt x="1005" y="921"/>
                  </a:lnTo>
                  <a:lnTo>
                    <a:pt x="993" y="905"/>
                  </a:lnTo>
                  <a:lnTo>
                    <a:pt x="922" y="883"/>
                  </a:lnTo>
                  <a:lnTo>
                    <a:pt x="848" y="869"/>
                  </a:lnTo>
                  <a:lnTo>
                    <a:pt x="862" y="843"/>
                  </a:lnTo>
                  <a:lnTo>
                    <a:pt x="846" y="832"/>
                  </a:lnTo>
                  <a:lnTo>
                    <a:pt x="830" y="830"/>
                  </a:lnTo>
                  <a:lnTo>
                    <a:pt x="815" y="821"/>
                  </a:lnTo>
                  <a:lnTo>
                    <a:pt x="794" y="786"/>
                  </a:lnTo>
                  <a:lnTo>
                    <a:pt x="771" y="762"/>
                  </a:lnTo>
                  <a:lnTo>
                    <a:pt x="726" y="729"/>
                  </a:lnTo>
                  <a:lnTo>
                    <a:pt x="14" y="858"/>
                  </a:lnTo>
                  <a:lnTo>
                    <a:pt x="0" y="804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3" name="Freeform 24">
              <a:extLst>
                <a:ext uri="{FF2B5EF4-FFF2-40B4-BE49-F238E27FC236}">
                  <a16:creationId xmlns:a16="http://schemas.microsoft.com/office/drawing/2014/main" id="{D6113DFD-2AED-40A8-B651-9CF8A4F0D398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5625" y="1190625"/>
              <a:ext cx="163512" cy="295275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13" y="161"/>
                </a:cxn>
                <a:cxn ang="0">
                  <a:pos x="29" y="197"/>
                </a:cxn>
                <a:cxn ang="0">
                  <a:pos x="45" y="203"/>
                </a:cxn>
                <a:cxn ang="0">
                  <a:pos x="61" y="245"/>
                </a:cxn>
                <a:cxn ang="0">
                  <a:pos x="45" y="256"/>
                </a:cxn>
                <a:cxn ang="0">
                  <a:pos x="40" y="292"/>
                </a:cxn>
                <a:cxn ang="0">
                  <a:pos x="61" y="334"/>
                </a:cxn>
                <a:cxn ang="0">
                  <a:pos x="79" y="381"/>
                </a:cxn>
                <a:cxn ang="0">
                  <a:pos x="98" y="390"/>
                </a:cxn>
                <a:cxn ang="0">
                  <a:pos x="108" y="453"/>
                </a:cxn>
                <a:cxn ang="0">
                  <a:pos x="118" y="503"/>
                </a:cxn>
                <a:cxn ang="0">
                  <a:pos x="140" y="551"/>
                </a:cxn>
                <a:cxn ang="0">
                  <a:pos x="140" y="558"/>
                </a:cxn>
                <a:cxn ang="0">
                  <a:pos x="263" y="543"/>
                </a:cxn>
                <a:cxn ang="0">
                  <a:pos x="248" y="503"/>
                </a:cxn>
                <a:cxn ang="0">
                  <a:pos x="254" y="453"/>
                </a:cxn>
                <a:cxn ang="0">
                  <a:pos x="248" y="390"/>
                </a:cxn>
                <a:cxn ang="0">
                  <a:pos x="241" y="334"/>
                </a:cxn>
                <a:cxn ang="0">
                  <a:pos x="259" y="249"/>
                </a:cxn>
                <a:cxn ang="0">
                  <a:pos x="263" y="181"/>
                </a:cxn>
                <a:cxn ang="0">
                  <a:pos x="309" y="139"/>
                </a:cxn>
                <a:cxn ang="0">
                  <a:pos x="309" y="120"/>
                </a:cxn>
                <a:cxn ang="0">
                  <a:pos x="294" y="99"/>
                </a:cxn>
                <a:cxn ang="0">
                  <a:pos x="294" y="68"/>
                </a:cxn>
                <a:cxn ang="0">
                  <a:pos x="294" y="23"/>
                </a:cxn>
                <a:cxn ang="0">
                  <a:pos x="276" y="0"/>
                </a:cxn>
                <a:cxn ang="0">
                  <a:pos x="237" y="16"/>
                </a:cxn>
                <a:cxn ang="0">
                  <a:pos x="197" y="25"/>
                </a:cxn>
                <a:cxn ang="0">
                  <a:pos x="120" y="41"/>
                </a:cxn>
                <a:cxn ang="0">
                  <a:pos x="83" y="46"/>
                </a:cxn>
                <a:cxn ang="0">
                  <a:pos x="30" y="68"/>
                </a:cxn>
                <a:cxn ang="0">
                  <a:pos x="0" y="68"/>
                </a:cxn>
                <a:cxn ang="0">
                  <a:pos x="0" y="99"/>
                </a:cxn>
                <a:cxn ang="0">
                  <a:pos x="0" y="128"/>
                </a:cxn>
              </a:cxnLst>
              <a:rect l="0" t="0" r="r" b="b"/>
              <a:pathLst>
                <a:path w="309" h="558">
                  <a:moveTo>
                    <a:pt x="0" y="128"/>
                  </a:moveTo>
                  <a:lnTo>
                    <a:pt x="13" y="161"/>
                  </a:lnTo>
                  <a:lnTo>
                    <a:pt x="29" y="197"/>
                  </a:lnTo>
                  <a:lnTo>
                    <a:pt x="45" y="203"/>
                  </a:lnTo>
                  <a:lnTo>
                    <a:pt x="61" y="245"/>
                  </a:lnTo>
                  <a:lnTo>
                    <a:pt x="45" y="256"/>
                  </a:lnTo>
                  <a:lnTo>
                    <a:pt x="40" y="292"/>
                  </a:lnTo>
                  <a:lnTo>
                    <a:pt x="61" y="334"/>
                  </a:lnTo>
                  <a:lnTo>
                    <a:pt x="79" y="381"/>
                  </a:lnTo>
                  <a:lnTo>
                    <a:pt x="98" y="390"/>
                  </a:lnTo>
                  <a:lnTo>
                    <a:pt x="108" y="453"/>
                  </a:lnTo>
                  <a:lnTo>
                    <a:pt x="118" y="503"/>
                  </a:lnTo>
                  <a:lnTo>
                    <a:pt x="140" y="551"/>
                  </a:lnTo>
                  <a:lnTo>
                    <a:pt x="140" y="558"/>
                  </a:lnTo>
                  <a:lnTo>
                    <a:pt x="263" y="543"/>
                  </a:lnTo>
                  <a:lnTo>
                    <a:pt x="248" y="503"/>
                  </a:lnTo>
                  <a:lnTo>
                    <a:pt x="254" y="453"/>
                  </a:lnTo>
                  <a:lnTo>
                    <a:pt x="248" y="390"/>
                  </a:lnTo>
                  <a:lnTo>
                    <a:pt x="241" y="334"/>
                  </a:lnTo>
                  <a:lnTo>
                    <a:pt x="259" y="249"/>
                  </a:lnTo>
                  <a:lnTo>
                    <a:pt x="263" y="181"/>
                  </a:lnTo>
                  <a:lnTo>
                    <a:pt x="309" y="139"/>
                  </a:lnTo>
                  <a:lnTo>
                    <a:pt x="309" y="120"/>
                  </a:lnTo>
                  <a:lnTo>
                    <a:pt x="294" y="99"/>
                  </a:lnTo>
                  <a:lnTo>
                    <a:pt x="294" y="68"/>
                  </a:lnTo>
                  <a:lnTo>
                    <a:pt x="294" y="23"/>
                  </a:lnTo>
                  <a:lnTo>
                    <a:pt x="276" y="0"/>
                  </a:lnTo>
                  <a:lnTo>
                    <a:pt x="237" y="16"/>
                  </a:lnTo>
                  <a:lnTo>
                    <a:pt x="197" y="25"/>
                  </a:lnTo>
                  <a:lnTo>
                    <a:pt x="120" y="41"/>
                  </a:lnTo>
                  <a:lnTo>
                    <a:pt x="83" y="46"/>
                  </a:lnTo>
                  <a:lnTo>
                    <a:pt x="30" y="68"/>
                  </a:lnTo>
                  <a:lnTo>
                    <a:pt x="0" y="68"/>
                  </a:lnTo>
                  <a:lnTo>
                    <a:pt x="0" y="99"/>
                  </a:lnTo>
                  <a:lnTo>
                    <a:pt x="0" y="12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4" name="Freeform 25">
              <a:extLst>
                <a:ext uri="{FF2B5EF4-FFF2-40B4-BE49-F238E27FC236}">
                  <a16:creationId xmlns:a16="http://schemas.microsoft.com/office/drawing/2014/main" id="{BF066E10-B91B-49A7-BA94-BC631FC64159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4213" y="1154113"/>
              <a:ext cx="144462" cy="323850"/>
            </a:xfrm>
            <a:custGeom>
              <a:avLst/>
              <a:gdLst/>
              <a:ahLst/>
              <a:cxnLst>
                <a:cxn ang="0">
                  <a:pos x="100" y="0"/>
                </a:cxn>
                <a:cxn ang="0">
                  <a:pos x="76" y="7"/>
                </a:cxn>
                <a:cxn ang="0">
                  <a:pos x="51" y="7"/>
                </a:cxn>
                <a:cxn ang="0">
                  <a:pos x="51" y="34"/>
                </a:cxn>
                <a:cxn ang="0">
                  <a:pos x="46" y="54"/>
                </a:cxn>
                <a:cxn ang="0">
                  <a:pos x="35" y="70"/>
                </a:cxn>
                <a:cxn ang="0">
                  <a:pos x="53" y="93"/>
                </a:cxn>
                <a:cxn ang="0">
                  <a:pos x="53" y="138"/>
                </a:cxn>
                <a:cxn ang="0">
                  <a:pos x="53" y="169"/>
                </a:cxn>
                <a:cxn ang="0">
                  <a:pos x="68" y="190"/>
                </a:cxn>
                <a:cxn ang="0">
                  <a:pos x="68" y="209"/>
                </a:cxn>
                <a:cxn ang="0">
                  <a:pos x="22" y="251"/>
                </a:cxn>
                <a:cxn ang="0">
                  <a:pos x="18" y="319"/>
                </a:cxn>
                <a:cxn ang="0">
                  <a:pos x="0" y="404"/>
                </a:cxn>
                <a:cxn ang="0">
                  <a:pos x="7" y="460"/>
                </a:cxn>
                <a:cxn ang="0">
                  <a:pos x="13" y="523"/>
                </a:cxn>
                <a:cxn ang="0">
                  <a:pos x="7" y="573"/>
                </a:cxn>
                <a:cxn ang="0">
                  <a:pos x="22" y="613"/>
                </a:cxn>
                <a:cxn ang="0">
                  <a:pos x="221" y="565"/>
                </a:cxn>
                <a:cxn ang="0">
                  <a:pos x="232" y="530"/>
                </a:cxn>
                <a:cxn ang="0">
                  <a:pos x="271" y="517"/>
                </a:cxn>
                <a:cxn ang="0">
                  <a:pos x="266" y="505"/>
                </a:cxn>
                <a:cxn ang="0">
                  <a:pos x="275" y="456"/>
                </a:cxn>
                <a:cxn ang="0">
                  <a:pos x="275" y="456"/>
                </a:cxn>
                <a:cxn ang="0">
                  <a:pos x="232" y="412"/>
                </a:cxn>
                <a:cxn ang="0">
                  <a:pos x="100" y="0"/>
                </a:cxn>
              </a:cxnLst>
              <a:rect l="0" t="0" r="r" b="b"/>
              <a:pathLst>
                <a:path w="275" h="613">
                  <a:moveTo>
                    <a:pt x="100" y="0"/>
                  </a:moveTo>
                  <a:lnTo>
                    <a:pt x="76" y="7"/>
                  </a:lnTo>
                  <a:lnTo>
                    <a:pt x="51" y="7"/>
                  </a:lnTo>
                  <a:lnTo>
                    <a:pt x="51" y="34"/>
                  </a:lnTo>
                  <a:lnTo>
                    <a:pt x="46" y="54"/>
                  </a:lnTo>
                  <a:lnTo>
                    <a:pt x="35" y="70"/>
                  </a:lnTo>
                  <a:lnTo>
                    <a:pt x="53" y="93"/>
                  </a:lnTo>
                  <a:lnTo>
                    <a:pt x="53" y="138"/>
                  </a:lnTo>
                  <a:lnTo>
                    <a:pt x="53" y="169"/>
                  </a:lnTo>
                  <a:lnTo>
                    <a:pt x="68" y="190"/>
                  </a:lnTo>
                  <a:lnTo>
                    <a:pt x="68" y="209"/>
                  </a:lnTo>
                  <a:lnTo>
                    <a:pt x="22" y="251"/>
                  </a:lnTo>
                  <a:lnTo>
                    <a:pt x="18" y="319"/>
                  </a:lnTo>
                  <a:lnTo>
                    <a:pt x="0" y="404"/>
                  </a:lnTo>
                  <a:lnTo>
                    <a:pt x="7" y="460"/>
                  </a:lnTo>
                  <a:lnTo>
                    <a:pt x="13" y="523"/>
                  </a:lnTo>
                  <a:lnTo>
                    <a:pt x="7" y="573"/>
                  </a:lnTo>
                  <a:lnTo>
                    <a:pt x="22" y="613"/>
                  </a:lnTo>
                  <a:lnTo>
                    <a:pt x="221" y="565"/>
                  </a:lnTo>
                  <a:lnTo>
                    <a:pt x="232" y="530"/>
                  </a:lnTo>
                  <a:lnTo>
                    <a:pt x="271" y="517"/>
                  </a:lnTo>
                  <a:lnTo>
                    <a:pt x="266" y="505"/>
                  </a:lnTo>
                  <a:lnTo>
                    <a:pt x="275" y="456"/>
                  </a:lnTo>
                  <a:lnTo>
                    <a:pt x="275" y="456"/>
                  </a:lnTo>
                  <a:lnTo>
                    <a:pt x="232" y="412"/>
                  </a:lnTo>
                  <a:lnTo>
                    <a:pt x="100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5" name="Freeform 26">
              <a:extLst>
                <a:ext uri="{FF2B5EF4-FFF2-40B4-BE49-F238E27FC236}">
                  <a16:creationId xmlns:a16="http://schemas.microsoft.com/office/drawing/2014/main" id="{10F673D2-04CF-4D5B-9213-78D062D4D59D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0238" y="1546225"/>
              <a:ext cx="163512" cy="150812"/>
            </a:xfrm>
            <a:custGeom>
              <a:avLst/>
              <a:gdLst/>
              <a:ahLst/>
              <a:cxnLst>
                <a:cxn ang="0">
                  <a:pos x="19" y="163"/>
                </a:cxn>
                <a:cxn ang="0">
                  <a:pos x="19" y="200"/>
                </a:cxn>
                <a:cxn ang="0">
                  <a:pos x="44" y="231"/>
                </a:cxn>
                <a:cxn ang="0">
                  <a:pos x="18" y="265"/>
                </a:cxn>
                <a:cxn ang="0">
                  <a:pos x="26" y="285"/>
                </a:cxn>
                <a:cxn ang="0">
                  <a:pos x="48" y="275"/>
                </a:cxn>
                <a:cxn ang="0">
                  <a:pos x="72" y="253"/>
                </a:cxn>
                <a:cxn ang="0">
                  <a:pos x="80" y="243"/>
                </a:cxn>
                <a:cxn ang="0">
                  <a:pos x="109" y="215"/>
                </a:cxn>
                <a:cxn ang="0">
                  <a:pos x="136" y="199"/>
                </a:cxn>
                <a:cxn ang="0">
                  <a:pos x="183" y="199"/>
                </a:cxn>
                <a:cxn ang="0">
                  <a:pos x="201" y="188"/>
                </a:cxn>
                <a:cxn ang="0">
                  <a:pos x="216" y="178"/>
                </a:cxn>
                <a:cxn ang="0">
                  <a:pos x="238" y="167"/>
                </a:cxn>
                <a:cxn ang="0">
                  <a:pos x="272" y="157"/>
                </a:cxn>
                <a:cxn ang="0">
                  <a:pos x="298" y="153"/>
                </a:cxn>
                <a:cxn ang="0">
                  <a:pos x="309" y="145"/>
                </a:cxn>
                <a:cxn ang="0">
                  <a:pos x="277" y="0"/>
                </a:cxn>
                <a:cxn ang="0">
                  <a:pos x="132" y="28"/>
                </a:cxn>
                <a:cxn ang="0">
                  <a:pos x="0" y="53"/>
                </a:cxn>
                <a:cxn ang="0">
                  <a:pos x="0" y="57"/>
                </a:cxn>
                <a:cxn ang="0">
                  <a:pos x="19" y="163"/>
                </a:cxn>
              </a:cxnLst>
              <a:rect l="0" t="0" r="r" b="b"/>
              <a:pathLst>
                <a:path w="309" h="285">
                  <a:moveTo>
                    <a:pt x="19" y="163"/>
                  </a:moveTo>
                  <a:lnTo>
                    <a:pt x="19" y="200"/>
                  </a:lnTo>
                  <a:lnTo>
                    <a:pt x="44" y="231"/>
                  </a:lnTo>
                  <a:lnTo>
                    <a:pt x="18" y="265"/>
                  </a:lnTo>
                  <a:lnTo>
                    <a:pt x="26" y="285"/>
                  </a:lnTo>
                  <a:lnTo>
                    <a:pt x="48" y="275"/>
                  </a:lnTo>
                  <a:lnTo>
                    <a:pt x="72" y="253"/>
                  </a:lnTo>
                  <a:lnTo>
                    <a:pt x="80" y="243"/>
                  </a:lnTo>
                  <a:lnTo>
                    <a:pt x="109" y="215"/>
                  </a:lnTo>
                  <a:lnTo>
                    <a:pt x="136" y="199"/>
                  </a:lnTo>
                  <a:lnTo>
                    <a:pt x="183" y="199"/>
                  </a:lnTo>
                  <a:lnTo>
                    <a:pt x="201" y="188"/>
                  </a:lnTo>
                  <a:lnTo>
                    <a:pt x="216" y="178"/>
                  </a:lnTo>
                  <a:lnTo>
                    <a:pt x="238" y="167"/>
                  </a:lnTo>
                  <a:lnTo>
                    <a:pt x="272" y="157"/>
                  </a:lnTo>
                  <a:lnTo>
                    <a:pt x="298" y="153"/>
                  </a:lnTo>
                  <a:lnTo>
                    <a:pt x="309" y="145"/>
                  </a:lnTo>
                  <a:lnTo>
                    <a:pt x="277" y="0"/>
                  </a:lnTo>
                  <a:lnTo>
                    <a:pt x="132" y="28"/>
                  </a:lnTo>
                  <a:lnTo>
                    <a:pt x="0" y="53"/>
                  </a:lnTo>
                  <a:lnTo>
                    <a:pt x="0" y="57"/>
                  </a:lnTo>
                  <a:lnTo>
                    <a:pt x="19" y="16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6" name="Freeform 27">
              <a:extLst>
                <a:ext uri="{FF2B5EF4-FFF2-40B4-BE49-F238E27FC236}">
                  <a16:creationId xmlns:a16="http://schemas.microsoft.com/office/drawing/2014/main" id="{8E361727-5E24-4B6E-B35B-408452CA808F}"/>
                </a:ext>
              </a:extLst>
            </p:cNvPr>
            <p:cNvSpPr>
              <a:spLocks/>
            </p:cNvSpPr>
            <p:nvPr/>
          </p:nvSpPr>
          <p:spPr bwMode="auto">
            <a:xfrm>
              <a:off x="7126288" y="1535113"/>
              <a:ext cx="69850" cy="87312"/>
            </a:xfrm>
            <a:custGeom>
              <a:avLst/>
              <a:gdLst/>
              <a:ahLst/>
              <a:cxnLst>
                <a:cxn ang="0">
                  <a:pos x="122" y="76"/>
                </a:cxn>
                <a:cxn ang="0">
                  <a:pos x="117" y="69"/>
                </a:cxn>
                <a:cxn ang="0">
                  <a:pos x="109" y="62"/>
                </a:cxn>
                <a:cxn ang="0">
                  <a:pos x="95" y="55"/>
                </a:cxn>
                <a:cxn ang="0">
                  <a:pos x="89" y="51"/>
                </a:cxn>
                <a:cxn ang="0">
                  <a:pos x="82" y="37"/>
                </a:cxn>
                <a:cxn ang="0">
                  <a:pos x="68" y="22"/>
                </a:cxn>
                <a:cxn ang="0">
                  <a:pos x="54" y="0"/>
                </a:cxn>
                <a:cxn ang="0">
                  <a:pos x="0" y="22"/>
                </a:cxn>
                <a:cxn ang="0">
                  <a:pos x="32" y="167"/>
                </a:cxn>
                <a:cxn ang="0">
                  <a:pos x="43" y="157"/>
                </a:cxn>
                <a:cxn ang="0">
                  <a:pos x="52" y="151"/>
                </a:cxn>
                <a:cxn ang="0">
                  <a:pos x="71" y="140"/>
                </a:cxn>
                <a:cxn ang="0">
                  <a:pos x="71" y="126"/>
                </a:cxn>
                <a:cxn ang="0">
                  <a:pos x="71" y="119"/>
                </a:cxn>
                <a:cxn ang="0">
                  <a:pos x="71" y="104"/>
                </a:cxn>
                <a:cxn ang="0">
                  <a:pos x="71" y="92"/>
                </a:cxn>
                <a:cxn ang="0">
                  <a:pos x="71" y="79"/>
                </a:cxn>
                <a:cxn ang="0">
                  <a:pos x="71" y="74"/>
                </a:cxn>
                <a:cxn ang="0">
                  <a:pos x="78" y="69"/>
                </a:cxn>
                <a:cxn ang="0">
                  <a:pos x="86" y="69"/>
                </a:cxn>
                <a:cxn ang="0">
                  <a:pos x="99" y="74"/>
                </a:cxn>
                <a:cxn ang="0">
                  <a:pos x="103" y="83"/>
                </a:cxn>
                <a:cxn ang="0">
                  <a:pos x="110" y="105"/>
                </a:cxn>
                <a:cxn ang="0">
                  <a:pos x="110" y="110"/>
                </a:cxn>
                <a:cxn ang="0">
                  <a:pos x="120" y="118"/>
                </a:cxn>
                <a:cxn ang="0">
                  <a:pos x="127" y="110"/>
                </a:cxn>
                <a:cxn ang="0">
                  <a:pos x="129" y="105"/>
                </a:cxn>
                <a:cxn ang="0">
                  <a:pos x="131" y="101"/>
                </a:cxn>
                <a:cxn ang="0">
                  <a:pos x="122" y="76"/>
                </a:cxn>
              </a:cxnLst>
              <a:rect l="0" t="0" r="r" b="b"/>
              <a:pathLst>
                <a:path w="131" h="167">
                  <a:moveTo>
                    <a:pt x="122" y="76"/>
                  </a:moveTo>
                  <a:lnTo>
                    <a:pt x="117" y="69"/>
                  </a:lnTo>
                  <a:lnTo>
                    <a:pt x="109" y="62"/>
                  </a:lnTo>
                  <a:lnTo>
                    <a:pt x="95" y="55"/>
                  </a:lnTo>
                  <a:lnTo>
                    <a:pt x="89" y="51"/>
                  </a:lnTo>
                  <a:lnTo>
                    <a:pt x="82" y="37"/>
                  </a:lnTo>
                  <a:lnTo>
                    <a:pt x="68" y="22"/>
                  </a:lnTo>
                  <a:lnTo>
                    <a:pt x="54" y="0"/>
                  </a:lnTo>
                  <a:lnTo>
                    <a:pt x="0" y="22"/>
                  </a:lnTo>
                  <a:lnTo>
                    <a:pt x="32" y="167"/>
                  </a:lnTo>
                  <a:lnTo>
                    <a:pt x="43" y="157"/>
                  </a:lnTo>
                  <a:lnTo>
                    <a:pt x="52" y="151"/>
                  </a:lnTo>
                  <a:lnTo>
                    <a:pt x="71" y="140"/>
                  </a:lnTo>
                  <a:lnTo>
                    <a:pt x="71" y="126"/>
                  </a:lnTo>
                  <a:lnTo>
                    <a:pt x="71" y="119"/>
                  </a:lnTo>
                  <a:lnTo>
                    <a:pt x="71" y="104"/>
                  </a:lnTo>
                  <a:lnTo>
                    <a:pt x="71" y="92"/>
                  </a:lnTo>
                  <a:lnTo>
                    <a:pt x="71" y="79"/>
                  </a:lnTo>
                  <a:lnTo>
                    <a:pt x="71" y="74"/>
                  </a:lnTo>
                  <a:lnTo>
                    <a:pt x="78" y="69"/>
                  </a:lnTo>
                  <a:lnTo>
                    <a:pt x="86" y="69"/>
                  </a:lnTo>
                  <a:lnTo>
                    <a:pt x="99" y="74"/>
                  </a:lnTo>
                  <a:lnTo>
                    <a:pt x="103" y="83"/>
                  </a:lnTo>
                  <a:lnTo>
                    <a:pt x="110" y="105"/>
                  </a:lnTo>
                  <a:lnTo>
                    <a:pt x="110" y="110"/>
                  </a:lnTo>
                  <a:lnTo>
                    <a:pt x="120" y="118"/>
                  </a:lnTo>
                  <a:lnTo>
                    <a:pt x="127" y="110"/>
                  </a:lnTo>
                  <a:lnTo>
                    <a:pt x="129" y="105"/>
                  </a:lnTo>
                  <a:lnTo>
                    <a:pt x="131" y="101"/>
                  </a:lnTo>
                  <a:lnTo>
                    <a:pt x="122" y="7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7" name="Freeform 28">
              <a:extLst>
                <a:ext uri="{FF2B5EF4-FFF2-40B4-BE49-F238E27FC236}">
                  <a16:creationId xmlns:a16="http://schemas.microsoft.com/office/drawing/2014/main" id="{31D03290-6F6F-4EC3-9F3B-90A1788AB261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0238" y="1427163"/>
              <a:ext cx="314325" cy="161925"/>
            </a:xfrm>
            <a:custGeom>
              <a:avLst/>
              <a:gdLst/>
              <a:ahLst/>
              <a:cxnLst>
                <a:cxn ang="0">
                  <a:pos x="576" y="181"/>
                </a:cxn>
                <a:cxn ang="0">
                  <a:pos x="556" y="161"/>
                </a:cxn>
                <a:cxn ang="0">
                  <a:pos x="530" y="142"/>
                </a:cxn>
                <a:cxn ang="0">
                  <a:pos x="534" y="159"/>
                </a:cxn>
                <a:cxn ang="0">
                  <a:pos x="558" y="192"/>
                </a:cxn>
                <a:cxn ang="0">
                  <a:pos x="523" y="203"/>
                </a:cxn>
                <a:cxn ang="0">
                  <a:pos x="478" y="207"/>
                </a:cxn>
                <a:cxn ang="0">
                  <a:pos x="466" y="193"/>
                </a:cxn>
                <a:cxn ang="0">
                  <a:pos x="444" y="177"/>
                </a:cxn>
                <a:cxn ang="0">
                  <a:pos x="444" y="149"/>
                </a:cxn>
                <a:cxn ang="0">
                  <a:pos x="401" y="120"/>
                </a:cxn>
                <a:cxn ang="0">
                  <a:pos x="376" y="120"/>
                </a:cxn>
                <a:cxn ang="0">
                  <a:pos x="372" y="92"/>
                </a:cxn>
                <a:cxn ang="0">
                  <a:pos x="391" y="70"/>
                </a:cxn>
                <a:cxn ang="0">
                  <a:pos x="417" y="52"/>
                </a:cxn>
                <a:cxn ang="0">
                  <a:pos x="415" y="36"/>
                </a:cxn>
                <a:cxn ang="0">
                  <a:pos x="394" y="36"/>
                </a:cxn>
                <a:cxn ang="0">
                  <a:pos x="372" y="0"/>
                </a:cxn>
                <a:cxn ang="0">
                  <a:pos x="322" y="48"/>
                </a:cxn>
                <a:cxn ang="0">
                  <a:pos x="0" y="111"/>
                </a:cxn>
                <a:cxn ang="0">
                  <a:pos x="0" y="278"/>
                </a:cxn>
                <a:cxn ang="0">
                  <a:pos x="277" y="225"/>
                </a:cxn>
                <a:cxn ang="0">
                  <a:pos x="345" y="225"/>
                </a:cxn>
                <a:cxn ang="0">
                  <a:pos x="366" y="254"/>
                </a:cxn>
                <a:cxn ang="0">
                  <a:pos x="386" y="265"/>
                </a:cxn>
                <a:cxn ang="0">
                  <a:pos x="399" y="279"/>
                </a:cxn>
                <a:cxn ang="0">
                  <a:pos x="408" y="306"/>
                </a:cxn>
                <a:cxn ang="0">
                  <a:pos x="422" y="306"/>
                </a:cxn>
                <a:cxn ang="0">
                  <a:pos x="435" y="274"/>
                </a:cxn>
                <a:cxn ang="0">
                  <a:pos x="453" y="247"/>
                </a:cxn>
                <a:cxn ang="0">
                  <a:pos x="473" y="252"/>
                </a:cxn>
                <a:cxn ang="0">
                  <a:pos x="477" y="281"/>
                </a:cxn>
                <a:cxn ang="0">
                  <a:pos x="503" y="256"/>
                </a:cxn>
                <a:cxn ang="0">
                  <a:pos x="519" y="247"/>
                </a:cxn>
                <a:cxn ang="0">
                  <a:pos x="553" y="239"/>
                </a:cxn>
                <a:cxn ang="0">
                  <a:pos x="581" y="221"/>
                </a:cxn>
                <a:cxn ang="0">
                  <a:pos x="595" y="199"/>
                </a:cxn>
              </a:cxnLst>
              <a:rect l="0" t="0" r="r" b="b"/>
              <a:pathLst>
                <a:path w="595" h="306">
                  <a:moveTo>
                    <a:pt x="587" y="192"/>
                  </a:moveTo>
                  <a:lnTo>
                    <a:pt x="576" y="181"/>
                  </a:lnTo>
                  <a:lnTo>
                    <a:pt x="569" y="172"/>
                  </a:lnTo>
                  <a:lnTo>
                    <a:pt x="556" y="161"/>
                  </a:lnTo>
                  <a:lnTo>
                    <a:pt x="538" y="149"/>
                  </a:lnTo>
                  <a:lnTo>
                    <a:pt x="530" y="142"/>
                  </a:lnTo>
                  <a:lnTo>
                    <a:pt x="527" y="150"/>
                  </a:lnTo>
                  <a:lnTo>
                    <a:pt x="534" y="159"/>
                  </a:lnTo>
                  <a:lnTo>
                    <a:pt x="548" y="179"/>
                  </a:lnTo>
                  <a:lnTo>
                    <a:pt x="558" y="192"/>
                  </a:lnTo>
                  <a:lnTo>
                    <a:pt x="545" y="203"/>
                  </a:lnTo>
                  <a:lnTo>
                    <a:pt x="523" y="203"/>
                  </a:lnTo>
                  <a:lnTo>
                    <a:pt x="488" y="217"/>
                  </a:lnTo>
                  <a:lnTo>
                    <a:pt x="478" y="207"/>
                  </a:lnTo>
                  <a:lnTo>
                    <a:pt x="474" y="199"/>
                  </a:lnTo>
                  <a:lnTo>
                    <a:pt x="466" y="193"/>
                  </a:lnTo>
                  <a:lnTo>
                    <a:pt x="455" y="184"/>
                  </a:lnTo>
                  <a:lnTo>
                    <a:pt x="444" y="177"/>
                  </a:lnTo>
                  <a:lnTo>
                    <a:pt x="452" y="164"/>
                  </a:lnTo>
                  <a:lnTo>
                    <a:pt x="444" y="149"/>
                  </a:lnTo>
                  <a:lnTo>
                    <a:pt x="426" y="134"/>
                  </a:lnTo>
                  <a:lnTo>
                    <a:pt x="401" y="120"/>
                  </a:lnTo>
                  <a:lnTo>
                    <a:pt x="387" y="124"/>
                  </a:lnTo>
                  <a:lnTo>
                    <a:pt x="376" y="120"/>
                  </a:lnTo>
                  <a:lnTo>
                    <a:pt x="372" y="111"/>
                  </a:lnTo>
                  <a:lnTo>
                    <a:pt x="372" y="92"/>
                  </a:lnTo>
                  <a:lnTo>
                    <a:pt x="380" y="78"/>
                  </a:lnTo>
                  <a:lnTo>
                    <a:pt x="391" y="70"/>
                  </a:lnTo>
                  <a:lnTo>
                    <a:pt x="404" y="60"/>
                  </a:lnTo>
                  <a:lnTo>
                    <a:pt x="417" y="52"/>
                  </a:lnTo>
                  <a:lnTo>
                    <a:pt x="422" y="42"/>
                  </a:lnTo>
                  <a:lnTo>
                    <a:pt x="415" y="36"/>
                  </a:lnTo>
                  <a:lnTo>
                    <a:pt x="402" y="36"/>
                  </a:lnTo>
                  <a:lnTo>
                    <a:pt x="394" y="36"/>
                  </a:lnTo>
                  <a:lnTo>
                    <a:pt x="381" y="17"/>
                  </a:lnTo>
                  <a:lnTo>
                    <a:pt x="372" y="0"/>
                  </a:lnTo>
                  <a:lnTo>
                    <a:pt x="333" y="13"/>
                  </a:lnTo>
                  <a:lnTo>
                    <a:pt x="322" y="48"/>
                  </a:lnTo>
                  <a:lnTo>
                    <a:pt x="123" y="96"/>
                  </a:lnTo>
                  <a:lnTo>
                    <a:pt x="0" y="111"/>
                  </a:lnTo>
                  <a:lnTo>
                    <a:pt x="0" y="181"/>
                  </a:lnTo>
                  <a:lnTo>
                    <a:pt x="0" y="278"/>
                  </a:lnTo>
                  <a:lnTo>
                    <a:pt x="132" y="253"/>
                  </a:lnTo>
                  <a:lnTo>
                    <a:pt x="277" y="225"/>
                  </a:lnTo>
                  <a:lnTo>
                    <a:pt x="331" y="203"/>
                  </a:lnTo>
                  <a:lnTo>
                    <a:pt x="345" y="225"/>
                  </a:lnTo>
                  <a:lnTo>
                    <a:pt x="359" y="240"/>
                  </a:lnTo>
                  <a:lnTo>
                    <a:pt x="366" y="254"/>
                  </a:lnTo>
                  <a:lnTo>
                    <a:pt x="372" y="258"/>
                  </a:lnTo>
                  <a:lnTo>
                    <a:pt x="386" y="265"/>
                  </a:lnTo>
                  <a:lnTo>
                    <a:pt x="394" y="272"/>
                  </a:lnTo>
                  <a:lnTo>
                    <a:pt x="399" y="279"/>
                  </a:lnTo>
                  <a:lnTo>
                    <a:pt x="408" y="304"/>
                  </a:lnTo>
                  <a:lnTo>
                    <a:pt x="408" y="306"/>
                  </a:lnTo>
                  <a:lnTo>
                    <a:pt x="415" y="306"/>
                  </a:lnTo>
                  <a:lnTo>
                    <a:pt x="422" y="306"/>
                  </a:lnTo>
                  <a:lnTo>
                    <a:pt x="435" y="292"/>
                  </a:lnTo>
                  <a:lnTo>
                    <a:pt x="435" y="274"/>
                  </a:lnTo>
                  <a:lnTo>
                    <a:pt x="448" y="258"/>
                  </a:lnTo>
                  <a:lnTo>
                    <a:pt x="453" y="247"/>
                  </a:lnTo>
                  <a:lnTo>
                    <a:pt x="465" y="239"/>
                  </a:lnTo>
                  <a:lnTo>
                    <a:pt x="473" y="252"/>
                  </a:lnTo>
                  <a:lnTo>
                    <a:pt x="477" y="272"/>
                  </a:lnTo>
                  <a:lnTo>
                    <a:pt x="477" y="281"/>
                  </a:lnTo>
                  <a:lnTo>
                    <a:pt x="494" y="272"/>
                  </a:lnTo>
                  <a:lnTo>
                    <a:pt x="503" y="256"/>
                  </a:lnTo>
                  <a:lnTo>
                    <a:pt x="503" y="247"/>
                  </a:lnTo>
                  <a:lnTo>
                    <a:pt x="519" y="247"/>
                  </a:lnTo>
                  <a:lnTo>
                    <a:pt x="533" y="239"/>
                  </a:lnTo>
                  <a:lnTo>
                    <a:pt x="553" y="239"/>
                  </a:lnTo>
                  <a:lnTo>
                    <a:pt x="565" y="225"/>
                  </a:lnTo>
                  <a:lnTo>
                    <a:pt x="581" y="221"/>
                  </a:lnTo>
                  <a:lnTo>
                    <a:pt x="592" y="213"/>
                  </a:lnTo>
                  <a:lnTo>
                    <a:pt x="595" y="199"/>
                  </a:lnTo>
                  <a:lnTo>
                    <a:pt x="587" y="192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8" name="Freeform 29">
              <a:extLst>
                <a:ext uri="{FF2B5EF4-FFF2-40B4-BE49-F238E27FC236}">
                  <a16:creationId xmlns:a16="http://schemas.microsoft.com/office/drawing/2014/main" id="{7A3B98DE-8A9F-4482-B531-A2BF634E43FE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4713" y="1577975"/>
              <a:ext cx="30162" cy="20637"/>
            </a:xfrm>
            <a:custGeom>
              <a:avLst/>
              <a:gdLst/>
              <a:ahLst/>
              <a:cxnLst>
                <a:cxn ang="0">
                  <a:pos x="13" y="38"/>
                </a:cxn>
                <a:cxn ang="0">
                  <a:pos x="31" y="38"/>
                </a:cxn>
                <a:cxn ang="0">
                  <a:pos x="46" y="24"/>
                </a:cxn>
                <a:cxn ang="0">
                  <a:pos x="56" y="16"/>
                </a:cxn>
                <a:cxn ang="0">
                  <a:pos x="35" y="6"/>
                </a:cxn>
                <a:cxn ang="0">
                  <a:pos x="35" y="6"/>
                </a:cxn>
                <a:cxn ang="0">
                  <a:pos x="27" y="2"/>
                </a:cxn>
                <a:cxn ang="0">
                  <a:pos x="21" y="0"/>
                </a:cxn>
                <a:cxn ang="0">
                  <a:pos x="20" y="0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0" y="29"/>
                </a:cxn>
                <a:cxn ang="0">
                  <a:pos x="13" y="38"/>
                </a:cxn>
              </a:cxnLst>
              <a:rect l="0" t="0" r="r" b="b"/>
              <a:pathLst>
                <a:path w="56" h="38">
                  <a:moveTo>
                    <a:pt x="13" y="38"/>
                  </a:moveTo>
                  <a:lnTo>
                    <a:pt x="31" y="38"/>
                  </a:lnTo>
                  <a:lnTo>
                    <a:pt x="46" y="24"/>
                  </a:lnTo>
                  <a:lnTo>
                    <a:pt x="56" y="16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27" y="2"/>
                  </a:lnTo>
                  <a:lnTo>
                    <a:pt x="21" y="0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0" y="29"/>
                  </a:lnTo>
                  <a:lnTo>
                    <a:pt x="13" y="3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9" name="Freeform 30">
              <a:extLst>
                <a:ext uri="{FF2B5EF4-FFF2-40B4-BE49-F238E27FC236}">
                  <a16:creationId xmlns:a16="http://schemas.microsoft.com/office/drawing/2014/main" id="{83E59EB6-2F3B-419E-AEBB-97CBCC0A665F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9588" y="1685925"/>
              <a:ext cx="120650" cy="274637"/>
            </a:xfrm>
            <a:custGeom>
              <a:avLst/>
              <a:gdLst/>
              <a:ahLst/>
              <a:cxnLst>
                <a:cxn ang="0">
                  <a:pos x="198" y="71"/>
                </a:cxn>
                <a:cxn ang="0">
                  <a:pos x="198" y="52"/>
                </a:cxn>
                <a:cxn ang="0">
                  <a:pos x="186" y="36"/>
                </a:cxn>
                <a:cxn ang="0">
                  <a:pos x="115" y="14"/>
                </a:cxn>
                <a:cxn ang="0">
                  <a:pos x="41" y="0"/>
                </a:cxn>
                <a:cxn ang="0">
                  <a:pos x="37" y="14"/>
                </a:cxn>
                <a:cxn ang="0">
                  <a:pos x="32" y="36"/>
                </a:cxn>
                <a:cxn ang="0">
                  <a:pos x="18" y="50"/>
                </a:cxn>
                <a:cxn ang="0">
                  <a:pos x="7" y="77"/>
                </a:cxn>
                <a:cxn ang="0">
                  <a:pos x="9" y="110"/>
                </a:cxn>
                <a:cxn ang="0">
                  <a:pos x="11" y="138"/>
                </a:cxn>
                <a:cxn ang="0">
                  <a:pos x="8" y="167"/>
                </a:cxn>
                <a:cxn ang="0">
                  <a:pos x="26" y="177"/>
                </a:cxn>
                <a:cxn ang="0">
                  <a:pos x="43" y="188"/>
                </a:cxn>
                <a:cxn ang="0">
                  <a:pos x="57" y="211"/>
                </a:cxn>
                <a:cxn ang="0">
                  <a:pos x="79" y="231"/>
                </a:cxn>
                <a:cxn ang="0">
                  <a:pos x="108" y="250"/>
                </a:cxn>
                <a:cxn ang="0">
                  <a:pos x="108" y="260"/>
                </a:cxn>
                <a:cxn ang="0">
                  <a:pos x="93" y="292"/>
                </a:cxn>
                <a:cxn ang="0">
                  <a:pos x="55" y="321"/>
                </a:cxn>
                <a:cxn ang="0">
                  <a:pos x="15" y="351"/>
                </a:cxn>
                <a:cxn ang="0">
                  <a:pos x="5" y="369"/>
                </a:cxn>
                <a:cxn ang="0">
                  <a:pos x="0" y="397"/>
                </a:cxn>
                <a:cxn ang="0">
                  <a:pos x="3" y="414"/>
                </a:cxn>
                <a:cxn ang="0">
                  <a:pos x="14" y="435"/>
                </a:cxn>
                <a:cxn ang="0">
                  <a:pos x="40" y="456"/>
                </a:cxn>
                <a:cxn ang="0">
                  <a:pos x="62" y="465"/>
                </a:cxn>
                <a:cxn ang="0">
                  <a:pos x="83" y="475"/>
                </a:cxn>
                <a:cxn ang="0">
                  <a:pos x="102" y="469"/>
                </a:cxn>
                <a:cxn ang="0">
                  <a:pos x="127" y="475"/>
                </a:cxn>
                <a:cxn ang="0">
                  <a:pos x="136" y="475"/>
                </a:cxn>
                <a:cxn ang="0">
                  <a:pos x="129" y="493"/>
                </a:cxn>
                <a:cxn ang="0">
                  <a:pos x="130" y="512"/>
                </a:cxn>
                <a:cxn ang="0">
                  <a:pos x="136" y="518"/>
                </a:cxn>
                <a:cxn ang="0">
                  <a:pos x="144" y="518"/>
                </a:cxn>
                <a:cxn ang="0">
                  <a:pos x="148" y="482"/>
                </a:cxn>
                <a:cxn ang="0">
                  <a:pos x="152" y="469"/>
                </a:cxn>
                <a:cxn ang="0">
                  <a:pos x="166" y="453"/>
                </a:cxn>
                <a:cxn ang="0">
                  <a:pos x="191" y="426"/>
                </a:cxn>
                <a:cxn ang="0">
                  <a:pos x="200" y="383"/>
                </a:cxn>
                <a:cxn ang="0">
                  <a:pos x="200" y="358"/>
                </a:cxn>
                <a:cxn ang="0">
                  <a:pos x="218" y="338"/>
                </a:cxn>
                <a:cxn ang="0">
                  <a:pos x="222" y="292"/>
                </a:cxn>
                <a:cxn ang="0">
                  <a:pos x="229" y="264"/>
                </a:cxn>
                <a:cxn ang="0">
                  <a:pos x="229" y="221"/>
                </a:cxn>
                <a:cxn ang="0">
                  <a:pos x="229" y="196"/>
                </a:cxn>
                <a:cxn ang="0">
                  <a:pos x="218" y="167"/>
                </a:cxn>
                <a:cxn ang="0">
                  <a:pos x="195" y="161"/>
                </a:cxn>
                <a:cxn ang="0">
                  <a:pos x="184" y="161"/>
                </a:cxn>
                <a:cxn ang="0">
                  <a:pos x="186" y="136"/>
                </a:cxn>
                <a:cxn ang="0">
                  <a:pos x="202" y="110"/>
                </a:cxn>
                <a:cxn ang="0">
                  <a:pos x="211" y="97"/>
                </a:cxn>
                <a:cxn ang="0">
                  <a:pos x="205" y="95"/>
                </a:cxn>
                <a:cxn ang="0">
                  <a:pos x="198" y="71"/>
                </a:cxn>
              </a:cxnLst>
              <a:rect l="0" t="0" r="r" b="b"/>
              <a:pathLst>
                <a:path w="229" h="518">
                  <a:moveTo>
                    <a:pt x="198" y="71"/>
                  </a:moveTo>
                  <a:lnTo>
                    <a:pt x="198" y="52"/>
                  </a:lnTo>
                  <a:lnTo>
                    <a:pt x="186" y="36"/>
                  </a:lnTo>
                  <a:lnTo>
                    <a:pt x="115" y="14"/>
                  </a:lnTo>
                  <a:lnTo>
                    <a:pt x="41" y="0"/>
                  </a:lnTo>
                  <a:lnTo>
                    <a:pt x="37" y="14"/>
                  </a:lnTo>
                  <a:lnTo>
                    <a:pt x="32" y="36"/>
                  </a:lnTo>
                  <a:lnTo>
                    <a:pt x="18" y="50"/>
                  </a:lnTo>
                  <a:lnTo>
                    <a:pt x="7" y="77"/>
                  </a:lnTo>
                  <a:lnTo>
                    <a:pt x="9" y="110"/>
                  </a:lnTo>
                  <a:lnTo>
                    <a:pt x="11" y="138"/>
                  </a:lnTo>
                  <a:lnTo>
                    <a:pt x="8" y="167"/>
                  </a:lnTo>
                  <a:lnTo>
                    <a:pt x="26" y="177"/>
                  </a:lnTo>
                  <a:lnTo>
                    <a:pt x="43" y="188"/>
                  </a:lnTo>
                  <a:lnTo>
                    <a:pt x="57" y="211"/>
                  </a:lnTo>
                  <a:lnTo>
                    <a:pt x="79" y="231"/>
                  </a:lnTo>
                  <a:lnTo>
                    <a:pt x="108" y="250"/>
                  </a:lnTo>
                  <a:lnTo>
                    <a:pt x="108" y="260"/>
                  </a:lnTo>
                  <a:lnTo>
                    <a:pt x="93" y="292"/>
                  </a:lnTo>
                  <a:lnTo>
                    <a:pt x="55" y="321"/>
                  </a:lnTo>
                  <a:lnTo>
                    <a:pt x="15" y="351"/>
                  </a:lnTo>
                  <a:lnTo>
                    <a:pt x="5" y="369"/>
                  </a:lnTo>
                  <a:lnTo>
                    <a:pt x="0" y="397"/>
                  </a:lnTo>
                  <a:lnTo>
                    <a:pt x="3" y="414"/>
                  </a:lnTo>
                  <a:lnTo>
                    <a:pt x="14" y="435"/>
                  </a:lnTo>
                  <a:lnTo>
                    <a:pt x="40" y="456"/>
                  </a:lnTo>
                  <a:lnTo>
                    <a:pt x="62" y="465"/>
                  </a:lnTo>
                  <a:lnTo>
                    <a:pt x="83" y="475"/>
                  </a:lnTo>
                  <a:lnTo>
                    <a:pt x="102" y="469"/>
                  </a:lnTo>
                  <a:lnTo>
                    <a:pt x="127" y="475"/>
                  </a:lnTo>
                  <a:lnTo>
                    <a:pt x="136" y="475"/>
                  </a:lnTo>
                  <a:lnTo>
                    <a:pt x="129" y="493"/>
                  </a:lnTo>
                  <a:lnTo>
                    <a:pt x="130" y="512"/>
                  </a:lnTo>
                  <a:lnTo>
                    <a:pt x="136" y="518"/>
                  </a:lnTo>
                  <a:lnTo>
                    <a:pt x="144" y="518"/>
                  </a:lnTo>
                  <a:lnTo>
                    <a:pt x="148" y="482"/>
                  </a:lnTo>
                  <a:lnTo>
                    <a:pt x="152" y="469"/>
                  </a:lnTo>
                  <a:lnTo>
                    <a:pt x="166" y="453"/>
                  </a:lnTo>
                  <a:lnTo>
                    <a:pt x="191" y="426"/>
                  </a:lnTo>
                  <a:lnTo>
                    <a:pt x="200" y="383"/>
                  </a:lnTo>
                  <a:lnTo>
                    <a:pt x="200" y="358"/>
                  </a:lnTo>
                  <a:lnTo>
                    <a:pt x="218" y="338"/>
                  </a:lnTo>
                  <a:lnTo>
                    <a:pt x="222" y="292"/>
                  </a:lnTo>
                  <a:lnTo>
                    <a:pt x="229" y="264"/>
                  </a:lnTo>
                  <a:lnTo>
                    <a:pt x="229" y="221"/>
                  </a:lnTo>
                  <a:lnTo>
                    <a:pt x="229" y="196"/>
                  </a:lnTo>
                  <a:lnTo>
                    <a:pt x="218" y="167"/>
                  </a:lnTo>
                  <a:lnTo>
                    <a:pt x="195" y="161"/>
                  </a:lnTo>
                  <a:lnTo>
                    <a:pt x="184" y="161"/>
                  </a:lnTo>
                  <a:lnTo>
                    <a:pt x="186" y="136"/>
                  </a:lnTo>
                  <a:lnTo>
                    <a:pt x="202" y="110"/>
                  </a:lnTo>
                  <a:lnTo>
                    <a:pt x="211" y="97"/>
                  </a:lnTo>
                  <a:lnTo>
                    <a:pt x="205" y="95"/>
                  </a:lnTo>
                  <a:lnTo>
                    <a:pt x="198" y="7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0" name="Freeform 31">
              <a:extLst>
                <a:ext uri="{FF2B5EF4-FFF2-40B4-BE49-F238E27FC236}">
                  <a16:creationId xmlns:a16="http://schemas.microsoft.com/office/drawing/2014/main" id="{27986E2C-563B-4E09-B7F9-DC2F73E2BA47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5775" y="1874838"/>
              <a:ext cx="93662" cy="157162"/>
            </a:xfrm>
            <a:custGeom>
              <a:avLst/>
              <a:gdLst/>
              <a:ahLst/>
              <a:cxnLst>
                <a:cxn ang="0">
                  <a:pos x="46" y="57"/>
                </a:cxn>
                <a:cxn ang="0">
                  <a:pos x="43" y="40"/>
                </a:cxn>
                <a:cxn ang="0">
                  <a:pos x="48" y="12"/>
                </a:cxn>
                <a:cxn ang="0">
                  <a:pos x="52" y="4"/>
                </a:cxn>
                <a:cxn ang="0">
                  <a:pos x="47" y="0"/>
                </a:cxn>
                <a:cxn ang="0">
                  <a:pos x="27" y="0"/>
                </a:cxn>
                <a:cxn ang="0">
                  <a:pos x="21" y="0"/>
                </a:cxn>
                <a:cxn ang="0">
                  <a:pos x="7" y="11"/>
                </a:cxn>
                <a:cxn ang="0">
                  <a:pos x="0" y="29"/>
                </a:cxn>
                <a:cxn ang="0">
                  <a:pos x="64" y="296"/>
                </a:cxn>
                <a:cxn ang="0">
                  <a:pos x="176" y="279"/>
                </a:cxn>
                <a:cxn ang="0">
                  <a:pos x="169" y="241"/>
                </a:cxn>
                <a:cxn ang="0">
                  <a:pos x="157" y="219"/>
                </a:cxn>
                <a:cxn ang="0">
                  <a:pos x="145" y="205"/>
                </a:cxn>
                <a:cxn ang="0">
                  <a:pos x="136" y="201"/>
                </a:cxn>
                <a:cxn ang="0">
                  <a:pos x="122" y="189"/>
                </a:cxn>
                <a:cxn ang="0">
                  <a:pos x="107" y="173"/>
                </a:cxn>
                <a:cxn ang="0">
                  <a:pos x="94" y="155"/>
                </a:cxn>
                <a:cxn ang="0">
                  <a:pos x="83" y="130"/>
                </a:cxn>
                <a:cxn ang="0">
                  <a:pos x="70" y="108"/>
                </a:cxn>
                <a:cxn ang="0">
                  <a:pos x="82" y="97"/>
                </a:cxn>
                <a:cxn ang="0">
                  <a:pos x="57" y="78"/>
                </a:cxn>
                <a:cxn ang="0">
                  <a:pos x="46" y="57"/>
                </a:cxn>
              </a:cxnLst>
              <a:rect l="0" t="0" r="r" b="b"/>
              <a:pathLst>
                <a:path w="176" h="296">
                  <a:moveTo>
                    <a:pt x="46" y="57"/>
                  </a:moveTo>
                  <a:lnTo>
                    <a:pt x="43" y="40"/>
                  </a:lnTo>
                  <a:lnTo>
                    <a:pt x="48" y="12"/>
                  </a:lnTo>
                  <a:lnTo>
                    <a:pt x="52" y="4"/>
                  </a:lnTo>
                  <a:lnTo>
                    <a:pt x="47" y="0"/>
                  </a:lnTo>
                  <a:lnTo>
                    <a:pt x="27" y="0"/>
                  </a:lnTo>
                  <a:lnTo>
                    <a:pt x="21" y="0"/>
                  </a:lnTo>
                  <a:lnTo>
                    <a:pt x="7" y="11"/>
                  </a:lnTo>
                  <a:lnTo>
                    <a:pt x="0" y="29"/>
                  </a:lnTo>
                  <a:lnTo>
                    <a:pt x="64" y="296"/>
                  </a:lnTo>
                  <a:lnTo>
                    <a:pt x="176" y="279"/>
                  </a:lnTo>
                  <a:lnTo>
                    <a:pt x="169" y="241"/>
                  </a:lnTo>
                  <a:lnTo>
                    <a:pt x="157" y="219"/>
                  </a:lnTo>
                  <a:lnTo>
                    <a:pt x="145" y="205"/>
                  </a:lnTo>
                  <a:lnTo>
                    <a:pt x="136" y="201"/>
                  </a:lnTo>
                  <a:lnTo>
                    <a:pt x="122" y="189"/>
                  </a:lnTo>
                  <a:lnTo>
                    <a:pt x="107" y="173"/>
                  </a:lnTo>
                  <a:lnTo>
                    <a:pt x="94" y="155"/>
                  </a:lnTo>
                  <a:lnTo>
                    <a:pt x="83" y="130"/>
                  </a:lnTo>
                  <a:lnTo>
                    <a:pt x="70" y="108"/>
                  </a:lnTo>
                  <a:lnTo>
                    <a:pt x="82" y="97"/>
                  </a:lnTo>
                  <a:lnTo>
                    <a:pt x="57" y="78"/>
                  </a:lnTo>
                  <a:lnTo>
                    <a:pt x="46" y="5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1" name="Freeform 32">
              <a:extLst>
                <a:ext uri="{FF2B5EF4-FFF2-40B4-BE49-F238E27FC236}">
                  <a16:creationId xmlns:a16="http://schemas.microsoft.com/office/drawing/2014/main" id="{727DEC15-CA5B-44A5-8843-55A5CB9C7D34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0638" y="1612900"/>
              <a:ext cx="546100" cy="354012"/>
            </a:xfrm>
            <a:custGeom>
              <a:avLst/>
              <a:gdLst/>
              <a:ahLst/>
              <a:cxnLst>
                <a:cxn ang="0">
                  <a:pos x="901" y="497"/>
                </a:cxn>
                <a:cxn ang="0">
                  <a:pos x="907" y="497"/>
                </a:cxn>
                <a:cxn ang="0">
                  <a:pos x="927" y="497"/>
                </a:cxn>
                <a:cxn ang="0">
                  <a:pos x="932" y="501"/>
                </a:cxn>
                <a:cxn ang="0">
                  <a:pos x="938" y="491"/>
                </a:cxn>
                <a:cxn ang="0">
                  <a:pos x="978" y="461"/>
                </a:cxn>
                <a:cxn ang="0">
                  <a:pos x="1016" y="432"/>
                </a:cxn>
                <a:cxn ang="0">
                  <a:pos x="1031" y="400"/>
                </a:cxn>
                <a:cxn ang="0">
                  <a:pos x="1031" y="390"/>
                </a:cxn>
                <a:cxn ang="0">
                  <a:pos x="1002" y="371"/>
                </a:cxn>
                <a:cxn ang="0">
                  <a:pos x="980" y="351"/>
                </a:cxn>
                <a:cxn ang="0">
                  <a:pos x="966" y="328"/>
                </a:cxn>
                <a:cxn ang="0">
                  <a:pos x="949" y="317"/>
                </a:cxn>
                <a:cxn ang="0">
                  <a:pos x="931" y="307"/>
                </a:cxn>
                <a:cxn ang="0">
                  <a:pos x="934" y="278"/>
                </a:cxn>
                <a:cxn ang="0">
                  <a:pos x="932" y="250"/>
                </a:cxn>
                <a:cxn ang="0">
                  <a:pos x="930" y="217"/>
                </a:cxn>
                <a:cxn ang="0">
                  <a:pos x="941" y="190"/>
                </a:cxn>
                <a:cxn ang="0">
                  <a:pos x="955" y="176"/>
                </a:cxn>
                <a:cxn ang="0">
                  <a:pos x="960" y="154"/>
                </a:cxn>
                <a:cxn ang="0">
                  <a:pos x="964" y="140"/>
                </a:cxn>
                <a:cxn ang="0">
                  <a:pos x="978" y="114"/>
                </a:cxn>
                <a:cxn ang="0">
                  <a:pos x="962" y="103"/>
                </a:cxn>
                <a:cxn ang="0">
                  <a:pos x="946" y="101"/>
                </a:cxn>
                <a:cxn ang="0">
                  <a:pos x="931" y="92"/>
                </a:cxn>
                <a:cxn ang="0">
                  <a:pos x="910" y="57"/>
                </a:cxn>
                <a:cxn ang="0">
                  <a:pos x="887" y="33"/>
                </a:cxn>
                <a:cxn ang="0">
                  <a:pos x="842" y="0"/>
                </a:cxn>
                <a:cxn ang="0">
                  <a:pos x="130" y="129"/>
                </a:cxn>
                <a:cxn ang="0">
                  <a:pos x="116" y="75"/>
                </a:cxn>
                <a:cxn ang="0">
                  <a:pos x="82" y="99"/>
                </a:cxn>
                <a:cxn ang="0">
                  <a:pos x="55" y="117"/>
                </a:cxn>
                <a:cxn ang="0">
                  <a:pos x="25" y="137"/>
                </a:cxn>
                <a:cxn ang="0">
                  <a:pos x="0" y="157"/>
                </a:cxn>
                <a:cxn ang="0">
                  <a:pos x="83" y="669"/>
                </a:cxn>
                <a:cxn ang="0">
                  <a:pos x="880" y="526"/>
                </a:cxn>
                <a:cxn ang="0">
                  <a:pos x="887" y="508"/>
                </a:cxn>
                <a:cxn ang="0">
                  <a:pos x="901" y="497"/>
                </a:cxn>
              </a:cxnLst>
              <a:rect l="0" t="0" r="r" b="b"/>
              <a:pathLst>
                <a:path w="1031" h="669">
                  <a:moveTo>
                    <a:pt x="901" y="497"/>
                  </a:moveTo>
                  <a:lnTo>
                    <a:pt x="907" y="497"/>
                  </a:lnTo>
                  <a:lnTo>
                    <a:pt x="927" y="497"/>
                  </a:lnTo>
                  <a:lnTo>
                    <a:pt x="932" y="501"/>
                  </a:lnTo>
                  <a:lnTo>
                    <a:pt x="938" y="491"/>
                  </a:lnTo>
                  <a:lnTo>
                    <a:pt x="978" y="461"/>
                  </a:lnTo>
                  <a:lnTo>
                    <a:pt x="1016" y="432"/>
                  </a:lnTo>
                  <a:lnTo>
                    <a:pt x="1031" y="400"/>
                  </a:lnTo>
                  <a:lnTo>
                    <a:pt x="1031" y="390"/>
                  </a:lnTo>
                  <a:lnTo>
                    <a:pt x="1002" y="371"/>
                  </a:lnTo>
                  <a:lnTo>
                    <a:pt x="980" y="351"/>
                  </a:lnTo>
                  <a:lnTo>
                    <a:pt x="966" y="328"/>
                  </a:lnTo>
                  <a:lnTo>
                    <a:pt x="949" y="317"/>
                  </a:lnTo>
                  <a:lnTo>
                    <a:pt x="931" y="307"/>
                  </a:lnTo>
                  <a:lnTo>
                    <a:pt x="934" y="278"/>
                  </a:lnTo>
                  <a:lnTo>
                    <a:pt x="932" y="250"/>
                  </a:lnTo>
                  <a:lnTo>
                    <a:pt x="930" y="217"/>
                  </a:lnTo>
                  <a:lnTo>
                    <a:pt x="941" y="190"/>
                  </a:lnTo>
                  <a:lnTo>
                    <a:pt x="955" y="176"/>
                  </a:lnTo>
                  <a:lnTo>
                    <a:pt x="960" y="154"/>
                  </a:lnTo>
                  <a:lnTo>
                    <a:pt x="964" y="140"/>
                  </a:lnTo>
                  <a:lnTo>
                    <a:pt x="978" y="114"/>
                  </a:lnTo>
                  <a:lnTo>
                    <a:pt x="962" y="103"/>
                  </a:lnTo>
                  <a:lnTo>
                    <a:pt x="946" y="101"/>
                  </a:lnTo>
                  <a:lnTo>
                    <a:pt x="931" y="92"/>
                  </a:lnTo>
                  <a:lnTo>
                    <a:pt x="910" y="57"/>
                  </a:lnTo>
                  <a:lnTo>
                    <a:pt x="887" y="33"/>
                  </a:lnTo>
                  <a:lnTo>
                    <a:pt x="842" y="0"/>
                  </a:lnTo>
                  <a:lnTo>
                    <a:pt x="130" y="129"/>
                  </a:lnTo>
                  <a:lnTo>
                    <a:pt x="116" y="75"/>
                  </a:lnTo>
                  <a:lnTo>
                    <a:pt x="82" y="99"/>
                  </a:lnTo>
                  <a:lnTo>
                    <a:pt x="55" y="117"/>
                  </a:lnTo>
                  <a:lnTo>
                    <a:pt x="25" y="137"/>
                  </a:lnTo>
                  <a:lnTo>
                    <a:pt x="0" y="157"/>
                  </a:lnTo>
                  <a:lnTo>
                    <a:pt x="83" y="669"/>
                  </a:lnTo>
                  <a:lnTo>
                    <a:pt x="880" y="526"/>
                  </a:lnTo>
                  <a:lnTo>
                    <a:pt x="887" y="508"/>
                  </a:lnTo>
                  <a:lnTo>
                    <a:pt x="901" y="49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2" name="Freeform 33">
              <a:extLst>
                <a:ext uri="{FF2B5EF4-FFF2-40B4-BE49-F238E27FC236}">
                  <a16:creationId xmlns:a16="http://schemas.microsoft.com/office/drawing/2014/main" id="{34B2F230-635A-4701-88AA-053D02E05099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7875" y="3033713"/>
              <a:ext cx="846137" cy="665162"/>
            </a:xfrm>
            <a:custGeom>
              <a:avLst/>
              <a:gdLst/>
              <a:ahLst/>
              <a:cxnLst>
                <a:cxn ang="0">
                  <a:pos x="1099" y="4"/>
                </a:cxn>
                <a:cxn ang="0">
                  <a:pos x="1158" y="57"/>
                </a:cxn>
                <a:cxn ang="0">
                  <a:pos x="1223" y="168"/>
                </a:cxn>
                <a:cxn ang="0">
                  <a:pos x="1321" y="346"/>
                </a:cxn>
                <a:cxn ang="0">
                  <a:pos x="1421" y="466"/>
                </a:cxn>
                <a:cxn ang="0">
                  <a:pos x="1407" y="475"/>
                </a:cxn>
                <a:cxn ang="0">
                  <a:pos x="1471" y="640"/>
                </a:cxn>
                <a:cxn ang="0">
                  <a:pos x="1566" y="797"/>
                </a:cxn>
                <a:cxn ang="0">
                  <a:pos x="1598" y="966"/>
                </a:cxn>
                <a:cxn ang="0">
                  <a:pos x="1582" y="1080"/>
                </a:cxn>
                <a:cxn ang="0">
                  <a:pos x="1578" y="1159"/>
                </a:cxn>
                <a:cxn ang="0">
                  <a:pos x="1535" y="1249"/>
                </a:cxn>
                <a:cxn ang="0">
                  <a:pos x="1539" y="1219"/>
                </a:cxn>
                <a:cxn ang="0">
                  <a:pos x="1502" y="1213"/>
                </a:cxn>
                <a:cxn ang="0">
                  <a:pos x="1446" y="1224"/>
                </a:cxn>
                <a:cxn ang="0">
                  <a:pos x="1402" y="1217"/>
                </a:cxn>
                <a:cxn ang="0">
                  <a:pos x="1402" y="1197"/>
                </a:cxn>
                <a:cxn ang="0">
                  <a:pos x="1442" y="1188"/>
                </a:cxn>
                <a:cxn ang="0">
                  <a:pos x="1385" y="1170"/>
                </a:cxn>
                <a:cxn ang="0">
                  <a:pos x="1344" y="1097"/>
                </a:cxn>
                <a:cxn ang="0">
                  <a:pos x="1278" y="1063"/>
                </a:cxn>
                <a:cxn ang="0">
                  <a:pos x="1223" y="972"/>
                </a:cxn>
                <a:cxn ang="0">
                  <a:pos x="1188" y="933"/>
                </a:cxn>
                <a:cxn ang="0">
                  <a:pos x="1176" y="883"/>
                </a:cxn>
                <a:cxn ang="0">
                  <a:pos x="1145" y="869"/>
                </a:cxn>
                <a:cxn ang="0">
                  <a:pos x="1123" y="891"/>
                </a:cxn>
                <a:cxn ang="0">
                  <a:pos x="1063" y="812"/>
                </a:cxn>
                <a:cxn ang="0">
                  <a:pos x="1051" y="775"/>
                </a:cxn>
                <a:cxn ang="0">
                  <a:pos x="1063" y="716"/>
                </a:cxn>
                <a:cxn ang="0">
                  <a:pos x="1065" y="668"/>
                </a:cxn>
                <a:cxn ang="0">
                  <a:pos x="1045" y="669"/>
                </a:cxn>
                <a:cxn ang="0">
                  <a:pos x="1026" y="658"/>
                </a:cxn>
                <a:cxn ang="0">
                  <a:pos x="1040" y="702"/>
                </a:cxn>
                <a:cxn ang="0">
                  <a:pos x="1017" y="711"/>
                </a:cxn>
                <a:cxn ang="0">
                  <a:pos x="984" y="659"/>
                </a:cxn>
                <a:cxn ang="0">
                  <a:pos x="995" y="584"/>
                </a:cxn>
                <a:cxn ang="0">
                  <a:pos x="998" y="475"/>
                </a:cxn>
                <a:cxn ang="0">
                  <a:pos x="952" y="400"/>
                </a:cxn>
                <a:cxn ang="0">
                  <a:pos x="895" y="371"/>
                </a:cxn>
                <a:cxn ang="0">
                  <a:pos x="834" y="329"/>
                </a:cxn>
                <a:cxn ang="0">
                  <a:pos x="783" y="265"/>
                </a:cxn>
                <a:cxn ang="0">
                  <a:pos x="714" y="215"/>
                </a:cxn>
                <a:cxn ang="0">
                  <a:pos x="643" y="219"/>
                </a:cxn>
                <a:cxn ang="0">
                  <a:pos x="634" y="262"/>
                </a:cxn>
                <a:cxn ang="0">
                  <a:pos x="585" y="272"/>
                </a:cxn>
                <a:cxn ang="0">
                  <a:pos x="457" y="325"/>
                </a:cxn>
                <a:cxn ang="0">
                  <a:pos x="421" y="268"/>
                </a:cxn>
                <a:cxn ang="0">
                  <a:pos x="417" y="239"/>
                </a:cxn>
                <a:cxn ang="0">
                  <a:pos x="389" y="214"/>
                </a:cxn>
                <a:cxn ang="0">
                  <a:pos x="390" y="197"/>
                </a:cxn>
                <a:cxn ang="0">
                  <a:pos x="376" y="208"/>
                </a:cxn>
                <a:cxn ang="0">
                  <a:pos x="349" y="214"/>
                </a:cxn>
                <a:cxn ang="0">
                  <a:pos x="353" y="239"/>
                </a:cxn>
                <a:cxn ang="0">
                  <a:pos x="290" y="207"/>
                </a:cxn>
                <a:cxn ang="0">
                  <a:pos x="210" y="186"/>
                </a:cxn>
                <a:cxn ang="0">
                  <a:pos x="102" y="194"/>
                </a:cxn>
                <a:cxn ang="0">
                  <a:pos x="38" y="175"/>
                </a:cxn>
                <a:cxn ang="0">
                  <a:pos x="0" y="114"/>
                </a:cxn>
                <a:cxn ang="0">
                  <a:pos x="49" y="81"/>
                </a:cxn>
                <a:cxn ang="0">
                  <a:pos x="533" y="95"/>
                </a:cxn>
                <a:cxn ang="0">
                  <a:pos x="1077" y="108"/>
                </a:cxn>
              </a:cxnLst>
              <a:rect l="0" t="0" r="r" b="b"/>
              <a:pathLst>
                <a:path w="1598" h="1256">
                  <a:moveTo>
                    <a:pt x="1066" y="0"/>
                  </a:moveTo>
                  <a:lnTo>
                    <a:pt x="1063" y="0"/>
                  </a:lnTo>
                  <a:lnTo>
                    <a:pt x="1099" y="4"/>
                  </a:lnTo>
                  <a:lnTo>
                    <a:pt x="1144" y="13"/>
                  </a:lnTo>
                  <a:lnTo>
                    <a:pt x="1152" y="42"/>
                  </a:lnTo>
                  <a:lnTo>
                    <a:pt x="1158" y="57"/>
                  </a:lnTo>
                  <a:lnTo>
                    <a:pt x="1174" y="71"/>
                  </a:lnTo>
                  <a:lnTo>
                    <a:pt x="1196" y="96"/>
                  </a:lnTo>
                  <a:lnTo>
                    <a:pt x="1223" y="168"/>
                  </a:lnTo>
                  <a:lnTo>
                    <a:pt x="1258" y="224"/>
                  </a:lnTo>
                  <a:lnTo>
                    <a:pt x="1296" y="304"/>
                  </a:lnTo>
                  <a:lnTo>
                    <a:pt x="1321" y="346"/>
                  </a:lnTo>
                  <a:lnTo>
                    <a:pt x="1378" y="423"/>
                  </a:lnTo>
                  <a:lnTo>
                    <a:pt x="1406" y="448"/>
                  </a:lnTo>
                  <a:lnTo>
                    <a:pt x="1421" y="466"/>
                  </a:lnTo>
                  <a:lnTo>
                    <a:pt x="1425" y="480"/>
                  </a:lnTo>
                  <a:lnTo>
                    <a:pt x="1419" y="530"/>
                  </a:lnTo>
                  <a:lnTo>
                    <a:pt x="1407" y="475"/>
                  </a:lnTo>
                  <a:lnTo>
                    <a:pt x="1400" y="530"/>
                  </a:lnTo>
                  <a:lnTo>
                    <a:pt x="1431" y="587"/>
                  </a:lnTo>
                  <a:lnTo>
                    <a:pt x="1471" y="640"/>
                  </a:lnTo>
                  <a:lnTo>
                    <a:pt x="1507" y="712"/>
                  </a:lnTo>
                  <a:lnTo>
                    <a:pt x="1534" y="755"/>
                  </a:lnTo>
                  <a:lnTo>
                    <a:pt x="1566" y="797"/>
                  </a:lnTo>
                  <a:lnTo>
                    <a:pt x="1586" y="843"/>
                  </a:lnTo>
                  <a:lnTo>
                    <a:pt x="1598" y="927"/>
                  </a:lnTo>
                  <a:lnTo>
                    <a:pt x="1598" y="966"/>
                  </a:lnTo>
                  <a:lnTo>
                    <a:pt x="1598" y="1017"/>
                  </a:lnTo>
                  <a:lnTo>
                    <a:pt x="1598" y="1062"/>
                  </a:lnTo>
                  <a:lnTo>
                    <a:pt x="1582" y="1080"/>
                  </a:lnTo>
                  <a:lnTo>
                    <a:pt x="1568" y="1102"/>
                  </a:lnTo>
                  <a:lnTo>
                    <a:pt x="1568" y="1126"/>
                  </a:lnTo>
                  <a:lnTo>
                    <a:pt x="1578" y="1159"/>
                  </a:lnTo>
                  <a:lnTo>
                    <a:pt x="1567" y="1202"/>
                  </a:lnTo>
                  <a:lnTo>
                    <a:pt x="1555" y="1237"/>
                  </a:lnTo>
                  <a:lnTo>
                    <a:pt x="1535" y="1249"/>
                  </a:lnTo>
                  <a:lnTo>
                    <a:pt x="1523" y="1256"/>
                  </a:lnTo>
                  <a:lnTo>
                    <a:pt x="1532" y="1233"/>
                  </a:lnTo>
                  <a:lnTo>
                    <a:pt x="1539" y="1219"/>
                  </a:lnTo>
                  <a:lnTo>
                    <a:pt x="1546" y="1197"/>
                  </a:lnTo>
                  <a:lnTo>
                    <a:pt x="1535" y="1198"/>
                  </a:lnTo>
                  <a:lnTo>
                    <a:pt x="1502" y="1213"/>
                  </a:lnTo>
                  <a:lnTo>
                    <a:pt x="1481" y="1220"/>
                  </a:lnTo>
                  <a:lnTo>
                    <a:pt x="1467" y="1215"/>
                  </a:lnTo>
                  <a:lnTo>
                    <a:pt x="1446" y="1224"/>
                  </a:lnTo>
                  <a:lnTo>
                    <a:pt x="1435" y="1233"/>
                  </a:lnTo>
                  <a:lnTo>
                    <a:pt x="1419" y="1230"/>
                  </a:lnTo>
                  <a:lnTo>
                    <a:pt x="1402" y="1217"/>
                  </a:lnTo>
                  <a:lnTo>
                    <a:pt x="1388" y="1206"/>
                  </a:lnTo>
                  <a:lnTo>
                    <a:pt x="1395" y="1198"/>
                  </a:lnTo>
                  <a:lnTo>
                    <a:pt x="1402" y="1197"/>
                  </a:lnTo>
                  <a:lnTo>
                    <a:pt x="1435" y="1201"/>
                  </a:lnTo>
                  <a:lnTo>
                    <a:pt x="1446" y="1198"/>
                  </a:lnTo>
                  <a:lnTo>
                    <a:pt x="1442" y="1188"/>
                  </a:lnTo>
                  <a:lnTo>
                    <a:pt x="1430" y="1180"/>
                  </a:lnTo>
                  <a:lnTo>
                    <a:pt x="1406" y="1181"/>
                  </a:lnTo>
                  <a:lnTo>
                    <a:pt x="1385" y="1170"/>
                  </a:lnTo>
                  <a:lnTo>
                    <a:pt x="1373" y="1141"/>
                  </a:lnTo>
                  <a:lnTo>
                    <a:pt x="1351" y="1116"/>
                  </a:lnTo>
                  <a:lnTo>
                    <a:pt x="1344" y="1097"/>
                  </a:lnTo>
                  <a:lnTo>
                    <a:pt x="1332" y="1081"/>
                  </a:lnTo>
                  <a:lnTo>
                    <a:pt x="1299" y="1074"/>
                  </a:lnTo>
                  <a:lnTo>
                    <a:pt x="1278" y="1063"/>
                  </a:lnTo>
                  <a:lnTo>
                    <a:pt x="1256" y="1055"/>
                  </a:lnTo>
                  <a:lnTo>
                    <a:pt x="1233" y="998"/>
                  </a:lnTo>
                  <a:lnTo>
                    <a:pt x="1223" y="972"/>
                  </a:lnTo>
                  <a:lnTo>
                    <a:pt x="1209" y="958"/>
                  </a:lnTo>
                  <a:lnTo>
                    <a:pt x="1201" y="944"/>
                  </a:lnTo>
                  <a:lnTo>
                    <a:pt x="1188" y="933"/>
                  </a:lnTo>
                  <a:lnTo>
                    <a:pt x="1170" y="923"/>
                  </a:lnTo>
                  <a:lnTo>
                    <a:pt x="1173" y="900"/>
                  </a:lnTo>
                  <a:lnTo>
                    <a:pt x="1176" y="883"/>
                  </a:lnTo>
                  <a:lnTo>
                    <a:pt x="1162" y="855"/>
                  </a:lnTo>
                  <a:lnTo>
                    <a:pt x="1147" y="861"/>
                  </a:lnTo>
                  <a:lnTo>
                    <a:pt x="1145" y="869"/>
                  </a:lnTo>
                  <a:lnTo>
                    <a:pt x="1148" y="898"/>
                  </a:lnTo>
                  <a:lnTo>
                    <a:pt x="1137" y="898"/>
                  </a:lnTo>
                  <a:lnTo>
                    <a:pt x="1123" y="891"/>
                  </a:lnTo>
                  <a:lnTo>
                    <a:pt x="1109" y="869"/>
                  </a:lnTo>
                  <a:lnTo>
                    <a:pt x="1080" y="829"/>
                  </a:lnTo>
                  <a:lnTo>
                    <a:pt x="1063" y="812"/>
                  </a:lnTo>
                  <a:lnTo>
                    <a:pt x="1062" y="804"/>
                  </a:lnTo>
                  <a:lnTo>
                    <a:pt x="1065" y="791"/>
                  </a:lnTo>
                  <a:lnTo>
                    <a:pt x="1051" y="775"/>
                  </a:lnTo>
                  <a:lnTo>
                    <a:pt x="1037" y="764"/>
                  </a:lnTo>
                  <a:lnTo>
                    <a:pt x="1051" y="733"/>
                  </a:lnTo>
                  <a:lnTo>
                    <a:pt x="1063" y="716"/>
                  </a:lnTo>
                  <a:lnTo>
                    <a:pt x="1070" y="701"/>
                  </a:lnTo>
                  <a:lnTo>
                    <a:pt x="1074" y="683"/>
                  </a:lnTo>
                  <a:lnTo>
                    <a:pt x="1065" y="668"/>
                  </a:lnTo>
                  <a:lnTo>
                    <a:pt x="1059" y="690"/>
                  </a:lnTo>
                  <a:lnTo>
                    <a:pt x="1045" y="683"/>
                  </a:lnTo>
                  <a:lnTo>
                    <a:pt x="1045" y="669"/>
                  </a:lnTo>
                  <a:lnTo>
                    <a:pt x="1031" y="651"/>
                  </a:lnTo>
                  <a:lnTo>
                    <a:pt x="1026" y="654"/>
                  </a:lnTo>
                  <a:lnTo>
                    <a:pt x="1026" y="658"/>
                  </a:lnTo>
                  <a:lnTo>
                    <a:pt x="1033" y="668"/>
                  </a:lnTo>
                  <a:lnTo>
                    <a:pt x="1038" y="686"/>
                  </a:lnTo>
                  <a:lnTo>
                    <a:pt x="1040" y="702"/>
                  </a:lnTo>
                  <a:lnTo>
                    <a:pt x="1040" y="709"/>
                  </a:lnTo>
                  <a:lnTo>
                    <a:pt x="1030" y="719"/>
                  </a:lnTo>
                  <a:lnTo>
                    <a:pt x="1017" y="711"/>
                  </a:lnTo>
                  <a:lnTo>
                    <a:pt x="1012" y="701"/>
                  </a:lnTo>
                  <a:lnTo>
                    <a:pt x="991" y="676"/>
                  </a:lnTo>
                  <a:lnTo>
                    <a:pt x="984" y="659"/>
                  </a:lnTo>
                  <a:lnTo>
                    <a:pt x="984" y="636"/>
                  </a:lnTo>
                  <a:lnTo>
                    <a:pt x="984" y="605"/>
                  </a:lnTo>
                  <a:lnTo>
                    <a:pt x="995" y="584"/>
                  </a:lnTo>
                  <a:lnTo>
                    <a:pt x="1005" y="540"/>
                  </a:lnTo>
                  <a:lnTo>
                    <a:pt x="1006" y="514"/>
                  </a:lnTo>
                  <a:lnTo>
                    <a:pt x="998" y="475"/>
                  </a:lnTo>
                  <a:lnTo>
                    <a:pt x="984" y="439"/>
                  </a:lnTo>
                  <a:lnTo>
                    <a:pt x="973" y="422"/>
                  </a:lnTo>
                  <a:lnTo>
                    <a:pt x="952" y="400"/>
                  </a:lnTo>
                  <a:lnTo>
                    <a:pt x="923" y="392"/>
                  </a:lnTo>
                  <a:lnTo>
                    <a:pt x="909" y="393"/>
                  </a:lnTo>
                  <a:lnTo>
                    <a:pt x="895" y="371"/>
                  </a:lnTo>
                  <a:lnTo>
                    <a:pt x="879" y="361"/>
                  </a:lnTo>
                  <a:lnTo>
                    <a:pt x="858" y="340"/>
                  </a:lnTo>
                  <a:lnTo>
                    <a:pt x="834" y="329"/>
                  </a:lnTo>
                  <a:lnTo>
                    <a:pt x="826" y="308"/>
                  </a:lnTo>
                  <a:lnTo>
                    <a:pt x="812" y="294"/>
                  </a:lnTo>
                  <a:lnTo>
                    <a:pt x="783" y="265"/>
                  </a:lnTo>
                  <a:lnTo>
                    <a:pt x="759" y="244"/>
                  </a:lnTo>
                  <a:lnTo>
                    <a:pt x="734" y="232"/>
                  </a:lnTo>
                  <a:lnTo>
                    <a:pt x="714" y="215"/>
                  </a:lnTo>
                  <a:lnTo>
                    <a:pt x="700" y="208"/>
                  </a:lnTo>
                  <a:lnTo>
                    <a:pt x="668" y="208"/>
                  </a:lnTo>
                  <a:lnTo>
                    <a:pt x="643" y="219"/>
                  </a:lnTo>
                  <a:lnTo>
                    <a:pt x="634" y="232"/>
                  </a:lnTo>
                  <a:lnTo>
                    <a:pt x="641" y="253"/>
                  </a:lnTo>
                  <a:lnTo>
                    <a:pt x="634" y="262"/>
                  </a:lnTo>
                  <a:lnTo>
                    <a:pt x="622" y="258"/>
                  </a:lnTo>
                  <a:lnTo>
                    <a:pt x="615" y="251"/>
                  </a:lnTo>
                  <a:lnTo>
                    <a:pt x="585" y="272"/>
                  </a:lnTo>
                  <a:lnTo>
                    <a:pt x="551" y="300"/>
                  </a:lnTo>
                  <a:lnTo>
                    <a:pt x="510" y="311"/>
                  </a:lnTo>
                  <a:lnTo>
                    <a:pt x="457" y="325"/>
                  </a:lnTo>
                  <a:lnTo>
                    <a:pt x="450" y="294"/>
                  </a:lnTo>
                  <a:lnTo>
                    <a:pt x="437" y="278"/>
                  </a:lnTo>
                  <a:lnTo>
                    <a:pt x="421" y="268"/>
                  </a:lnTo>
                  <a:lnTo>
                    <a:pt x="394" y="256"/>
                  </a:lnTo>
                  <a:lnTo>
                    <a:pt x="414" y="246"/>
                  </a:lnTo>
                  <a:lnTo>
                    <a:pt x="417" y="239"/>
                  </a:lnTo>
                  <a:lnTo>
                    <a:pt x="382" y="233"/>
                  </a:lnTo>
                  <a:lnTo>
                    <a:pt x="382" y="219"/>
                  </a:lnTo>
                  <a:lnTo>
                    <a:pt x="389" y="214"/>
                  </a:lnTo>
                  <a:lnTo>
                    <a:pt x="401" y="204"/>
                  </a:lnTo>
                  <a:lnTo>
                    <a:pt x="399" y="197"/>
                  </a:lnTo>
                  <a:lnTo>
                    <a:pt x="390" y="197"/>
                  </a:lnTo>
                  <a:lnTo>
                    <a:pt x="382" y="200"/>
                  </a:lnTo>
                  <a:lnTo>
                    <a:pt x="382" y="207"/>
                  </a:lnTo>
                  <a:lnTo>
                    <a:pt x="376" y="208"/>
                  </a:lnTo>
                  <a:lnTo>
                    <a:pt x="367" y="203"/>
                  </a:lnTo>
                  <a:lnTo>
                    <a:pt x="340" y="203"/>
                  </a:lnTo>
                  <a:lnTo>
                    <a:pt x="349" y="214"/>
                  </a:lnTo>
                  <a:lnTo>
                    <a:pt x="354" y="219"/>
                  </a:lnTo>
                  <a:lnTo>
                    <a:pt x="364" y="236"/>
                  </a:lnTo>
                  <a:lnTo>
                    <a:pt x="353" y="239"/>
                  </a:lnTo>
                  <a:lnTo>
                    <a:pt x="336" y="228"/>
                  </a:lnTo>
                  <a:lnTo>
                    <a:pt x="313" y="211"/>
                  </a:lnTo>
                  <a:lnTo>
                    <a:pt x="290" y="207"/>
                  </a:lnTo>
                  <a:lnTo>
                    <a:pt x="238" y="203"/>
                  </a:lnTo>
                  <a:lnTo>
                    <a:pt x="224" y="197"/>
                  </a:lnTo>
                  <a:lnTo>
                    <a:pt x="210" y="186"/>
                  </a:lnTo>
                  <a:lnTo>
                    <a:pt x="193" y="183"/>
                  </a:lnTo>
                  <a:lnTo>
                    <a:pt x="140" y="194"/>
                  </a:lnTo>
                  <a:lnTo>
                    <a:pt x="102" y="194"/>
                  </a:lnTo>
                  <a:lnTo>
                    <a:pt x="74" y="210"/>
                  </a:lnTo>
                  <a:lnTo>
                    <a:pt x="56" y="218"/>
                  </a:lnTo>
                  <a:lnTo>
                    <a:pt x="38" y="175"/>
                  </a:lnTo>
                  <a:lnTo>
                    <a:pt x="29" y="153"/>
                  </a:lnTo>
                  <a:lnTo>
                    <a:pt x="10" y="125"/>
                  </a:lnTo>
                  <a:lnTo>
                    <a:pt x="0" y="114"/>
                  </a:lnTo>
                  <a:lnTo>
                    <a:pt x="0" y="97"/>
                  </a:lnTo>
                  <a:lnTo>
                    <a:pt x="13" y="92"/>
                  </a:lnTo>
                  <a:lnTo>
                    <a:pt x="49" y="81"/>
                  </a:lnTo>
                  <a:lnTo>
                    <a:pt x="99" y="72"/>
                  </a:lnTo>
                  <a:lnTo>
                    <a:pt x="505" y="35"/>
                  </a:lnTo>
                  <a:lnTo>
                    <a:pt x="533" y="95"/>
                  </a:lnTo>
                  <a:lnTo>
                    <a:pt x="1036" y="64"/>
                  </a:lnTo>
                  <a:lnTo>
                    <a:pt x="1042" y="108"/>
                  </a:lnTo>
                  <a:lnTo>
                    <a:pt x="1077" y="108"/>
                  </a:lnTo>
                  <a:lnTo>
                    <a:pt x="1066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3" name="Freeform 34">
              <a:extLst>
                <a:ext uri="{FF2B5EF4-FFF2-40B4-BE49-F238E27FC236}">
                  <a16:creationId xmlns:a16="http://schemas.microsoft.com/office/drawing/2014/main" id="{20C3CCE5-498B-4DC5-834F-FDE3E2D0286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99063" y="2862263"/>
              <a:ext cx="530225" cy="468312"/>
            </a:xfrm>
            <a:custGeom>
              <a:avLst/>
              <a:gdLst/>
              <a:ahLst/>
              <a:cxnLst>
                <a:cxn ang="0">
                  <a:pos x="969" y="808"/>
                </a:cxn>
                <a:cxn ang="0">
                  <a:pos x="940" y="802"/>
                </a:cxn>
                <a:cxn ang="0">
                  <a:pos x="880" y="765"/>
                </a:cxn>
                <a:cxn ang="0">
                  <a:pos x="836" y="734"/>
                </a:cxn>
                <a:cxn ang="0">
                  <a:pos x="854" y="713"/>
                </a:cxn>
                <a:cxn ang="0">
                  <a:pos x="915" y="705"/>
                </a:cxn>
                <a:cxn ang="0">
                  <a:pos x="891" y="647"/>
                </a:cxn>
                <a:cxn ang="0">
                  <a:pos x="810" y="670"/>
                </a:cxn>
                <a:cxn ang="0">
                  <a:pos x="814" y="654"/>
                </a:cxn>
                <a:cxn ang="0">
                  <a:pos x="851" y="623"/>
                </a:cxn>
                <a:cxn ang="0">
                  <a:pos x="825" y="544"/>
                </a:cxn>
                <a:cxn ang="0">
                  <a:pos x="464" y="450"/>
                </a:cxn>
                <a:cxn ang="0">
                  <a:pos x="464" y="402"/>
                </a:cxn>
                <a:cxn ang="0">
                  <a:pos x="476" y="347"/>
                </a:cxn>
                <a:cxn ang="0">
                  <a:pos x="495" y="319"/>
                </a:cxn>
                <a:cxn ang="0">
                  <a:pos x="533" y="233"/>
                </a:cxn>
                <a:cxn ang="0">
                  <a:pos x="547" y="198"/>
                </a:cxn>
                <a:cxn ang="0">
                  <a:pos x="563" y="128"/>
                </a:cxn>
                <a:cxn ang="0">
                  <a:pos x="535" y="76"/>
                </a:cxn>
                <a:cxn ang="0">
                  <a:pos x="519" y="49"/>
                </a:cxn>
                <a:cxn ang="0">
                  <a:pos x="533" y="11"/>
                </a:cxn>
                <a:cxn ang="0">
                  <a:pos x="0" y="255"/>
                </a:cxn>
                <a:cxn ang="0">
                  <a:pos x="59" y="351"/>
                </a:cxn>
                <a:cxn ang="0">
                  <a:pos x="74" y="409"/>
                </a:cxn>
                <a:cxn ang="0">
                  <a:pos x="74" y="518"/>
                </a:cxn>
                <a:cxn ang="0">
                  <a:pos x="50" y="600"/>
                </a:cxn>
                <a:cxn ang="0">
                  <a:pos x="50" y="718"/>
                </a:cxn>
                <a:cxn ang="0">
                  <a:pos x="80" y="744"/>
                </a:cxn>
                <a:cxn ang="0">
                  <a:pos x="136" y="737"/>
                </a:cxn>
                <a:cxn ang="0">
                  <a:pos x="243" y="765"/>
                </a:cxn>
                <a:cxn ang="0">
                  <a:pos x="399" y="780"/>
                </a:cxn>
                <a:cxn ang="0">
                  <a:pos x="428" y="759"/>
                </a:cxn>
                <a:cxn ang="0">
                  <a:pos x="382" y="749"/>
                </a:cxn>
                <a:cxn ang="0">
                  <a:pos x="422" y="727"/>
                </a:cxn>
                <a:cxn ang="0">
                  <a:pos x="532" y="780"/>
                </a:cxn>
                <a:cxn ang="0">
                  <a:pos x="539" y="824"/>
                </a:cxn>
                <a:cxn ang="0">
                  <a:pos x="610" y="854"/>
                </a:cxn>
                <a:cxn ang="0">
                  <a:pos x="665" y="847"/>
                </a:cxn>
                <a:cxn ang="0">
                  <a:pos x="726" y="822"/>
                </a:cxn>
                <a:cxn ang="0">
                  <a:pos x="779" y="840"/>
                </a:cxn>
                <a:cxn ang="0">
                  <a:pos x="779" y="774"/>
                </a:cxn>
                <a:cxn ang="0">
                  <a:pos x="828" y="806"/>
                </a:cxn>
                <a:cxn ang="0">
                  <a:pos x="923" y="847"/>
                </a:cxn>
                <a:cxn ang="0">
                  <a:pos x="930" y="887"/>
                </a:cxn>
                <a:cxn ang="0">
                  <a:pos x="962" y="867"/>
                </a:cxn>
                <a:cxn ang="0">
                  <a:pos x="994" y="847"/>
                </a:cxn>
              </a:cxnLst>
              <a:rect l="0" t="0" r="r" b="b"/>
              <a:pathLst>
                <a:path w="1002" h="887">
                  <a:moveTo>
                    <a:pt x="991" y="820"/>
                  </a:moveTo>
                  <a:lnTo>
                    <a:pt x="983" y="812"/>
                  </a:lnTo>
                  <a:lnTo>
                    <a:pt x="969" y="808"/>
                  </a:lnTo>
                  <a:lnTo>
                    <a:pt x="961" y="808"/>
                  </a:lnTo>
                  <a:lnTo>
                    <a:pt x="950" y="808"/>
                  </a:lnTo>
                  <a:lnTo>
                    <a:pt x="940" y="802"/>
                  </a:lnTo>
                  <a:lnTo>
                    <a:pt x="915" y="788"/>
                  </a:lnTo>
                  <a:lnTo>
                    <a:pt x="903" y="781"/>
                  </a:lnTo>
                  <a:lnTo>
                    <a:pt x="880" y="765"/>
                  </a:lnTo>
                  <a:lnTo>
                    <a:pt x="866" y="755"/>
                  </a:lnTo>
                  <a:lnTo>
                    <a:pt x="853" y="747"/>
                  </a:lnTo>
                  <a:lnTo>
                    <a:pt x="836" y="734"/>
                  </a:lnTo>
                  <a:lnTo>
                    <a:pt x="828" y="727"/>
                  </a:lnTo>
                  <a:lnTo>
                    <a:pt x="840" y="719"/>
                  </a:lnTo>
                  <a:lnTo>
                    <a:pt x="854" y="713"/>
                  </a:lnTo>
                  <a:lnTo>
                    <a:pt x="880" y="713"/>
                  </a:lnTo>
                  <a:lnTo>
                    <a:pt x="887" y="705"/>
                  </a:lnTo>
                  <a:lnTo>
                    <a:pt x="915" y="705"/>
                  </a:lnTo>
                  <a:lnTo>
                    <a:pt x="922" y="695"/>
                  </a:lnTo>
                  <a:lnTo>
                    <a:pt x="905" y="665"/>
                  </a:lnTo>
                  <a:lnTo>
                    <a:pt x="891" y="647"/>
                  </a:lnTo>
                  <a:lnTo>
                    <a:pt x="884" y="647"/>
                  </a:lnTo>
                  <a:lnTo>
                    <a:pt x="830" y="668"/>
                  </a:lnTo>
                  <a:lnTo>
                    <a:pt x="810" y="670"/>
                  </a:lnTo>
                  <a:lnTo>
                    <a:pt x="796" y="672"/>
                  </a:lnTo>
                  <a:lnTo>
                    <a:pt x="797" y="663"/>
                  </a:lnTo>
                  <a:lnTo>
                    <a:pt x="814" y="654"/>
                  </a:lnTo>
                  <a:lnTo>
                    <a:pt x="832" y="647"/>
                  </a:lnTo>
                  <a:lnTo>
                    <a:pt x="848" y="636"/>
                  </a:lnTo>
                  <a:lnTo>
                    <a:pt x="851" y="623"/>
                  </a:lnTo>
                  <a:lnTo>
                    <a:pt x="851" y="605"/>
                  </a:lnTo>
                  <a:lnTo>
                    <a:pt x="841" y="563"/>
                  </a:lnTo>
                  <a:lnTo>
                    <a:pt x="825" y="544"/>
                  </a:lnTo>
                  <a:lnTo>
                    <a:pt x="811" y="520"/>
                  </a:lnTo>
                  <a:lnTo>
                    <a:pt x="816" y="436"/>
                  </a:lnTo>
                  <a:lnTo>
                    <a:pt x="464" y="450"/>
                  </a:lnTo>
                  <a:lnTo>
                    <a:pt x="457" y="429"/>
                  </a:lnTo>
                  <a:lnTo>
                    <a:pt x="458" y="412"/>
                  </a:lnTo>
                  <a:lnTo>
                    <a:pt x="464" y="402"/>
                  </a:lnTo>
                  <a:lnTo>
                    <a:pt x="476" y="387"/>
                  </a:lnTo>
                  <a:lnTo>
                    <a:pt x="476" y="361"/>
                  </a:lnTo>
                  <a:lnTo>
                    <a:pt x="476" y="347"/>
                  </a:lnTo>
                  <a:lnTo>
                    <a:pt x="481" y="336"/>
                  </a:lnTo>
                  <a:lnTo>
                    <a:pt x="489" y="326"/>
                  </a:lnTo>
                  <a:lnTo>
                    <a:pt x="495" y="319"/>
                  </a:lnTo>
                  <a:lnTo>
                    <a:pt x="497" y="278"/>
                  </a:lnTo>
                  <a:lnTo>
                    <a:pt x="510" y="269"/>
                  </a:lnTo>
                  <a:lnTo>
                    <a:pt x="533" y="233"/>
                  </a:lnTo>
                  <a:lnTo>
                    <a:pt x="539" y="222"/>
                  </a:lnTo>
                  <a:lnTo>
                    <a:pt x="535" y="198"/>
                  </a:lnTo>
                  <a:lnTo>
                    <a:pt x="547" y="198"/>
                  </a:lnTo>
                  <a:lnTo>
                    <a:pt x="563" y="185"/>
                  </a:lnTo>
                  <a:lnTo>
                    <a:pt x="567" y="147"/>
                  </a:lnTo>
                  <a:lnTo>
                    <a:pt x="563" y="128"/>
                  </a:lnTo>
                  <a:lnTo>
                    <a:pt x="540" y="115"/>
                  </a:lnTo>
                  <a:lnTo>
                    <a:pt x="540" y="104"/>
                  </a:lnTo>
                  <a:lnTo>
                    <a:pt x="535" y="76"/>
                  </a:lnTo>
                  <a:lnTo>
                    <a:pt x="539" y="68"/>
                  </a:lnTo>
                  <a:lnTo>
                    <a:pt x="533" y="61"/>
                  </a:lnTo>
                  <a:lnTo>
                    <a:pt x="519" y="49"/>
                  </a:lnTo>
                  <a:lnTo>
                    <a:pt x="535" y="39"/>
                  </a:lnTo>
                  <a:lnTo>
                    <a:pt x="539" y="26"/>
                  </a:lnTo>
                  <a:lnTo>
                    <a:pt x="533" y="11"/>
                  </a:lnTo>
                  <a:lnTo>
                    <a:pt x="519" y="0"/>
                  </a:lnTo>
                  <a:lnTo>
                    <a:pt x="0" y="14"/>
                  </a:lnTo>
                  <a:lnTo>
                    <a:pt x="0" y="255"/>
                  </a:lnTo>
                  <a:lnTo>
                    <a:pt x="37" y="291"/>
                  </a:lnTo>
                  <a:lnTo>
                    <a:pt x="37" y="301"/>
                  </a:lnTo>
                  <a:lnTo>
                    <a:pt x="59" y="351"/>
                  </a:lnTo>
                  <a:lnTo>
                    <a:pt x="68" y="364"/>
                  </a:lnTo>
                  <a:lnTo>
                    <a:pt x="68" y="396"/>
                  </a:lnTo>
                  <a:lnTo>
                    <a:pt x="74" y="409"/>
                  </a:lnTo>
                  <a:lnTo>
                    <a:pt x="82" y="455"/>
                  </a:lnTo>
                  <a:lnTo>
                    <a:pt x="89" y="487"/>
                  </a:lnTo>
                  <a:lnTo>
                    <a:pt x="74" y="518"/>
                  </a:lnTo>
                  <a:lnTo>
                    <a:pt x="56" y="558"/>
                  </a:lnTo>
                  <a:lnTo>
                    <a:pt x="55" y="576"/>
                  </a:lnTo>
                  <a:lnTo>
                    <a:pt x="50" y="600"/>
                  </a:lnTo>
                  <a:lnTo>
                    <a:pt x="64" y="644"/>
                  </a:lnTo>
                  <a:lnTo>
                    <a:pt x="66" y="661"/>
                  </a:lnTo>
                  <a:lnTo>
                    <a:pt x="50" y="718"/>
                  </a:lnTo>
                  <a:lnTo>
                    <a:pt x="35" y="744"/>
                  </a:lnTo>
                  <a:lnTo>
                    <a:pt x="55" y="744"/>
                  </a:lnTo>
                  <a:lnTo>
                    <a:pt x="80" y="744"/>
                  </a:lnTo>
                  <a:lnTo>
                    <a:pt x="99" y="737"/>
                  </a:lnTo>
                  <a:lnTo>
                    <a:pt x="116" y="737"/>
                  </a:lnTo>
                  <a:lnTo>
                    <a:pt x="136" y="737"/>
                  </a:lnTo>
                  <a:lnTo>
                    <a:pt x="188" y="744"/>
                  </a:lnTo>
                  <a:lnTo>
                    <a:pt x="216" y="751"/>
                  </a:lnTo>
                  <a:lnTo>
                    <a:pt x="243" y="765"/>
                  </a:lnTo>
                  <a:lnTo>
                    <a:pt x="282" y="780"/>
                  </a:lnTo>
                  <a:lnTo>
                    <a:pt x="349" y="780"/>
                  </a:lnTo>
                  <a:lnTo>
                    <a:pt x="399" y="780"/>
                  </a:lnTo>
                  <a:lnTo>
                    <a:pt x="433" y="780"/>
                  </a:lnTo>
                  <a:lnTo>
                    <a:pt x="440" y="772"/>
                  </a:lnTo>
                  <a:lnTo>
                    <a:pt x="428" y="759"/>
                  </a:lnTo>
                  <a:lnTo>
                    <a:pt x="403" y="759"/>
                  </a:lnTo>
                  <a:lnTo>
                    <a:pt x="393" y="759"/>
                  </a:lnTo>
                  <a:lnTo>
                    <a:pt x="382" y="749"/>
                  </a:lnTo>
                  <a:lnTo>
                    <a:pt x="386" y="737"/>
                  </a:lnTo>
                  <a:lnTo>
                    <a:pt x="399" y="727"/>
                  </a:lnTo>
                  <a:lnTo>
                    <a:pt x="422" y="727"/>
                  </a:lnTo>
                  <a:lnTo>
                    <a:pt x="461" y="741"/>
                  </a:lnTo>
                  <a:lnTo>
                    <a:pt x="499" y="772"/>
                  </a:lnTo>
                  <a:lnTo>
                    <a:pt x="532" y="780"/>
                  </a:lnTo>
                  <a:lnTo>
                    <a:pt x="557" y="769"/>
                  </a:lnTo>
                  <a:lnTo>
                    <a:pt x="550" y="791"/>
                  </a:lnTo>
                  <a:lnTo>
                    <a:pt x="539" y="824"/>
                  </a:lnTo>
                  <a:lnTo>
                    <a:pt x="550" y="836"/>
                  </a:lnTo>
                  <a:lnTo>
                    <a:pt x="581" y="854"/>
                  </a:lnTo>
                  <a:lnTo>
                    <a:pt x="610" y="854"/>
                  </a:lnTo>
                  <a:lnTo>
                    <a:pt x="632" y="867"/>
                  </a:lnTo>
                  <a:lnTo>
                    <a:pt x="653" y="867"/>
                  </a:lnTo>
                  <a:lnTo>
                    <a:pt x="665" y="847"/>
                  </a:lnTo>
                  <a:lnTo>
                    <a:pt x="686" y="822"/>
                  </a:lnTo>
                  <a:lnTo>
                    <a:pt x="703" y="816"/>
                  </a:lnTo>
                  <a:lnTo>
                    <a:pt x="726" y="822"/>
                  </a:lnTo>
                  <a:lnTo>
                    <a:pt x="747" y="852"/>
                  </a:lnTo>
                  <a:lnTo>
                    <a:pt x="771" y="852"/>
                  </a:lnTo>
                  <a:lnTo>
                    <a:pt x="779" y="840"/>
                  </a:lnTo>
                  <a:lnTo>
                    <a:pt x="769" y="798"/>
                  </a:lnTo>
                  <a:lnTo>
                    <a:pt x="769" y="783"/>
                  </a:lnTo>
                  <a:lnTo>
                    <a:pt x="779" y="774"/>
                  </a:lnTo>
                  <a:lnTo>
                    <a:pt x="804" y="774"/>
                  </a:lnTo>
                  <a:lnTo>
                    <a:pt x="828" y="783"/>
                  </a:lnTo>
                  <a:lnTo>
                    <a:pt x="828" y="806"/>
                  </a:lnTo>
                  <a:lnTo>
                    <a:pt x="865" y="811"/>
                  </a:lnTo>
                  <a:lnTo>
                    <a:pt x="903" y="827"/>
                  </a:lnTo>
                  <a:lnTo>
                    <a:pt x="923" y="847"/>
                  </a:lnTo>
                  <a:lnTo>
                    <a:pt x="915" y="859"/>
                  </a:lnTo>
                  <a:lnTo>
                    <a:pt x="911" y="887"/>
                  </a:lnTo>
                  <a:lnTo>
                    <a:pt x="930" y="887"/>
                  </a:lnTo>
                  <a:lnTo>
                    <a:pt x="937" y="866"/>
                  </a:lnTo>
                  <a:lnTo>
                    <a:pt x="951" y="855"/>
                  </a:lnTo>
                  <a:lnTo>
                    <a:pt x="962" y="867"/>
                  </a:lnTo>
                  <a:lnTo>
                    <a:pt x="971" y="874"/>
                  </a:lnTo>
                  <a:lnTo>
                    <a:pt x="980" y="860"/>
                  </a:lnTo>
                  <a:lnTo>
                    <a:pt x="994" y="847"/>
                  </a:lnTo>
                  <a:lnTo>
                    <a:pt x="1002" y="837"/>
                  </a:lnTo>
                  <a:lnTo>
                    <a:pt x="991" y="82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4" name="Freeform 35">
              <a:extLst>
                <a:ext uri="{FF2B5EF4-FFF2-40B4-BE49-F238E27FC236}">
                  <a16:creationId xmlns:a16="http://schemas.microsoft.com/office/drawing/2014/main" id="{D28D6688-110E-4033-951D-CB0F1A98414D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5563" y="2441575"/>
              <a:ext cx="473075" cy="427037"/>
            </a:xfrm>
            <a:custGeom>
              <a:avLst/>
              <a:gdLst/>
              <a:ahLst/>
              <a:cxnLst>
                <a:cxn ang="0">
                  <a:pos x="34" y="678"/>
                </a:cxn>
                <a:cxn ang="0">
                  <a:pos x="19" y="665"/>
                </a:cxn>
                <a:cxn ang="0">
                  <a:pos x="37" y="679"/>
                </a:cxn>
                <a:cxn ang="0">
                  <a:pos x="51" y="685"/>
                </a:cxn>
                <a:cxn ang="0">
                  <a:pos x="64" y="676"/>
                </a:cxn>
                <a:cxn ang="0">
                  <a:pos x="120" y="682"/>
                </a:cxn>
                <a:cxn ang="0">
                  <a:pos x="120" y="807"/>
                </a:cxn>
                <a:cxn ang="0">
                  <a:pos x="639" y="793"/>
                </a:cxn>
                <a:cxn ang="0">
                  <a:pos x="641" y="794"/>
                </a:cxn>
                <a:cxn ang="0">
                  <a:pos x="653" y="765"/>
                </a:cxn>
                <a:cxn ang="0">
                  <a:pos x="658" y="749"/>
                </a:cxn>
                <a:cxn ang="0">
                  <a:pos x="649" y="733"/>
                </a:cxn>
                <a:cxn ang="0">
                  <a:pos x="651" y="701"/>
                </a:cxn>
                <a:cxn ang="0">
                  <a:pos x="653" y="687"/>
                </a:cxn>
                <a:cxn ang="0">
                  <a:pos x="644" y="672"/>
                </a:cxn>
                <a:cxn ang="0">
                  <a:pos x="635" y="667"/>
                </a:cxn>
                <a:cxn ang="0">
                  <a:pos x="635" y="653"/>
                </a:cxn>
                <a:cxn ang="0">
                  <a:pos x="642" y="646"/>
                </a:cxn>
                <a:cxn ang="0">
                  <a:pos x="639" y="638"/>
                </a:cxn>
                <a:cxn ang="0">
                  <a:pos x="645" y="619"/>
                </a:cxn>
                <a:cxn ang="0">
                  <a:pos x="663" y="603"/>
                </a:cxn>
                <a:cxn ang="0">
                  <a:pos x="669" y="603"/>
                </a:cxn>
                <a:cxn ang="0">
                  <a:pos x="667" y="586"/>
                </a:cxn>
                <a:cxn ang="0">
                  <a:pos x="673" y="565"/>
                </a:cxn>
                <a:cxn ang="0">
                  <a:pos x="683" y="551"/>
                </a:cxn>
                <a:cxn ang="0">
                  <a:pos x="677" y="546"/>
                </a:cxn>
                <a:cxn ang="0">
                  <a:pos x="680" y="522"/>
                </a:cxn>
                <a:cxn ang="0">
                  <a:pos x="699" y="506"/>
                </a:cxn>
                <a:cxn ang="0">
                  <a:pos x="727" y="472"/>
                </a:cxn>
                <a:cxn ang="0">
                  <a:pos x="742" y="449"/>
                </a:cxn>
                <a:cxn ang="0">
                  <a:pos x="739" y="427"/>
                </a:cxn>
                <a:cxn ang="0">
                  <a:pos x="749" y="396"/>
                </a:cxn>
                <a:cxn ang="0">
                  <a:pos x="760" y="396"/>
                </a:cxn>
                <a:cxn ang="0">
                  <a:pos x="767" y="386"/>
                </a:cxn>
                <a:cxn ang="0">
                  <a:pos x="773" y="370"/>
                </a:cxn>
                <a:cxn ang="0">
                  <a:pos x="789" y="359"/>
                </a:cxn>
                <a:cxn ang="0">
                  <a:pos x="803" y="346"/>
                </a:cxn>
                <a:cxn ang="0">
                  <a:pos x="800" y="331"/>
                </a:cxn>
                <a:cxn ang="0">
                  <a:pos x="809" y="320"/>
                </a:cxn>
                <a:cxn ang="0">
                  <a:pos x="823" y="296"/>
                </a:cxn>
                <a:cxn ang="0">
                  <a:pos x="821" y="263"/>
                </a:cxn>
                <a:cxn ang="0">
                  <a:pos x="823" y="236"/>
                </a:cxn>
                <a:cxn ang="0">
                  <a:pos x="838" y="214"/>
                </a:cxn>
                <a:cxn ang="0">
                  <a:pos x="857" y="200"/>
                </a:cxn>
                <a:cxn ang="0">
                  <a:pos x="859" y="193"/>
                </a:cxn>
                <a:cxn ang="0">
                  <a:pos x="862" y="182"/>
                </a:cxn>
                <a:cxn ang="0">
                  <a:pos x="863" y="159"/>
                </a:cxn>
                <a:cxn ang="0">
                  <a:pos x="874" y="155"/>
                </a:cxn>
                <a:cxn ang="0">
                  <a:pos x="887" y="139"/>
                </a:cxn>
                <a:cxn ang="0">
                  <a:pos x="891" y="132"/>
                </a:cxn>
                <a:cxn ang="0">
                  <a:pos x="895" y="123"/>
                </a:cxn>
                <a:cxn ang="0">
                  <a:pos x="895" y="103"/>
                </a:cxn>
                <a:cxn ang="0">
                  <a:pos x="759" y="113"/>
                </a:cxn>
                <a:cxn ang="0">
                  <a:pos x="812" y="32"/>
                </a:cxn>
                <a:cxn ang="0">
                  <a:pos x="806" y="0"/>
                </a:cxn>
                <a:cxn ang="0">
                  <a:pos x="0" y="20"/>
                </a:cxn>
                <a:cxn ang="0">
                  <a:pos x="39" y="257"/>
                </a:cxn>
                <a:cxn ang="0">
                  <a:pos x="34" y="678"/>
                </a:cxn>
              </a:cxnLst>
              <a:rect l="0" t="0" r="r" b="b"/>
              <a:pathLst>
                <a:path w="895" h="807">
                  <a:moveTo>
                    <a:pt x="34" y="678"/>
                  </a:moveTo>
                  <a:lnTo>
                    <a:pt x="19" y="665"/>
                  </a:lnTo>
                  <a:lnTo>
                    <a:pt x="37" y="679"/>
                  </a:lnTo>
                  <a:lnTo>
                    <a:pt x="51" y="685"/>
                  </a:lnTo>
                  <a:lnTo>
                    <a:pt x="64" y="676"/>
                  </a:lnTo>
                  <a:lnTo>
                    <a:pt x="120" y="682"/>
                  </a:lnTo>
                  <a:lnTo>
                    <a:pt x="120" y="807"/>
                  </a:lnTo>
                  <a:lnTo>
                    <a:pt x="639" y="793"/>
                  </a:lnTo>
                  <a:lnTo>
                    <a:pt x="641" y="794"/>
                  </a:lnTo>
                  <a:lnTo>
                    <a:pt x="653" y="765"/>
                  </a:lnTo>
                  <a:lnTo>
                    <a:pt x="658" y="749"/>
                  </a:lnTo>
                  <a:lnTo>
                    <a:pt x="649" y="733"/>
                  </a:lnTo>
                  <a:lnTo>
                    <a:pt x="651" y="701"/>
                  </a:lnTo>
                  <a:lnTo>
                    <a:pt x="653" y="687"/>
                  </a:lnTo>
                  <a:lnTo>
                    <a:pt x="644" y="672"/>
                  </a:lnTo>
                  <a:lnTo>
                    <a:pt x="635" y="667"/>
                  </a:lnTo>
                  <a:lnTo>
                    <a:pt x="635" y="653"/>
                  </a:lnTo>
                  <a:lnTo>
                    <a:pt x="642" y="646"/>
                  </a:lnTo>
                  <a:lnTo>
                    <a:pt x="639" y="638"/>
                  </a:lnTo>
                  <a:lnTo>
                    <a:pt x="645" y="619"/>
                  </a:lnTo>
                  <a:lnTo>
                    <a:pt x="663" y="603"/>
                  </a:lnTo>
                  <a:lnTo>
                    <a:pt x="669" y="603"/>
                  </a:lnTo>
                  <a:lnTo>
                    <a:pt x="667" y="586"/>
                  </a:lnTo>
                  <a:lnTo>
                    <a:pt x="673" y="565"/>
                  </a:lnTo>
                  <a:lnTo>
                    <a:pt x="683" y="551"/>
                  </a:lnTo>
                  <a:lnTo>
                    <a:pt x="677" y="546"/>
                  </a:lnTo>
                  <a:lnTo>
                    <a:pt x="680" y="522"/>
                  </a:lnTo>
                  <a:lnTo>
                    <a:pt x="699" y="506"/>
                  </a:lnTo>
                  <a:lnTo>
                    <a:pt x="727" y="472"/>
                  </a:lnTo>
                  <a:lnTo>
                    <a:pt x="742" y="449"/>
                  </a:lnTo>
                  <a:lnTo>
                    <a:pt x="739" y="427"/>
                  </a:lnTo>
                  <a:lnTo>
                    <a:pt x="749" y="396"/>
                  </a:lnTo>
                  <a:lnTo>
                    <a:pt x="760" y="396"/>
                  </a:lnTo>
                  <a:lnTo>
                    <a:pt x="767" y="386"/>
                  </a:lnTo>
                  <a:lnTo>
                    <a:pt x="773" y="370"/>
                  </a:lnTo>
                  <a:lnTo>
                    <a:pt x="789" y="359"/>
                  </a:lnTo>
                  <a:lnTo>
                    <a:pt x="803" y="346"/>
                  </a:lnTo>
                  <a:lnTo>
                    <a:pt x="800" y="331"/>
                  </a:lnTo>
                  <a:lnTo>
                    <a:pt x="809" y="320"/>
                  </a:lnTo>
                  <a:lnTo>
                    <a:pt x="823" y="296"/>
                  </a:lnTo>
                  <a:lnTo>
                    <a:pt x="821" y="263"/>
                  </a:lnTo>
                  <a:lnTo>
                    <a:pt x="823" y="236"/>
                  </a:lnTo>
                  <a:lnTo>
                    <a:pt x="838" y="214"/>
                  </a:lnTo>
                  <a:lnTo>
                    <a:pt x="857" y="200"/>
                  </a:lnTo>
                  <a:lnTo>
                    <a:pt x="859" y="193"/>
                  </a:lnTo>
                  <a:lnTo>
                    <a:pt x="862" y="182"/>
                  </a:lnTo>
                  <a:lnTo>
                    <a:pt x="863" y="159"/>
                  </a:lnTo>
                  <a:lnTo>
                    <a:pt x="874" y="155"/>
                  </a:lnTo>
                  <a:lnTo>
                    <a:pt x="887" y="139"/>
                  </a:lnTo>
                  <a:lnTo>
                    <a:pt x="891" y="132"/>
                  </a:lnTo>
                  <a:lnTo>
                    <a:pt x="895" y="123"/>
                  </a:lnTo>
                  <a:lnTo>
                    <a:pt x="895" y="103"/>
                  </a:lnTo>
                  <a:lnTo>
                    <a:pt x="759" y="113"/>
                  </a:lnTo>
                  <a:lnTo>
                    <a:pt x="812" y="32"/>
                  </a:lnTo>
                  <a:lnTo>
                    <a:pt x="806" y="0"/>
                  </a:lnTo>
                  <a:lnTo>
                    <a:pt x="0" y="20"/>
                  </a:lnTo>
                  <a:lnTo>
                    <a:pt x="39" y="257"/>
                  </a:lnTo>
                  <a:lnTo>
                    <a:pt x="34" y="67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5" name="Freeform 36">
              <a:extLst>
                <a:ext uri="{FF2B5EF4-FFF2-40B4-BE49-F238E27FC236}">
                  <a16:creationId xmlns:a16="http://schemas.microsoft.com/office/drawing/2014/main" id="{562DE557-A838-4EBD-B595-34F5AD10E74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9425" y="2354263"/>
              <a:ext cx="803275" cy="263525"/>
            </a:xfrm>
            <a:custGeom>
              <a:avLst/>
              <a:gdLst/>
              <a:ahLst/>
              <a:cxnLst>
                <a:cxn ang="0">
                  <a:pos x="898" y="66"/>
                </a:cxn>
                <a:cxn ang="0">
                  <a:pos x="388" y="96"/>
                </a:cxn>
                <a:cxn ang="0">
                  <a:pos x="395" y="143"/>
                </a:cxn>
                <a:cxn ang="0">
                  <a:pos x="123" y="147"/>
                </a:cxn>
                <a:cxn ang="0">
                  <a:pos x="114" y="153"/>
                </a:cxn>
                <a:cxn ang="0">
                  <a:pos x="111" y="165"/>
                </a:cxn>
                <a:cxn ang="0">
                  <a:pos x="114" y="179"/>
                </a:cxn>
                <a:cxn ang="0">
                  <a:pos x="110" y="195"/>
                </a:cxn>
                <a:cxn ang="0">
                  <a:pos x="100" y="200"/>
                </a:cxn>
                <a:cxn ang="0">
                  <a:pos x="95" y="210"/>
                </a:cxn>
                <a:cxn ang="0">
                  <a:pos x="100" y="214"/>
                </a:cxn>
                <a:cxn ang="0">
                  <a:pos x="100" y="214"/>
                </a:cxn>
                <a:cxn ang="0">
                  <a:pos x="110" y="232"/>
                </a:cxn>
                <a:cxn ang="0">
                  <a:pos x="110" y="232"/>
                </a:cxn>
                <a:cxn ang="0">
                  <a:pos x="110" y="236"/>
                </a:cxn>
                <a:cxn ang="0">
                  <a:pos x="107" y="239"/>
                </a:cxn>
                <a:cxn ang="0">
                  <a:pos x="103" y="243"/>
                </a:cxn>
                <a:cxn ang="0">
                  <a:pos x="95" y="254"/>
                </a:cxn>
                <a:cxn ang="0">
                  <a:pos x="92" y="268"/>
                </a:cxn>
                <a:cxn ang="0">
                  <a:pos x="95" y="268"/>
                </a:cxn>
                <a:cxn ang="0">
                  <a:pos x="95" y="288"/>
                </a:cxn>
                <a:cxn ang="0">
                  <a:pos x="91" y="297"/>
                </a:cxn>
                <a:cxn ang="0">
                  <a:pos x="87" y="304"/>
                </a:cxn>
                <a:cxn ang="0">
                  <a:pos x="74" y="320"/>
                </a:cxn>
                <a:cxn ang="0">
                  <a:pos x="63" y="324"/>
                </a:cxn>
                <a:cxn ang="0">
                  <a:pos x="62" y="347"/>
                </a:cxn>
                <a:cxn ang="0">
                  <a:pos x="59" y="358"/>
                </a:cxn>
                <a:cxn ang="0">
                  <a:pos x="57" y="365"/>
                </a:cxn>
                <a:cxn ang="0">
                  <a:pos x="38" y="379"/>
                </a:cxn>
                <a:cxn ang="0">
                  <a:pos x="23" y="401"/>
                </a:cxn>
                <a:cxn ang="0">
                  <a:pos x="21" y="428"/>
                </a:cxn>
                <a:cxn ang="0">
                  <a:pos x="23" y="461"/>
                </a:cxn>
                <a:cxn ang="0">
                  <a:pos x="9" y="485"/>
                </a:cxn>
                <a:cxn ang="0">
                  <a:pos x="0" y="496"/>
                </a:cxn>
                <a:cxn ang="0">
                  <a:pos x="0" y="497"/>
                </a:cxn>
                <a:cxn ang="0">
                  <a:pos x="1083" y="414"/>
                </a:cxn>
                <a:cxn ang="0">
                  <a:pos x="1083" y="411"/>
                </a:cxn>
                <a:cxn ang="0">
                  <a:pos x="1083" y="407"/>
                </a:cxn>
                <a:cxn ang="0">
                  <a:pos x="1084" y="379"/>
                </a:cxn>
                <a:cxn ang="0">
                  <a:pos x="1086" y="367"/>
                </a:cxn>
                <a:cxn ang="0">
                  <a:pos x="1105" y="347"/>
                </a:cxn>
                <a:cxn ang="0">
                  <a:pos x="1120" y="347"/>
                </a:cxn>
                <a:cxn ang="0">
                  <a:pos x="1136" y="333"/>
                </a:cxn>
                <a:cxn ang="0">
                  <a:pos x="1133" y="317"/>
                </a:cxn>
                <a:cxn ang="0">
                  <a:pos x="1147" y="297"/>
                </a:cxn>
                <a:cxn ang="0">
                  <a:pos x="1304" y="203"/>
                </a:cxn>
                <a:cxn ang="0">
                  <a:pos x="1327" y="189"/>
                </a:cxn>
                <a:cxn ang="0">
                  <a:pos x="1337" y="172"/>
                </a:cxn>
                <a:cxn ang="0">
                  <a:pos x="1355" y="143"/>
                </a:cxn>
                <a:cxn ang="0">
                  <a:pos x="1367" y="142"/>
                </a:cxn>
                <a:cxn ang="0">
                  <a:pos x="1381" y="163"/>
                </a:cxn>
                <a:cxn ang="0">
                  <a:pos x="1402" y="143"/>
                </a:cxn>
                <a:cxn ang="0">
                  <a:pos x="1427" y="115"/>
                </a:cxn>
                <a:cxn ang="0">
                  <a:pos x="1478" y="106"/>
                </a:cxn>
                <a:cxn ang="0">
                  <a:pos x="1481" y="86"/>
                </a:cxn>
                <a:cxn ang="0">
                  <a:pos x="1496" y="63"/>
                </a:cxn>
                <a:cxn ang="0">
                  <a:pos x="1513" y="53"/>
                </a:cxn>
                <a:cxn ang="0">
                  <a:pos x="1520" y="56"/>
                </a:cxn>
                <a:cxn ang="0">
                  <a:pos x="1520" y="0"/>
                </a:cxn>
                <a:cxn ang="0">
                  <a:pos x="898" y="66"/>
                </a:cxn>
              </a:cxnLst>
              <a:rect l="0" t="0" r="r" b="b"/>
              <a:pathLst>
                <a:path w="1520" h="497">
                  <a:moveTo>
                    <a:pt x="898" y="66"/>
                  </a:moveTo>
                  <a:lnTo>
                    <a:pt x="388" y="96"/>
                  </a:lnTo>
                  <a:lnTo>
                    <a:pt x="395" y="143"/>
                  </a:lnTo>
                  <a:lnTo>
                    <a:pt x="123" y="147"/>
                  </a:lnTo>
                  <a:lnTo>
                    <a:pt x="114" y="153"/>
                  </a:lnTo>
                  <a:lnTo>
                    <a:pt x="111" y="165"/>
                  </a:lnTo>
                  <a:lnTo>
                    <a:pt x="114" y="179"/>
                  </a:lnTo>
                  <a:lnTo>
                    <a:pt x="110" y="195"/>
                  </a:lnTo>
                  <a:lnTo>
                    <a:pt x="100" y="200"/>
                  </a:lnTo>
                  <a:lnTo>
                    <a:pt x="95" y="210"/>
                  </a:lnTo>
                  <a:lnTo>
                    <a:pt x="100" y="214"/>
                  </a:lnTo>
                  <a:lnTo>
                    <a:pt x="100" y="214"/>
                  </a:lnTo>
                  <a:lnTo>
                    <a:pt x="110" y="232"/>
                  </a:lnTo>
                  <a:lnTo>
                    <a:pt x="110" y="232"/>
                  </a:lnTo>
                  <a:lnTo>
                    <a:pt x="110" y="236"/>
                  </a:lnTo>
                  <a:lnTo>
                    <a:pt x="107" y="239"/>
                  </a:lnTo>
                  <a:lnTo>
                    <a:pt x="103" y="243"/>
                  </a:lnTo>
                  <a:lnTo>
                    <a:pt x="95" y="254"/>
                  </a:lnTo>
                  <a:lnTo>
                    <a:pt x="92" y="268"/>
                  </a:lnTo>
                  <a:lnTo>
                    <a:pt x="95" y="268"/>
                  </a:lnTo>
                  <a:lnTo>
                    <a:pt x="95" y="288"/>
                  </a:lnTo>
                  <a:lnTo>
                    <a:pt x="91" y="297"/>
                  </a:lnTo>
                  <a:lnTo>
                    <a:pt x="87" y="304"/>
                  </a:lnTo>
                  <a:lnTo>
                    <a:pt x="74" y="320"/>
                  </a:lnTo>
                  <a:lnTo>
                    <a:pt x="63" y="324"/>
                  </a:lnTo>
                  <a:lnTo>
                    <a:pt x="62" y="347"/>
                  </a:lnTo>
                  <a:lnTo>
                    <a:pt x="59" y="358"/>
                  </a:lnTo>
                  <a:lnTo>
                    <a:pt x="57" y="365"/>
                  </a:lnTo>
                  <a:lnTo>
                    <a:pt x="38" y="379"/>
                  </a:lnTo>
                  <a:lnTo>
                    <a:pt x="23" y="401"/>
                  </a:lnTo>
                  <a:lnTo>
                    <a:pt x="21" y="428"/>
                  </a:lnTo>
                  <a:lnTo>
                    <a:pt x="23" y="461"/>
                  </a:lnTo>
                  <a:lnTo>
                    <a:pt x="9" y="485"/>
                  </a:lnTo>
                  <a:lnTo>
                    <a:pt x="0" y="496"/>
                  </a:lnTo>
                  <a:lnTo>
                    <a:pt x="0" y="497"/>
                  </a:lnTo>
                  <a:lnTo>
                    <a:pt x="1083" y="414"/>
                  </a:lnTo>
                  <a:lnTo>
                    <a:pt x="1083" y="411"/>
                  </a:lnTo>
                  <a:lnTo>
                    <a:pt x="1083" y="407"/>
                  </a:lnTo>
                  <a:lnTo>
                    <a:pt x="1084" y="379"/>
                  </a:lnTo>
                  <a:lnTo>
                    <a:pt x="1086" y="367"/>
                  </a:lnTo>
                  <a:lnTo>
                    <a:pt x="1105" y="347"/>
                  </a:lnTo>
                  <a:lnTo>
                    <a:pt x="1120" y="347"/>
                  </a:lnTo>
                  <a:lnTo>
                    <a:pt x="1136" y="333"/>
                  </a:lnTo>
                  <a:lnTo>
                    <a:pt x="1133" y="317"/>
                  </a:lnTo>
                  <a:lnTo>
                    <a:pt x="1147" y="297"/>
                  </a:lnTo>
                  <a:lnTo>
                    <a:pt x="1304" y="203"/>
                  </a:lnTo>
                  <a:lnTo>
                    <a:pt x="1327" y="189"/>
                  </a:lnTo>
                  <a:lnTo>
                    <a:pt x="1337" y="172"/>
                  </a:lnTo>
                  <a:lnTo>
                    <a:pt x="1355" y="143"/>
                  </a:lnTo>
                  <a:lnTo>
                    <a:pt x="1367" y="142"/>
                  </a:lnTo>
                  <a:lnTo>
                    <a:pt x="1381" y="163"/>
                  </a:lnTo>
                  <a:lnTo>
                    <a:pt x="1402" y="143"/>
                  </a:lnTo>
                  <a:lnTo>
                    <a:pt x="1427" y="115"/>
                  </a:lnTo>
                  <a:lnTo>
                    <a:pt x="1478" y="106"/>
                  </a:lnTo>
                  <a:lnTo>
                    <a:pt x="1481" y="86"/>
                  </a:lnTo>
                  <a:lnTo>
                    <a:pt x="1496" y="63"/>
                  </a:lnTo>
                  <a:lnTo>
                    <a:pt x="1513" y="53"/>
                  </a:lnTo>
                  <a:lnTo>
                    <a:pt x="1520" y="56"/>
                  </a:lnTo>
                  <a:lnTo>
                    <a:pt x="1520" y="0"/>
                  </a:lnTo>
                  <a:lnTo>
                    <a:pt x="898" y="6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6" name="Freeform 37">
              <a:extLst>
                <a:ext uri="{FF2B5EF4-FFF2-40B4-BE49-F238E27FC236}">
                  <a16:creationId xmlns:a16="http://schemas.microsoft.com/office/drawing/2014/main" id="{F98B95AB-92B9-4AD8-8DA6-B9E92177AC8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2513" y="2268538"/>
              <a:ext cx="801687" cy="354012"/>
            </a:xfrm>
            <a:custGeom>
              <a:avLst/>
              <a:gdLst/>
              <a:ahLst/>
              <a:cxnLst>
                <a:cxn ang="0">
                  <a:pos x="1485" y="130"/>
                </a:cxn>
                <a:cxn ang="0">
                  <a:pos x="1465" y="176"/>
                </a:cxn>
                <a:cxn ang="0">
                  <a:pos x="1443" y="148"/>
                </a:cxn>
                <a:cxn ang="0">
                  <a:pos x="1393" y="140"/>
                </a:cxn>
                <a:cxn ang="0">
                  <a:pos x="1340" y="162"/>
                </a:cxn>
                <a:cxn ang="0">
                  <a:pos x="1324" y="149"/>
                </a:cxn>
                <a:cxn ang="0">
                  <a:pos x="1311" y="117"/>
                </a:cxn>
                <a:cxn ang="0">
                  <a:pos x="1307" y="83"/>
                </a:cxn>
                <a:cxn ang="0">
                  <a:pos x="1321" y="94"/>
                </a:cxn>
                <a:cxn ang="0">
                  <a:pos x="1346" y="134"/>
                </a:cxn>
                <a:cxn ang="0">
                  <a:pos x="1372" y="117"/>
                </a:cxn>
                <a:cxn ang="0">
                  <a:pos x="1415" y="99"/>
                </a:cxn>
                <a:cxn ang="0">
                  <a:pos x="1428" y="81"/>
                </a:cxn>
                <a:cxn ang="0">
                  <a:pos x="1420" y="73"/>
                </a:cxn>
                <a:cxn ang="0">
                  <a:pos x="1413" y="56"/>
                </a:cxn>
                <a:cxn ang="0">
                  <a:pos x="1451" y="52"/>
                </a:cxn>
                <a:cxn ang="0">
                  <a:pos x="1420" y="0"/>
                </a:cxn>
                <a:cxn ang="0">
                  <a:pos x="437" y="163"/>
                </a:cxn>
                <a:cxn ang="0">
                  <a:pos x="413" y="226"/>
                </a:cxn>
                <a:cxn ang="0">
                  <a:pos x="344" y="278"/>
                </a:cxn>
                <a:cxn ang="0">
                  <a:pos x="284" y="305"/>
                </a:cxn>
                <a:cxn ang="0">
                  <a:pos x="244" y="352"/>
                </a:cxn>
                <a:cxn ang="0">
                  <a:pos x="50" y="480"/>
                </a:cxn>
                <a:cxn ang="0">
                  <a:pos x="22" y="510"/>
                </a:cxn>
                <a:cxn ang="0">
                  <a:pos x="0" y="570"/>
                </a:cxn>
                <a:cxn ang="0">
                  <a:pos x="259" y="549"/>
                </a:cxn>
                <a:cxn ang="0">
                  <a:pos x="419" y="484"/>
                </a:cxn>
                <a:cxn ang="0">
                  <a:pos x="516" y="484"/>
                </a:cxn>
                <a:cxn ang="0">
                  <a:pos x="610" y="470"/>
                </a:cxn>
                <a:cxn ang="0">
                  <a:pos x="844" y="492"/>
                </a:cxn>
                <a:cxn ang="0">
                  <a:pos x="1141" y="650"/>
                </a:cxn>
                <a:cxn ang="0">
                  <a:pos x="1204" y="620"/>
                </a:cxn>
                <a:cxn ang="0">
                  <a:pos x="1243" y="517"/>
                </a:cxn>
                <a:cxn ang="0">
                  <a:pos x="1254" y="478"/>
                </a:cxn>
                <a:cxn ang="0">
                  <a:pos x="1256" y="458"/>
                </a:cxn>
                <a:cxn ang="0">
                  <a:pos x="1268" y="455"/>
                </a:cxn>
                <a:cxn ang="0">
                  <a:pos x="1307" y="459"/>
                </a:cxn>
                <a:cxn ang="0">
                  <a:pos x="1313" y="434"/>
                </a:cxn>
                <a:cxn ang="0">
                  <a:pos x="1350" y="431"/>
                </a:cxn>
                <a:cxn ang="0">
                  <a:pos x="1388" y="415"/>
                </a:cxn>
                <a:cxn ang="0">
                  <a:pos x="1418" y="416"/>
                </a:cxn>
                <a:cxn ang="0">
                  <a:pos x="1438" y="365"/>
                </a:cxn>
                <a:cxn ang="0">
                  <a:pos x="1440" y="351"/>
                </a:cxn>
                <a:cxn ang="0">
                  <a:pos x="1433" y="346"/>
                </a:cxn>
                <a:cxn ang="0">
                  <a:pos x="1414" y="353"/>
                </a:cxn>
                <a:cxn ang="0">
                  <a:pos x="1388" y="370"/>
                </a:cxn>
                <a:cxn ang="0">
                  <a:pos x="1317" y="376"/>
                </a:cxn>
                <a:cxn ang="0">
                  <a:pos x="1318" y="353"/>
                </a:cxn>
                <a:cxn ang="0">
                  <a:pos x="1363" y="359"/>
                </a:cxn>
                <a:cxn ang="0">
                  <a:pos x="1374" y="331"/>
                </a:cxn>
                <a:cxn ang="0">
                  <a:pos x="1389" y="306"/>
                </a:cxn>
                <a:cxn ang="0">
                  <a:pos x="1346" y="284"/>
                </a:cxn>
                <a:cxn ang="0">
                  <a:pos x="1302" y="262"/>
                </a:cxn>
                <a:cxn ang="0">
                  <a:pos x="1368" y="273"/>
                </a:cxn>
                <a:cxn ang="0">
                  <a:pos x="1360" y="251"/>
                </a:cxn>
                <a:cxn ang="0">
                  <a:pos x="1382" y="238"/>
                </a:cxn>
                <a:cxn ang="0">
                  <a:pos x="1407" y="267"/>
                </a:cxn>
                <a:cxn ang="0">
                  <a:pos x="1443" y="270"/>
                </a:cxn>
                <a:cxn ang="0">
                  <a:pos x="1471" y="245"/>
                </a:cxn>
                <a:cxn ang="0">
                  <a:pos x="1482" y="212"/>
                </a:cxn>
                <a:cxn ang="0">
                  <a:pos x="1501" y="204"/>
                </a:cxn>
                <a:cxn ang="0">
                  <a:pos x="1515" y="170"/>
                </a:cxn>
              </a:cxnLst>
              <a:rect l="0" t="0" r="r" b="b"/>
              <a:pathLst>
                <a:path w="1515" h="670">
                  <a:moveTo>
                    <a:pt x="1507" y="155"/>
                  </a:moveTo>
                  <a:lnTo>
                    <a:pt x="1499" y="144"/>
                  </a:lnTo>
                  <a:lnTo>
                    <a:pt x="1485" y="130"/>
                  </a:lnTo>
                  <a:lnTo>
                    <a:pt x="1475" y="130"/>
                  </a:lnTo>
                  <a:lnTo>
                    <a:pt x="1467" y="136"/>
                  </a:lnTo>
                  <a:lnTo>
                    <a:pt x="1465" y="176"/>
                  </a:lnTo>
                  <a:lnTo>
                    <a:pt x="1463" y="184"/>
                  </a:lnTo>
                  <a:lnTo>
                    <a:pt x="1451" y="174"/>
                  </a:lnTo>
                  <a:lnTo>
                    <a:pt x="1443" y="148"/>
                  </a:lnTo>
                  <a:lnTo>
                    <a:pt x="1438" y="130"/>
                  </a:lnTo>
                  <a:lnTo>
                    <a:pt x="1421" y="126"/>
                  </a:lnTo>
                  <a:lnTo>
                    <a:pt x="1393" y="140"/>
                  </a:lnTo>
                  <a:lnTo>
                    <a:pt x="1385" y="140"/>
                  </a:lnTo>
                  <a:lnTo>
                    <a:pt x="1358" y="147"/>
                  </a:lnTo>
                  <a:lnTo>
                    <a:pt x="1340" y="162"/>
                  </a:lnTo>
                  <a:lnTo>
                    <a:pt x="1327" y="179"/>
                  </a:lnTo>
                  <a:lnTo>
                    <a:pt x="1324" y="170"/>
                  </a:lnTo>
                  <a:lnTo>
                    <a:pt x="1324" y="149"/>
                  </a:lnTo>
                  <a:lnTo>
                    <a:pt x="1327" y="140"/>
                  </a:lnTo>
                  <a:lnTo>
                    <a:pt x="1315" y="126"/>
                  </a:lnTo>
                  <a:lnTo>
                    <a:pt x="1311" y="117"/>
                  </a:lnTo>
                  <a:lnTo>
                    <a:pt x="1307" y="104"/>
                  </a:lnTo>
                  <a:lnTo>
                    <a:pt x="1307" y="93"/>
                  </a:lnTo>
                  <a:lnTo>
                    <a:pt x="1307" y="83"/>
                  </a:lnTo>
                  <a:lnTo>
                    <a:pt x="1313" y="74"/>
                  </a:lnTo>
                  <a:lnTo>
                    <a:pt x="1317" y="74"/>
                  </a:lnTo>
                  <a:lnTo>
                    <a:pt x="1321" y="94"/>
                  </a:lnTo>
                  <a:lnTo>
                    <a:pt x="1327" y="119"/>
                  </a:lnTo>
                  <a:lnTo>
                    <a:pt x="1335" y="142"/>
                  </a:lnTo>
                  <a:lnTo>
                    <a:pt x="1346" y="134"/>
                  </a:lnTo>
                  <a:lnTo>
                    <a:pt x="1354" y="130"/>
                  </a:lnTo>
                  <a:lnTo>
                    <a:pt x="1367" y="122"/>
                  </a:lnTo>
                  <a:lnTo>
                    <a:pt x="1372" y="117"/>
                  </a:lnTo>
                  <a:lnTo>
                    <a:pt x="1390" y="109"/>
                  </a:lnTo>
                  <a:lnTo>
                    <a:pt x="1395" y="99"/>
                  </a:lnTo>
                  <a:lnTo>
                    <a:pt x="1415" y="99"/>
                  </a:lnTo>
                  <a:lnTo>
                    <a:pt x="1421" y="88"/>
                  </a:lnTo>
                  <a:lnTo>
                    <a:pt x="1428" y="81"/>
                  </a:lnTo>
                  <a:lnTo>
                    <a:pt x="1428" y="81"/>
                  </a:lnTo>
                  <a:lnTo>
                    <a:pt x="1421" y="74"/>
                  </a:lnTo>
                  <a:lnTo>
                    <a:pt x="1421" y="74"/>
                  </a:lnTo>
                  <a:lnTo>
                    <a:pt x="1420" y="73"/>
                  </a:lnTo>
                  <a:lnTo>
                    <a:pt x="1407" y="62"/>
                  </a:lnTo>
                  <a:lnTo>
                    <a:pt x="1407" y="56"/>
                  </a:lnTo>
                  <a:lnTo>
                    <a:pt x="1413" y="56"/>
                  </a:lnTo>
                  <a:lnTo>
                    <a:pt x="1436" y="65"/>
                  </a:lnTo>
                  <a:lnTo>
                    <a:pt x="1449" y="62"/>
                  </a:lnTo>
                  <a:lnTo>
                    <a:pt x="1451" y="52"/>
                  </a:lnTo>
                  <a:lnTo>
                    <a:pt x="1438" y="31"/>
                  </a:lnTo>
                  <a:lnTo>
                    <a:pt x="1431" y="18"/>
                  </a:lnTo>
                  <a:lnTo>
                    <a:pt x="1420" y="0"/>
                  </a:lnTo>
                  <a:lnTo>
                    <a:pt x="1014" y="81"/>
                  </a:lnTo>
                  <a:lnTo>
                    <a:pt x="722" y="127"/>
                  </a:lnTo>
                  <a:lnTo>
                    <a:pt x="437" y="163"/>
                  </a:lnTo>
                  <a:lnTo>
                    <a:pt x="437" y="219"/>
                  </a:lnTo>
                  <a:lnTo>
                    <a:pt x="430" y="216"/>
                  </a:lnTo>
                  <a:lnTo>
                    <a:pt x="413" y="226"/>
                  </a:lnTo>
                  <a:lnTo>
                    <a:pt x="398" y="249"/>
                  </a:lnTo>
                  <a:lnTo>
                    <a:pt x="395" y="269"/>
                  </a:lnTo>
                  <a:lnTo>
                    <a:pt x="344" y="278"/>
                  </a:lnTo>
                  <a:lnTo>
                    <a:pt x="319" y="306"/>
                  </a:lnTo>
                  <a:lnTo>
                    <a:pt x="298" y="326"/>
                  </a:lnTo>
                  <a:lnTo>
                    <a:pt x="284" y="305"/>
                  </a:lnTo>
                  <a:lnTo>
                    <a:pt x="272" y="306"/>
                  </a:lnTo>
                  <a:lnTo>
                    <a:pt x="254" y="335"/>
                  </a:lnTo>
                  <a:lnTo>
                    <a:pt x="244" y="352"/>
                  </a:lnTo>
                  <a:lnTo>
                    <a:pt x="221" y="366"/>
                  </a:lnTo>
                  <a:lnTo>
                    <a:pt x="64" y="460"/>
                  </a:lnTo>
                  <a:lnTo>
                    <a:pt x="50" y="480"/>
                  </a:lnTo>
                  <a:lnTo>
                    <a:pt x="53" y="496"/>
                  </a:lnTo>
                  <a:lnTo>
                    <a:pt x="37" y="510"/>
                  </a:lnTo>
                  <a:lnTo>
                    <a:pt x="22" y="510"/>
                  </a:lnTo>
                  <a:lnTo>
                    <a:pt x="3" y="530"/>
                  </a:lnTo>
                  <a:lnTo>
                    <a:pt x="1" y="542"/>
                  </a:lnTo>
                  <a:lnTo>
                    <a:pt x="0" y="570"/>
                  </a:lnTo>
                  <a:lnTo>
                    <a:pt x="0" y="574"/>
                  </a:lnTo>
                  <a:lnTo>
                    <a:pt x="0" y="577"/>
                  </a:lnTo>
                  <a:lnTo>
                    <a:pt x="259" y="549"/>
                  </a:lnTo>
                  <a:lnTo>
                    <a:pt x="336" y="489"/>
                  </a:lnTo>
                  <a:lnTo>
                    <a:pt x="383" y="484"/>
                  </a:lnTo>
                  <a:lnTo>
                    <a:pt x="419" y="484"/>
                  </a:lnTo>
                  <a:lnTo>
                    <a:pt x="472" y="492"/>
                  </a:lnTo>
                  <a:lnTo>
                    <a:pt x="499" y="489"/>
                  </a:lnTo>
                  <a:lnTo>
                    <a:pt x="516" y="484"/>
                  </a:lnTo>
                  <a:lnTo>
                    <a:pt x="538" y="470"/>
                  </a:lnTo>
                  <a:lnTo>
                    <a:pt x="572" y="464"/>
                  </a:lnTo>
                  <a:lnTo>
                    <a:pt x="610" y="470"/>
                  </a:lnTo>
                  <a:lnTo>
                    <a:pt x="638" y="484"/>
                  </a:lnTo>
                  <a:lnTo>
                    <a:pt x="660" y="528"/>
                  </a:lnTo>
                  <a:lnTo>
                    <a:pt x="844" y="492"/>
                  </a:lnTo>
                  <a:lnTo>
                    <a:pt x="1086" y="670"/>
                  </a:lnTo>
                  <a:lnTo>
                    <a:pt x="1130" y="652"/>
                  </a:lnTo>
                  <a:lnTo>
                    <a:pt x="1141" y="650"/>
                  </a:lnTo>
                  <a:lnTo>
                    <a:pt x="1179" y="645"/>
                  </a:lnTo>
                  <a:lnTo>
                    <a:pt x="1189" y="632"/>
                  </a:lnTo>
                  <a:lnTo>
                    <a:pt x="1204" y="620"/>
                  </a:lnTo>
                  <a:lnTo>
                    <a:pt x="1210" y="576"/>
                  </a:lnTo>
                  <a:lnTo>
                    <a:pt x="1221" y="545"/>
                  </a:lnTo>
                  <a:lnTo>
                    <a:pt x="1243" y="517"/>
                  </a:lnTo>
                  <a:lnTo>
                    <a:pt x="1260" y="501"/>
                  </a:lnTo>
                  <a:lnTo>
                    <a:pt x="1260" y="491"/>
                  </a:lnTo>
                  <a:lnTo>
                    <a:pt x="1254" y="478"/>
                  </a:lnTo>
                  <a:lnTo>
                    <a:pt x="1252" y="471"/>
                  </a:lnTo>
                  <a:lnTo>
                    <a:pt x="1256" y="464"/>
                  </a:lnTo>
                  <a:lnTo>
                    <a:pt x="1256" y="458"/>
                  </a:lnTo>
                  <a:lnTo>
                    <a:pt x="1260" y="451"/>
                  </a:lnTo>
                  <a:lnTo>
                    <a:pt x="1264" y="451"/>
                  </a:lnTo>
                  <a:lnTo>
                    <a:pt x="1268" y="455"/>
                  </a:lnTo>
                  <a:lnTo>
                    <a:pt x="1274" y="476"/>
                  </a:lnTo>
                  <a:lnTo>
                    <a:pt x="1293" y="467"/>
                  </a:lnTo>
                  <a:lnTo>
                    <a:pt x="1307" y="459"/>
                  </a:lnTo>
                  <a:lnTo>
                    <a:pt x="1307" y="451"/>
                  </a:lnTo>
                  <a:lnTo>
                    <a:pt x="1307" y="441"/>
                  </a:lnTo>
                  <a:lnTo>
                    <a:pt x="1313" y="434"/>
                  </a:lnTo>
                  <a:lnTo>
                    <a:pt x="1317" y="431"/>
                  </a:lnTo>
                  <a:lnTo>
                    <a:pt x="1324" y="439"/>
                  </a:lnTo>
                  <a:lnTo>
                    <a:pt x="1350" y="431"/>
                  </a:lnTo>
                  <a:lnTo>
                    <a:pt x="1367" y="421"/>
                  </a:lnTo>
                  <a:lnTo>
                    <a:pt x="1374" y="421"/>
                  </a:lnTo>
                  <a:lnTo>
                    <a:pt x="1388" y="415"/>
                  </a:lnTo>
                  <a:lnTo>
                    <a:pt x="1399" y="408"/>
                  </a:lnTo>
                  <a:lnTo>
                    <a:pt x="1399" y="403"/>
                  </a:lnTo>
                  <a:lnTo>
                    <a:pt x="1418" y="416"/>
                  </a:lnTo>
                  <a:lnTo>
                    <a:pt x="1426" y="398"/>
                  </a:lnTo>
                  <a:lnTo>
                    <a:pt x="1432" y="376"/>
                  </a:lnTo>
                  <a:lnTo>
                    <a:pt x="1438" y="365"/>
                  </a:lnTo>
                  <a:lnTo>
                    <a:pt x="1443" y="356"/>
                  </a:lnTo>
                  <a:lnTo>
                    <a:pt x="1443" y="356"/>
                  </a:lnTo>
                  <a:lnTo>
                    <a:pt x="1440" y="351"/>
                  </a:lnTo>
                  <a:lnTo>
                    <a:pt x="1436" y="348"/>
                  </a:lnTo>
                  <a:lnTo>
                    <a:pt x="1435" y="346"/>
                  </a:lnTo>
                  <a:lnTo>
                    <a:pt x="1433" y="346"/>
                  </a:lnTo>
                  <a:lnTo>
                    <a:pt x="1433" y="346"/>
                  </a:lnTo>
                  <a:lnTo>
                    <a:pt x="1422" y="351"/>
                  </a:lnTo>
                  <a:lnTo>
                    <a:pt x="1414" y="353"/>
                  </a:lnTo>
                  <a:lnTo>
                    <a:pt x="1410" y="360"/>
                  </a:lnTo>
                  <a:lnTo>
                    <a:pt x="1399" y="365"/>
                  </a:lnTo>
                  <a:lnTo>
                    <a:pt x="1388" y="370"/>
                  </a:lnTo>
                  <a:lnTo>
                    <a:pt x="1368" y="387"/>
                  </a:lnTo>
                  <a:lnTo>
                    <a:pt x="1354" y="387"/>
                  </a:lnTo>
                  <a:lnTo>
                    <a:pt x="1317" y="376"/>
                  </a:lnTo>
                  <a:lnTo>
                    <a:pt x="1313" y="367"/>
                  </a:lnTo>
                  <a:lnTo>
                    <a:pt x="1314" y="356"/>
                  </a:lnTo>
                  <a:lnTo>
                    <a:pt x="1318" y="353"/>
                  </a:lnTo>
                  <a:lnTo>
                    <a:pt x="1329" y="355"/>
                  </a:lnTo>
                  <a:lnTo>
                    <a:pt x="1339" y="356"/>
                  </a:lnTo>
                  <a:lnTo>
                    <a:pt x="1363" y="359"/>
                  </a:lnTo>
                  <a:lnTo>
                    <a:pt x="1374" y="351"/>
                  </a:lnTo>
                  <a:lnTo>
                    <a:pt x="1378" y="340"/>
                  </a:lnTo>
                  <a:lnTo>
                    <a:pt x="1374" y="331"/>
                  </a:lnTo>
                  <a:lnTo>
                    <a:pt x="1375" y="316"/>
                  </a:lnTo>
                  <a:lnTo>
                    <a:pt x="1379" y="316"/>
                  </a:lnTo>
                  <a:lnTo>
                    <a:pt x="1389" y="306"/>
                  </a:lnTo>
                  <a:lnTo>
                    <a:pt x="1388" y="295"/>
                  </a:lnTo>
                  <a:lnTo>
                    <a:pt x="1374" y="295"/>
                  </a:lnTo>
                  <a:lnTo>
                    <a:pt x="1346" y="284"/>
                  </a:lnTo>
                  <a:lnTo>
                    <a:pt x="1314" y="277"/>
                  </a:lnTo>
                  <a:lnTo>
                    <a:pt x="1302" y="270"/>
                  </a:lnTo>
                  <a:lnTo>
                    <a:pt x="1302" y="262"/>
                  </a:lnTo>
                  <a:lnTo>
                    <a:pt x="1321" y="262"/>
                  </a:lnTo>
                  <a:lnTo>
                    <a:pt x="1346" y="262"/>
                  </a:lnTo>
                  <a:lnTo>
                    <a:pt x="1368" y="273"/>
                  </a:lnTo>
                  <a:lnTo>
                    <a:pt x="1374" y="266"/>
                  </a:lnTo>
                  <a:lnTo>
                    <a:pt x="1367" y="256"/>
                  </a:lnTo>
                  <a:lnTo>
                    <a:pt x="1360" y="251"/>
                  </a:lnTo>
                  <a:lnTo>
                    <a:pt x="1357" y="242"/>
                  </a:lnTo>
                  <a:lnTo>
                    <a:pt x="1368" y="238"/>
                  </a:lnTo>
                  <a:lnTo>
                    <a:pt x="1382" y="238"/>
                  </a:lnTo>
                  <a:lnTo>
                    <a:pt x="1386" y="259"/>
                  </a:lnTo>
                  <a:lnTo>
                    <a:pt x="1395" y="267"/>
                  </a:lnTo>
                  <a:lnTo>
                    <a:pt x="1407" y="267"/>
                  </a:lnTo>
                  <a:lnTo>
                    <a:pt x="1411" y="262"/>
                  </a:lnTo>
                  <a:lnTo>
                    <a:pt x="1422" y="267"/>
                  </a:lnTo>
                  <a:lnTo>
                    <a:pt x="1443" y="270"/>
                  </a:lnTo>
                  <a:lnTo>
                    <a:pt x="1467" y="270"/>
                  </a:lnTo>
                  <a:lnTo>
                    <a:pt x="1471" y="263"/>
                  </a:lnTo>
                  <a:lnTo>
                    <a:pt x="1471" y="245"/>
                  </a:lnTo>
                  <a:lnTo>
                    <a:pt x="1476" y="238"/>
                  </a:lnTo>
                  <a:lnTo>
                    <a:pt x="1482" y="220"/>
                  </a:lnTo>
                  <a:lnTo>
                    <a:pt x="1482" y="212"/>
                  </a:lnTo>
                  <a:lnTo>
                    <a:pt x="1486" y="195"/>
                  </a:lnTo>
                  <a:lnTo>
                    <a:pt x="1496" y="195"/>
                  </a:lnTo>
                  <a:lnTo>
                    <a:pt x="1501" y="204"/>
                  </a:lnTo>
                  <a:lnTo>
                    <a:pt x="1513" y="195"/>
                  </a:lnTo>
                  <a:lnTo>
                    <a:pt x="1513" y="179"/>
                  </a:lnTo>
                  <a:lnTo>
                    <a:pt x="1515" y="170"/>
                  </a:lnTo>
                  <a:lnTo>
                    <a:pt x="1507" y="155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7" name="Freeform 38">
              <a:extLst>
                <a:ext uri="{FF2B5EF4-FFF2-40B4-BE49-F238E27FC236}">
                  <a16:creationId xmlns:a16="http://schemas.microsoft.com/office/drawing/2014/main" id="{7B6D4793-D5C0-46E9-9F5E-094BE48A247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1863" y="2559050"/>
              <a:ext cx="495300" cy="531812"/>
            </a:xfrm>
            <a:custGeom>
              <a:avLst/>
              <a:gdLst/>
              <a:ahLst/>
              <a:cxnLst>
                <a:cxn ang="0">
                  <a:pos x="906" y="578"/>
                </a:cxn>
                <a:cxn ang="0">
                  <a:pos x="892" y="533"/>
                </a:cxn>
                <a:cxn ang="0">
                  <a:pos x="882" y="508"/>
                </a:cxn>
                <a:cxn ang="0">
                  <a:pos x="852" y="490"/>
                </a:cxn>
                <a:cxn ang="0">
                  <a:pos x="842" y="460"/>
                </a:cxn>
                <a:cxn ang="0">
                  <a:pos x="810" y="414"/>
                </a:cxn>
                <a:cxn ang="0">
                  <a:pos x="767" y="376"/>
                </a:cxn>
                <a:cxn ang="0">
                  <a:pos x="684" y="292"/>
                </a:cxn>
                <a:cxn ang="0">
                  <a:pos x="563" y="186"/>
                </a:cxn>
                <a:cxn ang="0">
                  <a:pos x="519" y="126"/>
                </a:cxn>
                <a:cxn ang="0">
                  <a:pos x="437" y="75"/>
                </a:cxn>
                <a:cxn ang="0">
                  <a:pos x="452" y="39"/>
                </a:cxn>
                <a:cxn ang="0">
                  <a:pos x="481" y="8"/>
                </a:cxn>
                <a:cxn ang="0">
                  <a:pos x="226" y="28"/>
                </a:cxn>
                <a:cxn ang="0">
                  <a:pos x="14" y="111"/>
                </a:cxn>
                <a:cxn ang="0">
                  <a:pos x="119" y="500"/>
                </a:cxn>
                <a:cxn ang="0">
                  <a:pos x="179" y="614"/>
                </a:cxn>
                <a:cxn ang="0">
                  <a:pos x="187" y="669"/>
                </a:cxn>
                <a:cxn ang="0">
                  <a:pos x="177" y="722"/>
                </a:cxn>
                <a:cxn ang="0">
                  <a:pos x="175" y="802"/>
                </a:cxn>
                <a:cxn ang="0">
                  <a:pos x="177" y="855"/>
                </a:cxn>
                <a:cxn ang="0">
                  <a:pos x="194" y="898"/>
                </a:cxn>
                <a:cxn ang="0">
                  <a:pos x="241" y="993"/>
                </a:cxn>
                <a:cxn ang="0">
                  <a:pos x="785" y="1006"/>
                </a:cxn>
                <a:cxn ang="0">
                  <a:pos x="807" y="902"/>
                </a:cxn>
                <a:cxn ang="0">
                  <a:pos x="857" y="897"/>
                </a:cxn>
                <a:cxn ang="0">
                  <a:pos x="860" y="876"/>
                </a:cxn>
                <a:cxn ang="0">
                  <a:pos x="848" y="868"/>
                </a:cxn>
                <a:cxn ang="0">
                  <a:pos x="843" y="863"/>
                </a:cxn>
                <a:cxn ang="0">
                  <a:pos x="836" y="855"/>
                </a:cxn>
                <a:cxn ang="0">
                  <a:pos x="849" y="852"/>
                </a:cxn>
                <a:cxn ang="0">
                  <a:pos x="856" y="833"/>
                </a:cxn>
                <a:cxn ang="0">
                  <a:pos x="850" y="825"/>
                </a:cxn>
                <a:cxn ang="0">
                  <a:pos x="884" y="786"/>
                </a:cxn>
                <a:cxn ang="0">
                  <a:pos x="873" y="775"/>
                </a:cxn>
                <a:cxn ang="0">
                  <a:pos x="875" y="770"/>
                </a:cxn>
                <a:cxn ang="0">
                  <a:pos x="880" y="762"/>
                </a:cxn>
                <a:cxn ang="0">
                  <a:pos x="880" y="702"/>
                </a:cxn>
                <a:cxn ang="0">
                  <a:pos x="893" y="704"/>
                </a:cxn>
                <a:cxn ang="0">
                  <a:pos x="906" y="700"/>
                </a:cxn>
                <a:cxn ang="0">
                  <a:pos x="900" y="693"/>
                </a:cxn>
                <a:cxn ang="0">
                  <a:pos x="886" y="682"/>
                </a:cxn>
                <a:cxn ang="0">
                  <a:pos x="911" y="671"/>
                </a:cxn>
                <a:cxn ang="0">
                  <a:pos x="899" y="655"/>
                </a:cxn>
                <a:cxn ang="0">
                  <a:pos x="895" y="639"/>
                </a:cxn>
                <a:cxn ang="0">
                  <a:pos x="925" y="636"/>
                </a:cxn>
                <a:cxn ang="0">
                  <a:pos x="934" y="604"/>
                </a:cxn>
              </a:cxnLst>
              <a:rect l="0" t="0" r="r" b="b"/>
              <a:pathLst>
                <a:path w="934" h="1006">
                  <a:moveTo>
                    <a:pt x="924" y="596"/>
                  </a:moveTo>
                  <a:lnTo>
                    <a:pt x="911" y="589"/>
                  </a:lnTo>
                  <a:lnTo>
                    <a:pt x="906" y="578"/>
                  </a:lnTo>
                  <a:lnTo>
                    <a:pt x="906" y="559"/>
                  </a:lnTo>
                  <a:lnTo>
                    <a:pt x="906" y="551"/>
                  </a:lnTo>
                  <a:lnTo>
                    <a:pt x="892" y="533"/>
                  </a:lnTo>
                  <a:lnTo>
                    <a:pt x="882" y="522"/>
                  </a:lnTo>
                  <a:lnTo>
                    <a:pt x="882" y="514"/>
                  </a:lnTo>
                  <a:lnTo>
                    <a:pt x="882" y="508"/>
                  </a:lnTo>
                  <a:lnTo>
                    <a:pt x="868" y="500"/>
                  </a:lnTo>
                  <a:lnTo>
                    <a:pt x="859" y="490"/>
                  </a:lnTo>
                  <a:lnTo>
                    <a:pt x="852" y="490"/>
                  </a:lnTo>
                  <a:lnTo>
                    <a:pt x="848" y="485"/>
                  </a:lnTo>
                  <a:lnTo>
                    <a:pt x="842" y="471"/>
                  </a:lnTo>
                  <a:lnTo>
                    <a:pt x="842" y="460"/>
                  </a:lnTo>
                  <a:lnTo>
                    <a:pt x="834" y="446"/>
                  </a:lnTo>
                  <a:lnTo>
                    <a:pt x="817" y="423"/>
                  </a:lnTo>
                  <a:lnTo>
                    <a:pt x="810" y="414"/>
                  </a:lnTo>
                  <a:lnTo>
                    <a:pt x="798" y="403"/>
                  </a:lnTo>
                  <a:lnTo>
                    <a:pt x="784" y="390"/>
                  </a:lnTo>
                  <a:lnTo>
                    <a:pt x="767" y="376"/>
                  </a:lnTo>
                  <a:lnTo>
                    <a:pt x="738" y="360"/>
                  </a:lnTo>
                  <a:lnTo>
                    <a:pt x="712" y="328"/>
                  </a:lnTo>
                  <a:lnTo>
                    <a:pt x="684" y="292"/>
                  </a:lnTo>
                  <a:lnTo>
                    <a:pt x="663" y="272"/>
                  </a:lnTo>
                  <a:lnTo>
                    <a:pt x="585" y="214"/>
                  </a:lnTo>
                  <a:lnTo>
                    <a:pt x="563" y="186"/>
                  </a:lnTo>
                  <a:lnTo>
                    <a:pt x="540" y="163"/>
                  </a:lnTo>
                  <a:lnTo>
                    <a:pt x="530" y="142"/>
                  </a:lnTo>
                  <a:lnTo>
                    <a:pt x="519" y="126"/>
                  </a:lnTo>
                  <a:lnTo>
                    <a:pt x="502" y="111"/>
                  </a:lnTo>
                  <a:lnTo>
                    <a:pt x="448" y="89"/>
                  </a:lnTo>
                  <a:lnTo>
                    <a:pt x="437" y="75"/>
                  </a:lnTo>
                  <a:lnTo>
                    <a:pt x="429" y="63"/>
                  </a:lnTo>
                  <a:lnTo>
                    <a:pt x="429" y="51"/>
                  </a:lnTo>
                  <a:lnTo>
                    <a:pt x="452" y="39"/>
                  </a:lnTo>
                  <a:lnTo>
                    <a:pt x="469" y="24"/>
                  </a:lnTo>
                  <a:lnTo>
                    <a:pt x="478" y="17"/>
                  </a:lnTo>
                  <a:lnTo>
                    <a:pt x="481" y="8"/>
                  </a:lnTo>
                  <a:lnTo>
                    <a:pt x="483" y="0"/>
                  </a:lnTo>
                  <a:lnTo>
                    <a:pt x="485" y="0"/>
                  </a:lnTo>
                  <a:lnTo>
                    <a:pt x="226" y="28"/>
                  </a:lnTo>
                  <a:lnTo>
                    <a:pt x="226" y="28"/>
                  </a:lnTo>
                  <a:lnTo>
                    <a:pt x="0" y="46"/>
                  </a:lnTo>
                  <a:lnTo>
                    <a:pt x="14" y="111"/>
                  </a:lnTo>
                  <a:lnTo>
                    <a:pt x="54" y="271"/>
                  </a:lnTo>
                  <a:lnTo>
                    <a:pt x="107" y="458"/>
                  </a:lnTo>
                  <a:lnTo>
                    <a:pt x="119" y="500"/>
                  </a:lnTo>
                  <a:lnTo>
                    <a:pt x="154" y="566"/>
                  </a:lnTo>
                  <a:lnTo>
                    <a:pt x="176" y="596"/>
                  </a:lnTo>
                  <a:lnTo>
                    <a:pt x="179" y="614"/>
                  </a:lnTo>
                  <a:lnTo>
                    <a:pt x="183" y="639"/>
                  </a:lnTo>
                  <a:lnTo>
                    <a:pt x="195" y="648"/>
                  </a:lnTo>
                  <a:lnTo>
                    <a:pt x="187" y="669"/>
                  </a:lnTo>
                  <a:lnTo>
                    <a:pt x="166" y="684"/>
                  </a:lnTo>
                  <a:lnTo>
                    <a:pt x="180" y="697"/>
                  </a:lnTo>
                  <a:lnTo>
                    <a:pt x="177" y="722"/>
                  </a:lnTo>
                  <a:lnTo>
                    <a:pt x="166" y="729"/>
                  </a:lnTo>
                  <a:lnTo>
                    <a:pt x="166" y="759"/>
                  </a:lnTo>
                  <a:lnTo>
                    <a:pt x="175" y="802"/>
                  </a:lnTo>
                  <a:lnTo>
                    <a:pt x="183" y="819"/>
                  </a:lnTo>
                  <a:lnTo>
                    <a:pt x="188" y="847"/>
                  </a:lnTo>
                  <a:lnTo>
                    <a:pt x="177" y="855"/>
                  </a:lnTo>
                  <a:lnTo>
                    <a:pt x="175" y="863"/>
                  </a:lnTo>
                  <a:lnTo>
                    <a:pt x="180" y="884"/>
                  </a:lnTo>
                  <a:lnTo>
                    <a:pt x="194" y="898"/>
                  </a:lnTo>
                  <a:lnTo>
                    <a:pt x="209" y="925"/>
                  </a:lnTo>
                  <a:lnTo>
                    <a:pt x="213" y="933"/>
                  </a:lnTo>
                  <a:lnTo>
                    <a:pt x="241" y="993"/>
                  </a:lnTo>
                  <a:lnTo>
                    <a:pt x="744" y="962"/>
                  </a:lnTo>
                  <a:lnTo>
                    <a:pt x="750" y="1006"/>
                  </a:lnTo>
                  <a:lnTo>
                    <a:pt x="785" y="1006"/>
                  </a:lnTo>
                  <a:lnTo>
                    <a:pt x="774" y="898"/>
                  </a:lnTo>
                  <a:lnTo>
                    <a:pt x="771" y="898"/>
                  </a:lnTo>
                  <a:lnTo>
                    <a:pt x="807" y="902"/>
                  </a:lnTo>
                  <a:lnTo>
                    <a:pt x="850" y="911"/>
                  </a:lnTo>
                  <a:lnTo>
                    <a:pt x="857" y="897"/>
                  </a:lnTo>
                  <a:lnTo>
                    <a:pt x="857" y="897"/>
                  </a:lnTo>
                  <a:lnTo>
                    <a:pt x="861" y="877"/>
                  </a:lnTo>
                  <a:lnTo>
                    <a:pt x="861" y="877"/>
                  </a:lnTo>
                  <a:lnTo>
                    <a:pt x="860" y="876"/>
                  </a:lnTo>
                  <a:lnTo>
                    <a:pt x="859" y="875"/>
                  </a:lnTo>
                  <a:lnTo>
                    <a:pt x="859" y="875"/>
                  </a:lnTo>
                  <a:lnTo>
                    <a:pt x="848" y="868"/>
                  </a:lnTo>
                  <a:lnTo>
                    <a:pt x="848" y="868"/>
                  </a:lnTo>
                  <a:lnTo>
                    <a:pt x="845" y="866"/>
                  </a:lnTo>
                  <a:lnTo>
                    <a:pt x="843" y="863"/>
                  </a:lnTo>
                  <a:lnTo>
                    <a:pt x="838" y="858"/>
                  </a:lnTo>
                  <a:lnTo>
                    <a:pt x="838" y="858"/>
                  </a:lnTo>
                  <a:lnTo>
                    <a:pt x="836" y="855"/>
                  </a:lnTo>
                  <a:lnTo>
                    <a:pt x="836" y="854"/>
                  </a:lnTo>
                  <a:lnTo>
                    <a:pt x="838" y="852"/>
                  </a:lnTo>
                  <a:lnTo>
                    <a:pt x="849" y="852"/>
                  </a:lnTo>
                  <a:lnTo>
                    <a:pt x="863" y="852"/>
                  </a:lnTo>
                  <a:lnTo>
                    <a:pt x="863" y="852"/>
                  </a:lnTo>
                  <a:lnTo>
                    <a:pt x="856" y="833"/>
                  </a:lnTo>
                  <a:lnTo>
                    <a:pt x="856" y="833"/>
                  </a:lnTo>
                  <a:lnTo>
                    <a:pt x="852" y="826"/>
                  </a:lnTo>
                  <a:lnTo>
                    <a:pt x="850" y="825"/>
                  </a:lnTo>
                  <a:lnTo>
                    <a:pt x="867" y="820"/>
                  </a:lnTo>
                  <a:lnTo>
                    <a:pt x="875" y="811"/>
                  </a:lnTo>
                  <a:lnTo>
                    <a:pt x="884" y="786"/>
                  </a:lnTo>
                  <a:lnTo>
                    <a:pt x="873" y="780"/>
                  </a:lnTo>
                  <a:lnTo>
                    <a:pt x="873" y="780"/>
                  </a:lnTo>
                  <a:lnTo>
                    <a:pt x="873" y="775"/>
                  </a:lnTo>
                  <a:lnTo>
                    <a:pt x="873" y="775"/>
                  </a:lnTo>
                  <a:lnTo>
                    <a:pt x="873" y="772"/>
                  </a:lnTo>
                  <a:lnTo>
                    <a:pt x="875" y="770"/>
                  </a:lnTo>
                  <a:lnTo>
                    <a:pt x="875" y="770"/>
                  </a:lnTo>
                  <a:lnTo>
                    <a:pt x="878" y="766"/>
                  </a:lnTo>
                  <a:lnTo>
                    <a:pt x="880" y="762"/>
                  </a:lnTo>
                  <a:lnTo>
                    <a:pt x="881" y="748"/>
                  </a:lnTo>
                  <a:lnTo>
                    <a:pt x="882" y="719"/>
                  </a:lnTo>
                  <a:lnTo>
                    <a:pt x="880" y="702"/>
                  </a:lnTo>
                  <a:lnTo>
                    <a:pt x="880" y="702"/>
                  </a:lnTo>
                  <a:lnTo>
                    <a:pt x="893" y="704"/>
                  </a:lnTo>
                  <a:lnTo>
                    <a:pt x="893" y="704"/>
                  </a:lnTo>
                  <a:lnTo>
                    <a:pt x="903" y="707"/>
                  </a:lnTo>
                  <a:lnTo>
                    <a:pt x="903" y="707"/>
                  </a:lnTo>
                  <a:lnTo>
                    <a:pt x="906" y="700"/>
                  </a:lnTo>
                  <a:lnTo>
                    <a:pt x="906" y="700"/>
                  </a:lnTo>
                  <a:lnTo>
                    <a:pt x="906" y="697"/>
                  </a:lnTo>
                  <a:lnTo>
                    <a:pt x="900" y="693"/>
                  </a:lnTo>
                  <a:lnTo>
                    <a:pt x="900" y="693"/>
                  </a:lnTo>
                  <a:lnTo>
                    <a:pt x="886" y="682"/>
                  </a:lnTo>
                  <a:lnTo>
                    <a:pt x="886" y="682"/>
                  </a:lnTo>
                  <a:lnTo>
                    <a:pt x="880" y="671"/>
                  </a:lnTo>
                  <a:lnTo>
                    <a:pt x="889" y="671"/>
                  </a:lnTo>
                  <a:lnTo>
                    <a:pt x="911" y="671"/>
                  </a:lnTo>
                  <a:lnTo>
                    <a:pt x="916" y="658"/>
                  </a:lnTo>
                  <a:lnTo>
                    <a:pt x="916" y="658"/>
                  </a:lnTo>
                  <a:lnTo>
                    <a:pt x="899" y="655"/>
                  </a:lnTo>
                  <a:lnTo>
                    <a:pt x="899" y="655"/>
                  </a:lnTo>
                  <a:lnTo>
                    <a:pt x="889" y="647"/>
                  </a:lnTo>
                  <a:lnTo>
                    <a:pt x="895" y="639"/>
                  </a:lnTo>
                  <a:lnTo>
                    <a:pt x="899" y="641"/>
                  </a:lnTo>
                  <a:lnTo>
                    <a:pt x="918" y="641"/>
                  </a:lnTo>
                  <a:lnTo>
                    <a:pt x="925" y="636"/>
                  </a:lnTo>
                  <a:lnTo>
                    <a:pt x="925" y="623"/>
                  </a:lnTo>
                  <a:lnTo>
                    <a:pt x="925" y="614"/>
                  </a:lnTo>
                  <a:lnTo>
                    <a:pt x="934" y="604"/>
                  </a:lnTo>
                  <a:lnTo>
                    <a:pt x="934" y="601"/>
                  </a:lnTo>
                  <a:lnTo>
                    <a:pt x="924" y="59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8" name="Freeform 39">
              <a:extLst>
                <a:ext uri="{FF2B5EF4-FFF2-40B4-BE49-F238E27FC236}">
                  <a16:creationId xmlns:a16="http://schemas.microsoft.com/office/drawing/2014/main" id="{19B2A997-D6E0-4DF1-8789-360B774D190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5375" y="1966913"/>
              <a:ext cx="723900" cy="407987"/>
            </a:xfrm>
            <a:custGeom>
              <a:avLst/>
              <a:gdLst/>
              <a:ahLst/>
              <a:cxnLst>
                <a:cxn ang="0">
                  <a:pos x="931" y="652"/>
                </a:cxn>
                <a:cxn ang="0">
                  <a:pos x="1368" y="562"/>
                </a:cxn>
                <a:cxn ang="0">
                  <a:pos x="1352" y="515"/>
                </a:cxn>
                <a:cxn ang="0">
                  <a:pos x="1317" y="479"/>
                </a:cxn>
                <a:cxn ang="0">
                  <a:pos x="1278" y="461"/>
                </a:cxn>
                <a:cxn ang="0">
                  <a:pos x="1255" y="434"/>
                </a:cxn>
                <a:cxn ang="0">
                  <a:pos x="1234" y="400"/>
                </a:cxn>
                <a:cxn ang="0">
                  <a:pos x="1239" y="379"/>
                </a:cxn>
                <a:cxn ang="0">
                  <a:pos x="1257" y="369"/>
                </a:cxn>
                <a:cxn ang="0">
                  <a:pos x="1231" y="350"/>
                </a:cxn>
                <a:cxn ang="0">
                  <a:pos x="1164" y="301"/>
                </a:cxn>
                <a:cxn ang="0">
                  <a:pos x="1182" y="303"/>
                </a:cxn>
                <a:cxn ang="0">
                  <a:pos x="1220" y="328"/>
                </a:cxn>
                <a:cxn ang="0">
                  <a:pos x="1238" y="314"/>
                </a:cxn>
                <a:cxn ang="0">
                  <a:pos x="1238" y="269"/>
                </a:cxn>
                <a:cxn ang="0">
                  <a:pos x="1181" y="249"/>
                </a:cxn>
                <a:cxn ang="0">
                  <a:pos x="1160" y="230"/>
                </a:cxn>
                <a:cxn ang="0">
                  <a:pos x="1138" y="237"/>
                </a:cxn>
                <a:cxn ang="0">
                  <a:pos x="1094" y="210"/>
                </a:cxn>
                <a:cxn ang="0">
                  <a:pos x="1058" y="208"/>
                </a:cxn>
                <a:cxn ang="0">
                  <a:pos x="1035" y="201"/>
                </a:cxn>
                <a:cxn ang="0">
                  <a:pos x="1051" y="137"/>
                </a:cxn>
                <a:cxn ang="0">
                  <a:pos x="1056" y="97"/>
                </a:cxn>
                <a:cxn ang="0">
                  <a:pos x="1008" y="57"/>
                </a:cxn>
                <a:cxn ang="0">
                  <a:pos x="940" y="29"/>
                </a:cxn>
                <a:cxn ang="0">
                  <a:pos x="909" y="46"/>
                </a:cxn>
                <a:cxn ang="0">
                  <a:pos x="833" y="0"/>
                </a:cxn>
                <a:cxn ang="0">
                  <a:pos x="822" y="85"/>
                </a:cxn>
                <a:cxn ang="0">
                  <a:pos x="794" y="119"/>
                </a:cxn>
                <a:cxn ang="0">
                  <a:pos x="758" y="162"/>
                </a:cxn>
                <a:cxn ang="0">
                  <a:pos x="741" y="156"/>
                </a:cxn>
                <a:cxn ang="0">
                  <a:pos x="722" y="201"/>
                </a:cxn>
                <a:cxn ang="0">
                  <a:pos x="700" y="255"/>
                </a:cxn>
                <a:cxn ang="0">
                  <a:pos x="661" y="242"/>
                </a:cxn>
                <a:cxn ang="0">
                  <a:pos x="633" y="267"/>
                </a:cxn>
                <a:cxn ang="0">
                  <a:pos x="597" y="379"/>
                </a:cxn>
                <a:cxn ang="0">
                  <a:pos x="566" y="436"/>
                </a:cxn>
                <a:cxn ang="0">
                  <a:pos x="551" y="489"/>
                </a:cxn>
                <a:cxn ang="0">
                  <a:pos x="448" y="559"/>
                </a:cxn>
                <a:cxn ang="0">
                  <a:pos x="382" y="558"/>
                </a:cxn>
                <a:cxn ang="0">
                  <a:pos x="337" y="595"/>
                </a:cxn>
                <a:cxn ang="0">
                  <a:pos x="275" y="554"/>
                </a:cxn>
                <a:cxn ang="0">
                  <a:pos x="257" y="539"/>
                </a:cxn>
                <a:cxn ang="0">
                  <a:pos x="237" y="571"/>
                </a:cxn>
                <a:cxn ang="0">
                  <a:pos x="156" y="626"/>
                </a:cxn>
                <a:cxn ang="0">
                  <a:pos x="118" y="700"/>
                </a:cxn>
                <a:cxn ang="0">
                  <a:pos x="85" y="718"/>
                </a:cxn>
                <a:cxn ang="0">
                  <a:pos x="33" y="754"/>
                </a:cxn>
                <a:cxn ang="0">
                  <a:pos x="354" y="734"/>
                </a:cxn>
              </a:cxnLst>
              <a:rect l="0" t="0" r="r" b="b"/>
              <a:pathLst>
                <a:path w="1368" h="772">
                  <a:moveTo>
                    <a:pt x="639" y="698"/>
                  </a:moveTo>
                  <a:lnTo>
                    <a:pt x="931" y="652"/>
                  </a:lnTo>
                  <a:lnTo>
                    <a:pt x="1337" y="571"/>
                  </a:lnTo>
                  <a:lnTo>
                    <a:pt x="1368" y="562"/>
                  </a:lnTo>
                  <a:lnTo>
                    <a:pt x="1363" y="541"/>
                  </a:lnTo>
                  <a:lnTo>
                    <a:pt x="1352" y="515"/>
                  </a:lnTo>
                  <a:lnTo>
                    <a:pt x="1337" y="494"/>
                  </a:lnTo>
                  <a:lnTo>
                    <a:pt x="1317" y="479"/>
                  </a:lnTo>
                  <a:lnTo>
                    <a:pt x="1302" y="476"/>
                  </a:lnTo>
                  <a:lnTo>
                    <a:pt x="1278" y="461"/>
                  </a:lnTo>
                  <a:lnTo>
                    <a:pt x="1269" y="446"/>
                  </a:lnTo>
                  <a:lnTo>
                    <a:pt x="1255" y="434"/>
                  </a:lnTo>
                  <a:lnTo>
                    <a:pt x="1241" y="412"/>
                  </a:lnTo>
                  <a:lnTo>
                    <a:pt x="1234" y="400"/>
                  </a:lnTo>
                  <a:lnTo>
                    <a:pt x="1231" y="386"/>
                  </a:lnTo>
                  <a:lnTo>
                    <a:pt x="1239" y="379"/>
                  </a:lnTo>
                  <a:lnTo>
                    <a:pt x="1263" y="386"/>
                  </a:lnTo>
                  <a:lnTo>
                    <a:pt x="1257" y="369"/>
                  </a:lnTo>
                  <a:lnTo>
                    <a:pt x="1248" y="357"/>
                  </a:lnTo>
                  <a:lnTo>
                    <a:pt x="1231" y="350"/>
                  </a:lnTo>
                  <a:lnTo>
                    <a:pt x="1187" y="333"/>
                  </a:lnTo>
                  <a:lnTo>
                    <a:pt x="1164" y="301"/>
                  </a:lnTo>
                  <a:lnTo>
                    <a:pt x="1164" y="296"/>
                  </a:lnTo>
                  <a:lnTo>
                    <a:pt x="1182" y="303"/>
                  </a:lnTo>
                  <a:lnTo>
                    <a:pt x="1207" y="314"/>
                  </a:lnTo>
                  <a:lnTo>
                    <a:pt x="1220" y="328"/>
                  </a:lnTo>
                  <a:lnTo>
                    <a:pt x="1253" y="330"/>
                  </a:lnTo>
                  <a:lnTo>
                    <a:pt x="1238" y="314"/>
                  </a:lnTo>
                  <a:lnTo>
                    <a:pt x="1235" y="287"/>
                  </a:lnTo>
                  <a:lnTo>
                    <a:pt x="1238" y="269"/>
                  </a:lnTo>
                  <a:lnTo>
                    <a:pt x="1220" y="271"/>
                  </a:lnTo>
                  <a:lnTo>
                    <a:pt x="1181" y="249"/>
                  </a:lnTo>
                  <a:lnTo>
                    <a:pt x="1169" y="232"/>
                  </a:lnTo>
                  <a:lnTo>
                    <a:pt x="1160" y="230"/>
                  </a:lnTo>
                  <a:lnTo>
                    <a:pt x="1156" y="240"/>
                  </a:lnTo>
                  <a:lnTo>
                    <a:pt x="1138" y="237"/>
                  </a:lnTo>
                  <a:lnTo>
                    <a:pt x="1114" y="222"/>
                  </a:lnTo>
                  <a:lnTo>
                    <a:pt x="1094" y="210"/>
                  </a:lnTo>
                  <a:lnTo>
                    <a:pt x="1076" y="204"/>
                  </a:lnTo>
                  <a:lnTo>
                    <a:pt x="1058" y="208"/>
                  </a:lnTo>
                  <a:lnTo>
                    <a:pt x="1047" y="210"/>
                  </a:lnTo>
                  <a:lnTo>
                    <a:pt x="1035" y="201"/>
                  </a:lnTo>
                  <a:lnTo>
                    <a:pt x="1031" y="142"/>
                  </a:lnTo>
                  <a:lnTo>
                    <a:pt x="1051" y="137"/>
                  </a:lnTo>
                  <a:lnTo>
                    <a:pt x="1062" y="117"/>
                  </a:lnTo>
                  <a:lnTo>
                    <a:pt x="1056" y="97"/>
                  </a:lnTo>
                  <a:lnTo>
                    <a:pt x="1033" y="81"/>
                  </a:lnTo>
                  <a:lnTo>
                    <a:pt x="1008" y="57"/>
                  </a:lnTo>
                  <a:lnTo>
                    <a:pt x="951" y="25"/>
                  </a:lnTo>
                  <a:lnTo>
                    <a:pt x="940" y="29"/>
                  </a:lnTo>
                  <a:lnTo>
                    <a:pt x="926" y="46"/>
                  </a:lnTo>
                  <a:lnTo>
                    <a:pt x="909" y="46"/>
                  </a:lnTo>
                  <a:lnTo>
                    <a:pt x="884" y="31"/>
                  </a:lnTo>
                  <a:lnTo>
                    <a:pt x="833" y="0"/>
                  </a:lnTo>
                  <a:lnTo>
                    <a:pt x="830" y="47"/>
                  </a:lnTo>
                  <a:lnTo>
                    <a:pt x="822" y="85"/>
                  </a:lnTo>
                  <a:lnTo>
                    <a:pt x="811" y="104"/>
                  </a:lnTo>
                  <a:lnTo>
                    <a:pt x="794" y="119"/>
                  </a:lnTo>
                  <a:lnTo>
                    <a:pt x="766" y="168"/>
                  </a:lnTo>
                  <a:lnTo>
                    <a:pt x="758" y="162"/>
                  </a:lnTo>
                  <a:lnTo>
                    <a:pt x="745" y="156"/>
                  </a:lnTo>
                  <a:lnTo>
                    <a:pt x="741" y="156"/>
                  </a:lnTo>
                  <a:lnTo>
                    <a:pt x="733" y="179"/>
                  </a:lnTo>
                  <a:lnTo>
                    <a:pt x="722" y="201"/>
                  </a:lnTo>
                  <a:lnTo>
                    <a:pt x="708" y="243"/>
                  </a:lnTo>
                  <a:lnTo>
                    <a:pt x="700" y="255"/>
                  </a:lnTo>
                  <a:lnTo>
                    <a:pt x="688" y="253"/>
                  </a:lnTo>
                  <a:lnTo>
                    <a:pt x="661" y="242"/>
                  </a:lnTo>
                  <a:lnTo>
                    <a:pt x="637" y="228"/>
                  </a:lnTo>
                  <a:lnTo>
                    <a:pt x="633" y="267"/>
                  </a:lnTo>
                  <a:lnTo>
                    <a:pt x="618" y="332"/>
                  </a:lnTo>
                  <a:lnTo>
                    <a:pt x="597" y="379"/>
                  </a:lnTo>
                  <a:lnTo>
                    <a:pt x="571" y="407"/>
                  </a:lnTo>
                  <a:lnTo>
                    <a:pt x="566" y="436"/>
                  </a:lnTo>
                  <a:lnTo>
                    <a:pt x="571" y="475"/>
                  </a:lnTo>
                  <a:lnTo>
                    <a:pt x="551" y="489"/>
                  </a:lnTo>
                  <a:lnTo>
                    <a:pt x="494" y="530"/>
                  </a:lnTo>
                  <a:lnTo>
                    <a:pt x="448" y="559"/>
                  </a:lnTo>
                  <a:lnTo>
                    <a:pt x="403" y="571"/>
                  </a:lnTo>
                  <a:lnTo>
                    <a:pt x="382" y="558"/>
                  </a:lnTo>
                  <a:lnTo>
                    <a:pt x="347" y="594"/>
                  </a:lnTo>
                  <a:lnTo>
                    <a:pt x="337" y="595"/>
                  </a:lnTo>
                  <a:lnTo>
                    <a:pt x="311" y="579"/>
                  </a:lnTo>
                  <a:lnTo>
                    <a:pt x="275" y="554"/>
                  </a:lnTo>
                  <a:lnTo>
                    <a:pt x="268" y="539"/>
                  </a:lnTo>
                  <a:lnTo>
                    <a:pt x="257" y="539"/>
                  </a:lnTo>
                  <a:lnTo>
                    <a:pt x="249" y="546"/>
                  </a:lnTo>
                  <a:lnTo>
                    <a:pt x="237" y="571"/>
                  </a:lnTo>
                  <a:lnTo>
                    <a:pt x="211" y="602"/>
                  </a:lnTo>
                  <a:lnTo>
                    <a:pt x="156" y="626"/>
                  </a:lnTo>
                  <a:lnTo>
                    <a:pt x="139" y="652"/>
                  </a:lnTo>
                  <a:lnTo>
                    <a:pt x="118" y="700"/>
                  </a:lnTo>
                  <a:lnTo>
                    <a:pt x="100" y="704"/>
                  </a:lnTo>
                  <a:lnTo>
                    <a:pt x="85" y="718"/>
                  </a:lnTo>
                  <a:lnTo>
                    <a:pt x="54" y="740"/>
                  </a:lnTo>
                  <a:lnTo>
                    <a:pt x="33" y="754"/>
                  </a:lnTo>
                  <a:lnTo>
                    <a:pt x="0" y="772"/>
                  </a:lnTo>
                  <a:lnTo>
                    <a:pt x="354" y="734"/>
                  </a:lnTo>
                  <a:lnTo>
                    <a:pt x="639" y="69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9" name="Freeform 40">
              <a:extLst>
                <a:ext uri="{FF2B5EF4-FFF2-40B4-BE49-F238E27FC236}">
                  <a16:creationId xmlns:a16="http://schemas.microsoft.com/office/drawing/2014/main" id="{D8789FBC-5B65-4A7C-9C5E-A64D7A1656E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8875" y="2514600"/>
              <a:ext cx="466725" cy="363537"/>
            </a:xfrm>
            <a:custGeom>
              <a:avLst/>
              <a:gdLst/>
              <a:ahLst/>
              <a:cxnLst>
                <a:cxn ang="0">
                  <a:pos x="435" y="20"/>
                </a:cxn>
                <a:cxn ang="0">
                  <a:pos x="369" y="0"/>
                </a:cxn>
                <a:cxn ang="0">
                  <a:pos x="313" y="20"/>
                </a:cxn>
                <a:cxn ang="0">
                  <a:pos x="269" y="28"/>
                </a:cxn>
                <a:cxn ang="0">
                  <a:pos x="180" y="20"/>
                </a:cxn>
                <a:cxn ang="0">
                  <a:pos x="123" y="34"/>
                </a:cxn>
                <a:cxn ang="0">
                  <a:pos x="54" y="85"/>
                </a:cxn>
                <a:cxn ang="0">
                  <a:pos x="49" y="102"/>
                </a:cxn>
                <a:cxn ang="0">
                  <a:pos x="23" y="124"/>
                </a:cxn>
                <a:cxn ang="0">
                  <a:pos x="0" y="148"/>
                </a:cxn>
                <a:cxn ang="0">
                  <a:pos x="19" y="174"/>
                </a:cxn>
                <a:cxn ang="0">
                  <a:pos x="90" y="211"/>
                </a:cxn>
                <a:cxn ang="0">
                  <a:pos x="111" y="248"/>
                </a:cxn>
                <a:cxn ang="0">
                  <a:pos x="156" y="299"/>
                </a:cxn>
                <a:cxn ang="0">
                  <a:pos x="255" y="377"/>
                </a:cxn>
                <a:cxn ang="0">
                  <a:pos x="309" y="445"/>
                </a:cxn>
                <a:cxn ang="0">
                  <a:pos x="355" y="475"/>
                </a:cxn>
                <a:cxn ang="0">
                  <a:pos x="381" y="499"/>
                </a:cxn>
                <a:cxn ang="0">
                  <a:pos x="405" y="531"/>
                </a:cxn>
                <a:cxn ang="0">
                  <a:pos x="413" y="556"/>
                </a:cxn>
                <a:cxn ang="0">
                  <a:pos x="423" y="575"/>
                </a:cxn>
                <a:cxn ang="0">
                  <a:pos x="439" y="585"/>
                </a:cxn>
                <a:cxn ang="0">
                  <a:pos x="453" y="599"/>
                </a:cxn>
                <a:cxn ang="0">
                  <a:pos x="463" y="618"/>
                </a:cxn>
                <a:cxn ang="0">
                  <a:pos x="477" y="644"/>
                </a:cxn>
                <a:cxn ang="0">
                  <a:pos x="482" y="674"/>
                </a:cxn>
                <a:cxn ang="0">
                  <a:pos x="505" y="688"/>
                </a:cxn>
                <a:cxn ang="0">
                  <a:pos x="512" y="654"/>
                </a:cxn>
                <a:cxn ang="0">
                  <a:pos x="541" y="654"/>
                </a:cxn>
                <a:cxn ang="0">
                  <a:pos x="545" y="651"/>
                </a:cxn>
                <a:cxn ang="0">
                  <a:pos x="550" y="646"/>
                </a:cxn>
                <a:cxn ang="0">
                  <a:pos x="548" y="642"/>
                </a:cxn>
                <a:cxn ang="0">
                  <a:pos x="541" y="640"/>
                </a:cxn>
                <a:cxn ang="0">
                  <a:pos x="520" y="633"/>
                </a:cxn>
                <a:cxn ang="0">
                  <a:pos x="517" y="632"/>
                </a:cxn>
                <a:cxn ang="0">
                  <a:pos x="512" y="626"/>
                </a:cxn>
                <a:cxn ang="0">
                  <a:pos x="516" y="600"/>
                </a:cxn>
                <a:cxn ang="0">
                  <a:pos x="542" y="619"/>
                </a:cxn>
                <a:cxn ang="0">
                  <a:pos x="574" y="622"/>
                </a:cxn>
                <a:cxn ang="0">
                  <a:pos x="577" y="590"/>
                </a:cxn>
                <a:cxn ang="0">
                  <a:pos x="585" y="575"/>
                </a:cxn>
                <a:cxn ang="0">
                  <a:pos x="627" y="561"/>
                </a:cxn>
                <a:cxn ang="0">
                  <a:pos x="618" y="549"/>
                </a:cxn>
                <a:cxn ang="0">
                  <a:pos x="602" y="543"/>
                </a:cxn>
                <a:cxn ang="0">
                  <a:pos x="614" y="533"/>
                </a:cxn>
                <a:cxn ang="0">
                  <a:pos x="632" y="543"/>
                </a:cxn>
                <a:cxn ang="0">
                  <a:pos x="660" y="533"/>
                </a:cxn>
                <a:cxn ang="0">
                  <a:pos x="670" y="499"/>
                </a:cxn>
                <a:cxn ang="0">
                  <a:pos x="655" y="483"/>
                </a:cxn>
                <a:cxn ang="0">
                  <a:pos x="685" y="489"/>
                </a:cxn>
                <a:cxn ang="0">
                  <a:pos x="704" y="468"/>
                </a:cxn>
                <a:cxn ang="0">
                  <a:pos x="742" y="422"/>
                </a:cxn>
                <a:cxn ang="0">
                  <a:pos x="778" y="390"/>
                </a:cxn>
                <a:cxn ang="0">
                  <a:pos x="777" y="367"/>
                </a:cxn>
                <a:cxn ang="0">
                  <a:pos x="775" y="347"/>
                </a:cxn>
                <a:cxn ang="0">
                  <a:pos x="786" y="336"/>
                </a:cxn>
                <a:cxn ang="0">
                  <a:pos x="806" y="306"/>
                </a:cxn>
                <a:cxn ang="0">
                  <a:pos x="822" y="263"/>
                </a:cxn>
                <a:cxn ang="0">
                  <a:pos x="836" y="242"/>
                </a:cxn>
                <a:cxn ang="0">
                  <a:pos x="881" y="203"/>
                </a:cxn>
                <a:cxn ang="0">
                  <a:pos x="457" y="64"/>
                </a:cxn>
              </a:cxnLst>
              <a:rect l="0" t="0" r="r" b="b"/>
              <a:pathLst>
                <a:path w="881" h="688">
                  <a:moveTo>
                    <a:pt x="457" y="64"/>
                  </a:moveTo>
                  <a:lnTo>
                    <a:pt x="435" y="20"/>
                  </a:lnTo>
                  <a:lnTo>
                    <a:pt x="407" y="6"/>
                  </a:lnTo>
                  <a:lnTo>
                    <a:pt x="369" y="0"/>
                  </a:lnTo>
                  <a:lnTo>
                    <a:pt x="335" y="6"/>
                  </a:lnTo>
                  <a:lnTo>
                    <a:pt x="313" y="20"/>
                  </a:lnTo>
                  <a:lnTo>
                    <a:pt x="296" y="25"/>
                  </a:lnTo>
                  <a:lnTo>
                    <a:pt x="269" y="28"/>
                  </a:lnTo>
                  <a:lnTo>
                    <a:pt x="216" y="20"/>
                  </a:lnTo>
                  <a:lnTo>
                    <a:pt x="180" y="20"/>
                  </a:lnTo>
                  <a:lnTo>
                    <a:pt x="142" y="25"/>
                  </a:lnTo>
                  <a:lnTo>
                    <a:pt x="123" y="34"/>
                  </a:lnTo>
                  <a:lnTo>
                    <a:pt x="56" y="85"/>
                  </a:lnTo>
                  <a:lnTo>
                    <a:pt x="54" y="85"/>
                  </a:lnTo>
                  <a:lnTo>
                    <a:pt x="52" y="93"/>
                  </a:lnTo>
                  <a:lnTo>
                    <a:pt x="49" y="102"/>
                  </a:lnTo>
                  <a:lnTo>
                    <a:pt x="40" y="109"/>
                  </a:lnTo>
                  <a:lnTo>
                    <a:pt x="23" y="124"/>
                  </a:lnTo>
                  <a:lnTo>
                    <a:pt x="0" y="136"/>
                  </a:lnTo>
                  <a:lnTo>
                    <a:pt x="0" y="148"/>
                  </a:lnTo>
                  <a:lnTo>
                    <a:pt x="8" y="160"/>
                  </a:lnTo>
                  <a:lnTo>
                    <a:pt x="19" y="174"/>
                  </a:lnTo>
                  <a:lnTo>
                    <a:pt x="73" y="196"/>
                  </a:lnTo>
                  <a:lnTo>
                    <a:pt x="90" y="211"/>
                  </a:lnTo>
                  <a:lnTo>
                    <a:pt x="101" y="227"/>
                  </a:lnTo>
                  <a:lnTo>
                    <a:pt x="111" y="248"/>
                  </a:lnTo>
                  <a:lnTo>
                    <a:pt x="134" y="271"/>
                  </a:lnTo>
                  <a:lnTo>
                    <a:pt x="156" y="299"/>
                  </a:lnTo>
                  <a:lnTo>
                    <a:pt x="234" y="357"/>
                  </a:lnTo>
                  <a:lnTo>
                    <a:pt x="255" y="377"/>
                  </a:lnTo>
                  <a:lnTo>
                    <a:pt x="283" y="413"/>
                  </a:lnTo>
                  <a:lnTo>
                    <a:pt x="309" y="445"/>
                  </a:lnTo>
                  <a:lnTo>
                    <a:pt x="338" y="461"/>
                  </a:lnTo>
                  <a:lnTo>
                    <a:pt x="355" y="475"/>
                  </a:lnTo>
                  <a:lnTo>
                    <a:pt x="369" y="488"/>
                  </a:lnTo>
                  <a:lnTo>
                    <a:pt x="381" y="499"/>
                  </a:lnTo>
                  <a:lnTo>
                    <a:pt x="388" y="508"/>
                  </a:lnTo>
                  <a:lnTo>
                    <a:pt x="405" y="531"/>
                  </a:lnTo>
                  <a:lnTo>
                    <a:pt x="413" y="545"/>
                  </a:lnTo>
                  <a:lnTo>
                    <a:pt x="413" y="556"/>
                  </a:lnTo>
                  <a:lnTo>
                    <a:pt x="419" y="570"/>
                  </a:lnTo>
                  <a:lnTo>
                    <a:pt x="423" y="575"/>
                  </a:lnTo>
                  <a:lnTo>
                    <a:pt x="430" y="575"/>
                  </a:lnTo>
                  <a:lnTo>
                    <a:pt x="439" y="585"/>
                  </a:lnTo>
                  <a:lnTo>
                    <a:pt x="453" y="593"/>
                  </a:lnTo>
                  <a:lnTo>
                    <a:pt x="453" y="599"/>
                  </a:lnTo>
                  <a:lnTo>
                    <a:pt x="453" y="607"/>
                  </a:lnTo>
                  <a:lnTo>
                    <a:pt x="463" y="618"/>
                  </a:lnTo>
                  <a:lnTo>
                    <a:pt x="477" y="636"/>
                  </a:lnTo>
                  <a:lnTo>
                    <a:pt x="477" y="644"/>
                  </a:lnTo>
                  <a:lnTo>
                    <a:pt x="477" y="663"/>
                  </a:lnTo>
                  <a:lnTo>
                    <a:pt x="482" y="674"/>
                  </a:lnTo>
                  <a:lnTo>
                    <a:pt x="495" y="681"/>
                  </a:lnTo>
                  <a:lnTo>
                    <a:pt x="505" y="688"/>
                  </a:lnTo>
                  <a:lnTo>
                    <a:pt x="505" y="660"/>
                  </a:lnTo>
                  <a:lnTo>
                    <a:pt x="512" y="654"/>
                  </a:lnTo>
                  <a:lnTo>
                    <a:pt x="534" y="654"/>
                  </a:lnTo>
                  <a:lnTo>
                    <a:pt x="541" y="654"/>
                  </a:lnTo>
                  <a:lnTo>
                    <a:pt x="541" y="654"/>
                  </a:lnTo>
                  <a:lnTo>
                    <a:pt x="545" y="651"/>
                  </a:lnTo>
                  <a:lnTo>
                    <a:pt x="550" y="646"/>
                  </a:lnTo>
                  <a:lnTo>
                    <a:pt x="550" y="646"/>
                  </a:lnTo>
                  <a:lnTo>
                    <a:pt x="550" y="644"/>
                  </a:lnTo>
                  <a:lnTo>
                    <a:pt x="548" y="642"/>
                  </a:lnTo>
                  <a:lnTo>
                    <a:pt x="545" y="640"/>
                  </a:lnTo>
                  <a:lnTo>
                    <a:pt x="541" y="640"/>
                  </a:lnTo>
                  <a:lnTo>
                    <a:pt x="541" y="640"/>
                  </a:lnTo>
                  <a:lnTo>
                    <a:pt x="520" y="633"/>
                  </a:lnTo>
                  <a:lnTo>
                    <a:pt x="520" y="633"/>
                  </a:lnTo>
                  <a:lnTo>
                    <a:pt x="517" y="632"/>
                  </a:lnTo>
                  <a:lnTo>
                    <a:pt x="514" y="629"/>
                  </a:lnTo>
                  <a:lnTo>
                    <a:pt x="512" y="626"/>
                  </a:lnTo>
                  <a:lnTo>
                    <a:pt x="512" y="621"/>
                  </a:lnTo>
                  <a:lnTo>
                    <a:pt x="516" y="600"/>
                  </a:lnTo>
                  <a:lnTo>
                    <a:pt x="535" y="617"/>
                  </a:lnTo>
                  <a:lnTo>
                    <a:pt x="542" y="619"/>
                  </a:lnTo>
                  <a:lnTo>
                    <a:pt x="556" y="631"/>
                  </a:lnTo>
                  <a:lnTo>
                    <a:pt x="574" y="622"/>
                  </a:lnTo>
                  <a:lnTo>
                    <a:pt x="577" y="597"/>
                  </a:lnTo>
                  <a:lnTo>
                    <a:pt x="577" y="590"/>
                  </a:lnTo>
                  <a:lnTo>
                    <a:pt x="574" y="575"/>
                  </a:lnTo>
                  <a:lnTo>
                    <a:pt x="585" y="575"/>
                  </a:lnTo>
                  <a:lnTo>
                    <a:pt x="607" y="575"/>
                  </a:lnTo>
                  <a:lnTo>
                    <a:pt x="627" y="561"/>
                  </a:lnTo>
                  <a:lnTo>
                    <a:pt x="627" y="554"/>
                  </a:lnTo>
                  <a:lnTo>
                    <a:pt x="618" y="549"/>
                  </a:lnTo>
                  <a:lnTo>
                    <a:pt x="607" y="549"/>
                  </a:lnTo>
                  <a:lnTo>
                    <a:pt x="602" y="543"/>
                  </a:lnTo>
                  <a:lnTo>
                    <a:pt x="602" y="538"/>
                  </a:lnTo>
                  <a:lnTo>
                    <a:pt x="614" y="533"/>
                  </a:lnTo>
                  <a:lnTo>
                    <a:pt x="621" y="538"/>
                  </a:lnTo>
                  <a:lnTo>
                    <a:pt x="632" y="543"/>
                  </a:lnTo>
                  <a:lnTo>
                    <a:pt x="643" y="543"/>
                  </a:lnTo>
                  <a:lnTo>
                    <a:pt x="660" y="533"/>
                  </a:lnTo>
                  <a:lnTo>
                    <a:pt x="677" y="511"/>
                  </a:lnTo>
                  <a:lnTo>
                    <a:pt x="670" y="499"/>
                  </a:lnTo>
                  <a:lnTo>
                    <a:pt x="659" y="489"/>
                  </a:lnTo>
                  <a:lnTo>
                    <a:pt x="655" y="483"/>
                  </a:lnTo>
                  <a:lnTo>
                    <a:pt x="664" y="479"/>
                  </a:lnTo>
                  <a:lnTo>
                    <a:pt x="685" y="489"/>
                  </a:lnTo>
                  <a:lnTo>
                    <a:pt x="696" y="482"/>
                  </a:lnTo>
                  <a:lnTo>
                    <a:pt x="704" y="468"/>
                  </a:lnTo>
                  <a:lnTo>
                    <a:pt x="721" y="434"/>
                  </a:lnTo>
                  <a:lnTo>
                    <a:pt x="742" y="422"/>
                  </a:lnTo>
                  <a:lnTo>
                    <a:pt x="761" y="413"/>
                  </a:lnTo>
                  <a:lnTo>
                    <a:pt x="778" y="390"/>
                  </a:lnTo>
                  <a:lnTo>
                    <a:pt x="785" y="378"/>
                  </a:lnTo>
                  <a:lnTo>
                    <a:pt x="777" y="367"/>
                  </a:lnTo>
                  <a:lnTo>
                    <a:pt x="770" y="352"/>
                  </a:lnTo>
                  <a:lnTo>
                    <a:pt x="775" y="347"/>
                  </a:lnTo>
                  <a:lnTo>
                    <a:pt x="786" y="352"/>
                  </a:lnTo>
                  <a:lnTo>
                    <a:pt x="786" y="336"/>
                  </a:lnTo>
                  <a:lnTo>
                    <a:pt x="792" y="325"/>
                  </a:lnTo>
                  <a:lnTo>
                    <a:pt x="806" y="306"/>
                  </a:lnTo>
                  <a:lnTo>
                    <a:pt x="813" y="278"/>
                  </a:lnTo>
                  <a:lnTo>
                    <a:pt x="822" y="263"/>
                  </a:lnTo>
                  <a:lnTo>
                    <a:pt x="831" y="252"/>
                  </a:lnTo>
                  <a:lnTo>
                    <a:pt x="836" y="242"/>
                  </a:lnTo>
                  <a:lnTo>
                    <a:pt x="868" y="216"/>
                  </a:lnTo>
                  <a:lnTo>
                    <a:pt x="881" y="203"/>
                  </a:lnTo>
                  <a:lnTo>
                    <a:pt x="641" y="28"/>
                  </a:lnTo>
                  <a:lnTo>
                    <a:pt x="457" y="64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0" name="Freeform 41">
              <a:extLst>
                <a:ext uri="{FF2B5EF4-FFF2-40B4-BE49-F238E27FC236}">
                  <a16:creationId xmlns:a16="http://schemas.microsoft.com/office/drawing/2014/main" id="{0AD97FB7-8C31-4D10-BA27-814528E31EE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9450" y="2581275"/>
              <a:ext cx="365125" cy="587375"/>
            </a:xfrm>
            <a:custGeom>
              <a:avLst/>
              <a:gdLst/>
              <a:ahLst/>
              <a:cxnLst>
                <a:cxn ang="0">
                  <a:pos x="216" y="1008"/>
                </a:cxn>
                <a:cxn ang="0">
                  <a:pos x="187" y="969"/>
                </a:cxn>
                <a:cxn ang="0">
                  <a:pos x="200" y="947"/>
                </a:cxn>
                <a:cxn ang="0">
                  <a:pos x="286" y="927"/>
                </a:cxn>
                <a:cxn ang="0">
                  <a:pos x="688" y="882"/>
                </a:cxn>
                <a:cxn ang="0">
                  <a:pos x="659" y="841"/>
                </a:cxn>
                <a:cxn ang="0">
                  <a:pos x="656" y="812"/>
                </a:cxn>
                <a:cxn ang="0">
                  <a:pos x="662" y="776"/>
                </a:cxn>
                <a:cxn ang="0">
                  <a:pos x="645" y="716"/>
                </a:cxn>
                <a:cxn ang="0">
                  <a:pos x="656" y="679"/>
                </a:cxn>
                <a:cxn ang="0">
                  <a:pos x="645" y="641"/>
                </a:cxn>
                <a:cxn ang="0">
                  <a:pos x="674" y="605"/>
                </a:cxn>
                <a:cxn ang="0">
                  <a:pos x="658" y="571"/>
                </a:cxn>
                <a:cxn ang="0">
                  <a:pos x="633" y="523"/>
                </a:cxn>
                <a:cxn ang="0">
                  <a:pos x="586" y="415"/>
                </a:cxn>
                <a:cxn ang="0">
                  <a:pos x="493" y="68"/>
                </a:cxn>
                <a:cxn ang="0">
                  <a:pos x="515" y="0"/>
                </a:cxn>
                <a:cxn ang="0">
                  <a:pos x="8" y="39"/>
                </a:cxn>
                <a:cxn ang="0">
                  <a:pos x="0" y="586"/>
                </a:cxn>
                <a:cxn ang="0">
                  <a:pos x="36" y="1079"/>
                </a:cxn>
                <a:cxn ang="0">
                  <a:pos x="64" y="1083"/>
                </a:cxn>
                <a:cxn ang="0">
                  <a:pos x="89" y="1073"/>
                </a:cxn>
                <a:cxn ang="0">
                  <a:pos x="92" y="1026"/>
                </a:cxn>
                <a:cxn ang="0">
                  <a:pos x="118" y="1015"/>
                </a:cxn>
                <a:cxn ang="0">
                  <a:pos x="125" y="1038"/>
                </a:cxn>
                <a:cxn ang="0">
                  <a:pos x="125" y="1061"/>
                </a:cxn>
                <a:cxn ang="0">
                  <a:pos x="140" y="1072"/>
                </a:cxn>
                <a:cxn ang="0">
                  <a:pos x="151" y="1094"/>
                </a:cxn>
                <a:cxn ang="0">
                  <a:pos x="140" y="1109"/>
                </a:cxn>
                <a:cxn ang="0">
                  <a:pos x="173" y="1101"/>
                </a:cxn>
                <a:cxn ang="0">
                  <a:pos x="209" y="1084"/>
                </a:cxn>
                <a:cxn ang="0">
                  <a:pos x="237" y="1079"/>
                </a:cxn>
                <a:cxn ang="0">
                  <a:pos x="243" y="1073"/>
                </a:cxn>
              </a:cxnLst>
              <a:rect l="0" t="0" r="r" b="b"/>
              <a:pathLst>
                <a:path w="692" h="1109">
                  <a:moveTo>
                    <a:pt x="225" y="1030"/>
                  </a:moveTo>
                  <a:lnTo>
                    <a:pt x="216" y="1008"/>
                  </a:lnTo>
                  <a:lnTo>
                    <a:pt x="197" y="980"/>
                  </a:lnTo>
                  <a:lnTo>
                    <a:pt x="187" y="969"/>
                  </a:lnTo>
                  <a:lnTo>
                    <a:pt x="187" y="952"/>
                  </a:lnTo>
                  <a:lnTo>
                    <a:pt x="200" y="947"/>
                  </a:lnTo>
                  <a:lnTo>
                    <a:pt x="236" y="936"/>
                  </a:lnTo>
                  <a:lnTo>
                    <a:pt x="286" y="927"/>
                  </a:lnTo>
                  <a:lnTo>
                    <a:pt x="692" y="890"/>
                  </a:lnTo>
                  <a:lnTo>
                    <a:pt x="688" y="882"/>
                  </a:lnTo>
                  <a:lnTo>
                    <a:pt x="673" y="855"/>
                  </a:lnTo>
                  <a:lnTo>
                    <a:pt x="659" y="841"/>
                  </a:lnTo>
                  <a:lnTo>
                    <a:pt x="654" y="820"/>
                  </a:lnTo>
                  <a:lnTo>
                    <a:pt x="656" y="812"/>
                  </a:lnTo>
                  <a:lnTo>
                    <a:pt x="667" y="804"/>
                  </a:lnTo>
                  <a:lnTo>
                    <a:pt x="662" y="776"/>
                  </a:lnTo>
                  <a:lnTo>
                    <a:pt x="654" y="759"/>
                  </a:lnTo>
                  <a:lnTo>
                    <a:pt x="645" y="716"/>
                  </a:lnTo>
                  <a:lnTo>
                    <a:pt x="645" y="686"/>
                  </a:lnTo>
                  <a:lnTo>
                    <a:pt x="656" y="679"/>
                  </a:lnTo>
                  <a:lnTo>
                    <a:pt x="659" y="654"/>
                  </a:lnTo>
                  <a:lnTo>
                    <a:pt x="645" y="641"/>
                  </a:lnTo>
                  <a:lnTo>
                    <a:pt x="666" y="626"/>
                  </a:lnTo>
                  <a:lnTo>
                    <a:pt x="674" y="605"/>
                  </a:lnTo>
                  <a:lnTo>
                    <a:pt x="662" y="596"/>
                  </a:lnTo>
                  <a:lnTo>
                    <a:pt x="658" y="571"/>
                  </a:lnTo>
                  <a:lnTo>
                    <a:pt x="655" y="553"/>
                  </a:lnTo>
                  <a:lnTo>
                    <a:pt x="633" y="523"/>
                  </a:lnTo>
                  <a:lnTo>
                    <a:pt x="598" y="457"/>
                  </a:lnTo>
                  <a:lnTo>
                    <a:pt x="586" y="415"/>
                  </a:lnTo>
                  <a:lnTo>
                    <a:pt x="533" y="228"/>
                  </a:lnTo>
                  <a:lnTo>
                    <a:pt x="493" y="68"/>
                  </a:lnTo>
                  <a:lnTo>
                    <a:pt x="479" y="3"/>
                  </a:lnTo>
                  <a:lnTo>
                    <a:pt x="515" y="0"/>
                  </a:lnTo>
                  <a:lnTo>
                    <a:pt x="515" y="0"/>
                  </a:lnTo>
                  <a:lnTo>
                    <a:pt x="8" y="39"/>
                  </a:lnTo>
                  <a:lnTo>
                    <a:pt x="10" y="78"/>
                  </a:lnTo>
                  <a:lnTo>
                    <a:pt x="0" y="586"/>
                  </a:lnTo>
                  <a:lnTo>
                    <a:pt x="4" y="850"/>
                  </a:lnTo>
                  <a:lnTo>
                    <a:pt x="36" y="1079"/>
                  </a:lnTo>
                  <a:lnTo>
                    <a:pt x="49" y="1077"/>
                  </a:lnTo>
                  <a:lnTo>
                    <a:pt x="64" y="1083"/>
                  </a:lnTo>
                  <a:lnTo>
                    <a:pt x="86" y="1086"/>
                  </a:lnTo>
                  <a:lnTo>
                    <a:pt x="89" y="1073"/>
                  </a:lnTo>
                  <a:lnTo>
                    <a:pt x="86" y="1051"/>
                  </a:lnTo>
                  <a:lnTo>
                    <a:pt x="92" y="1026"/>
                  </a:lnTo>
                  <a:lnTo>
                    <a:pt x="101" y="1019"/>
                  </a:lnTo>
                  <a:lnTo>
                    <a:pt x="118" y="1015"/>
                  </a:lnTo>
                  <a:lnTo>
                    <a:pt x="125" y="1023"/>
                  </a:lnTo>
                  <a:lnTo>
                    <a:pt x="125" y="1038"/>
                  </a:lnTo>
                  <a:lnTo>
                    <a:pt x="118" y="1049"/>
                  </a:lnTo>
                  <a:lnTo>
                    <a:pt x="125" y="1061"/>
                  </a:lnTo>
                  <a:lnTo>
                    <a:pt x="129" y="1066"/>
                  </a:lnTo>
                  <a:lnTo>
                    <a:pt x="140" y="1072"/>
                  </a:lnTo>
                  <a:lnTo>
                    <a:pt x="150" y="1084"/>
                  </a:lnTo>
                  <a:lnTo>
                    <a:pt x="151" y="1094"/>
                  </a:lnTo>
                  <a:lnTo>
                    <a:pt x="147" y="1099"/>
                  </a:lnTo>
                  <a:lnTo>
                    <a:pt x="140" y="1109"/>
                  </a:lnTo>
                  <a:lnTo>
                    <a:pt x="148" y="1108"/>
                  </a:lnTo>
                  <a:lnTo>
                    <a:pt x="173" y="1101"/>
                  </a:lnTo>
                  <a:lnTo>
                    <a:pt x="198" y="1092"/>
                  </a:lnTo>
                  <a:lnTo>
                    <a:pt x="209" y="1084"/>
                  </a:lnTo>
                  <a:lnTo>
                    <a:pt x="219" y="1081"/>
                  </a:lnTo>
                  <a:lnTo>
                    <a:pt x="237" y="1079"/>
                  </a:lnTo>
                  <a:lnTo>
                    <a:pt x="246" y="1072"/>
                  </a:lnTo>
                  <a:lnTo>
                    <a:pt x="243" y="1073"/>
                  </a:lnTo>
                  <a:lnTo>
                    <a:pt x="225" y="103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1" name="Freeform 42">
              <a:extLst>
                <a:ext uri="{FF2B5EF4-FFF2-40B4-BE49-F238E27FC236}">
                  <a16:creationId xmlns:a16="http://schemas.microsoft.com/office/drawing/2014/main" id="{6B02F4A2-4F24-438A-B13C-6ADF870B91A3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0363" y="2601913"/>
              <a:ext cx="338137" cy="590550"/>
            </a:xfrm>
            <a:custGeom>
              <a:avLst/>
              <a:gdLst/>
              <a:ahLst/>
              <a:cxnLst>
                <a:cxn ang="0">
                  <a:pos x="601" y="547"/>
                </a:cxn>
                <a:cxn ang="0">
                  <a:pos x="609" y="0"/>
                </a:cxn>
                <a:cxn ang="0">
                  <a:pos x="223" y="28"/>
                </a:cxn>
                <a:cxn ang="0">
                  <a:pos x="212" y="56"/>
                </a:cxn>
                <a:cxn ang="0">
                  <a:pos x="190" y="83"/>
                </a:cxn>
                <a:cxn ang="0">
                  <a:pos x="172" y="93"/>
                </a:cxn>
                <a:cxn ang="0">
                  <a:pos x="165" y="146"/>
                </a:cxn>
                <a:cxn ang="0">
                  <a:pos x="122" y="203"/>
                </a:cxn>
                <a:cxn ang="0">
                  <a:pos x="100" y="243"/>
                </a:cxn>
                <a:cxn ang="0">
                  <a:pos x="96" y="262"/>
                </a:cxn>
                <a:cxn ang="0">
                  <a:pos x="92" y="300"/>
                </a:cxn>
                <a:cxn ang="0">
                  <a:pos x="68" y="316"/>
                </a:cxn>
                <a:cxn ang="0">
                  <a:pos x="65" y="343"/>
                </a:cxn>
                <a:cxn ang="0">
                  <a:pos x="58" y="364"/>
                </a:cxn>
                <a:cxn ang="0">
                  <a:pos x="76" y="384"/>
                </a:cxn>
                <a:cxn ang="0">
                  <a:pos x="72" y="430"/>
                </a:cxn>
                <a:cxn ang="0">
                  <a:pos x="76" y="462"/>
                </a:cxn>
                <a:cxn ang="0">
                  <a:pos x="62" y="490"/>
                </a:cxn>
                <a:cxn ang="0">
                  <a:pos x="82" y="516"/>
                </a:cxn>
                <a:cxn ang="0">
                  <a:pos x="62" y="539"/>
                </a:cxn>
                <a:cxn ang="0">
                  <a:pos x="82" y="558"/>
                </a:cxn>
                <a:cxn ang="0">
                  <a:pos x="83" y="594"/>
                </a:cxn>
                <a:cxn ang="0">
                  <a:pos x="106" y="618"/>
                </a:cxn>
                <a:cxn ang="0">
                  <a:pos x="106" y="675"/>
                </a:cxn>
                <a:cxn ang="0">
                  <a:pos x="78" y="688"/>
                </a:cxn>
                <a:cxn ang="0">
                  <a:pos x="76" y="723"/>
                </a:cxn>
                <a:cxn ang="0">
                  <a:pos x="40" y="768"/>
                </a:cxn>
                <a:cxn ang="0">
                  <a:pos x="32" y="816"/>
                </a:cxn>
                <a:cxn ang="0">
                  <a:pos x="19" y="837"/>
                </a:cxn>
                <a:cxn ang="0">
                  <a:pos x="19" y="877"/>
                </a:cxn>
                <a:cxn ang="0">
                  <a:pos x="1" y="902"/>
                </a:cxn>
                <a:cxn ang="0">
                  <a:pos x="7" y="940"/>
                </a:cxn>
                <a:cxn ang="0">
                  <a:pos x="354" y="1010"/>
                </a:cxn>
                <a:cxn ang="0">
                  <a:pos x="384" y="1053"/>
                </a:cxn>
                <a:cxn ang="0">
                  <a:pos x="394" y="1113"/>
                </a:cxn>
                <a:cxn ang="0">
                  <a:pos x="398" y="1115"/>
                </a:cxn>
                <a:cxn ang="0">
                  <a:pos x="432" y="1094"/>
                </a:cxn>
                <a:cxn ang="0">
                  <a:pos x="451" y="1065"/>
                </a:cxn>
                <a:cxn ang="0">
                  <a:pos x="490" y="1060"/>
                </a:cxn>
                <a:cxn ang="0">
                  <a:pos x="536" y="1045"/>
                </a:cxn>
                <a:cxn ang="0">
                  <a:pos x="575" y="1045"/>
                </a:cxn>
                <a:cxn ang="0">
                  <a:pos x="598" y="1045"/>
                </a:cxn>
                <a:cxn ang="0">
                  <a:pos x="627" y="1044"/>
                </a:cxn>
                <a:cxn ang="0">
                  <a:pos x="638" y="1040"/>
                </a:cxn>
                <a:cxn ang="0">
                  <a:pos x="605" y="811"/>
                </a:cxn>
              </a:cxnLst>
              <a:rect l="0" t="0" r="r" b="b"/>
              <a:pathLst>
                <a:path w="638" h="1116">
                  <a:moveTo>
                    <a:pt x="605" y="811"/>
                  </a:moveTo>
                  <a:lnTo>
                    <a:pt x="601" y="547"/>
                  </a:lnTo>
                  <a:lnTo>
                    <a:pt x="611" y="39"/>
                  </a:lnTo>
                  <a:lnTo>
                    <a:pt x="609" y="0"/>
                  </a:lnTo>
                  <a:lnTo>
                    <a:pt x="223" y="29"/>
                  </a:lnTo>
                  <a:lnTo>
                    <a:pt x="223" y="28"/>
                  </a:lnTo>
                  <a:lnTo>
                    <a:pt x="226" y="43"/>
                  </a:lnTo>
                  <a:lnTo>
                    <a:pt x="212" y="56"/>
                  </a:lnTo>
                  <a:lnTo>
                    <a:pt x="196" y="67"/>
                  </a:lnTo>
                  <a:lnTo>
                    <a:pt x="190" y="83"/>
                  </a:lnTo>
                  <a:lnTo>
                    <a:pt x="183" y="93"/>
                  </a:lnTo>
                  <a:lnTo>
                    <a:pt x="172" y="93"/>
                  </a:lnTo>
                  <a:lnTo>
                    <a:pt x="162" y="124"/>
                  </a:lnTo>
                  <a:lnTo>
                    <a:pt x="165" y="146"/>
                  </a:lnTo>
                  <a:lnTo>
                    <a:pt x="150" y="169"/>
                  </a:lnTo>
                  <a:lnTo>
                    <a:pt x="122" y="203"/>
                  </a:lnTo>
                  <a:lnTo>
                    <a:pt x="103" y="219"/>
                  </a:lnTo>
                  <a:lnTo>
                    <a:pt x="100" y="243"/>
                  </a:lnTo>
                  <a:lnTo>
                    <a:pt x="106" y="248"/>
                  </a:lnTo>
                  <a:lnTo>
                    <a:pt x="96" y="262"/>
                  </a:lnTo>
                  <a:lnTo>
                    <a:pt x="90" y="283"/>
                  </a:lnTo>
                  <a:lnTo>
                    <a:pt x="92" y="300"/>
                  </a:lnTo>
                  <a:lnTo>
                    <a:pt x="86" y="300"/>
                  </a:lnTo>
                  <a:lnTo>
                    <a:pt x="68" y="316"/>
                  </a:lnTo>
                  <a:lnTo>
                    <a:pt x="62" y="335"/>
                  </a:lnTo>
                  <a:lnTo>
                    <a:pt x="65" y="343"/>
                  </a:lnTo>
                  <a:lnTo>
                    <a:pt x="58" y="350"/>
                  </a:lnTo>
                  <a:lnTo>
                    <a:pt x="58" y="364"/>
                  </a:lnTo>
                  <a:lnTo>
                    <a:pt x="67" y="369"/>
                  </a:lnTo>
                  <a:lnTo>
                    <a:pt x="76" y="384"/>
                  </a:lnTo>
                  <a:lnTo>
                    <a:pt x="74" y="398"/>
                  </a:lnTo>
                  <a:lnTo>
                    <a:pt x="72" y="430"/>
                  </a:lnTo>
                  <a:lnTo>
                    <a:pt x="81" y="446"/>
                  </a:lnTo>
                  <a:lnTo>
                    <a:pt x="76" y="462"/>
                  </a:lnTo>
                  <a:lnTo>
                    <a:pt x="64" y="491"/>
                  </a:lnTo>
                  <a:lnTo>
                    <a:pt x="62" y="490"/>
                  </a:lnTo>
                  <a:lnTo>
                    <a:pt x="76" y="501"/>
                  </a:lnTo>
                  <a:lnTo>
                    <a:pt x="82" y="516"/>
                  </a:lnTo>
                  <a:lnTo>
                    <a:pt x="78" y="529"/>
                  </a:lnTo>
                  <a:lnTo>
                    <a:pt x="62" y="539"/>
                  </a:lnTo>
                  <a:lnTo>
                    <a:pt x="76" y="551"/>
                  </a:lnTo>
                  <a:lnTo>
                    <a:pt x="82" y="558"/>
                  </a:lnTo>
                  <a:lnTo>
                    <a:pt x="78" y="566"/>
                  </a:lnTo>
                  <a:lnTo>
                    <a:pt x="83" y="594"/>
                  </a:lnTo>
                  <a:lnTo>
                    <a:pt x="83" y="605"/>
                  </a:lnTo>
                  <a:lnTo>
                    <a:pt x="106" y="618"/>
                  </a:lnTo>
                  <a:lnTo>
                    <a:pt x="110" y="637"/>
                  </a:lnTo>
                  <a:lnTo>
                    <a:pt x="106" y="675"/>
                  </a:lnTo>
                  <a:lnTo>
                    <a:pt x="90" y="688"/>
                  </a:lnTo>
                  <a:lnTo>
                    <a:pt x="78" y="688"/>
                  </a:lnTo>
                  <a:lnTo>
                    <a:pt x="82" y="712"/>
                  </a:lnTo>
                  <a:lnTo>
                    <a:pt x="76" y="723"/>
                  </a:lnTo>
                  <a:lnTo>
                    <a:pt x="53" y="759"/>
                  </a:lnTo>
                  <a:lnTo>
                    <a:pt x="40" y="768"/>
                  </a:lnTo>
                  <a:lnTo>
                    <a:pt x="38" y="809"/>
                  </a:lnTo>
                  <a:lnTo>
                    <a:pt x="32" y="816"/>
                  </a:lnTo>
                  <a:lnTo>
                    <a:pt x="24" y="826"/>
                  </a:lnTo>
                  <a:lnTo>
                    <a:pt x="19" y="837"/>
                  </a:lnTo>
                  <a:lnTo>
                    <a:pt x="19" y="851"/>
                  </a:lnTo>
                  <a:lnTo>
                    <a:pt x="19" y="877"/>
                  </a:lnTo>
                  <a:lnTo>
                    <a:pt x="7" y="892"/>
                  </a:lnTo>
                  <a:lnTo>
                    <a:pt x="1" y="902"/>
                  </a:lnTo>
                  <a:lnTo>
                    <a:pt x="0" y="919"/>
                  </a:lnTo>
                  <a:lnTo>
                    <a:pt x="7" y="940"/>
                  </a:lnTo>
                  <a:lnTo>
                    <a:pt x="359" y="926"/>
                  </a:lnTo>
                  <a:lnTo>
                    <a:pt x="354" y="1010"/>
                  </a:lnTo>
                  <a:lnTo>
                    <a:pt x="368" y="1034"/>
                  </a:lnTo>
                  <a:lnTo>
                    <a:pt x="384" y="1053"/>
                  </a:lnTo>
                  <a:lnTo>
                    <a:pt x="394" y="1095"/>
                  </a:lnTo>
                  <a:lnTo>
                    <a:pt x="394" y="1113"/>
                  </a:lnTo>
                  <a:lnTo>
                    <a:pt x="393" y="1116"/>
                  </a:lnTo>
                  <a:lnTo>
                    <a:pt x="398" y="1115"/>
                  </a:lnTo>
                  <a:lnTo>
                    <a:pt x="421" y="1102"/>
                  </a:lnTo>
                  <a:lnTo>
                    <a:pt x="432" y="1094"/>
                  </a:lnTo>
                  <a:lnTo>
                    <a:pt x="447" y="1084"/>
                  </a:lnTo>
                  <a:lnTo>
                    <a:pt x="451" y="1065"/>
                  </a:lnTo>
                  <a:lnTo>
                    <a:pt x="469" y="1060"/>
                  </a:lnTo>
                  <a:lnTo>
                    <a:pt x="490" y="1060"/>
                  </a:lnTo>
                  <a:lnTo>
                    <a:pt x="507" y="1052"/>
                  </a:lnTo>
                  <a:lnTo>
                    <a:pt x="536" y="1045"/>
                  </a:lnTo>
                  <a:lnTo>
                    <a:pt x="558" y="1045"/>
                  </a:lnTo>
                  <a:lnTo>
                    <a:pt x="575" y="1045"/>
                  </a:lnTo>
                  <a:lnTo>
                    <a:pt x="586" y="1044"/>
                  </a:lnTo>
                  <a:lnTo>
                    <a:pt x="598" y="1045"/>
                  </a:lnTo>
                  <a:lnTo>
                    <a:pt x="620" y="1052"/>
                  </a:lnTo>
                  <a:lnTo>
                    <a:pt x="627" y="1044"/>
                  </a:lnTo>
                  <a:lnTo>
                    <a:pt x="638" y="1040"/>
                  </a:lnTo>
                  <a:lnTo>
                    <a:pt x="638" y="1040"/>
                  </a:lnTo>
                  <a:lnTo>
                    <a:pt x="637" y="1040"/>
                  </a:lnTo>
                  <a:lnTo>
                    <a:pt x="605" y="81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2" name="Freeform 43">
              <a:extLst>
                <a:ext uri="{FF2B5EF4-FFF2-40B4-BE49-F238E27FC236}">
                  <a16:creationId xmlns:a16="http://schemas.microsoft.com/office/drawing/2014/main" id="{B8E812BE-910E-4528-A971-89DA224957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7163" y="1890713"/>
              <a:ext cx="417512" cy="303212"/>
            </a:xfrm>
            <a:custGeom>
              <a:avLst/>
              <a:gdLst/>
              <a:ahLst/>
              <a:cxnLst>
                <a:cxn ang="0">
                  <a:pos x="0" y="113"/>
                </a:cxn>
                <a:cxn ang="0">
                  <a:pos x="11" y="206"/>
                </a:cxn>
                <a:cxn ang="0">
                  <a:pos x="72" y="156"/>
                </a:cxn>
                <a:cxn ang="0">
                  <a:pos x="126" y="118"/>
                </a:cxn>
                <a:cxn ang="0">
                  <a:pos x="144" y="126"/>
                </a:cxn>
                <a:cxn ang="0">
                  <a:pos x="190" y="103"/>
                </a:cxn>
                <a:cxn ang="0">
                  <a:pos x="290" y="103"/>
                </a:cxn>
                <a:cxn ang="0">
                  <a:pos x="326" y="168"/>
                </a:cxn>
                <a:cxn ang="0">
                  <a:pos x="383" y="200"/>
                </a:cxn>
                <a:cxn ang="0">
                  <a:pos x="431" y="240"/>
                </a:cxn>
                <a:cxn ang="0">
                  <a:pos x="426" y="280"/>
                </a:cxn>
                <a:cxn ang="0">
                  <a:pos x="410" y="344"/>
                </a:cxn>
                <a:cxn ang="0">
                  <a:pos x="433" y="351"/>
                </a:cxn>
                <a:cxn ang="0">
                  <a:pos x="469" y="353"/>
                </a:cxn>
                <a:cxn ang="0">
                  <a:pos x="492" y="347"/>
                </a:cxn>
                <a:cxn ang="0">
                  <a:pos x="567" y="364"/>
                </a:cxn>
                <a:cxn ang="0">
                  <a:pos x="598" y="368"/>
                </a:cxn>
                <a:cxn ang="0">
                  <a:pos x="576" y="337"/>
                </a:cxn>
                <a:cxn ang="0">
                  <a:pos x="576" y="317"/>
                </a:cxn>
                <a:cxn ang="0">
                  <a:pos x="539" y="267"/>
                </a:cxn>
                <a:cxn ang="0">
                  <a:pos x="535" y="200"/>
                </a:cxn>
                <a:cxn ang="0">
                  <a:pos x="526" y="143"/>
                </a:cxn>
                <a:cxn ang="0">
                  <a:pos x="533" y="132"/>
                </a:cxn>
                <a:cxn ang="0">
                  <a:pos x="573" y="85"/>
                </a:cxn>
                <a:cxn ang="0">
                  <a:pos x="596" y="60"/>
                </a:cxn>
                <a:cxn ang="0">
                  <a:pos x="577" y="99"/>
                </a:cxn>
                <a:cxn ang="0">
                  <a:pos x="570" y="143"/>
                </a:cxn>
                <a:cxn ang="0">
                  <a:pos x="567" y="169"/>
                </a:cxn>
                <a:cxn ang="0">
                  <a:pos x="584" y="193"/>
                </a:cxn>
                <a:cxn ang="0">
                  <a:pos x="606" y="215"/>
                </a:cxn>
                <a:cxn ang="0">
                  <a:pos x="623" y="240"/>
                </a:cxn>
                <a:cxn ang="0">
                  <a:pos x="605" y="267"/>
                </a:cxn>
                <a:cxn ang="0">
                  <a:pos x="592" y="283"/>
                </a:cxn>
                <a:cxn ang="0">
                  <a:pos x="599" y="301"/>
                </a:cxn>
                <a:cxn ang="0">
                  <a:pos x="645" y="310"/>
                </a:cxn>
                <a:cxn ang="0">
                  <a:pos x="680" y="351"/>
                </a:cxn>
                <a:cxn ang="0">
                  <a:pos x="681" y="379"/>
                </a:cxn>
                <a:cxn ang="0">
                  <a:pos x="703" y="416"/>
                </a:cxn>
                <a:cxn ang="0">
                  <a:pos x="685" y="486"/>
                </a:cxn>
                <a:cxn ang="0">
                  <a:pos x="692" y="561"/>
                </a:cxn>
                <a:cxn ang="0">
                  <a:pos x="710" y="540"/>
                </a:cxn>
                <a:cxn ang="0">
                  <a:pos x="730" y="478"/>
                </a:cxn>
                <a:cxn ang="0">
                  <a:pos x="730" y="453"/>
                </a:cxn>
                <a:cxn ang="0">
                  <a:pos x="755" y="425"/>
                </a:cxn>
                <a:cxn ang="0">
                  <a:pos x="755" y="368"/>
                </a:cxn>
                <a:cxn ang="0">
                  <a:pos x="774" y="330"/>
                </a:cxn>
                <a:cxn ang="0">
                  <a:pos x="774" y="361"/>
                </a:cxn>
                <a:cxn ang="0">
                  <a:pos x="770" y="367"/>
                </a:cxn>
                <a:cxn ang="0">
                  <a:pos x="767" y="373"/>
                </a:cxn>
                <a:cxn ang="0">
                  <a:pos x="770" y="376"/>
                </a:cxn>
                <a:cxn ang="0">
                  <a:pos x="780" y="382"/>
                </a:cxn>
                <a:cxn ang="0">
                  <a:pos x="789" y="315"/>
                </a:cxn>
                <a:cxn ang="0">
                  <a:pos x="785" y="253"/>
                </a:cxn>
                <a:cxn ang="0">
                  <a:pos x="623" y="0"/>
                </a:cxn>
              </a:cxnLst>
              <a:rect l="0" t="0" r="r" b="b"/>
              <a:pathLst>
                <a:path w="789" h="572">
                  <a:moveTo>
                    <a:pt x="623" y="0"/>
                  </a:moveTo>
                  <a:lnTo>
                    <a:pt x="0" y="113"/>
                  </a:lnTo>
                  <a:lnTo>
                    <a:pt x="0" y="113"/>
                  </a:lnTo>
                  <a:lnTo>
                    <a:pt x="11" y="206"/>
                  </a:lnTo>
                  <a:lnTo>
                    <a:pt x="32" y="206"/>
                  </a:lnTo>
                  <a:lnTo>
                    <a:pt x="72" y="156"/>
                  </a:lnTo>
                  <a:lnTo>
                    <a:pt x="100" y="153"/>
                  </a:lnTo>
                  <a:lnTo>
                    <a:pt x="126" y="118"/>
                  </a:lnTo>
                  <a:lnTo>
                    <a:pt x="137" y="118"/>
                  </a:lnTo>
                  <a:lnTo>
                    <a:pt x="144" y="126"/>
                  </a:lnTo>
                  <a:lnTo>
                    <a:pt x="172" y="104"/>
                  </a:lnTo>
                  <a:lnTo>
                    <a:pt x="190" y="103"/>
                  </a:lnTo>
                  <a:lnTo>
                    <a:pt x="226" y="86"/>
                  </a:lnTo>
                  <a:lnTo>
                    <a:pt x="290" y="103"/>
                  </a:lnTo>
                  <a:lnTo>
                    <a:pt x="312" y="132"/>
                  </a:lnTo>
                  <a:lnTo>
                    <a:pt x="326" y="168"/>
                  </a:lnTo>
                  <a:lnTo>
                    <a:pt x="326" y="168"/>
                  </a:lnTo>
                  <a:lnTo>
                    <a:pt x="383" y="200"/>
                  </a:lnTo>
                  <a:lnTo>
                    <a:pt x="408" y="224"/>
                  </a:lnTo>
                  <a:lnTo>
                    <a:pt x="431" y="240"/>
                  </a:lnTo>
                  <a:lnTo>
                    <a:pt x="437" y="260"/>
                  </a:lnTo>
                  <a:lnTo>
                    <a:pt x="426" y="280"/>
                  </a:lnTo>
                  <a:lnTo>
                    <a:pt x="406" y="285"/>
                  </a:lnTo>
                  <a:lnTo>
                    <a:pt x="410" y="344"/>
                  </a:lnTo>
                  <a:lnTo>
                    <a:pt x="422" y="353"/>
                  </a:lnTo>
                  <a:lnTo>
                    <a:pt x="433" y="351"/>
                  </a:lnTo>
                  <a:lnTo>
                    <a:pt x="451" y="347"/>
                  </a:lnTo>
                  <a:lnTo>
                    <a:pt x="469" y="353"/>
                  </a:lnTo>
                  <a:lnTo>
                    <a:pt x="473" y="354"/>
                  </a:lnTo>
                  <a:lnTo>
                    <a:pt x="492" y="347"/>
                  </a:lnTo>
                  <a:lnTo>
                    <a:pt x="553" y="355"/>
                  </a:lnTo>
                  <a:lnTo>
                    <a:pt x="567" y="364"/>
                  </a:lnTo>
                  <a:lnTo>
                    <a:pt x="582" y="372"/>
                  </a:lnTo>
                  <a:lnTo>
                    <a:pt x="598" y="368"/>
                  </a:lnTo>
                  <a:lnTo>
                    <a:pt x="588" y="350"/>
                  </a:lnTo>
                  <a:lnTo>
                    <a:pt x="576" y="337"/>
                  </a:lnTo>
                  <a:lnTo>
                    <a:pt x="576" y="322"/>
                  </a:lnTo>
                  <a:lnTo>
                    <a:pt x="576" y="317"/>
                  </a:lnTo>
                  <a:lnTo>
                    <a:pt x="545" y="280"/>
                  </a:lnTo>
                  <a:lnTo>
                    <a:pt x="539" y="267"/>
                  </a:lnTo>
                  <a:lnTo>
                    <a:pt x="539" y="233"/>
                  </a:lnTo>
                  <a:lnTo>
                    <a:pt x="535" y="200"/>
                  </a:lnTo>
                  <a:lnTo>
                    <a:pt x="538" y="167"/>
                  </a:lnTo>
                  <a:lnTo>
                    <a:pt x="526" y="143"/>
                  </a:lnTo>
                  <a:lnTo>
                    <a:pt x="514" y="132"/>
                  </a:lnTo>
                  <a:lnTo>
                    <a:pt x="533" y="132"/>
                  </a:lnTo>
                  <a:lnTo>
                    <a:pt x="546" y="104"/>
                  </a:lnTo>
                  <a:lnTo>
                    <a:pt x="573" y="85"/>
                  </a:lnTo>
                  <a:lnTo>
                    <a:pt x="587" y="58"/>
                  </a:lnTo>
                  <a:lnTo>
                    <a:pt x="596" y="60"/>
                  </a:lnTo>
                  <a:lnTo>
                    <a:pt x="594" y="92"/>
                  </a:lnTo>
                  <a:lnTo>
                    <a:pt x="577" y="99"/>
                  </a:lnTo>
                  <a:lnTo>
                    <a:pt x="570" y="126"/>
                  </a:lnTo>
                  <a:lnTo>
                    <a:pt x="570" y="143"/>
                  </a:lnTo>
                  <a:lnTo>
                    <a:pt x="591" y="143"/>
                  </a:lnTo>
                  <a:lnTo>
                    <a:pt x="567" y="169"/>
                  </a:lnTo>
                  <a:lnTo>
                    <a:pt x="557" y="183"/>
                  </a:lnTo>
                  <a:lnTo>
                    <a:pt x="584" y="193"/>
                  </a:lnTo>
                  <a:lnTo>
                    <a:pt x="592" y="194"/>
                  </a:lnTo>
                  <a:lnTo>
                    <a:pt x="606" y="215"/>
                  </a:lnTo>
                  <a:lnTo>
                    <a:pt x="602" y="221"/>
                  </a:lnTo>
                  <a:lnTo>
                    <a:pt x="623" y="240"/>
                  </a:lnTo>
                  <a:lnTo>
                    <a:pt x="623" y="249"/>
                  </a:lnTo>
                  <a:lnTo>
                    <a:pt x="605" y="267"/>
                  </a:lnTo>
                  <a:lnTo>
                    <a:pt x="588" y="267"/>
                  </a:lnTo>
                  <a:lnTo>
                    <a:pt x="592" y="283"/>
                  </a:lnTo>
                  <a:lnTo>
                    <a:pt x="588" y="293"/>
                  </a:lnTo>
                  <a:lnTo>
                    <a:pt x="599" y="301"/>
                  </a:lnTo>
                  <a:lnTo>
                    <a:pt x="617" y="310"/>
                  </a:lnTo>
                  <a:lnTo>
                    <a:pt x="645" y="310"/>
                  </a:lnTo>
                  <a:lnTo>
                    <a:pt x="666" y="322"/>
                  </a:lnTo>
                  <a:lnTo>
                    <a:pt x="680" y="351"/>
                  </a:lnTo>
                  <a:lnTo>
                    <a:pt x="688" y="371"/>
                  </a:lnTo>
                  <a:lnTo>
                    <a:pt x="681" y="379"/>
                  </a:lnTo>
                  <a:lnTo>
                    <a:pt x="698" y="392"/>
                  </a:lnTo>
                  <a:lnTo>
                    <a:pt x="703" y="416"/>
                  </a:lnTo>
                  <a:lnTo>
                    <a:pt x="693" y="455"/>
                  </a:lnTo>
                  <a:lnTo>
                    <a:pt x="685" y="486"/>
                  </a:lnTo>
                  <a:lnTo>
                    <a:pt x="685" y="529"/>
                  </a:lnTo>
                  <a:lnTo>
                    <a:pt x="692" y="561"/>
                  </a:lnTo>
                  <a:lnTo>
                    <a:pt x="703" y="572"/>
                  </a:lnTo>
                  <a:lnTo>
                    <a:pt x="710" y="540"/>
                  </a:lnTo>
                  <a:lnTo>
                    <a:pt x="716" y="491"/>
                  </a:lnTo>
                  <a:lnTo>
                    <a:pt x="730" y="478"/>
                  </a:lnTo>
                  <a:lnTo>
                    <a:pt x="730" y="460"/>
                  </a:lnTo>
                  <a:lnTo>
                    <a:pt x="730" y="453"/>
                  </a:lnTo>
                  <a:lnTo>
                    <a:pt x="743" y="443"/>
                  </a:lnTo>
                  <a:lnTo>
                    <a:pt x="755" y="425"/>
                  </a:lnTo>
                  <a:lnTo>
                    <a:pt x="755" y="385"/>
                  </a:lnTo>
                  <a:lnTo>
                    <a:pt x="755" y="368"/>
                  </a:lnTo>
                  <a:lnTo>
                    <a:pt x="755" y="347"/>
                  </a:lnTo>
                  <a:lnTo>
                    <a:pt x="774" y="330"/>
                  </a:lnTo>
                  <a:lnTo>
                    <a:pt x="780" y="343"/>
                  </a:lnTo>
                  <a:lnTo>
                    <a:pt x="774" y="361"/>
                  </a:lnTo>
                  <a:lnTo>
                    <a:pt x="774" y="361"/>
                  </a:lnTo>
                  <a:lnTo>
                    <a:pt x="770" y="367"/>
                  </a:lnTo>
                  <a:lnTo>
                    <a:pt x="767" y="371"/>
                  </a:lnTo>
                  <a:lnTo>
                    <a:pt x="767" y="373"/>
                  </a:lnTo>
                  <a:lnTo>
                    <a:pt x="767" y="373"/>
                  </a:lnTo>
                  <a:lnTo>
                    <a:pt x="770" y="376"/>
                  </a:lnTo>
                  <a:lnTo>
                    <a:pt x="774" y="379"/>
                  </a:lnTo>
                  <a:lnTo>
                    <a:pt x="780" y="382"/>
                  </a:lnTo>
                  <a:lnTo>
                    <a:pt x="789" y="360"/>
                  </a:lnTo>
                  <a:lnTo>
                    <a:pt x="789" y="315"/>
                  </a:lnTo>
                  <a:lnTo>
                    <a:pt x="785" y="253"/>
                  </a:lnTo>
                  <a:lnTo>
                    <a:pt x="785" y="253"/>
                  </a:lnTo>
                  <a:lnTo>
                    <a:pt x="687" y="267"/>
                  </a:lnTo>
                  <a:lnTo>
                    <a:pt x="623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3" name="Freeform 44">
              <a:extLst>
                <a:ext uri="{FF2B5EF4-FFF2-40B4-BE49-F238E27FC236}">
                  <a16:creationId xmlns:a16="http://schemas.microsoft.com/office/drawing/2014/main" id="{729AF5CD-11B8-4322-845E-B8D69C48B2F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9988" y="1852613"/>
              <a:ext cx="428625" cy="428625"/>
            </a:xfrm>
            <a:custGeom>
              <a:avLst/>
              <a:gdLst/>
              <a:ahLst/>
              <a:cxnLst>
                <a:cxn ang="0">
                  <a:pos x="128" y="753"/>
                </a:cxn>
                <a:cxn ang="0">
                  <a:pos x="171" y="793"/>
                </a:cxn>
                <a:cxn ang="0">
                  <a:pos x="207" y="808"/>
                </a:cxn>
                <a:cxn ang="0">
                  <a:pos x="263" y="785"/>
                </a:cxn>
                <a:cxn ang="0">
                  <a:pos x="354" y="744"/>
                </a:cxn>
                <a:cxn ang="0">
                  <a:pos x="431" y="689"/>
                </a:cxn>
                <a:cxn ang="0">
                  <a:pos x="431" y="621"/>
                </a:cxn>
                <a:cxn ang="0">
                  <a:pos x="478" y="546"/>
                </a:cxn>
                <a:cxn ang="0">
                  <a:pos x="497" y="442"/>
                </a:cxn>
                <a:cxn ang="0">
                  <a:pos x="548" y="467"/>
                </a:cxn>
                <a:cxn ang="0">
                  <a:pos x="568" y="457"/>
                </a:cxn>
                <a:cxn ang="0">
                  <a:pos x="593" y="393"/>
                </a:cxn>
                <a:cxn ang="0">
                  <a:pos x="605" y="370"/>
                </a:cxn>
                <a:cxn ang="0">
                  <a:pos x="626" y="382"/>
                </a:cxn>
                <a:cxn ang="0">
                  <a:pos x="671" y="318"/>
                </a:cxn>
                <a:cxn ang="0">
                  <a:pos x="690" y="261"/>
                </a:cxn>
                <a:cxn ang="0">
                  <a:pos x="744" y="245"/>
                </a:cxn>
                <a:cxn ang="0">
                  <a:pos x="786" y="260"/>
                </a:cxn>
                <a:cxn ang="0">
                  <a:pos x="811" y="239"/>
                </a:cxn>
                <a:cxn ang="0">
                  <a:pos x="797" y="203"/>
                </a:cxn>
                <a:cxn ang="0">
                  <a:pos x="711" y="157"/>
                </a:cxn>
                <a:cxn ang="0">
                  <a:pos x="657" y="175"/>
                </a:cxn>
                <a:cxn ang="0">
                  <a:pos x="622" y="189"/>
                </a:cxn>
                <a:cxn ang="0">
                  <a:pos x="585" y="224"/>
                </a:cxn>
                <a:cxn ang="0">
                  <a:pos x="517" y="277"/>
                </a:cxn>
                <a:cxn ang="0">
                  <a:pos x="485" y="184"/>
                </a:cxn>
                <a:cxn ang="0">
                  <a:pos x="276" y="0"/>
                </a:cxn>
                <a:cxn ang="0">
                  <a:pos x="254" y="20"/>
                </a:cxn>
                <a:cxn ang="0">
                  <a:pos x="265" y="46"/>
                </a:cxn>
                <a:cxn ang="0">
                  <a:pos x="265" y="111"/>
                </a:cxn>
                <a:cxn ang="0">
                  <a:pos x="254" y="160"/>
                </a:cxn>
                <a:cxn ang="0">
                  <a:pos x="250" y="221"/>
                </a:cxn>
                <a:cxn ang="0">
                  <a:pos x="200" y="286"/>
                </a:cxn>
                <a:cxn ang="0">
                  <a:pos x="152" y="307"/>
                </a:cxn>
                <a:cxn ang="0">
                  <a:pos x="114" y="363"/>
                </a:cxn>
                <a:cxn ang="0">
                  <a:pos x="99" y="421"/>
                </a:cxn>
                <a:cxn ang="0">
                  <a:pos x="61" y="421"/>
                </a:cxn>
                <a:cxn ang="0">
                  <a:pos x="52" y="503"/>
                </a:cxn>
                <a:cxn ang="0">
                  <a:pos x="16" y="544"/>
                </a:cxn>
                <a:cxn ang="0">
                  <a:pos x="11" y="632"/>
                </a:cxn>
                <a:cxn ang="0">
                  <a:pos x="54" y="700"/>
                </a:cxn>
                <a:cxn ang="0">
                  <a:pos x="107" y="761"/>
                </a:cxn>
                <a:cxn ang="0">
                  <a:pos x="117" y="753"/>
                </a:cxn>
              </a:cxnLst>
              <a:rect l="0" t="0" r="r" b="b"/>
              <a:pathLst>
                <a:path w="811" h="809">
                  <a:moveTo>
                    <a:pt x="117" y="753"/>
                  </a:moveTo>
                  <a:lnTo>
                    <a:pt x="128" y="753"/>
                  </a:lnTo>
                  <a:lnTo>
                    <a:pt x="135" y="768"/>
                  </a:lnTo>
                  <a:lnTo>
                    <a:pt x="171" y="793"/>
                  </a:lnTo>
                  <a:lnTo>
                    <a:pt x="197" y="809"/>
                  </a:lnTo>
                  <a:lnTo>
                    <a:pt x="207" y="808"/>
                  </a:lnTo>
                  <a:lnTo>
                    <a:pt x="242" y="772"/>
                  </a:lnTo>
                  <a:lnTo>
                    <a:pt x="263" y="785"/>
                  </a:lnTo>
                  <a:lnTo>
                    <a:pt x="308" y="773"/>
                  </a:lnTo>
                  <a:lnTo>
                    <a:pt x="354" y="744"/>
                  </a:lnTo>
                  <a:lnTo>
                    <a:pt x="411" y="703"/>
                  </a:lnTo>
                  <a:lnTo>
                    <a:pt x="431" y="689"/>
                  </a:lnTo>
                  <a:lnTo>
                    <a:pt x="426" y="650"/>
                  </a:lnTo>
                  <a:lnTo>
                    <a:pt x="431" y="621"/>
                  </a:lnTo>
                  <a:lnTo>
                    <a:pt x="457" y="593"/>
                  </a:lnTo>
                  <a:lnTo>
                    <a:pt x="478" y="546"/>
                  </a:lnTo>
                  <a:lnTo>
                    <a:pt x="493" y="481"/>
                  </a:lnTo>
                  <a:lnTo>
                    <a:pt x="497" y="442"/>
                  </a:lnTo>
                  <a:lnTo>
                    <a:pt x="521" y="456"/>
                  </a:lnTo>
                  <a:lnTo>
                    <a:pt x="548" y="467"/>
                  </a:lnTo>
                  <a:lnTo>
                    <a:pt x="560" y="469"/>
                  </a:lnTo>
                  <a:lnTo>
                    <a:pt x="568" y="457"/>
                  </a:lnTo>
                  <a:lnTo>
                    <a:pt x="582" y="415"/>
                  </a:lnTo>
                  <a:lnTo>
                    <a:pt x="593" y="393"/>
                  </a:lnTo>
                  <a:lnTo>
                    <a:pt x="601" y="370"/>
                  </a:lnTo>
                  <a:lnTo>
                    <a:pt x="605" y="370"/>
                  </a:lnTo>
                  <a:lnTo>
                    <a:pt x="618" y="376"/>
                  </a:lnTo>
                  <a:lnTo>
                    <a:pt x="626" y="382"/>
                  </a:lnTo>
                  <a:lnTo>
                    <a:pt x="654" y="333"/>
                  </a:lnTo>
                  <a:lnTo>
                    <a:pt x="671" y="318"/>
                  </a:lnTo>
                  <a:lnTo>
                    <a:pt x="682" y="299"/>
                  </a:lnTo>
                  <a:lnTo>
                    <a:pt x="690" y="261"/>
                  </a:lnTo>
                  <a:lnTo>
                    <a:pt x="693" y="214"/>
                  </a:lnTo>
                  <a:lnTo>
                    <a:pt x="744" y="245"/>
                  </a:lnTo>
                  <a:lnTo>
                    <a:pt x="769" y="260"/>
                  </a:lnTo>
                  <a:lnTo>
                    <a:pt x="786" y="260"/>
                  </a:lnTo>
                  <a:lnTo>
                    <a:pt x="800" y="243"/>
                  </a:lnTo>
                  <a:lnTo>
                    <a:pt x="811" y="239"/>
                  </a:lnTo>
                  <a:lnTo>
                    <a:pt x="811" y="239"/>
                  </a:lnTo>
                  <a:lnTo>
                    <a:pt x="797" y="203"/>
                  </a:lnTo>
                  <a:lnTo>
                    <a:pt x="775" y="174"/>
                  </a:lnTo>
                  <a:lnTo>
                    <a:pt x="711" y="157"/>
                  </a:lnTo>
                  <a:lnTo>
                    <a:pt x="675" y="174"/>
                  </a:lnTo>
                  <a:lnTo>
                    <a:pt x="657" y="175"/>
                  </a:lnTo>
                  <a:lnTo>
                    <a:pt x="629" y="197"/>
                  </a:lnTo>
                  <a:lnTo>
                    <a:pt x="622" y="189"/>
                  </a:lnTo>
                  <a:lnTo>
                    <a:pt x="611" y="189"/>
                  </a:lnTo>
                  <a:lnTo>
                    <a:pt x="585" y="224"/>
                  </a:lnTo>
                  <a:lnTo>
                    <a:pt x="557" y="227"/>
                  </a:lnTo>
                  <a:lnTo>
                    <a:pt x="517" y="277"/>
                  </a:lnTo>
                  <a:lnTo>
                    <a:pt x="496" y="277"/>
                  </a:lnTo>
                  <a:lnTo>
                    <a:pt x="485" y="184"/>
                  </a:lnTo>
                  <a:lnTo>
                    <a:pt x="311" y="214"/>
                  </a:lnTo>
                  <a:lnTo>
                    <a:pt x="276" y="0"/>
                  </a:lnTo>
                  <a:lnTo>
                    <a:pt x="265" y="7"/>
                  </a:lnTo>
                  <a:lnTo>
                    <a:pt x="254" y="20"/>
                  </a:lnTo>
                  <a:lnTo>
                    <a:pt x="265" y="36"/>
                  </a:lnTo>
                  <a:lnTo>
                    <a:pt x="265" y="46"/>
                  </a:lnTo>
                  <a:lnTo>
                    <a:pt x="265" y="86"/>
                  </a:lnTo>
                  <a:lnTo>
                    <a:pt x="265" y="111"/>
                  </a:lnTo>
                  <a:lnTo>
                    <a:pt x="254" y="129"/>
                  </a:lnTo>
                  <a:lnTo>
                    <a:pt x="254" y="160"/>
                  </a:lnTo>
                  <a:lnTo>
                    <a:pt x="250" y="200"/>
                  </a:lnTo>
                  <a:lnTo>
                    <a:pt x="250" y="221"/>
                  </a:lnTo>
                  <a:lnTo>
                    <a:pt x="240" y="245"/>
                  </a:lnTo>
                  <a:lnTo>
                    <a:pt x="200" y="286"/>
                  </a:lnTo>
                  <a:lnTo>
                    <a:pt x="181" y="307"/>
                  </a:lnTo>
                  <a:lnTo>
                    <a:pt x="152" y="307"/>
                  </a:lnTo>
                  <a:lnTo>
                    <a:pt x="127" y="340"/>
                  </a:lnTo>
                  <a:lnTo>
                    <a:pt x="114" y="363"/>
                  </a:lnTo>
                  <a:lnTo>
                    <a:pt x="107" y="414"/>
                  </a:lnTo>
                  <a:lnTo>
                    <a:pt x="99" y="421"/>
                  </a:lnTo>
                  <a:lnTo>
                    <a:pt x="82" y="410"/>
                  </a:lnTo>
                  <a:lnTo>
                    <a:pt x="61" y="421"/>
                  </a:lnTo>
                  <a:lnTo>
                    <a:pt x="52" y="481"/>
                  </a:lnTo>
                  <a:lnTo>
                    <a:pt x="52" y="503"/>
                  </a:lnTo>
                  <a:lnTo>
                    <a:pt x="38" y="518"/>
                  </a:lnTo>
                  <a:lnTo>
                    <a:pt x="16" y="544"/>
                  </a:lnTo>
                  <a:lnTo>
                    <a:pt x="0" y="561"/>
                  </a:lnTo>
                  <a:lnTo>
                    <a:pt x="11" y="632"/>
                  </a:lnTo>
                  <a:lnTo>
                    <a:pt x="28" y="664"/>
                  </a:lnTo>
                  <a:lnTo>
                    <a:pt x="54" y="700"/>
                  </a:lnTo>
                  <a:lnTo>
                    <a:pt x="81" y="729"/>
                  </a:lnTo>
                  <a:lnTo>
                    <a:pt x="107" y="761"/>
                  </a:lnTo>
                  <a:lnTo>
                    <a:pt x="109" y="760"/>
                  </a:lnTo>
                  <a:lnTo>
                    <a:pt x="117" y="75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4" name="Freeform 45">
              <a:extLst>
                <a:ext uri="{FF2B5EF4-FFF2-40B4-BE49-F238E27FC236}">
                  <a16:creationId xmlns:a16="http://schemas.microsoft.com/office/drawing/2014/main" id="{CA2A5C9B-BA4C-4C7B-86B4-C7A4B011D22E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6575" y="2081213"/>
              <a:ext cx="690562" cy="354012"/>
            </a:xfrm>
            <a:custGeom>
              <a:avLst/>
              <a:gdLst/>
              <a:ahLst/>
              <a:cxnLst>
                <a:cxn ang="0">
                  <a:pos x="1141" y="501"/>
                </a:cxn>
                <a:cxn ang="0">
                  <a:pos x="1174" y="483"/>
                </a:cxn>
                <a:cxn ang="0">
                  <a:pos x="1212" y="409"/>
                </a:cxn>
                <a:cxn ang="0">
                  <a:pos x="1293" y="354"/>
                </a:cxn>
                <a:cxn ang="0">
                  <a:pos x="1277" y="298"/>
                </a:cxn>
                <a:cxn ang="0">
                  <a:pos x="1224" y="233"/>
                </a:cxn>
                <a:cxn ang="0">
                  <a:pos x="1196" y="130"/>
                </a:cxn>
                <a:cxn ang="0">
                  <a:pos x="1185" y="119"/>
                </a:cxn>
                <a:cxn ang="0">
                  <a:pos x="1137" y="75"/>
                </a:cxn>
                <a:cxn ang="0">
                  <a:pos x="1117" y="58"/>
                </a:cxn>
                <a:cxn ang="0">
                  <a:pos x="1096" y="80"/>
                </a:cxn>
                <a:cxn ang="0">
                  <a:pos x="1056" y="95"/>
                </a:cxn>
                <a:cxn ang="0">
                  <a:pos x="1013" y="76"/>
                </a:cxn>
                <a:cxn ang="0">
                  <a:pos x="999" y="90"/>
                </a:cxn>
                <a:cxn ang="0">
                  <a:pos x="980" y="104"/>
                </a:cxn>
                <a:cxn ang="0">
                  <a:pos x="959" y="81"/>
                </a:cxn>
                <a:cxn ang="0">
                  <a:pos x="915" y="75"/>
                </a:cxn>
                <a:cxn ang="0">
                  <a:pos x="895" y="43"/>
                </a:cxn>
                <a:cxn ang="0">
                  <a:pos x="848" y="0"/>
                </a:cxn>
                <a:cxn ang="0">
                  <a:pos x="817" y="16"/>
                </a:cxn>
                <a:cxn ang="0">
                  <a:pos x="773" y="12"/>
                </a:cxn>
                <a:cxn ang="0">
                  <a:pos x="792" y="43"/>
                </a:cxn>
                <a:cxn ang="0">
                  <a:pos x="792" y="84"/>
                </a:cxn>
                <a:cxn ang="0">
                  <a:pos x="759" y="93"/>
                </a:cxn>
                <a:cxn ang="0">
                  <a:pos x="690" y="111"/>
                </a:cxn>
                <a:cxn ang="0">
                  <a:pos x="687" y="129"/>
                </a:cxn>
                <a:cxn ang="0">
                  <a:pos x="683" y="161"/>
                </a:cxn>
                <a:cxn ang="0">
                  <a:pos x="661" y="202"/>
                </a:cxn>
                <a:cxn ang="0">
                  <a:pos x="634" y="219"/>
                </a:cxn>
                <a:cxn ang="0">
                  <a:pos x="616" y="262"/>
                </a:cxn>
                <a:cxn ang="0">
                  <a:pos x="575" y="286"/>
                </a:cxn>
                <a:cxn ang="0">
                  <a:pos x="551" y="265"/>
                </a:cxn>
                <a:cxn ang="0">
                  <a:pos x="533" y="247"/>
                </a:cxn>
                <a:cxn ang="0">
                  <a:pos x="516" y="284"/>
                </a:cxn>
                <a:cxn ang="0">
                  <a:pos x="507" y="320"/>
                </a:cxn>
                <a:cxn ang="0">
                  <a:pos x="472" y="301"/>
                </a:cxn>
                <a:cxn ang="0">
                  <a:pos x="440" y="312"/>
                </a:cxn>
                <a:cxn ang="0">
                  <a:pos x="422" y="338"/>
                </a:cxn>
                <a:cxn ang="0">
                  <a:pos x="394" y="329"/>
                </a:cxn>
                <a:cxn ang="0">
                  <a:pos x="348" y="316"/>
                </a:cxn>
                <a:cxn ang="0">
                  <a:pos x="315" y="334"/>
                </a:cxn>
                <a:cxn ang="0">
                  <a:pos x="269" y="362"/>
                </a:cxn>
                <a:cxn ang="0">
                  <a:pos x="237" y="372"/>
                </a:cxn>
                <a:cxn ang="0">
                  <a:pos x="236" y="401"/>
                </a:cxn>
                <a:cxn ang="0">
                  <a:pos x="247" y="427"/>
                </a:cxn>
                <a:cxn ang="0">
                  <a:pos x="197" y="448"/>
                </a:cxn>
                <a:cxn ang="0">
                  <a:pos x="186" y="485"/>
                </a:cxn>
                <a:cxn ang="0">
                  <a:pos x="185" y="517"/>
                </a:cxn>
                <a:cxn ang="0">
                  <a:pos x="153" y="517"/>
                </a:cxn>
                <a:cxn ang="0">
                  <a:pos x="104" y="494"/>
                </a:cxn>
                <a:cxn ang="0">
                  <a:pos x="78" y="509"/>
                </a:cxn>
                <a:cxn ang="0">
                  <a:pos x="57" y="537"/>
                </a:cxn>
                <a:cxn ang="0">
                  <a:pos x="78" y="564"/>
                </a:cxn>
                <a:cxn ang="0">
                  <a:pos x="78" y="592"/>
                </a:cxn>
                <a:cxn ang="0">
                  <a:pos x="68" y="631"/>
                </a:cxn>
                <a:cxn ang="0">
                  <a:pos x="39" y="635"/>
                </a:cxn>
                <a:cxn ang="0">
                  <a:pos x="25" y="646"/>
                </a:cxn>
                <a:cxn ang="0">
                  <a:pos x="4" y="646"/>
                </a:cxn>
                <a:cxn ang="0">
                  <a:pos x="0" y="664"/>
                </a:cxn>
                <a:cxn ang="0">
                  <a:pos x="13" y="664"/>
                </a:cxn>
                <a:cxn ang="0">
                  <a:pos x="278" y="613"/>
                </a:cxn>
                <a:cxn ang="0">
                  <a:pos x="1056" y="555"/>
                </a:cxn>
                <a:cxn ang="0">
                  <a:pos x="1110" y="523"/>
                </a:cxn>
              </a:cxnLst>
              <a:rect l="0" t="0" r="r" b="b"/>
              <a:pathLst>
                <a:path w="1303" h="670">
                  <a:moveTo>
                    <a:pt x="1110" y="523"/>
                  </a:moveTo>
                  <a:lnTo>
                    <a:pt x="1141" y="501"/>
                  </a:lnTo>
                  <a:lnTo>
                    <a:pt x="1156" y="487"/>
                  </a:lnTo>
                  <a:lnTo>
                    <a:pt x="1174" y="483"/>
                  </a:lnTo>
                  <a:lnTo>
                    <a:pt x="1195" y="435"/>
                  </a:lnTo>
                  <a:lnTo>
                    <a:pt x="1212" y="409"/>
                  </a:lnTo>
                  <a:lnTo>
                    <a:pt x="1267" y="385"/>
                  </a:lnTo>
                  <a:lnTo>
                    <a:pt x="1293" y="354"/>
                  </a:lnTo>
                  <a:lnTo>
                    <a:pt x="1303" y="330"/>
                  </a:lnTo>
                  <a:lnTo>
                    <a:pt x="1277" y="298"/>
                  </a:lnTo>
                  <a:lnTo>
                    <a:pt x="1250" y="269"/>
                  </a:lnTo>
                  <a:lnTo>
                    <a:pt x="1224" y="233"/>
                  </a:lnTo>
                  <a:lnTo>
                    <a:pt x="1207" y="201"/>
                  </a:lnTo>
                  <a:lnTo>
                    <a:pt x="1196" y="130"/>
                  </a:lnTo>
                  <a:lnTo>
                    <a:pt x="1199" y="127"/>
                  </a:lnTo>
                  <a:lnTo>
                    <a:pt x="1185" y="119"/>
                  </a:lnTo>
                  <a:lnTo>
                    <a:pt x="1159" y="101"/>
                  </a:lnTo>
                  <a:lnTo>
                    <a:pt x="1137" y="75"/>
                  </a:lnTo>
                  <a:lnTo>
                    <a:pt x="1124" y="55"/>
                  </a:lnTo>
                  <a:lnTo>
                    <a:pt x="1117" y="58"/>
                  </a:lnTo>
                  <a:lnTo>
                    <a:pt x="1105" y="68"/>
                  </a:lnTo>
                  <a:lnTo>
                    <a:pt x="1096" y="80"/>
                  </a:lnTo>
                  <a:lnTo>
                    <a:pt x="1087" y="87"/>
                  </a:lnTo>
                  <a:lnTo>
                    <a:pt x="1056" y="95"/>
                  </a:lnTo>
                  <a:lnTo>
                    <a:pt x="1030" y="83"/>
                  </a:lnTo>
                  <a:lnTo>
                    <a:pt x="1013" y="76"/>
                  </a:lnTo>
                  <a:lnTo>
                    <a:pt x="1008" y="77"/>
                  </a:lnTo>
                  <a:lnTo>
                    <a:pt x="999" y="90"/>
                  </a:lnTo>
                  <a:lnTo>
                    <a:pt x="992" y="97"/>
                  </a:lnTo>
                  <a:lnTo>
                    <a:pt x="980" y="104"/>
                  </a:lnTo>
                  <a:lnTo>
                    <a:pt x="973" y="88"/>
                  </a:lnTo>
                  <a:lnTo>
                    <a:pt x="959" y="81"/>
                  </a:lnTo>
                  <a:lnTo>
                    <a:pt x="942" y="77"/>
                  </a:lnTo>
                  <a:lnTo>
                    <a:pt x="915" y="75"/>
                  </a:lnTo>
                  <a:lnTo>
                    <a:pt x="904" y="62"/>
                  </a:lnTo>
                  <a:lnTo>
                    <a:pt x="895" y="43"/>
                  </a:lnTo>
                  <a:lnTo>
                    <a:pt x="872" y="22"/>
                  </a:lnTo>
                  <a:lnTo>
                    <a:pt x="848" y="0"/>
                  </a:lnTo>
                  <a:lnTo>
                    <a:pt x="841" y="7"/>
                  </a:lnTo>
                  <a:lnTo>
                    <a:pt x="817" y="16"/>
                  </a:lnTo>
                  <a:lnTo>
                    <a:pt x="788" y="7"/>
                  </a:lnTo>
                  <a:lnTo>
                    <a:pt x="773" y="12"/>
                  </a:lnTo>
                  <a:lnTo>
                    <a:pt x="781" y="30"/>
                  </a:lnTo>
                  <a:lnTo>
                    <a:pt x="792" y="43"/>
                  </a:lnTo>
                  <a:lnTo>
                    <a:pt x="786" y="52"/>
                  </a:lnTo>
                  <a:lnTo>
                    <a:pt x="792" y="84"/>
                  </a:lnTo>
                  <a:lnTo>
                    <a:pt x="783" y="93"/>
                  </a:lnTo>
                  <a:lnTo>
                    <a:pt x="759" y="93"/>
                  </a:lnTo>
                  <a:lnTo>
                    <a:pt x="740" y="105"/>
                  </a:lnTo>
                  <a:lnTo>
                    <a:pt x="690" y="111"/>
                  </a:lnTo>
                  <a:lnTo>
                    <a:pt x="687" y="118"/>
                  </a:lnTo>
                  <a:lnTo>
                    <a:pt x="687" y="129"/>
                  </a:lnTo>
                  <a:lnTo>
                    <a:pt x="683" y="140"/>
                  </a:lnTo>
                  <a:lnTo>
                    <a:pt x="683" y="161"/>
                  </a:lnTo>
                  <a:lnTo>
                    <a:pt x="673" y="180"/>
                  </a:lnTo>
                  <a:lnTo>
                    <a:pt x="661" y="202"/>
                  </a:lnTo>
                  <a:lnTo>
                    <a:pt x="651" y="215"/>
                  </a:lnTo>
                  <a:lnTo>
                    <a:pt x="634" y="219"/>
                  </a:lnTo>
                  <a:lnTo>
                    <a:pt x="619" y="242"/>
                  </a:lnTo>
                  <a:lnTo>
                    <a:pt x="616" y="262"/>
                  </a:lnTo>
                  <a:lnTo>
                    <a:pt x="608" y="281"/>
                  </a:lnTo>
                  <a:lnTo>
                    <a:pt x="575" y="286"/>
                  </a:lnTo>
                  <a:lnTo>
                    <a:pt x="564" y="284"/>
                  </a:lnTo>
                  <a:lnTo>
                    <a:pt x="551" y="265"/>
                  </a:lnTo>
                  <a:lnTo>
                    <a:pt x="541" y="247"/>
                  </a:lnTo>
                  <a:lnTo>
                    <a:pt x="533" y="247"/>
                  </a:lnTo>
                  <a:lnTo>
                    <a:pt x="527" y="265"/>
                  </a:lnTo>
                  <a:lnTo>
                    <a:pt x="516" y="284"/>
                  </a:lnTo>
                  <a:lnTo>
                    <a:pt x="511" y="301"/>
                  </a:lnTo>
                  <a:lnTo>
                    <a:pt x="507" y="320"/>
                  </a:lnTo>
                  <a:lnTo>
                    <a:pt x="487" y="317"/>
                  </a:lnTo>
                  <a:lnTo>
                    <a:pt x="472" y="301"/>
                  </a:lnTo>
                  <a:lnTo>
                    <a:pt x="454" y="301"/>
                  </a:lnTo>
                  <a:lnTo>
                    <a:pt x="440" y="312"/>
                  </a:lnTo>
                  <a:lnTo>
                    <a:pt x="422" y="316"/>
                  </a:lnTo>
                  <a:lnTo>
                    <a:pt x="422" y="338"/>
                  </a:lnTo>
                  <a:lnTo>
                    <a:pt x="411" y="345"/>
                  </a:lnTo>
                  <a:lnTo>
                    <a:pt x="394" y="329"/>
                  </a:lnTo>
                  <a:lnTo>
                    <a:pt x="373" y="316"/>
                  </a:lnTo>
                  <a:lnTo>
                    <a:pt x="348" y="316"/>
                  </a:lnTo>
                  <a:lnTo>
                    <a:pt x="330" y="316"/>
                  </a:lnTo>
                  <a:lnTo>
                    <a:pt x="315" y="334"/>
                  </a:lnTo>
                  <a:lnTo>
                    <a:pt x="273" y="337"/>
                  </a:lnTo>
                  <a:lnTo>
                    <a:pt x="269" y="362"/>
                  </a:lnTo>
                  <a:lnTo>
                    <a:pt x="253" y="362"/>
                  </a:lnTo>
                  <a:lnTo>
                    <a:pt x="237" y="372"/>
                  </a:lnTo>
                  <a:lnTo>
                    <a:pt x="233" y="388"/>
                  </a:lnTo>
                  <a:lnTo>
                    <a:pt x="236" y="401"/>
                  </a:lnTo>
                  <a:lnTo>
                    <a:pt x="242" y="413"/>
                  </a:lnTo>
                  <a:lnTo>
                    <a:pt x="247" y="427"/>
                  </a:lnTo>
                  <a:lnTo>
                    <a:pt x="230" y="435"/>
                  </a:lnTo>
                  <a:lnTo>
                    <a:pt x="197" y="448"/>
                  </a:lnTo>
                  <a:lnTo>
                    <a:pt x="183" y="462"/>
                  </a:lnTo>
                  <a:lnTo>
                    <a:pt x="186" y="485"/>
                  </a:lnTo>
                  <a:lnTo>
                    <a:pt x="193" y="510"/>
                  </a:lnTo>
                  <a:lnTo>
                    <a:pt x="185" y="517"/>
                  </a:lnTo>
                  <a:lnTo>
                    <a:pt x="167" y="517"/>
                  </a:lnTo>
                  <a:lnTo>
                    <a:pt x="153" y="517"/>
                  </a:lnTo>
                  <a:lnTo>
                    <a:pt x="129" y="502"/>
                  </a:lnTo>
                  <a:lnTo>
                    <a:pt x="104" y="494"/>
                  </a:lnTo>
                  <a:lnTo>
                    <a:pt x="94" y="498"/>
                  </a:lnTo>
                  <a:lnTo>
                    <a:pt x="78" y="509"/>
                  </a:lnTo>
                  <a:lnTo>
                    <a:pt x="65" y="517"/>
                  </a:lnTo>
                  <a:lnTo>
                    <a:pt x="57" y="537"/>
                  </a:lnTo>
                  <a:lnTo>
                    <a:pt x="58" y="548"/>
                  </a:lnTo>
                  <a:lnTo>
                    <a:pt x="78" y="564"/>
                  </a:lnTo>
                  <a:lnTo>
                    <a:pt x="78" y="571"/>
                  </a:lnTo>
                  <a:lnTo>
                    <a:pt x="78" y="592"/>
                  </a:lnTo>
                  <a:lnTo>
                    <a:pt x="78" y="620"/>
                  </a:lnTo>
                  <a:lnTo>
                    <a:pt x="68" y="631"/>
                  </a:lnTo>
                  <a:lnTo>
                    <a:pt x="56" y="635"/>
                  </a:lnTo>
                  <a:lnTo>
                    <a:pt x="39" y="635"/>
                  </a:lnTo>
                  <a:lnTo>
                    <a:pt x="32" y="641"/>
                  </a:lnTo>
                  <a:lnTo>
                    <a:pt x="25" y="646"/>
                  </a:lnTo>
                  <a:lnTo>
                    <a:pt x="21" y="646"/>
                  </a:lnTo>
                  <a:lnTo>
                    <a:pt x="4" y="646"/>
                  </a:lnTo>
                  <a:lnTo>
                    <a:pt x="0" y="653"/>
                  </a:lnTo>
                  <a:lnTo>
                    <a:pt x="0" y="664"/>
                  </a:lnTo>
                  <a:lnTo>
                    <a:pt x="4" y="670"/>
                  </a:lnTo>
                  <a:lnTo>
                    <a:pt x="13" y="664"/>
                  </a:lnTo>
                  <a:lnTo>
                    <a:pt x="285" y="660"/>
                  </a:lnTo>
                  <a:lnTo>
                    <a:pt x="278" y="613"/>
                  </a:lnTo>
                  <a:lnTo>
                    <a:pt x="788" y="583"/>
                  </a:lnTo>
                  <a:lnTo>
                    <a:pt x="1056" y="555"/>
                  </a:lnTo>
                  <a:lnTo>
                    <a:pt x="1089" y="537"/>
                  </a:lnTo>
                  <a:lnTo>
                    <a:pt x="1110" y="52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5" name="Freeform 46">
              <a:extLst>
                <a:ext uri="{FF2B5EF4-FFF2-40B4-BE49-F238E27FC236}">
                  <a16:creationId xmlns:a16="http://schemas.microsoft.com/office/drawing/2014/main" id="{4085A466-6669-4D95-B82D-7346EC016D1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32375" y="1957388"/>
              <a:ext cx="625475" cy="544512"/>
            </a:xfrm>
            <a:custGeom>
              <a:avLst/>
              <a:gdLst/>
              <a:ahLst/>
              <a:cxnLst>
                <a:cxn ang="0">
                  <a:pos x="1106" y="888"/>
                </a:cxn>
                <a:cxn ang="0">
                  <a:pos x="1127" y="881"/>
                </a:cxn>
                <a:cxn ang="0">
                  <a:pos x="1138" y="876"/>
                </a:cxn>
                <a:cxn ang="0">
                  <a:pos x="1162" y="870"/>
                </a:cxn>
                <a:cxn ang="0">
                  <a:pos x="1184" y="855"/>
                </a:cxn>
                <a:cxn ang="0">
                  <a:pos x="1184" y="806"/>
                </a:cxn>
                <a:cxn ang="0">
                  <a:pos x="1164" y="783"/>
                </a:cxn>
                <a:cxn ang="0">
                  <a:pos x="1171" y="752"/>
                </a:cxn>
                <a:cxn ang="0">
                  <a:pos x="1134" y="774"/>
                </a:cxn>
                <a:cxn ang="0">
                  <a:pos x="1106" y="726"/>
                </a:cxn>
                <a:cxn ang="0">
                  <a:pos x="1116" y="680"/>
                </a:cxn>
                <a:cxn ang="0">
                  <a:pos x="1080" y="609"/>
                </a:cxn>
                <a:cxn ang="0">
                  <a:pos x="1006" y="577"/>
                </a:cxn>
                <a:cxn ang="0">
                  <a:pos x="942" y="523"/>
                </a:cxn>
                <a:cxn ang="0">
                  <a:pos x="949" y="468"/>
                </a:cxn>
                <a:cxn ang="0">
                  <a:pos x="960" y="423"/>
                </a:cxn>
                <a:cxn ang="0">
                  <a:pos x="960" y="372"/>
                </a:cxn>
                <a:cxn ang="0">
                  <a:pos x="912" y="354"/>
                </a:cxn>
                <a:cxn ang="0">
                  <a:pos x="888" y="380"/>
                </a:cxn>
                <a:cxn ang="0">
                  <a:pos x="869" y="311"/>
                </a:cxn>
                <a:cxn ang="0">
                  <a:pos x="758" y="211"/>
                </a:cxn>
                <a:cxn ang="0">
                  <a:pos x="729" y="106"/>
                </a:cxn>
                <a:cxn ang="0">
                  <a:pos x="734" y="50"/>
                </a:cxn>
                <a:cxn ang="0">
                  <a:pos x="0" y="10"/>
                </a:cxn>
                <a:cxn ang="0">
                  <a:pos x="18" y="29"/>
                </a:cxn>
                <a:cxn ang="0">
                  <a:pos x="17" y="64"/>
                </a:cxn>
                <a:cxn ang="0">
                  <a:pos x="22" y="76"/>
                </a:cxn>
                <a:cxn ang="0">
                  <a:pos x="25" y="79"/>
                </a:cxn>
                <a:cxn ang="0">
                  <a:pos x="40" y="86"/>
                </a:cxn>
                <a:cxn ang="0">
                  <a:pos x="58" y="117"/>
                </a:cxn>
                <a:cxn ang="0">
                  <a:pos x="65" y="135"/>
                </a:cxn>
                <a:cxn ang="0">
                  <a:pos x="94" y="182"/>
                </a:cxn>
                <a:cxn ang="0">
                  <a:pos x="146" y="182"/>
                </a:cxn>
                <a:cxn ang="0">
                  <a:pos x="129" y="233"/>
                </a:cxn>
                <a:cxn ang="0">
                  <a:pos x="146" y="283"/>
                </a:cxn>
                <a:cxn ang="0">
                  <a:pos x="168" y="323"/>
                </a:cxn>
                <a:cxn ang="0">
                  <a:pos x="196" y="823"/>
                </a:cxn>
                <a:cxn ang="0">
                  <a:pos x="1002" y="917"/>
                </a:cxn>
                <a:cxn ang="0">
                  <a:pos x="955" y="1030"/>
                </a:cxn>
                <a:cxn ang="0">
                  <a:pos x="1091" y="1006"/>
                </a:cxn>
                <a:cxn ang="0">
                  <a:pos x="1099" y="995"/>
                </a:cxn>
                <a:cxn ang="0">
                  <a:pos x="1106" y="988"/>
                </a:cxn>
                <a:cxn ang="0">
                  <a:pos x="1106" y="984"/>
                </a:cxn>
                <a:cxn ang="0">
                  <a:pos x="1091" y="962"/>
                </a:cxn>
                <a:cxn ang="0">
                  <a:pos x="1106" y="947"/>
                </a:cxn>
                <a:cxn ang="0">
                  <a:pos x="1107" y="917"/>
                </a:cxn>
                <a:cxn ang="0">
                  <a:pos x="1106" y="899"/>
                </a:cxn>
              </a:cxnLst>
              <a:rect l="0" t="0" r="r" b="b"/>
              <a:pathLst>
                <a:path w="1184" h="1030">
                  <a:moveTo>
                    <a:pt x="1106" y="899"/>
                  </a:moveTo>
                  <a:lnTo>
                    <a:pt x="1106" y="888"/>
                  </a:lnTo>
                  <a:lnTo>
                    <a:pt x="1110" y="881"/>
                  </a:lnTo>
                  <a:lnTo>
                    <a:pt x="1127" y="881"/>
                  </a:lnTo>
                  <a:lnTo>
                    <a:pt x="1131" y="881"/>
                  </a:lnTo>
                  <a:lnTo>
                    <a:pt x="1138" y="876"/>
                  </a:lnTo>
                  <a:lnTo>
                    <a:pt x="1145" y="870"/>
                  </a:lnTo>
                  <a:lnTo>
                    <a:pt x="1162" y="870"/>
                  </a:lnTo>
                  <a:lnTo>
                    <a:pt x="1174" y="866"/>
                  </a:lnTo>
                  <a:lnTo>
                    <a:pt x="1184" y="855"/>
                  </a:lnTo>
                  <a:lnTo>
                    <a:pt x="1184" y="827"/>
                  </a:lnTo>
                  <a:lnTo>
                    <a:pt x="1184" y="806"/>
                  </a:lnTo>
                  <a:lnTo>
                    <a:pt x="1184" y="799"/>
                  </a:lnTo>
                  <a:lnTo>
                    <a:pt x="1164" y="783"/>
                  </a:lnTo>
                  <a:lnTo>
                    <a:pt x="1163" y="772"/>
                  </a:lnTo>
                  <a:lnTo>
                    <a:pt x="1171" y="752"/>
                  </a:lnTo>
                  <a:lnTo>
                    <a:pt x="1146" y="752"/>
                  </a:lnTo>
                  <a:lnTo>
                    <a:pt x="1134" y="774"/>
                  </a:lnTo>
                  <a:lnTo>
                    <a:pt x="1134" y="752"/>
                  </a:lnTo>
                  <a:lnTo>
                    <a:pt x="1106" y="726"/>
                  </a:lnTo>
                  <a:lnTo>
                    <a:pt x="1114" y="708"/>
                  </a:lnTo>
                  <a:lnTo>
                    <a:pt x="1116" y="680"/>
                  </a:lnTo>
                  <a:lnTo>
                    <a:pt x="1098" y="632"/>
                  </a:lnTo>
                  <a:lnTo>
                    <a:pt x="1080" y="609"/>
                  </a:lnTo>
                  <a:lnTo>
                    <a:pt x="1021" y="570"/>
                  </a:lnTo>
                  <a:lnTo>
                    <a:pt x="1006" y="577"/>
                  </a:lnTo>
                  <a:lnTo>
                    <a:pt x="971" y="552"/>
                  </a:lnTo>
                  <a:lnTo>
                    <a:pt x="942" y="523"/>
                  </a:lnTo>
                  <a:lnTo>
                    <a:pt x="942" y="497"/>
                  </a:lnTo>
                  <a:lnTo>
                    <a:pt x="949" y="468"/>
                  </a:lnTo>
                  <a:lnTo>
                    <a:pt x="955" y="448"/>
                  </a:lnTo>
                  <a:lnTo>
                    <a:pt x="960" y="423"/>
                  </a:lnTo>
                  <a:lnTo>
                    <a:pt x="973" y="390"/>
                  </a:lnTo>
                  <a:lnTo>
                    <a:pt x="960" y="372"/>
                  </a:lnTo>
                  <a:lnTo>
                    <a:pt x="942" y="354"/>
                  </a:lnTo>
                  <a:lnTo>
                    <a:pt x="912" y="354"/>
                  </a:lnTo>
                  <a:lnTo>
                    <a:pt x="901" y="365"/>
                  </a:lnTo>
                  <a:lnTo>
                    <a:pt x="888" y="380"/>
                  </a:lnTo>
                  <a:lnTo>
                    <a:pt x="869" y="354"/>
                  </a:lnTo>
                  <a:lnTo>
                    <a:pt x="869" y="311"/>
                  </a:lnTo>
                  <a:lnTo>
                    <a:pt x="842" y="280"/>
                  </a:lnTo>
                  <a:lnTo>
                    <a:pt x="758" y="211"/>
                  </a:lnTo>
                  <a:lnTo>
                    <a:pt x="729" y="157"/>
                  </a:lnTo>
                  <a:lnTo>
                    <a:pt x="729" y="106"/>
                  </a:lnTo>
                  <a:lnTo>
                    <a:pt x="729" y="54"/>
                  </a:lnTo>
                  <a:lnTo>
                    <a:pt x="734" y="50"/>
                  </a:lnTo>
                  <a:lnTo>
                    <a:pt x="680" y="0"/>
                  </a:lnTo>
                  <a:lnTo>
                    <a:pt x="0" y="10"/>
                  </a:lnTo>
                  <a:lnTo>
                    <a:pt x="6" y="19"/>
                  </a:lnTo>
                  <a:lnTo>
                    <a:pt x="18" y="29"/>
                  </a:lnTo>
                  <a:lnTo>
                    <a:pt x="22" y="54"/>
                  </a:lnTo>
                  <a:lnTo>
                    <a:pt x="17" y="64"/>
                  </a:lnTo>
                  <a:lnTo>
                    <a:pt x="22" y="76"/>
                  </a:lnTo>
                  <a:lnTo>
                    <a:pt x="22" y="76"/>
                  </a:lnTo>
                  <a:lnTo>
                    <a:pt x="25" y="79"/>
                  </a:lnTo>
                  <a:lnTo>
                    <a:pt x="25" y="79"/>
                  </a:lnTo>
                  <a:lnTo>
                    <a:pt x="32" y="83"/>
                  </a:lnTo>
                  <a:lnTo>
                    <a:pt x="40" y="86"/>
                  </a:lnTo>
                  <a:lnTo>
                    <a:pt x="51" y="90"/>
                  </a:lnTo>
                  <a:lnTo>
                    <a:pt x="58" y="117"/>
                  </a:lnTo>
                  <a:lnTo>
                    <a:pt x="67" y="137"/>
                  </a:lnTo>
                  <a:lnTo>
                    <a:pt x="65" y="135"/>
                  </a:lnTo>
                  <a:lnTo>
                    <a:pt x="86" y="162"/>
                  </a:lnTo>
                  <a:lnTo>
                    <a:pt x="94" y="182"/>
                  </a:lnTo>
                  <a:lnTo>
                    <a:pt x="133" y="182"/>
                  </a:lnTo>
                  <a:lnTo>
                    <a:pt x="146" y="182"/>
                  </a:lnTo>
                  <a:lnTo>
                    <a:pt x="146" y="207"/>
                  </a:lnTo>
                  <a:lnTo>
                    <a:pt x="129" y="233"/>
                  </a:lnTo>
                  <a:lnTo>
                    <a:pt x="115" y="258"/>
                  </a:lnTo>
                  <a:lnTo>
                    <a:pt x="146" y="283"/>
                  </a:lnTo>
                  <a:lnTo>
                    <a:pt x="156" y="314"/>
                  </a:lnTo>
                  <a:lnTo>
                    <a:pt x="168" y="323"/>
                  </a:lnTo>
                  <a:lnTo>
                    <a:pt x="199" y="339"/>
                  </a:lnTo>
                  <a:lnTo>
                    <a:pt x="196" y="823"/>
                  </a:lnTo>
                  <a:lnTo>
                    <a:pt x="196" y="937"/>
                  </a:lnTo>
                  <a:lnTo>
                    <a:pt x="1002" y="917"/>
                  </a:lnTo>
                  <a:lnTo>
                    <a:pt x="1008" y="949"/>
                  </a:lnTo>
                  <a:lnTo>
                    <a:pt x="955" y="1030"/>
                  </a:lnTo>
                  <a:lnTo>
                    <a:pt x="1088" y="1020"/>
                  </a:lnTo>
                  <a:lnTo>
                    <a:pt x="1091" y="1006"/>
                  </a:lnTo>
                  <a:lnTo>
                    <a:pt x="1099" y="995"/>
                  </a:lnTo>
                  <a:lnTo>
                    <a:pt x="1099" y="995"/>
                  </a:lnTo>
                  <a:lnTo>
                    <a:pt x="1103" y="991"/>
                  </a:lnTo>
                  <a:lnTo>
                    <a:pt x="1106" y="988"/>
                  </a:lnTo>
                  <a:lnTo>
                    <a:pt x="1106" y="984"/>
                  </a:lnTo>
                  <a:lnTo>
                    <a:pt x="1106" y="984"/>
                  </a:lnTo>
                  <a:lnTo>
                    <a:pt x="1096" y="966"/>
                  </a:lnTo>
                  <a:lnTo>
                    <a:pt x="1091" y="962"/>
                  </a:lnTo>
                  <a:lnTo>
                    <a:pt x="1096" y="952"/>
                  </a:lnTo>
                  <a:lnTo>
                    <a:pt x="1106" y="947"/>
                  </a:lnTo>
                  <a:lnTo>
                    <a:pt x="1110" y="931"/>
                  </a:lnTo>
                  <a:lnTo>
                    <a:pt x="1107" y="917"/>
                  </a:lnTo>
                  <a:lnTo>
                    <a:pt x="1110" y="905"/>
                  </a:lnTo>
                  <a:lnTo>
                    <a:pt x="1106" y="899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6" name="Freeform 47">
              <a:extLst>
                <a:ext uri="{FF2B5EF4-FFF2-40B4-BE49-F238E27FC236}">
                  <a16:creationId xmlns:a16="http://schemas.microsoft.com/office/drawing/2014/main" id="{B5681D80-F2DB-4476-AB32-5762B8460969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2838" y="914400"/>
              <a:ext cx="603250" cy="703262"/>
            </a:xfrm>
            <a:custGeom>
              <a:avLst/>
              <a:gdLst/>
              <a:ahLst/>
              <a:cxnLst>
                <a:cxn ang="0">
                  <a:pos x="764" y="737"/>
                </a:cxn>
                <a:cxn ang="0">
                  <a:pos x="789" y="584"/>
                </a:cxn>
                <a:cxn ang="0">
                  <a:pos x="930" y="440"/>
                </a:cxn>
                <a:cxn ang="0">
                  <a:pos x="1142" y="303"/>
                </a:cxn>
                <a:cxn ang="0">
                  <a:pos x="1008" y="281"/>
                </a:cxn>
                <a:cxn ang="0">
                  <a:pos x="912" y="285"/>
                </a:cxn>
                <a:cxn ang="0">
                  <a:pos x="847" y="303"/>
                </a:cxn>
                <a:cxn ang="0">
                  <a:pos x="808" y="262"/>
                </a:cxn>
                <a:cxn ang="0">
                  <a:pos x="729" y="244"/>
                </a:cxn>
                <a:cxn ang="0">
                  <a:pos x="703" y="231"/>
                </a:cxn>
                <a:cxn ang="0">
                  <a:pos x="625" y="199"/>
                </a:cxn>
                <a:cxn ang="0">
                  <a:pos x="678" y="200"/>
                </a:cxn>
                <a:cxn ang="0">
                  <a:pos x="628" y="190"/>
                </a:cxn>
                <a:cxn ang="0">
                  <a:pos x="576" y="190"/>
                </a:cxn>
                <a:cxn ang="0">
                  <a:pos x="536" y="210"/>
                </a:cxn>
                <a:cxn ang="0">
                  <a:pos x="476" y="185"/>
                </a:cxn>
                <a:cxn ang="0">
                  <a:pos x="442" y="185"/>
                </a:cxn>
                <a:cxn ang="0">
                  <a:pos x="376" y="133"/>
                </a:cxn>
                <a:cxn ang="0">
                  <a:pos x="361" y="108"/>
                </a:cxn>
                <a:cxn ang="0">
                  <a:pos x="318" y="108"/>
                </a:cxn>
                <a:cxn ang="0">
                  <a:pos x="297" y="89"/>
                </a:cxn>
                <a:cxn ang="0">
                  <a:pos x="321" y="45"/>
                </a:cxn>
                <a:cxn ang="0">
                  <a:pos x="326" y="14"/>
                </a:cxn>
                <a:cxn ang="0">
                  <a:pos x="308" y="0"/>
                </a:cxn>
                <a:cxn ang="0">
                  <a:pos x="296" y="63"/>
                </a:cxn>
                <a:cxn ang="0">
                  <a:pos x="0" y="89"/>
                </a:cxn>
                <a:cxn ang="0">
                  <a:pos x="10" y="124"/>
                </a:cxn>
                <a:cxn ang="0">
                  <a:pos x="20" y="143"/>
                </a:cxn>
                <a:cxn ang="0">
                  <a:pos x="18" y="171"/>
                </a:cxn>
                <a:cxn ang="0">
                  <a:pos x="10" y="185"/>
                </a:cxn>
                <a:cxn ang="0">
                  <a:pos x="14" y="219"/>
                </a:cxn>
                <a:cxn ang="0">
                  <a:pos x="10" y="276"/>
                </a:cxn>
                <a:cxn ang="0">
                  <a:pos x="32" y="353"/>
                </a:cxn>
                <a:cxn ang="0">
                  <a:pos x="50" y="426"/>
                </a:cxn>
                <a:cxn ang="0">
                  <a:pos x="54" y="573"/>
                </a:cxn>
                <a:cxn ang="0">
                  <a:pos x="64" y="629"/>
                </a:cxn>
                <a:cxn ang="0">
                  <a:pos x="71" y="668"/>
                </a:cxn>
                <a:cxn ang="0">
                  <a:pos x="92" y="698"/>
                </a:cxn>
                <a:cxn ang="0">
                  <a:pos x="97" y="747"/>
                </a:cxn>
                <a:cxn ang="0">
                  <a:pos x="88" y="782"/>
                </a:cxn>
                <a:cxn ang="0">
                  <a:pos x="89" y="790"/>
                </a:cxn>
                <a:cxn ang="0">
                  <a:pos x="57" y="820"/>
                </a:cxn>
                <a:cxn ang="0">
                  <a:pos x="45" y="844"/>
                </a:cxn>
                <a:cxn ang="0">
                  <a:pos x="52" y="866"/>
                </a:cxn>
                <a:cxn ang="0">
                  <a:pos x="68" y="893"/>
                </a:cxn>
                <a:cxn ang="0">
                  <a:pos x="100" y="915"/>
                </a:cxn>
                <a:cxn ang="0">
                  <a:pos x="100" y="1330"/>
                </a:cxn>
                <a:cxn ang="0">
                  <a:pos x="952" y="1280"/>
                </a:cxn>
                <a:cxn ang="0">
                  <a:pos x="911" y="1209"/>
                </a:cxn>
                <a:cxn ang="0">
                  <a:pos x="863" y="1166"/>
                </a:cxn>
                <a:cxn ang="0">
                  <a:pos x="759" y="1083"/>
                </a:cxn>
                <a:cxn ang="0">
                  <a:pos x="689" y="1037"/>
                </a:cxn>
                <a:cxn ang="0">
                  <a:pos x="703" y="872"/>
                </a:cxn>
                <a:cxn ang="0">
                  <a:pos x="669" y="847"/>
                </a:cxn>
                <a:cxn ang="0">
                  <a:pos x="700" y="777"/>
                </a:cxn>
              </a:cxnLst>
              <a:rect l="0" t="0" r="r" b="b"/>
              <a:pathLst>
                <a:path w="1142" h="1330">
                  <a:moveTo>
                    <a:pt x="700" y="777"/>
                  </a:moveTo>
                  <a:lnTo>
                    <a:pt x="764" y="737"/>
                  </a:lnTo>
                  <a:lnTo>
                    <a:pt x="765" y="608"/>
                  </a:lnTo>
                  <a:lnTo>
                    <a:pt x="789" y="584"/>
                  </a:lnTo>
                  <a:lnTo>
                    <a:pt x="883" y="496"/>
                  </a:lnTo>
                  <a:lnTo>
                    <a:pt x="930" y="440"/>
                  </a:lnTo>
                  <a:lnTo>
                    <a:pt x="1019" y="378"/>
                  </a:lnTo>
                  <a:lnTo>
                    <a:pt x="1142" y="303"/>
                  </a:lnTo>
                  <a:lnTo>
                    <a:pt x="1101" y="293"/>
                  </a:lnTo>
                  <a:lnTo>
                    <a:pt x="1008" y="281"/>
                  </a:lnTo>
                  <a:lnTo>
                    <a:pt x="930" y="269"/>
                  </a:lnTo>
                  <a:lnTo>
                    <a:pt x="912" y="285"/>
                  </a:lnTo>
                  <a:lnTo>
                    <a:pt x="891" y="303"/>
                  </a:lnTo>
                  <a:lnTo>
                    <a:pt x="847" y="303"/>
                  </a:lnTo>
                  <a:lnTo>
                    <a:pt x="833" y="278"/>
                  </a:lnTo>
                  <a:lnTo>
                    <a:pt x="808" y="262"/>
                  </a:lnTo>
                  <a:lnTo>
                    <a:pt x="748" y="244"/>
                  </a:lnTo>
                  <a:lnTo>
                    <a:pt x="729" y="244"/>
                  </a:lnTo>
                  <a:lnTo>
                    <a:pt x="711" y="236"/>
                  </a:lnTo>
                  <a:lnTo>
                    <a:pt x="703" y="231"/>
                  </a:lnTo>
                  <a:lnTo>
                    <a:pt x="654" y="222"/>
                  </a:lnTo>
                  <a:lnTo>
                    <a:pt x="625" y="199"/>
                  </a:lnTo>
                  <a:lnTo>
                    <a:pt x="658" y="210"/>
                  </a:lnTo>
                  <a:lnTo>
                    <a:pt x="678" y="200"/>
                  </a:lnTo>
                  <a:lnTo>
                    <a:pt x="657" y="190"/>
                  </a:lnTo>
                  <a:lnTo>
                    <a:pt x="628" y="190"/>
                  </a:lnTo>
                  <a:lnTo>
                    <a:pt x="600" y="190"/>
                  </a:lnTo>
                  <a:lnTo>
                    <a:pt x="576" y="190"/>
                  </a:lnTo>
                  <a:lnTo>
                    <a:pt x="547" y="196"/>
                  </a:lnTo>
                  <a:lnTo>
                    <a:pt x="536" y="210"/>
                  </a:lnTo>
                  <a:lnTo>
                    <a:pt x="511" y="210"/>
                  </a:lnTo>
                  <a:lnTo>
                    <a:pt x="476" y="185"/>
                  </a:lnTo>
                  <a:lnTo>
                    <a:pt x="461" y="185"/>
                  </a:lnTo>
                  <a:lnTo>
                    <a:pt x="442" y="185"/>
                  </a:lnTo>
                  <a:lnTo>
                    <a:pt x="399" y="176"/>
                  </a:lnTo>
                  <a:lnTo>
                    <a:pt x="376" y="133"/>
                  </a:lnTo>
                  <a:lnTo>
                    <a:pt x="376" y="126"/>
                  </a:lnTo>
                  <a:lnTo>
                    <a:pt x="361" y="108"/>
                  </a:lnTo>
                  <a:lnTo>
                    <a:pt x="340" y="108"/>
                  </a:lnTo>
                  <a:lnTo>
                    <a:pt x="318" y="108"/>
                  </a:lnTo>
                  <a:lnTo>
                    <a:pt x="303" y="108"/>
                  </a:lnTo>
                  <a:lnTo>
                    <a:pt x="297" y="89"/>
                  </a:lnTo>
                  <a:lnTo>
                    <a:pt x="315" y="64"/>
                  </a:lnTo>
                  <a:lnTo>
                    <a:pt x="321" y="45"/>
                  </a:lnTo>
                  <a:lnTo>
                    <a:pt x="340" y="27"/>
                  </a:lnTo>
                  <a:lnTo>
                    <a:pt x="326" y="14"/>
                  </a:lnTo>
                  <a:lnTo>
                    <a:pt x="326" y="7"/>
                  </a:lnTo>
                  <a:lnTo>
                    <a:pt x="308" y="0"/>
                  </a:lnTo>
                  <a:lnTo>
                    <a:pt x="308" y="56"/>
                  </a:lnTo>
                  <a:lnTo>
                    <a:pt x="296" y="63"/>
                  </a:lnTo>
                  <a:lnTo>
                    <a:pt x="288" y="89"/>
                  </a:lnTo>
                  <a:lnTo>
                    <a:pt x="0" y="89"/>
                  </a:lnTo>
                  <a:lnTo>
                    <a:pt x="6" y="108"/>
                  </a:lnTo>
                  <a:lnTo>
                    <a:pt x="10" y="124"/>
                  </a:lnTo>
                  <a:lnTo>
                    <a:pt x="10" y="131"/>
                  </a:lnTo>
                  <a:lnTo>
                    <a:pt x="20" y="143"/>
                  </a:lnTo>
                  <a:lnTo>
                    <a:pt x="23" y="160"/>
                  </a:lnTo>
                  <a:lnTo>
                    <a:pt x="18" y="171"/>
                  </a:lnTo>
                  <a:lnTo>
                    <a:pt x="10" y="181"/>
                  </a:lnTo>
                  <a:lnTo>
                    <a:pt x="10" y="185"/>
                  </a:lnTo>
                  <a:lnTo>
                    <a:pt x="10" y="207"/>
                  </a:lnTo>
                  <a:lnTo>
                    <a:pt x="14" y="219"/>
                  </a:lnTo>
                  <a:lnTo>
                    <a:pt x="16" y="246"/>
                  </a:lnTo>
                  <a:lnTo>
                    <a:pt x="10" y="276"/>
                  </a:lnTo>
                  <a:lnTo>
                    <a:pt x="20" y="304"/>
                  </a:lnTo>
                  <a:lnTo>
                    <a:pt x="32" y="353"/>
                  </a:lnTo>
                  <a:lnTo>
                    <a:pt x="50" y="383"/>
                  </a:lnTo>
                  <a:lnTo>
                    <a:pt x="50" y="426"/>
                  </a:lnTo>
                  <a:lnTo>
                    <a:pt x="54" y="507"/>
                  </a:lnTo>
                  <a:lnTo>
                    <a:pt x="54" y="573"/>
                  </a:lnTo>
                  <a:lnTo>
                    <a:pt x="54" y="615"/>
                  </a:lnTo>
                  <a:lnTo>
                    <a:pt x="64" y="629"/>
                  </a:lnTo>
                  <a:lnTo>
                    <a:pt x="71" y="639"/>
                  </a:lnTo>
                  <a:lnTo>
                    <a:pt x="71" y="668"/>
                  </a:lnTo>
                  <a:lnTo>
                    <a:pt x="82" y="683"/>
                  </a:lnTo>
                  <a:lnTo>
                    <a:pt x="92" y="698"/>
                  </a:lnTo>
                  <a:lnTo>
                    <a:pt x="97" y="726"/>
                  </a:lnTo>
                  <a:lnTo>
                    <a:pt x="97" y="747"/>
                  </a:lnTo>
                  <a:lnTo>
                    <a:pt x="97" y="770"/>
                  </a:lnTo>
                  <a:lnTo>
                    <a:pt x="88" y="782"/>
                  </a:lnTo>
                  <a:lnTo>
                    <a:pt x="88" y="780"/>
                  </a:lnTo>
                  <a:lnTo>
                    <a:pt x="89" y="790"/>
                  </a:lnTo>
                  <a:lnTo>
                    <a:pt x="72" y="807"/>
                  </a:lnTo>
                  <a:lnTo>
                    <a:pt x="57" y="820"/>
                  </a:lnTo>
                  <a:lnTo>
                    <a:pt x="45" y="836"/>
                  </a:lnTo>
                  <a:lnTo>
                    <a:pt x="45" y="844"/>
                  </a:lnTo>
                  <a:lnTo>
                    <a:pt x="45" y="855"/>
                  </a:lnTo>
                  <a:lnTo>
                    <a:pt x="52" y="866"/>
                  </a:lnTo>
                  <a:lnTo>
                    <a:pt x="63" y="880"/>
                  </a:lnTo>
                  <a:lnTo>
                    <a:pt x="68" y="893"/>
                  </a:lnTo>
                  <a:lnTo>
                    <a:pt x="92" y="902"/>
                  </a:lnTo>
                  <a:lnTo>
                    <a:pt x="100" y="915"/>
                  </a:lnTo>
                  <a:lnTo>
                    <a:pt x="114" y="931"/>
                  </a:lnTo>
                  <a:lnTo>
                    <a:pt x="100" y="1330"/>
                  </a:lnTo>
                  <a:lnTo>
                    <a:pt x="950" y="1313"/>
                  </a:lnTo>
                  <a:lnTo>
                    <a:pt x="952" y="1280"/>
                  </a:lnTo>
                  <a:lnTo>
                    <a:pt x="950" y="1247"/>
                  </a:lnTo>
                  <a:lnTo>
                    <a:pt x="911" y="1209"/>
                  </a:lnTo>
                  <a:lnTo>
                    <a:pt x="879" y="1187"/>
                  </a:lnTo>
                  <a:lnTo>
                    <a:pt x="863" y="1166"/>
                  </a:lnTo>
                  <a:lnTo>
                    <a:pt x="820" y="1119"/>
                  </a:lnTo>
                  <a:lnTo>
                    <a:pt x="759" y="1083"/>
                  </a:lnTo>
                  <a:lnTo>
                    <a:pt x="716" y="1061"/>
                  </a:lnTo>
                  <a:lnTo>
                    <a:pt x="689" y="1037"/>
                  </a:lnTo>
                  <a:lnTo>
                    <a:pt x="691" y="951"/>
                  </a:lnTo>
                  <a:lnTo>
                    <a:pt x="703" y="872"/>
                  </a:lnTo>
                  <a:lnTo>
                    <a:pt x="690" y="872"/>
                  </a:lnTo>
                  <a:lnTo>
                    <a:pt x="669" y="847"/>
                  </a:lnTo>
                  <a:lnTo>
                    <a:pt x="690" y="795"/>
                  </a:lnTo>
                  <a:lnTo>
                    <a:pt x="700" y="77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7" name="Line 48">
              <a:extLst>
                <a:ext uri="{FF2B5EF4-FFF2-40B4-BE49-F238E27FC236}">
                  <a16:creationId xmlns:a16="http://schemas.microsoft.com/office/drawing/2014/main" id="{915D2CE1-1AAD-4F37-8CBC-C1CCA02C0F1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35588" y="1246188"/>
              <a:ext cx="1587" cy="1587"/>
            </a:xfrm>
            <a:prstGeom prst="line">
              <a:avLst/>
            </a:prstGeom>
            <a:grpFill/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8" name="Line 49">
              <a:extLst>
                <a:ext uri="{FF2B5EF4-FFF2-40B4-BE49-F238E27FC236}">
                  <a16:creationId xmlns:a16="http://schemas.microsoft.com/office/drawing/2014/main" id="{B8B4418D-4066-49C2-AB3B-58CAC497D63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35588" y="1246188"/>
              <a:ext cx="1587" cy="1587"/>
            </a:xfrm>
            <a:prstGeom prst="line">
              <a:avLst/>
            </a:pr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9" name="Freeform 50">
              <a:extLst>
                <a:ext uri="{FF2B5EF4-FFF2-40B4-BE49-F238E27FC236}">
                  <a16:creationId xmlns:a16="http://schemas.microsoft.com/office/drawing/2014/main" id="{22D2E860-18C5-495E-9727-6D841C3736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6875" y="1120775"/>
              <a:ext cx="708025" cy="663575"/>
            </a:xfrm>
            <a:custGeom>
              <a:avLst/>
              <a:gdLst/>
              <a:ahLst/>
              <a:cxnLst>
                <a:cxn ang="0">
                  <a:pos x="64" y="185"/>
                </a:cxn>
                <a:cxn ang="0">
                  <a:pos x="196" y="126"/>
                </a:cxn>
                <a:cxn ang="0">
                  <a:pos x="303" y="20"/>
                </a:cxn>
                <a:cxn ang="0">
                  <a:pos x="368" y="21"/>
                </a:cxn>
                <a:cxn ang="0">
                  <a:pos x="318" y="67"/>
                </a:cxn>
                <a:cxn ang="0">
                  <a:pos x="304" y="88"/>
                </a:cxn>
                <a:cxn ang="0">
                  <a:pos x="317" y="133"/>
                </a:cxn>
                <a:cxn ang="0">
                  <a:pos x="428" y="158"/>
                </a:cxn>
                <a:cxn ang="0">
                  <a:pos x="594" y="221"/>
                </a:cxn>
                <a:cxn ang="0">
                  <a:pos x="747" y="146"/>
                </a:cxn>
                <a:cxn ang="0">
                  <a:pos x="922" y="174"/>
                </a:cxn>
                <a:cxn ang="0">
                  <a:pos x="1009" y="257"/>
                </a:cxn>
                <a:cxn ang="0">
                  <a:pos x="1048" y="269"/>
                </a:cxn>
                <a:cxn ang="0">
                  <a:pos x="1073" y="251"/>
                </a:cxn>
                <a:cxn ang="0">
                  <a:pos x="1083" y="268"/>
                </a:cxn>
                <a:cxn ang="0">
                  <a:pos x="1050" y="279"/>
                </a:cxn>
                <a:cxn ang="0">
                  <a:pos x="919" y="275"/>
                </a:cxn>
                <a:cxn ang="0">
                  <a:pos x="907" y="328"/>
                </a:cxn>
                <a:cxn ang="0">
                  <a:pos x="944" y="336"/>
                </a:cxn>
                <a:cxn ang="0">
                  <a:pos x="937" y="325"/>
                </a:cxn>
                <a:cxn ang="0">
                  <a:pos x="955" y="346"/>
                </a:cxn>
                <a:cxn ang="0">
                  <a:pos x="966" y="354"/>
                </a:cxn>
                <a:cxn ang="0">
                  <a:pos x="1022" y="383"/>
                </a:cxn>
                <a:cxn ang="0">
                  <a:pos x="1137" y="482"/>
                </a:cxn>
                <a:cxn ang="0">
                  <a:pos x="1145" y="504"/>
                </a:cxn>
                <a:cxn ang="0">
                  <a:pos x="1152" y="525"/>
                </a:cxn>
                <a:cxn ang="0">
                  <a:pos x="1127" y="686"/>
                </a:cxn>
                <a:cxn ang="0">
                  <a:pos x="1094" y="725"/>
                </a:cxn>
                <a:cxn ang="0">
                  <a:pos x="1120" y="800"/>
                </a:cxn>
                <a:cxn ang="0">
                  <a:pos x="1147" y="775"/>
                </a:cxn>
                <a:cxn ang="0">
                  <a:pos x="1161" y="750"/>
                </a:cxn>
                <a:cxn ang="0">
                  <a:pos x="1174" y="725"/>
                </a:cxn>
                <a:cxn ang="0">
                  <a:pos x="1208" y="698"/>
                </a:cxn>
                <a:cxn ang="0">
                  <a:pos x="1283" y="716"/>
                </a:cxn>
                <a:cxn ang="0">
                  <a:pos x="1338" y="918"/>
                </a:cxn>
                <a:cxn ang="0">
                  <a:pos x="1298" y="990"/>
                </a:cxn>
                <a:cxn ang="0">
                  <a:pos x="1240" y="1130"/>
                </a:cxn>
                <a:cxn ang="0">
                  <a:pos x="657" y="1255"/>
                </a:cxn>
                <a:cxn ang="0">
                  <a:pos x="733" y="1012"/>
                </a:cxn>
                <a:cxn ang="0">
                  <a:pos x="669" y="834"/>
                </a:cxn>
                <a:cxn ang="0">
                  <a:pos x="676" y="723"/>
                </a:cxn>
                <a:cxn ang="0">
                  <a:pos x="704" y="586"/>
                </a:cxn>
                <a:cxn ang="0">
                  <a:pos x="775" y="491"/>
                </a:cxn>
                <a:cxn ang="0">
                  <a:pos x="783" y="565"/>
                </a:cxn>
                <a:cxn ang="0">
                  <a:pos x="797" y="566"/>
                </a:cxn>
                <a:cxn ang="0">
                  <a:pos x="818" y="516"/>
                </a:cxn>
                <a:cxn ang="0">
                  <a:pos x="864" y="432"/>
                </a:cxn>
                <a:cxn ang="0">
                  <a:pos x="875" y="358"/>
                </a:cxn>
                <a:cxn ang="0">
                  <a:pos x="901" y="342"/>
                </a:cxn>
                <a:cxn ang="0">
                  <a:pos x="836" y="283"/>
                </a:cxn>
                <a:cxn ang="0">
                  <a:pos x="653" y="336"/>
                </a:cxn>
                <a:cxn ang="0">
                  <a:pos x="611" y="342"/>
                </a:cxn>
                <a:cxn ang="0">
                  <a:pos x="553" y="350"/>
                </a:cxn>
                <a:cxn ang="0">
                  <a:pos x="490" y="497"/>
                </a:cxn>
                <a:cxn ang="0">
                  <a:pos x="436" y="437"/>
                </a:cxn>
                <a:cxn ang="0">
                  <a:pos x="309" y="353"/>
                </a:cxn>
                <a:cxn ang="0">
                  <a:pos x="170" y="310"/>
                </a:cxn>
                <a:cxn ang="0">
                  <a:pos x="42" y="265"/>
                </a:cxn>
              </a:cxnLst>
              <a:rect l="0" t="0" r="r" b="b"/>
              <a:pathLst>
                <a:path w="1338" h="1255">
                  <a:moveTo>
                    <a:pt x="0" y="237"/>
                  </a:moveTo>
                  <a:lnTo>
                    <a:pt x="10" y="226"/>
                  </a:lnTo>
                  <a:lnTo>
                    <a:pt x="28" y="226"/>
                  </a:lnTo>
                  <a:lnTo>
                    <a:pt x="50" y="215"/>
                  </a:lnTo>
                  <a:lnTo>
                    <a:pt x="59" y="203"/>
                  </a:lnTo>
                  <a:lnTo>
                    <a:pt x="64" y="185"/>
                  </a:lnTo>
                  <a:lnTo>
                    <a:pt x="82" y="172"/>
                  </a:lnTo>
                  <a:lnTo>
                    <a:pt x="93" y="167"/>
                  </a:lnTo>
                  <a:lnTo>
                    <a:pt x="110" y="167"/>
                  </a:lnTo>
                  <a:lnTo>
                    <a:pt x="136" y="167"/>
                  </a:lnTo>
                  <a:lnTo>
                    <a:pt x="152" y="157"/>
                  </a:lnTo>
                  <a:lnTo>
                    <a:pt x="196" y="126"/>
                  </a:lnTo>
                  <a:lnTo>
                    <a:pt x="213" y="122"/>
                  </a:lnTo>
                  <a:lnTo>
                    <a:pt x="227" y="101"/>
                  </a:lnTo>
                  <a:lnTo>
                    <a:pt x="245" y="81"/>
                  </a:lnTo>
                  <a:lnTo>
                    <a:pt x="263" y="67"/>
                  </a:lnTo>
                  <a:lnTo>
                    <a:pt x="286" y="40"/>
                  </a:lnTo>
                  <a:lnTo>
                    <a:pt x="303" y="20"/>
                  </a:lnTo>
                  <a:lnTo>
                    <a:pt x="329" y="4"/>
                  </a:lnTo>
                  <a:lnTo>
                    <a:pt x="358" y="0"/>
                  </a:lnTo>
                  <a:lnTo>
                    <a:pt x="371" y="0"/>
                  </a:lnTo>
                  <a:lnTo>
                    <a:pt x="396" y="10"/>
                  </a:lnTo>
                  <a:lnTo>
                    <a:pt x="388" y="15"/>
                  </a:lnTo>
                  <a:lnTo>
                    <a:pt x="368" y="21"/>
                  </a:lnTo>
                  <a:lnTo>
                    <a:pt x="353" y="28"/>
                  </a:lnTo>
                  <a:lnTo>
                    <a:pt x="356" y="35"/>
                  </a:lnTo>
                  <a:lnTo>
                    <a:pt x="328" y="65"/>
                  </a:lnTo>
                  <a:lnTo>
                    <a:pt x="328" y="65"/>
                  </a:lnTo>
                  <a:lnTo>
                    <a:pt x="322" y="67"/>
                  </a:lnTo>
                  <a:lnTo>
                    <a:pt x="318" y="67"/>
                  </a:lnTo>
                  <a:lnTo>
                    <a:pt x="317" y="68"/>
                  </a:lnTo>
                  <a:lnTo>
                    <a:pt x="317" y="70"/>
                  </a:lnTo>
                  <a:lnTo>
                    <a:pt x="317" y="70"/>
                  </a:lnTo>
                  <a:lnTo>
                    <a:pt x="311" y="89"/>
                  </a:lnTo>
                  <a:lnTo>
                    <a:pt x="304" y="107"/>
                  </a:lnTo>
                  <a:lnTo>
                    <a:pt x="304" y="88"/>
                  </a:lnTo>
                  <a:lnTo>
                    <a:pt x="296" y="81"/>
                  </a:lnTo>
                  <a:lnTo>
                    <a:pt x="292" y="125"/>
                  </a:lnTo>
                  <a:lnTo>
                    <a:pt x="290" y="154"/>
                  </a:lnTo>
                  <a:lnTo>
                    <a:pt x="303" y="145"/>
                  </a:lnTo>
                  <a:lnTo>
                    <a:pt x="313" y="133"/>
                  </a:lnTo>
                  <a:lnTo>
                    <a:pt x="317" y="133"/>
                  </a:lnTo>
                  <a:lnTo>
                    <a:pt x="322" y="145"/>
                  </a:lnTo>
                  <a:lnTo>
                    <a:pt x="338" y="146"/>
                  </a:lnTo>
                  <a:lnTo>
                    <a:pt x="346" y="136"/>
                  </a:lnTo>
                  <a:lnTo>
                    <a:pt x="358" y="131"/>
                  </a:lnTo>
                  <a:lnTo>
                    <a:pt x="383" y="132"/>
                  </a:lnTo>
                  <a:lnTo>
                    <a:pt x="428" y="158"/>
                  </a:lnTo>
                  <a:lnTo>
                    <a:pt x="458" y="189"/>
                  </a:lnTo>
                  <a:lnTo>
                    <a:pt x="478" y="206"/>
                  </a:lnTo>
                  <a:lnTo>
                    <a:pt x="518" y="211"/>
                  </a:lnTo>
                  <a:lnTo>
                    <a:pt x="532" y="203"/>
                  </a:lnTo>
                  <a:lnTo>
                    <a:pt x="564" y="214"/>
                  </a:lnTo>
                  <a:lnTo>
                    <a:pt x="594" y="221"/>
                  </a:lnTo>
                  <a:lnTo>
                    <a:pt x="607" y="204"/>
                  </a:lnTo>
                  <a:lnTo>
                    <a:pt x="632" y="179"/>
                  </a:lnTo>
                  <a:lnTo>
                    <a:pt x="650" y="164"/>
                  </a:lnTo>
                  <a:lnTo>
                    <a:pt x="690" y="154"/>
                  </a:lnTo>
                  <a:lnTo>
                    <a:pt x="716" y="146"/>
                  </a:lnTo>
                  <a:lnTo>
                    <a:pt x="747" y="146"/>
                  </a:lnTo>
                  <a:lnTo>
                    <a:pt x="787" y="131"/>
                  </a:lnTo>
                  <a:lnTo>
                    <a:pt x="818" y="118"/>
                  </a:lnTo>
                  <a:lnTo>
                    <a:pt x="832" y="128"/>
                  </a:lnTo>
                  <a:lnTo>
                    <a:pt x="837" y="168"/>
                  </a:lnTo>
                  <a:lnTo>
                    <a:pt x="893" y="176"/>
                  </a:lnTo>
                  <a:lnTo>
                    <a:pt x="922" y="174"/>
                  </a:lnTo>
                  <a:lnTo>
                    <a:pt x="947" y="183"/>
                  </a:lnTo>
                  <a:lnTo>
                    <a:pt x="966" y="203"/>
                  </a:lnTo>
                  <a:lnTo>
                    <a:pt x="993" y="237"/>
                  </a:lnTo>
                  <a:lnTo>
                    <a:pt x="1002" y="249"/>
                  </a:lnTo>
                  <a:lnTo>
                    <a:pt x="1002" y="249"/>
                  </a:lnTo>
                  <a:lnTo>
                    <a:pt x="1009" y="257"/>
                  </a:lnTo>
                  <a:lnTo>
                    <a:pt x="1009" y="257"/>
                  </a:lnTo>
                  <a:lnTo>
                    <a:pt x="1018" y="264"/>
                  </a:lnTo>
                  <a:lnTo>
                    <a:pt x="1022" y="268"/>
                  </a:lnTo>
                  <a:lnTo>
                    <a:pt x="1044" y="272"/>
                  </a:lnTo>
                  <a:lnTo>
                    <a:pt x="1044" y="272"/>
                  </a:lnTo>
                  <a:lnTo>
                    <a:pt x="1048" y="269"/>
                  </a:lnTo>
                  <a:lnTo>
                    <a:pt x="1051" y="265"/>
                  </a:lnTo>
                  <a:lnTo>
                    <a:pt x="1052" y="262"/>
                  </a:lnTo>
                  <a:lnTo>
                    <a:pt x="1052" y="262"/>
                  </a:lnTo>
                  <a:lnTo>
                    <a:pt x="1056" y="260"/>
                  </a:lnTo>
                  <a:lnTo>
                    <a:pt x="1063" y="256"/>
                  </a:lnTo>
                  <a:lnTo>
                    <a:pt x="1073" y="251"/>
                  </a:lnTo>
                  <a:lnTo>
                    <a:pt x="1083" y="262"/>
                  </a:lnTo>
                  <a:lnTo>
                    <a:pt x="1083" y="262"/>
                  </a:lnTo>
                  <a:lnTo>
                    <a:pt x="1086" y="264"/>
                  </a:lnTo>
                  <a:lnTo>
                    <a:pt x="1086" y="267"/>
                  </a:lnTo>
                  <a:lnTo>
                    <a:pt x="1083" y="268"/>
                  </a:lnTo>
                  <a:lnTo>
                    <a:pt x="1083" y="268"/>
                  </a:lnTo>
                  <a:lnTo>
                    <a:pt x="1079" y="271"/>
                  </a:lnTo>
                  <a:lnTo>
                    <a:pt x="1075" y="275"/>
                  </a:lnTo>
                  <a:lnTo>
                    <a:pt x="1070" y="278"/>
                  </a:lnTo>
                  <a:lnTo>
                    <a:pt x="1066" y="279"/>
                  </a:lnTo>
                  <a:lnTo>
                    <a:pt x="1066" y="279"/>
                  </a:lnTo>
                  <a:lnTo>
                    <a:pt x="1050" y="279"/>
                  </a:lnTo>
                  <a:lnTo>
                    <a:pt x="1029" y="279"/>
                  </a:lnTo>
                  <a:lnTo>
                    <a:pt x="1020" y="286"/>
                  </a:lnTo>
                  <a:lnTo>
                    <a:pt x="969" y="286"/>
                  </a:lnTo>
                  <a:lnTo>
                    <a:pt x="958" y="293"/>
                  </a:lnTo>
                  <a:lnTo>
                    <a:pt x="939" y="282"/>
                  </a:lnTo>
                  <a:lnTo>
                    <a:pt x="919" y="275"/>
                  </a:lnTo>
                  <a:lnTo>
                    <a:pt x="901" y="297"/>
                  </a:lnTo>
                  <a:lnTo>
                    <a:pt x="902" y="312"/>
                  </a:lnTo>
                  <a:lnTo>
                    <a:pt x="905" y="319"/>
                  </a:lnTo>
                  <a:lnTo>
                    <a:pt x="905" y="319"/>
                  </a:lnTo>
                  <a:lnTo>
                    <a:pt x="905" y="325"/>
                  </a:lnTo>
                  <a:lnTo>
                    <a:pt x="907" y="328"/>
                  </a:lnTo>
                  <a:lnTo>
                    <a:pt x="908" y="330"/>
                  </a:lnTo>
                  <a:lnTo>
                    <a:pt x="908" y="330"/>
                  </a:lnTo>
                  <a:lnTo>
                    <a:pt x="911" y="335"/>
                  </a:lnTo>
                  <a:lnTo>
                    <a:pt x="912" y="337"/>
                  </a:lnTo>
                  <a:lnTo>
                    <a:pt x="936" y="346"/>
                  </a:lnTo>
                  <a:lnTo>
                    <a:pt x="944" y="336"/>
                  </a:lnTo>
                  <a:lnTo>
                    <a:pt x="944" y="336"/>
                  </a:lnTo>
                  <a:lnTo>
                    <a:pt x="940" y="330"/>
                  </a:lnTo>
                  <a:lnTo>
                    <a:pt x="937" y="326"/>
                  </a:lnTo>
                  <a:lnTo>
                    <a:pt x="937" y="325"/>
                  </a:lnTo>
                  <a:lnTo>
                    <a:pt x="937" y="325"/>
                  </a:lnTo>
                  <a:lnTo>
                    <a:pt x="937" y="325"/>
                  </a:lnTo>
                  <a:lnTo>
                    <a:pt x="950" y="329"/>
                  </a:lnTo>
                  <a:lnTo>
                    <a:pt x="959" y="333"/>
                  </a:lnTo>
                  <a:lnTo>
                    <a:pt x="959" y="333"/>
                  </a:lnTo>
                  <a:lnTo>
                    <a:pt x="958" y="339"/>
                  </a:lnTo>
                  <a:lnTo>
                    <a:pt x="957" y="343"/>
                  </a:lnTo>
                  <a:lnTo>
                    <a:pt x="955" y="346"/>
                  </a:lnTo>
                  <a:lnTo>
                    <a:pt x="955" y="346"/>
                  </a:lnTo>
                  <a:lnTo>
                    <a:pt x="952" y="349"/>
                  </a:lnTo>
                  <a:lnTo>
                    <a:pt x="952" y="350"/>
                  </a:lnTo>
                  <a:lnTo>
                    <a:pt x="954" y="351"/>
                  </a:lnTo>
                  <a:lnTo>
                    <a:pt x="954" y="351"/>
                  </a:lnTo>
                  <a:lnTo>
                    <a:pt x="966" y="354"/>
                  </a:lnTo>
                  <a:lnTo>
                    <a:pt x="982" y="358"/>
                  </a:lnTo>
                  <a:lnTo>
                    <a:pt x="982" y="358"/>
                  </a:lnTo>
                  <a:lnTo>
                    <a:pt x="986" y="358"/>
                  </a:lnTo>
                  <a:lnTo>
                    <a:pt x="991" y="361"/>
                  </a:lnTo>
                  <a:lnTo>
                    <a:pt x="1000" y="365"/>
                  </a:lnTo>
                  <a:lnTo>
                    <a:pt x="1022" y="383"/>
                  </a:lnTo>
                  <a:lnTo>
                    <a:pt x="1054" y="396"/>
                  </a:lnTo>
                  <a:lnTo>
                    <a:pt x="1090" y="410"/>
                  </a:lnTo>
                  <a:lnTo>
                    <a:pt x="1127" y="446"/>
                  </a:lnTo>
                  <a:lnTo>
                    <a:pt x="1147" y="469"/>
                  </a:lnTo>
                  <a:lnTo>
                    <a:pt x="1137" y="482"/>
                  </a:lnTo>
                  <a:lnTo>
                    <a:pt x="1137" y="482"/>
                  </a:lnTo>
                  <a:lnTo>
                    <a:pt x="1134" y="482"/>
                  </a:lnTo>
                  <a:lnTo>
                    <a:pt x="1133" y="482"/>
                  </a:lnTo>
                  <a:lnTo>
                    <a:pt x="1134" y="485"/>
                  </a:lnTo>
                  <a:lnTo>
                    <a:pt x="1134" y="485"/>
                  </a:lnTo>
                  <a:lnTo>
                    <a:pt x="1141" y="497"/>
                  </a:lnTo>
                  <a:lnTo>
                    <a:pt x="1145" y="504"/>
                  </a:lnTo>
                  <a:lnTo>
                    <a:pt x="1147" y="505"/>
                  </a:lnTo>
                  <a:lnTo>
                    <a:pt x="1147" y="508"/>
                  </a:lnTo>
                  <a:lnTo>
                    <a:pt x="1147" y="508"/>
                  </a:lnTo>
                  <a:lnTo>
                    <a:pt x="1145" y="511"/>
                  </a:lnTo>
                  <a:lnTo>
                    <a:pt x="1148" y="516"/>
                  </a:lnTo>
                  <a:lnTo>
                    <a:pt x="1152" y="525"/>
                  </a:lnTo>
                  <a:lnTo>
                    <a:pt x="1159" y="576"/>
                  </a:lnTo>
                  <a:lnTo>
                    <a:pt x="1165" y="605"/>
                  </a:lnTo>
                  <a:lnTo>
                    <a:pt x="1159" y="632"/>
                  </a:lnTo>
                  <a:lnTo>
                    <a:pt x="1141" y="654"/>
                  </a:lnTo>
                  <a:lnTo>
                    <a:pt x="1127" y="686"/>
                  </a:lnTo>
                  <a:lnTo>
                    <a:pt x="1127" y="686"/>
                  </a:lnTo>
                  <a:lnTo>
                    <a:pt x="1116" y="707"/>
                  </a:lnTo>
                  <a:lnTo>
                    <a:pt x="1116" y="707"/>
                  </a:lnTo>
                  <a:lnTo>
                    <a:pt x="1104" y="715"/>
                  </a:lnTo>
                  <a:lnTo>
                    <a:pt x="1097" y="721"/>
                  </a:lnTo>
                  <a:lnTo>
                    <a:pt x="1094" y="725"/>
                  </a:lnTo>
                  <a:lnTo>
                    <a:pt x="1094" y="725"/>
                  </a:lnTo>
                  <a:lnTo>
                    <a:pt x="1093" y="729"/>
                  </a:lnTo>
                  <a:lnTo>
                    <a:pt x="1091" y="736"/>
                  </a:lnTo>
                  <a:lnTo>
                    <a:pt x="1087" y="747"/>
                  </a:lnTo>
                  <a:lnTo>
                    <a:pt x="1088" y="780"/>
                  </a:lnTo>
                  <a:lnTo>
                    <a:pt x="1095" y="793"/>
                  </a:lnTo>
                  <a:lnTo>
                    <a:pt x="1120" y="800"/>
                  </a:lnTo>
                  <a:lnTo>
                    <a:pt x="1130" y="791"/>
                  </a:lnTo>
                  <a:lnTo>
                    <a:pt x="1130" y="791"/>
                  </a:lnTo>
                  <a:lnTo>
                    <a:pt x="1133" y="787"/>
                  </a:lnTo>
                  <a:lnTo>
                    <a:pt x="1138" y="783"/>
                  </a:lnTo>
                  <a:lnTo>
                    <a:pt x="1138" y="783"/>
                  </a:lnTo>
                  <a:lnTo>
                    <a:pt x="1147" y="775"/>
                  </a:lnTo>
                  <a:lnTo>
                    <a:pt x="1147" y="775"/>
                  </a:lnTo>
                  <a:lnTo>
                    <a:pt x="1152" y="769"/>
                  </a:lnTo>
                  <a:lnTo>
                    <a:pt x="1156" y="765"/>
                  </a:lnTo>
                  <a:lnTo>
                    <a:pt x="1159" y="764"/>
                  </a:lnTo>
                  <a:lnTo>
                    <a:pt x="1159" y="764"/>
                  </a:lnTo>
                  <a:lnTo>
                    <a:pt x="1161" y="750"/>
                  </a:lnTo>
                  <a:lnTo>
                    <a:pt x="1161" y="750"/>
                  </a:lnTo>
                  <a:lnTo>
                    <a:pt x="1165" y="733"/>
                  </a:lnTo>
                  <a:lnTo>
                    <a:pt x="1165" y="733"/>
                  </a:lnTo>
                  <a:lnTo>
                    <a:pt x="1169" y="730"/>
                  </a:lnTo>
                  <a:lnTo>
                    <a:pt x="1174" y="725"/>
                  </a:lnTo>
                  <a:lnTo>
                    <a:pt x="1174" y="725"/>
                  </a:lnTo>
                  <a:lnTo>
                    <a:pt x="1181" y="716"/>
                  </a:lnTo>
                  <a:lnTo>
                    <a:pt x="1190" y="711"/>
                  </a:lnTo>
                  <a:lnTo>
                    <a:pt x="1190" y="711"/>
                  </a:lnTo>
                  <a:lnTo>
                    <a:pt x="1198" y="704"/>
                  </a:lnTo>
                  <a:lnTo>
                    <a:pt x="1208" y="698"/>
                  </a:lnTo>
                  <a:lnTo>
                    <a:pt x="1208" y="698"/>
                  </a:lnTo>
                  <a:lnTo>
                    <a:pt x="1211" y="696"/>
                  </a:lnTo>
                  <a:lnTo>
                    <a:pt x="1216" y="691"/>
                  </a:lnTo>
                  <a:lnTo>
                    <a:pt x="1223" y="686"/>
                  </a:lnTo>
                  <a:lnTo>
                    <a:pt x="1237" y="682"/>
                  </a:lnTo>
                  <a:lnTo>
                    <a:pt x="1255" y="689"/>
                  </a:lnTo>
                  <a:lnTo>
                    <a:pt x="1283" y="716"/>
                  </a:lnTo>
                  <a:lnTo>
                    <a:pt x="1301" y="757"/>
                  </a:lnTo>
                  <a:lnTo>
                    <a:pt x="1319" y="857"/>
                  </a:lnTo>
                  <a:lnTo>
                    <a:pt x="1335" y="877"/>
                  </a:lnTo>
                  <a:lnTo>
                    <a:pt x="1335" y="897"/>
                  </a:lnTo>
                  <a:lnTo>
                    <a:pt x="1335" y="897"/>
                  </a:lnTo>
                  <a:lnTo>
                    <a:pt x="1338" y="918"/>
                  </a:lnTo>
                  <a:lnTo>
                    <a:pt x="1338" y="918"/>
                  </a:lnTo>
                  <a:lnTo>
                    <a:pt x="1338" y="931"/>
                  </a:lnTo>
                  <a:lnTo>
                    <a:pt x="1338" y="955"/>
                  </a:lnTo>
                  <a:lnTo>
                    <a:pt x="1338" y="990"/>
                  </a:lnTo>
                  <a:lnTo>
                    <a:pt x="1305" y="990"/>
                  </a:lnTo>
                  <a:lnTo>
                    <a:pt x="1298" y="990"/>
                  </a:lnTo>
                  <a:lnTo>
                    <a:pt x="1297" y="1002"/>
                  </a:lnTo>
                  <a:lnTo>
                    <a:pt x="1281" y="1026"/>
                  </a:lnTo>
                  <a:lnTo>
                    <a:pt x="1279" y="1047"/>
                  </a:lnTo>
                  <a:lnTo>
                    <a:pt x="1269" y="1063"/>
                  </a:lnTo>
                  <a:lnTo>
                    <a:pt x="1251" y="1084"/>
                  </a:lnTo>
                  <a:lnTo>
                    <a:pt x="1240" y="1130"/>
                  </a:lnTo>
                  <a:lnTo>
                    <a:pt x="1240" y="1158"/>
                  </a:lnTo>
                  <a:lnTo>
                    <a:pt x="1223" y="1180"/>
                  </a:lnTo>
                  <a:lnTo>
                    <a:pt x="1208" y="1208"/>
                  </a:lnTo>
                  <a:lnTo>
                    <a:pt x="994" y="1244"/>
                  </a:lnTo>
                  <a:lnTo>
                    <a:pt x="988" y="1233"/>
                  </a:lnTo>
                  <a:lnTo>
                    <a:pt x="657" y="1255"/>
                  </a:lnTo>
                  <a:lnTo>
                    <a:pt x="679" y="1234"/>
                  </a:lnTo>
                  <a:lnTo>
                    <a:pt x="690" y="1215"/>
                  </a:lnTo>
                  <a:lnTo>
                    <a:pt x="708" y="1180"/>
                  </a:lnTo>
                  <a:lnTo>
                    <a:pt x="728" y="1140"/>
                  </a:lnTo>
                  <a:lnTo>
                    <a:pt x="739" y="1095"/>
                  </a:lnTo>
                  <a:lnTo>
                    <a:pt x="733" y="1012"/>
                  </a:lnTo>
                  <a:lnTo>
                    <a:pt x="730" y="974"/>
                  </a:lnTo>
                  <a:lnTo>
                    <a:pt x="715" y="944"/>
                  </a:lnTo>
                  <a:lnTo>
                    <a:pt x="694" y="908"/>
                  </a:lnTo>
                  <a:lnTo>
                    <a:pt x="676" y="887"/>
                  </a:lnTo>
                  <a:lnTo>
                    <a:pt x="662" y="857"/>
                  </a:lnTo>
                  <a:lnTo>
                    <a:pt x="669" y="834"/>
                  </a:lnTo>
                  <a:lnTo>
                    <a:pt x="682" y="822"/>
                  </a:lnTo>
                  <a:lnTo>
                    <a:pt x="682" y="802"/>
                  </a:lnTo>
                  <a:lnTo>
                    <a:pt x="669" y="766"/>
                  </a:lnTo>
                  <a:lnTo>
                    <a:pt x="658" y="754"/>
                  </a:lnTo>
                  <a:lnTo>
                    <a:pt x="669" y="744"/>
                  </a:lnTo>
                  <a:lnTo>
                    <a:pt x="676" y="723"/>
                  </a:lnTo>
                  <a:lnTo>
                    <a:pt x="682" y="700"/>
                  </a:lnTo>
                  <a:lnTo>
                    <a:pt x="689" y="684"/>
                  </a:lnTo>
                  <a:lnTo>
                    <a:pt x="690" y="644"/>
                  </a:lnTo>
                  <a:lnTo>
                    <a:pt x="683" y="628"/>
                  </a:lnTo>
                  <a:lnTo>
                    <a:pt x="690" y="604"/>
                  </a:lnTo>
                  <a:lnTo>
                    <a:pt x="704" y="586"/>
                  </a:lnTo>
                  <a:lnTo>
                    <a:pt x="711" y="566"/>
                  </a:lnTo>
                  <a:lnTo>
                    <a:pt x="712" y="543"/>
                  </a:lnTo>
                  <a:lnTo>
                    <a:pt x="733" y="540"/>
                  </a:lnTo>
                  <a:lnTo>
                    <a:pt x="761" y="541"/>
                  </a:lnTo>
                  <a:lnTo>
                    <a:pt x="771" y="504"/>
                  </a:lnTo>
                  <a:lnTo>
                    <a:pt x="775" y="491"/>
                  </a:lnTo>
                  <a:lnTo>
                    <a:pt x="786" y="489"/>
                  </a:lnTo>
                  <a:lnTo>
                    <a:pt x="796" y="532"/>
                  </a:lnTo>
                  <a:lnTo>
                    <a:pt x="776" y="554"/>
                  </a:lnTo>
                  <a:lnTo>
                    <a:pt x="780" y="562"/>
                  </a:lnTo>
                  <a:lnTo>
                    <a:pt x="780" y="562"/>
                  </a:lnTo>
                  <a:lnTo>
                    <a:pt x="783" y="565"/>
                  </a:lnTo>
                  <a:lnTo>
                    <a:pt x="786" y="568"/>
                  </a:lnTo>
                  <a:lnTo>
                    <a:pt x="789" y="569"/>
                  </a:lnTo>
                  <a:lnTo>
                    <a:pt x="789" y="569"/>
                  </a:lnTo>
                  <a:lnTo>
                    <a:pt x="793" y="569"/>
                  </a:lnTo>
                  <a:lnTo>
                    <a:pt x="793" y="569"/>
                  </a:lnTo>
                  <a:lnTo>
                    <a:pt x="797" y="566"/>
                  </a:lnTo>
                  <a:lnTo>
                    <a:pt x="801" y="564"/>
                  </a:lnTo>
                  <a:lnTo>
                    <a:pt x="803" y="561"/>
                  </a:lnTo>
                  <a:lnTo>
                    <a:pt x="803" y="561"/>
                  </a:lnTo>
                  <a:lnTo>
                    <a:pt x="807" y="546"/>
                  </a:lnTo>
                  <a:lnTo>
                    <a:pt x="812" y="539"/>
                  </a:lnTo>
                  <a:lnTo>
                    <a:pt x="818" y="516"/>
                  </a:lnTo>
                  <a:lnTo>
                    <a:pt x="814" y="501"/>
                  </a:lnTo>
                  <a:lnTo>
                    <a:pt x="816" y="485"/>
                  </a:lnTo>
                  <a:lnTo>
                    <a:pt x="816" y="464"/>
                  </a:lnTo>
                  <a:lnTo>
                    <a:pt x="832" y="444"/>
                  </a:lnTo>
                  <a:lnTo>
                    <a:pt x="840" y="436"/>
                  </a:lnTo>
                  <a:lnTo>
                    <a:pt x="864" y="432"/>
                  </a:lnTo>
                  <a:lnTo>
                    <a:pt x="872" y="421"/>
                  </a:lnTo>
                  <a:lnTo>
                    <a:pt x="854" y="405"/>
                  </a:lnTo>
                  <a:lnTo>
                    <a:pt x="848" y="393"/>
                  </a:lnTo>
                  <a:lnTo>
                    <a:pt x="858" y="378"/>
                  </a:lnTo>
                  <a:lnTo>
                    <a:pt x="869" y="364"/>
                  </a:lnTo>
                  <a:lnTo>
                    <a:pt x="875" y="358"/>
                  </a:lnTo>
                  <a:lnTo>
                    <a:pt x="872" y="349"/>
                  </a:lnTo>
                  <a:lnTo>
                    <a:pt x="875" y="346"/>
                  </a:lnTo>
                  <a:lnTo>
                    <a:pt x="875" y="346"/>
                  </a:lnTo>
                  <a:lnTo>
                    <a:pt x="880" y="344"/>
                  </a:lnTo>
                  <a:lnTo>
                    <a:pt x="880" y="344"/>
                  </a:lnTo>
                  <a:lnTo>
                    <a:pt x="901" y="342"/>
                  </a:lnTo>
                  <a:lnTo>
                    <a:pt x="909" y="339"/>
                  </a:lnTo>
                  <a:lnTo>
                    <a:pt x="900" y="324"/>
                  </a:lnTo>
                  <a:lnTo>
                    <a:pt x="883" y="314"/>
                  </a:lnTo>
                  <a:lnTo>
                    <a:pt x="871" y="303"/>
                  </a:lnTo>
                  <a:lnTo>
                    <a:pt x="857" y="293"/>
                  </a:lnTo>
                  <a:lnTo>
                    <a:pt x="836" y="283"/>
                  </a:lnTo>
                  <a:lnTo>
                    <a:pt x="793" y="281"/>
                  </a:lnTo>
                  <a:lnTo>
                    <a:pt x="762" y="300"/>
                  </a:lnTo>
                  <a:lnTo>
                    <a:pt x="741" y="314"/>
                  </a:lnTo>
                  <a:lnTo>
                    <a:pt x="711" y="319"/>
                  </a:lnTo>
                  <a:lnTo>
                    <a:pt x="669" y="322"/>
                  </a:lnTo>
                  <a:lnTo>
                    <a:pt x="653" y="336"/>
                  </a:lnTo>
                  <a:lnTo>
                    <a:pt x="630" y="374"/>
                  </a:lnTo>
                  <a:lnTo>
                    <a:pt x="603" y="394"/>
                  </a:lnTo>
                  <a:lnTo>
                    <a:pt x="597" y="390"/>
                  </a:lnTo>
                  <a:lnTo>
                    <a:pt x="605" y="374"/>
                  </a:lnTo>
                  <a:lnTo>
                    <a:pt x="619" y="355"/>
                  </a:lnTo>
                  <a:lnTo>
                    <a:pt x="611" y="342"/>
                  </a:lnTo>
                  <a:lnTo>
                    <a:pt x="594" y="354"/>
                  </a:lnTo>
                  <a:lnTo>
                    <a:pt x="586" y="357"/>
                  </a:lnTo>
                  <a:lnTo>
                    <a:pt x="575" y="374"/>
                  </a:lnTo>
                  <a:lnTo>
                    <a:pt x="565" y="383"/>
                  </a:lnTo>
                  <a:lnTo>
                    <a:pt x="561" y="383"/>
                  </a:lnTo>
                  <a:lnTo>
                    <a:pt x="553" y="350"/>
                  </a:lnTo>
                  <a:lnTo>
                    <a:pt x="547" y="349"/>
                  </a:lnTo>
                  <a:lnTo>
                    <a:pt x="535" y="376"/>
                  </a:lnTo>
                  <a:lnTo>
                    <a:pt x="532" y="396"/>
                  </a:lnTo>
                  <a:lnTo>
                    <a:pt x="513" y="421"/>
                  </a:lnTo>
                  <a:lnTo>
                    <a:pt x="499" y="471"/>
                  </a:lnTo>
                  <a:lnTo>
                    <a:pt x="490" y="497"/>
                  </a:lnTo>
                  <a:lnTo>
                    <a:pt x="461" y="521"/>
                  </a:lnTo>
                  <a:lnTo>
                    <a:pt x="453" y="504"/>
                  </a:lnTo>
                  <a:lnTo>
                    <a:pt x="450" y="471"/>
                  </a:lnTo>
                  <a:lnTo>
                    <a:pt x="445" y="464"/>
                  </a:lnTo>
                  <a:lnTo>
                    <a:pt x="435" y="450"/>
                  </a:lnTo>
                  <a:lnTo>
                    <a:pt x="436" y="437"/>
                  </a:lnTo>
                  <a:lnTo>
                    <a:pt x="433" y="410"/>
                  </a:lnTo>
                  <a:lnTo>
                    <a:pt x="421" y="396"/>
                  </a:lnTo>
                  <a:lnTo>
                    <a:pt x="393" y="376"/>
                  </a:lnTo>
                  <a:lnTo>
                    <a:pt x="381" y="358"/>
                  </a:lnTo>
                  <a:lnTo>
                    <a:pt x="352" y="353"/>
                  </a:lnTo>
                  <a:lnTo>
                    <a:pt x="309" y="353"/>
                  </a:lnTo>
                  <a:lnTo>
                    <a:pt x="297" y="346"/>
                  </a:lnTo>
                  <a:lnTo>
                    <a:pt x="271" y="344"/>
                  </a:lnTo>
                  <a:lnTo>
                    <a:pt x="235" y="339"/>
                  </a:lnTo>
                  <a:lnTo>
                    <a:pt x="229" y="329"/>
                  </a:lnTo>
                  <a:lnTo>
                    <a:pt x="202" y="318"/>
                  </a:lnTo>
                  <a:lnTo>
                    <a:pt x="170" y="310"/>
                  </a:lnTo>
                  <a:lnTo>
                    <a:pt x="138" y="301"/>
                  </a:lnTo>
                  <a:lnTo>
                    <a:pt x="102" y="287"/>
                  </a:lnTo>
                  <a:lnTo>
                    <a:pt x="75" y="275"/>
                  </a:lnTo>
                  <a:lnTo>
                    <a:pt x="60" y="275"/>
                  </a:lnTo>
                  <a:lnTo>
                    <a:pt x="50" y="275"/>
                  </a:lnTo>
                  <a:lnTo>
                    <a:pt x="42" y="265"/>
                  </a:lnTo>
                  <a:lnTo>
                    <a:pt x="35" y="253"/>
                  </a:lnTo>
                  <a:lnTo>
                    <a:pt x="0" y="243"/>
                  </a:lnTo>
                  <a:lnTo>
                    <a:pt x="0" y="23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70" name="Freeform 51">
              <a:extLst>
                <a:ext uri="{FF2B5EF4-FFF2-40B4-BE49-F238E27FC236}">
                  <a16:creationId xmlns:a16="http://schemas.microsoft.com/office/drawing/2014/main" id="{8B5C8535-F948-4ADB-9AB2-DEC3ADCF8953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6850" y="1200150"/>
              <a:ext cx="493712" cy="522287"/>
            </a:xfrm>
            <a:custGeom>
              <a:avLst/>
              <a:gdLst/>
              <a:ahLst/>
              <a:cxnLst>
                <a:cxn ang="0">
                  <a:pos x="815" y="300"/>
                </a:cxn>
                <a:cxn ang="0">
                  <a:pos x="801" y="246"/>
                </a:cxn>
                <a:cxn ang="0">
                  <a:pos x="732" y="203"/>
                </a:cxn>
                <a:cxn ang="0">
                  <a:pos x="651" y="194"/>
                </a:cxn>
                <a:cxn ang="0">
                  <a:pos x="582" y="168"/>
                </a:cxn>
                <a:cxn ang="0">
                  <a:pos x="482" y="137"/>
                </a:cxn>
                <a:cxn ang="0">
                  <a:pos x="430" y="125"/>
                </a:cxn>
                <a:cxn ang="0">
                  <a:pos x="380" y="93"/>
                </a:cxn>
                <a:cxn ang="0">
                  <a:pos x="361" y="83"/>
                </a:cxn>
                <a:cxn ang="0">
                  <a:pos x="324" y="79"/>
                </a:cxn>
                <a:cxn ang="0">
                  <a:pos x="312" y="67"/>
                </a:cxn>
                <a:cxn ang="0">
                  <a:pos x="326" y="10"/>
                </a:cxn>
                <a:cxn ang="0">
                  <a:pos x="283" y="15"/>
                </a:cxn>
                <a:cxn ang="0">
                  <a:pos x="217" y="42"/>
                </a:cxn>
                <a:cxn ang="0">
                  <a:pos x="153" y="72"/>
                </a:cxn>
                <a:cxn ang="0">
                  <a:pos x="96" y="68"/>
                </a:cxn>
                <a:cxn ang="0">
                  <a:pos x="21" y="255"/>
                </a:cxn>
                <a:cxn ang="0">
                  <a:pos x="34" y="332"/>
                </a:cxn>
                <a:cxn ang="0">
                  <a:pos x="47" y="521"/>
                </a:cxn>
                <a:cxn ang="0">
                  <a:pos x="194" y="626"/>
                </a:cxn>
                <a:cxn ang="0">
                  <a:pos x="281" y="707"/>
                </a:cxn>
                <a:cxn ang="0">
                  <a:pos x="292" y="804"/>
                </a:cxn>
                <a:cxn ang="0">
                  <a:pos x="303" y="869"/>
                </a:cxn>
                <a:cxn ang="0">
                  <a:pos x="312" y="944"/>
                </a:cxn>
                <a:cxn ang="0">
                  <a:pos x="346" y="952"/>
                </a:cxn>
                <a:cxn ang="0">
                  <a:pos x="360" y="959"/>
                </a:cxn>
                <a:cxn ang="0">
                  <a:pos x="380" y="972"/>
                </a:cxn>
                <a:cxn ang="0">
                  <a:pos x="856" y="906"/>
                </a:cxn>
                <a:cxn ang="0">
                  <a:pos x="829" y="797"/>
                </a:cxn>
                <a:cxn ang="0">
                  <a:pos x="849" y="722"/>
                </a:cxn>
                <a:cxn ang="0">
                  <a:pos x="845" y="651"/>
                </a:cxn>
                <a:cxn ang="0">
                  <a:pos x="856" y="608"/>
                </a:cxn>
                <a:cxn ang="0">
                  <a:pos x="863" y="562"/>
                </a:cxn>
                <a:cxn ang="0">
                  <a:pos x="876" y="489"/>
                </a:cxn>
                <a:cxn ang="0">
                  <a:pos x="919" y="394"/>
                </a:cxn>
                <a:cxn ang="0">
                  <a:pos x="934" y="366"/>
                </a:cxn>
                <a:cxn ang="0">
                  <a:pos x="934" y="340"/>
                </a:cxn>
                <a:cxn ang="0">
                  <a:pos x="904" y="368"/>
                </a:cxn>
                <a:cxn ang="0">
                  <a:pos x="870" y="428"/>
                </a:cxn>
                <a:cxn ang="0">
                  <a:pos x="822" y="469"/>
                </a:cxn>
                <a:cxn ang="0">
                  <a:pos x="780" y="496"/>
                </a:cxn>
                <a:cxn ang="0">
                  <a:pos x="811" y="433"/>
                </a:cxn>
                <a:cxn ang="0">
                  <a:pos x="834" y="403"/>
                </a:cxn>
                <a:cxn ang="0">
                  <a:pos x="836" y="361"/>
                </a:cxn>
              </a:cxnLst>
              <a:rect l="0" t="0" r="r" b="b"/>
              <a:pathLst>
                <a:path w="934" h="988">
                  <a:moveTo>
                    <a:pt x="830" y="321"/>
                  </a:moveTo>
                  <a:lnTo>
                    <a:pt x="825" y="314"/>
                  </a:lnTo>
                  <a:lnTo>
                    <a:pt x="815" y="300"/>
                  </a:lnTo>
                  <a:lnTo>
                    <a:pt x="816" y="287"/>
                  </a:lnTo>
                  <a:lnTo>
                    <a:pt x="813" y="260"/>
                  </a:lnTo>
                  <a:lnTo>
                    <a:pt x="801" y="246"/>
                  </a:lnTo>
                  <a:lnTo>
                    <a:pt x="773" y="226"/>
                  </a:lnTo>
                  <a:lnTo>
                    <a:pt x="761" y="208"/>
                  </a:lnTo>
                  <a:lnTo>
                    <a:pt x="732" y="203"/>
                  </a:lnTo>
                  <a:lnTo>
                    <a:pt x="689" y="203"/>
                  </a:lnTo>
                  <a:lnTo>
                    <a:pt x="677" y="196"/>
                  </a:lnTo>
                  <a:lnTo>
                    <a:pt x="651" y="194"/>
                  </a:lnTo>
                  <a:lnTo>
                    <a:pt x="615" y="189"/>
                  </a:lnTo>
                  <a:lnTo>
                    <a:pt x="609" y="179"/>
                  </a:lnTo>
                  <a:lnTo>
                    <a:pt x="582" y="168"/>
                  </a:lnTo>
                  <a:lnTo>
                    <a:pt x="550" y="160"/>
                  </a:lnTo>
                  <a:lnTo>
                    <a:pt x="518" y="151"/>
                  </a:lnTo>
                  <a:lnTo>
                    <a:pt x="482" y="137"/>
                  </a:lnTo>
                  <a:lnTo>
                    <a:pt x="455" y="125"/>
                  </a:lnTo>
                  <a:lnTo>
                    <a:pt x="440" y="125"/>
                  </a:lnTo>
                  <a:lnTo>
                    <a:pt x="430" y="125"/>
                  </a:lnTo>
                  <a:lnTo>
                    <a:pt x="422" y="115"/>
                  </a:lnTo>
                  <a:lnTo>
                    <a:pt x="415" y="103"/>
                  </a:lnTo>
                  <a:lnTo>
                    <a:pt x="380" y="93"/>
                  </a:lnTo>
                  <a:lnTo>
                    <a:pt x="380" y="89"/>
                  </a:lnTo>
                  <a:lnTo>
                    <a:pt x="378" y="89"/>
                  </a:lnTo>
                  <a:lnTo>
                    <a:pt x="361" y="83"/>
                  </a:lnTo>
                  <a:lnTo>
                    <a:pt x="347" y="72"/>
                  </a:lnTo>
                  <a:lnTo>
                    <a:pt x="336" y="67"/>
                  </a:lnTo>
                  <a:lnTo>
                    <a:pt x="324" y="79"/>
                  </a:lnTo>
                  <a:lnTo>
                    <a:pt x="311" y="82"/>
                  </a:lnTo>
                  <a:lnTo>
                    <a:pt x="305" y="75"/>
                  </a:lnTo>
                  <a:lnTo>
                    <a:pt x="312" y="67"/>
                  </a:lnTo>
                  <a:lnTo>
                    <a:pt x="314" y="38"/>
                  </a:lnTo>
                  <a:lnTo>
                    <a:pt x="319" y="29"/>
                  </a:lnTo>
                  <a:lnTo>
                    <a:pt x="326" y="10"/>
                  </a:lnTo>
                  <a:lnTo>
                    <a:pt x="312" y="0"/>
                  </a:lnTo>
                  <a:lnTo>
                    <a:pt x="300" y="4"/>
                  </a:lnTo>
                  <a:lnTo>
                    <a:pt x="283" y="15"/>
                  </a:lnTo>
                  <a:lnTo>
                    <a:pt x="262" y="18"/>
                  </a:lnTo>
                  <a:lnTo>
                    <a:pt x="242" y="28"/>
                  </a:lnTo>
                  <a:lnTo>
                    <a:pt x="217" y="42"/>
                  </a:lnTo>
                  <a:lnTo>
                    <a:pt x="181" y="58"/>
                  </a:lnTo>
                  <a:lnTo>
                    <a:pt x="169" y="74"/>
                  </a:lnTo>
                  <a:lnTo>
                    <a:pt x="153" y="72"/>
                  </a:lnTo>
                  <a:lnTo>
                    <a:pt x="128" y="63"/>
                  </a:lnTo>
                  <a:lnTo>
                    <a:pt x="114" y="49"/>
                  </a:lnTo>
                  <a:lnTo>
                    <a:pt x="96" y="68"/>
                  </a:lnTo>
                  <a:lnTo>
                    <a:pt x="95" y="197"/>
                  </a:lnTo>
                  <a:lnTo>
                    <a:pt x="31" y="237"/>
                  </a:lnTo>
                  <a:lnTo>
                    <a:pt x="21" y="255"/>
                  </a:lnTo>
                  <a:lnTo>
                    <a:pt x="0" y="307"/>
                  </a:lnTo>
                  <a:lnTo>
                    <a:pt x="21" y="332"/>
                  </a:lnTo>
                  <a:lnTo>
                    <a:pt x="34" y="332"/>
                  </a:lnTo>
                  <a:lnTo>
                    <a:pt x="22" y="411"/>
                  </a:lnTo>
                  <a:lnTo>
                    <a:pt x="20" y="497"/>
                  </a:lnTo>
                  <a:lnTo>
                    <a:pt x="47" y="521"/>
                  </a:lnTo>
                  <a:lnTo>
                    <a:pt x="90" y="543"/>
                  </a:lnTo>
                  <a:lnTo>
                    <a:pt x="151" y="579"/>
                  </a:lnTo>
                  <a:lnTo>
                    <a:pt x="194" y="626"/>
                  </a:lnTo>
                  <a:lnTo>
                    <a:pt x="210" y="647"/>
                  </a:lnTo>
                  <a:lnTo>
                    <a:pt x="242" y="669"/>
                  </a:lnTo>
                  <a:lnTo>
                    <a:pt x="281" y="707"/>
                  </a:lnTo>
                  <a:lnTo>
                    <a:pt x="283" y="740"/>
                  </a:lnTo>
                  <a:lnTo>
                    <a:pt x="281" y="773"/>
                  </a:lnTo>
                  <a:lnTo>
                    <a:pt x="292" y="804"/>
                  </a:lnTo>
                  <a:lnTo>
                    <a:pt x="303" y="820"/>
                  </a:lnTo>
                  <a:lnTo>
                    <a:pt x="303" y="852"/>
                  </a:lnTo>
                  <a:lnTo>
                    <a:pt x="303" y="869"/>
                  </a:lnTo>
                  <a:lnTo>
                    <a:pt x="303" y="895"/>
                  </a:lnTo>
                  <a:lnTo>
                    <a:pt x="312" y="923"/>
                  </a:lnTo>
                  <a:lnTo>
                    <a:pt x="312" y="944"/>
                  </a:lnTo>
                  <a:lnTo>
                    <a:pt x="336" y="944"/>
                  </a:lnTo>
                  <a:lnTo>
                    <a:pt x="336" y="944"/>
                  </a:lnTo>
                  <a:lnTo>
                    <a:pt x="346" y="952"/>
                  </a:lnTo>
                  <a:lnTo>
                    <a:pt x="354" y="958"/>
                  </a:lnTo>
                  <a:lnTo>
                    <a:pt x="360" y="959"/>
                  </a:lnTo>
                  <a:lnTo>
                    <a:pt x="360" y="959"/>
                  </a:lnTo>
                  <a:lnTo>
                    <a:pt x="365" y="962"/>
                  </a:lnTo>
                  <a:lnTo>
                    <a:pt x="372" y="966"/>
                  </a:lnTo>
                  <a:lnTo>
                    <a:pt x="380" y="972"/>
                  </a:lnTo>
                  <a:lnTo>
                    <a:pt x="394" y="988"/>
                  </a:lnTo>
                  <a:lnTo>
                    <a:pt x="856" y="962"/>
                  </a:lnTo>
                  <a:lnTo>
                    <a:pt x="856" y="906"/>
                  </a:lnTo>
                  <a:lnTo>
                    <a:pt x="856" y="890"/>
                  </a:lnTo>
                  <a:lnTo>
                    <a:pt x="831" y="831"/>
                  </a:lnTo>
                  <a:lnTo>
                    <a:pt x="829" y="797"/>
                  </a:lnTo>
                  <a:lnTo>
                    <a:pt x="831" y="762"/>
                  </a:lnTo>
                  <a:lnTo>
                    <a:pt x="843" y="734"/>
                  </a:lnTo>
                  <a:lnTo>
                    <a:pt x="849" y="722"/>
                  </a:lnTo>
                  <a:lnTo>
                    <a:pt x="856" y="707"/>
                  </a:lnTo>
                  <a:lnTo>
                    <a:pt x="845" y="682"/>
                  </a:lnTo>
                  <a:lnTo>
                    <a:pt x="845" y="651"/>
                  </a:lnTo>
                  <a:lnTo>
                    <a:pt x="848" y="630"/>
                  </a:lnTo>
                  <a:lnTo>
                    <a:pt x="856" y="618"/>
                  </a:lnTo>
                  <a:lnTo>
                    <a:pt x="856" y="608"/>
                  </a:lnTo>
                  <a:lnTo>
                    <a:pt x="876" y="591"/>
                  </a:lnTo>
                  <a:lnTo>
                    <a:pt x="876" y="582"/>
                  </a:lnTo>
                  <a:lnTo>
                    <a:pt x="863" y="562"/>
                  </a:lnTo>
                  <a:lnTo>
                    <a:pt x="865" y="547"/>
                  </a:lnTo>
                  <a:lnTo>
                    <a:pt x="869" y="512"/>
                  </a:lnTo>
                  <a:lnTo>
                    <a:pt x="876" y="489"/>
                  </a:lnTo>
                  <a:lnTo>
                    <a:pt x="891" y="459"/>
                  </a:lnTo>
                  <a:lnTo>
                    <a:pt x="911" y="412"/>
                  </a:lnTo>
                  <a:lnTo>
                    <a:pt x="919" y="394"/>
                  </a:lnTo>
                  <a:lnTo>
                    <a:pt x="919" y="382"/>
                  </a:lnTo>
                  <a:lnTo>
                    <a:pt x="934" y="373"/>
                  </a:lnTo>
                  <a:lnTo>
                    <a:pt x="934" y="366"/>
                  </a:lnTo>
                  <a:lnTo>
                    <a:pt x="934" y="358"/>
                  </a:lnTo>
                  <a:lnTo>
                    <a:pt x="934" y="348"/>
                  </a:lnTo>
                  <a:lnTo>
                    <a:pt x="934" y="340"/>
                  </a:lnTo>
                  <a:lnTo>
                    <a:pt x="934" y="328"/>
                  </a:lnTo>
                  <a:lnTo>
                    <a:pt x="917" y="347"/>
                  </a:lnTo>
                  <a:lnTo>
                    <a:pt x="904" y="368"/>
                  </a:lnTo>
                  <a:lnTo>
                    <a:pt x="897" y="387"/>
                  </a:lnTo>
                  <a:lnTo>
                    <a:pt x="886" y="416"/>
                  </a:lnTo>
                  <a:lnTo>
                    <a:pt x="870" y="428"/>
                  </a:lnTo>
                  <a:lnTo>
                    <a:pt x="841" y="440"/>
                  </a:lnTo>
                  <a:lnTo>
                    <a:pt x="830" y="459"/>
                  </a:lnTo>
                  <a:lnTo>
                    <a:pt x="822" y="469"/>
                  </a:lnTo>
                  <a:lnTo>
                    <a:pt x="815" y="489"/>
                  </a:lnTo>
                  <a:lnTo>
                    <a:pt x="794" y="511"/>
                  </a:lnTo>
                  <a:lnTo>
                    <a:pt x="780" y="496"/>
                  </a:lnTo>
                  <a:lnTo>
                    <a:pt x="795" y="478"/>
                  </a:lnTo>
                  <a:lnTo>
                    <a:pt x="808" y="446"/>
                  </a:lnTo>
                  <a:lnTo>
                    <a:pt x="811" y="433"/>
                  </a:lnTo>
                  <a:lnTo>
                    <a:pt x="813" y="421"/>
                  </a:lnTo>
                  <a:lnTo>
                    <a:pt x="825" y="411"/>
                  </a:lnTo>
                  <a:lnTo>
                    <a:pt x="834" y="403"/>
                  </a:lnTo>
                  <a:lnTo>
                    <a:pt x="837" y="393"/>
                  </a:lnTo>
                  <a:lnTo>
                    <a:pt x="831" y="369"/>
                  </a:lnTo>
                  <a:lnTo>
                    <a:pt x="836" y="361"/>
                  </a:lnTo>
                  <a:lnTo>
                    <a:pt x="833" y="354"/>
                  </a:lnTo>
                  <a:lnTo>
                    <a:pt x="830" y="3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71" name="Freeform 52">
              <a:extLst>
                <a:ext uri="{FF2B5EF4-FFF2-40B4-BE49-F238E27FC236}">
                  <a16:creationId xmlns:a16="http://schemas.microsoft.com/office/drawing/2014/main" id="{92844658-998E-4155-BC93-645D7CD411D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3925" y="1695450"/>
              <a:ext cx="392112" cy="454025"/>
            </a:xfrm>
            <a:custGeom>
              <a:avLst/>
              <a:gdLst/>
              <a:ahLst/>
              <a:cxnLst>
                <a:cxn ang="0">
                  <a:pos x="623" y="43"/>
                </a:cxn>
                <a:cxn ang="0">
                  <a:pos x="554" y="93"/>
                </a:cxn>
                <a:cxn ang="0">
                  <a:pos x="512" y="125"/>
                </a:cxn>
                <a:cxn ang="0">
                  <a:pos x="482" y="144"/>
                </a:cxn>
                <a:cxn ang="0">
                  <a:pos x="451" y="144"/>
                </a:cxn>
                <a:cxn ang="0">
                  <a:pos x="402" y="178"/>
                </a:cxn>
                <a:cxn ang="0">
                  <a:pos x="376" y="178"/>
                </a:cxn>
                <a:cxn ang="0">
                  <a:pos x="353" y="168"/>
                </a:cxn>
                <a:cxn ang="0">
                  <a:pos x="326" y="158"/>
                </a:cxn>
                <a:cxn ang="0">
                  <a:pos x="297" y="147"/>
                </a:cxn>
                <a:cxn ang="0">
                  <a:pos x="253" y="129"/>
                </a:cxn>
                <a:cxn ang="0">
                  <a:pos x="0" y="157"/>
                </a:cxn>
                <a:cxn ang="0">
                  <a:pos x="87" y="745"/>
                </a:cxn>
                <a:cxn ang="0">
                  <a:pos x="118" y="729"/>
                </a:cxn>
                <a:cxn ang="0">
                  <a:pos x="165" y="772"/>
                </a:cxn>
                <a:cxn ang="0">
                  <a:pos x="185" y="804"/>
                </a:cxn>
                <a:cxn ang="0">
                  <a:pos x="229" y="810"/>
                </a:cxn>
                <a:cxn ang="0">
                  <a:pos x="250" y="833"/>
                </a:cxn>
                <a:cxn ang="0">
                  <a:pos x="269" y="819"/>
                </a:cxn>
                <a:cxn ang="0">
                  <a:pos x="283" y="805"/>
                </a:cxn>
                <a:cxn ang="0">
                  <a:pos x="326" y="824"/>
                </a:cxn>
                <a:cxn ang="0">
                  <a:pos x="366" y="809"/>
                </a:cxn>
                <a:cxn ang="0">
                  <a:pos x="387" y="787"/>
                </a:cxn>
                <a:cxn ang="0">
                  <a:pos x="407" y="804"/>
                </a:cxn>
                <a:cxn ang="0">
                  <a:pos x="455" y="848"/>
                </a:cxn>
                <a:cxn ang="0">
                  <a:pos x="466" y="859"/>
                </a:cxn>
                <a:cxn ang="0">
                  <a:pos x="504" y="816"/>
                </a:cxn>
                <a:cxn ang="0">
                  <a:pos x="518" y="779"/>
                </a:cxn>
                <a:cxn ang="0">
                  <a:pos x="548" y="708"/>
                </a:cxn>
                <a:cxn ang="0">
                  <a:pos x="573" y="712"/>
                </a:cxn>
                <a:cxn ang="0">
                  <a:pos x="593" y="638"/>
                </a:cxn>
                <a:cxn ang="0">
                  <a:pos x="647" y="605"/>
                </a:cxn>
                <a:cxn ang="0">
                  <a:pos x="706" y="543"/>
                </a:cxn>
                <a:cxn ang="0">
                  <a:pos x="716" y="498"/>
                </a:cxn>
                <a:cxn ang="0">
                  <a:pos x="720" y="427"/>
                </a:cxn>
                <a:cxn ang="0">
                  <a:pos x="731" y="384"/>
                </a:cxn>
                <a:cxn ang="0">
                  <a:pos x="731" y="334"/>
                </a:cxn>
                <a:cxn ang="0">
                  <a:pos x="731" y="305"/>
                </a:cxn>
                <a:cxn ang="0">
                  <a:pos x="694" y="0"/>
                </a:cxn>
              </a:cxnLst>
              <a:rect l="0" t="0" r="r" b="b"/>
              <a:pathLst>
                <a:path w="742" h="859">
                  <a:moveTo>
                    <a:pt x="662" y="25"/>
                  </a:moveTo>
                  <a:lnTo>
                    <a:pt x="623" y="43"/>
                  </a:lnTo>
                  <a:lnTo>
                    <a:pt x="591" y="72"/>
                  </a:lnTo>
                  <a:lnTo>
                    <a:pt x="554" y="93"/>
                  </a:lnTo>
                  <a:lnTo>
                    <a:pt x="526" y="115"/>
                  </a:lnTo>
                  <a:lnTo>
                    <a:pt x="512" y="125"/>
                  </a:lnTo>
                  <a:lnTo>
                    <a:pt x="495" y="133"/>
                  </a:lnTo>
                  <a:lnTo>
                    <a:pt x="482" y="144"/>
                  </a:lnTo>
                  <a:lnTo>
                    <a:pt x="466" y="144"/>
                  </a:lnTo>
                  <a:lnTo>
                    <a:pt x="451" y="144"/>
                  </a:lnTo>
                  <a:lnTo>
                    <a:pt x="425" y="161"/>
                  </a:lnTo>
                  <a:lnTo>
                    <a:pt x="402" y="178"/>
                  </a:lnTo>
                  <a:lnTo>
                    <a:pt x="387" y="178"/>
                  </a:lnTo>
                  <a:lnTo>
                    <a:pt x="376" y="178"/>
                  </a:lnTo>
                  <a:lnTo>
                    <a:pt x="371" y="178"/>
                  </a:lnTo>
                  <a:lnTo>
                    <a:pt x="353" y="168"/>
                  </a:lnTo>
                  <a:lnTo>
                    <a:pt x="337" y="157"/>
                  </a:lnTo>
                  <a:lnTo>
                    <a:pt x="326" y="158"/>
                  </a:lnTo>
                  <a:lnTo>
                    <a:pt x="308" y="154"/>
                  </a:lnTo>
                  <a:lnTo>
                    <a:pt x="297" y="147"/>
                  </a:lnTo>
                  <a:lnTo>
                    <a:pt x="276" y="133"/>
                  </a:lnTo>
                  <a:lnTo>
                    <a:pt x="253" y="129"/>
                  </a:lnTo>
                  <a:lnTo>
                    <a:pt x="214" y="121"/>
                  </a:lnTo>
                  <a:lnTo>
                    <a:pt x="0" y="157"/>
                  </a:lnTo>
                  <a:lnTo>
                    <a:pt x="58" y="736"/>
                  </a:lnTo>
                  <a:lnTo>
                    <a:pt x="87" y="745"/>
                  </a:lnTo>
                  <a:lnTo>
                    <a:pt x="111" y="736"/>
                  </a:lnTo>
                  <a:lnTo>
                    <a:pt x="118" y="729"/>
                  </a:lnTo>
                  <a:lnTo>
                    <a:pt x="142" y="751"/>
                  </a:lnTo>
                  <a:lnTo>
                    <a:pt x="165" y="772"/>
                  </a:lnTo>
                  <a:lnTo>
                    <a:pt x="174" y="791"/>
                  </a:lnTo>
                  <a:lnTo>
                    <a:pt x="185" y="804"/>
                  </a:lnTo>
                  <a:lnTo>
                    <a:pt x="212" y="806"/>
                  </a:lnTo>
                  <a:lnTo>
                    <a:pt x="229" y="810"/>
                  </a:lnTo>
                  <a:lnTo>
                    <a:pt x="243" y="817"/>
                  </a:lnTo>
                  <a:lnTo>
                    <a:pt x="250" y="833"/>
                  </a:lnTo>
                  <a:lnTo>
                    <a:pt x="262" y="826"/>
                  </a:lnTo>
                  <a:lnTo>
                    <a:pt x="269" y="819"/>
                  </a:lnTo>
                  <a:lnTo>
                    <a:pt x="278" y="806"/>
                  </a:lnTo>
                  <a:lnTo>
                    <a:pt x="283" y="805"/>
                  </a:lnTo>
                  <a:lnTo>
                    <a:pt x="300" y="812"/>
                  </a:lnTo>
                  <a:lnTo>
                    <a:pt x="326" y="824"/>
                  </a:lnTo>
                  <a:lnTo>
                    <a:pt x="357" y="816"/>
                  </a:lnTo>
                  <a:lnTo>
                    <a:pt x="366" y="809"/>
                  </a:lnTo>
                  <a:lnTo>
                    <a:pt x="375" y="797"/>
                  </a:lnTo>
                  <a:lnTo>
                    <a:pt x="387" y="787"/>
                  </a:lnTo>
                  <a:lnTo>
                    <a:pt x="394" y="784"/>
                  </a:lnTo>
                  <a:lnTo>
                    <a:pt x="407" y="804"/>
                  </a:lnTo>
                  <a:lnTo>
                    <a:pt x="429" y="830"/>
                  </a:lnTo>
                  <a:lnTo>
                    <a:pt x="455" y="848"/>
                  </a:lnTo>
                  <a:lnTo>
                    <a:pt x="469" y="856"/>
                  </a:lnTo>
                  <a:lnTo>
                    <a:pt x="466" y="859"/>
                  </a:lnTo>
                  <a:lnTo>
                    <a:pt x="482" y="842"/>
                  </a:lnTo>
                  <a:lnTo>
                    <a:pt x="504" y="816"/>
                  </a:lnTo>
                  <a:lnTo>
                    <a:pt x="518" y="801"/>
                  </a:lnTo>
                  <a:lnTo>
                    <a:pt x="518" y="779"/>
                  </a:lnTo>
                  <a:lnTo>
                    <a:pt x="527" y="719"/>
                  </a:lnTo>
                  <a:lnTo>
                    <a:pt x="548" y="708"/>
                  </a:lnTo>
                  <a:lnTo>
                    <a:pt x="565" y="719"/>
                  </a:lnTo>
                  <a:lnTo>
                    <a:pt x="573" y="712"/>
                  </a:lnTo>
                  <a:lnTo>
                    <a:pt x="580" y="661"/>
                  </a:lnTo>
                  <a:lnTo>
                    <a:pt x="593" y="638"/>
                  </a:lnTo>
                  <a:lnTo>
                    <a:pt x="618" y="605"/>
                  </a:lnTo>
                  <a:lnTo>
                    <a:pt x="647" y="605"/>
                  </a:lnTo>
                  <a:lnTo>
                    <a:pt x="666" y="584"/>
                  </a:lnTo>
                  <a:lnTo>
                    <a:pt x="706" y="543"/>
                  </a:lnTo>
                  <a:lnTo>
                    <a:pt x="716" y="519"/>
                  </a:lnTo>
                  <a:lnTo>
                    <a:pt x="716" y="498"/>
                  </a:lnTo>
                  <a:lnTo>
                    <a:pt x="720" y="458"/>
                  </a:lnTo>
                  <a:lnTo>
                    <a:pt x="720" y="427"/>
                  </a:lnTo>
                  <a:lnTo>
                    <a:pt x="731" y="409"/>
                  </a:lnTo>
                  <a:lnTo>
                    <a:pt x="731" y="384"/>
                  </a:lnTo>
                  <a:lnTo>
                    <a:pt x="731" y="344"/>
                  </a:lnTo>
                  <a:lnTo>
                    <a:pt x="731" y="334"/>
                  </a:lnTo>
                  <a:lnTo>
                    <a:pt x="720" y="318"/>
                  </a:lnTo>
                  <a:lnTo>
                    <a:pt x="731" y="305"/>
                  </a:lnTo>
                  <a:lnTo>
                    <a:pt x="742" y="298"/>
                  </a:lnTo>
                  <a:lnTo>
                    <a:pt x="694" y="0"/>
                  </a:lnTo>
                  <a:lnTo>
                    <a:pt x="662" y="25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72" name="Freeform 53">
              <a:extLst>
                <a:ext uri="{FF2B5EF4-FFF2-40B4-BE49-F238E27FC236}">
                  <a16:creationId xmlns:a16="http://schemas.microsoft.com/office/drawing/2014/main" id="{9F034BAF-F700-4D7B-9AEC-9AF1D2A0A846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5163" y="1773238"/>
              <a:ext cx="290512" cy="500062"/>
            </a:xfrm>
            <a:custGeom>
              <a:avLst/>
              <a:gdLst/>
              <a:ahLst/>
              <a:cxnLst>
                <a:cxn ang="0">
                  <a:pos x="30" y="920"/>
                </a:cxn>
                <a:cxn ang="0">
                  <a:pos x="87" y="899"/>
                </a:cxn>
                <a:cxn ang="0">
                  <a:pos x="130" y="899"/>
                </a:cxn>
                <a:cxn ang="0">
                  <a:pos x="168" y="928"/>
                </a:cxn>
                <a:cxn ang="0">
                  <a:pos x="179" y="899"/>
                </a:cxn>
                <a:cxn ang="0">
                  <a:pos x="211" y="884"/>
                </a:cxn>
                <a:cxn ang="0">
                  <a:pos x="244" y="900"/>
                </a:cxn>
                <a:cxn ang="0">
                  <a:pos x="268" y="884"/>
                </a:cxn>
                <a:cxn ang="0">
                  <a:pos x="284" y="848"/>
                </a:cxn>
                <a:cxn ang="0">
                  <a:pos x="298" y="830"/>
                </a:cxn>
                <a:cxn ang="0">
                  <a:pos x="321" y="867"/>
                </a:cxn>
                <a:cxn ang="0">
                  <a:pos x="365" y="864"/>
                </a:cxn>
                <a:cxn ang="0">
                  <a:pos x="376" y="825"/>
                </a:cxn>
                <a:cxn ang="0">
                  <a:pos x="408" y="798"/>
                </a:cxn>
                <a:cxn ang="0">
                  <a:pos x="430" y="763"/>
                </a:cxn>
                <a:cxn ang="0">
                  <a:pos x="440" y="723"/>
                </a:cxn>
                <a:cxn ang="0">
                  <a:pos x="444" y="701"/>
                </a:cxn>
                <a:cxn ang="0">
                  <a:pos x="497" y="688"/>
                </a:cxn>
                <a:cxn ang="0">
                  <a:pos x="540" y="676"/>
                </a:cxn>
                <a:cxn ang="0">
                  <a:pos x="543" y="635"/>
                </a:cxn>
                <a:cxn ang="0">
                  <a:pos x="538" y="613"/>
                </a:cxn>
                <a:cxn ang="0">
                  <a:pos x="545" y="590"/>
                </a:cxn>
                <a:cxn ang="0">
                  <a:pos x="481" y="0"/>
                </a:cxn>
                <a:cxn ang="0">
                  <a:pos x="144" y="27"/>
                </a:cxn>
                <a:cxn ang="0">
                  <a:pos x="83" y="68"/>
                </a:cxn>
                <a:cxn ang="0">
                  <a:pos x="44" y="68"/>
                </a:cxn>
                <a:cxn ang="0">
                  <a:pos x="58" y="583"/>
                </a:cxn>
                <a:cxn ang="0">
                  <a:pos x="58" y="624"/>
                </a:cxn>
                <a:cxn ang="0">
                  <a:pos x="82" y="683"/>
                </a:cxn>
                <a:cxn ang="0">
                  <a:pos x="85" y="735"/>
                </a:cxn>
                <a:cxn ang="0">
                  <a:pos x="62" y="773"/>
                </a:cxn>
                <a:cxn ang="0">
                  <a:pos x="46" y="809"/>
                </a:cxn>
                <a:cxn ang="0">
                  <a:pos x="21" y="859"/>
                </a:cxn>
                <a:cxn ang="0">
                  <a:pos x="0" y="887"/>
                </a:cxn>
                <a:cxn ang="0">
                  <a:pos x="8" y="941"/>
                </a:cxn>
                <a:cxn ang="0">
                  <a:pos x="10" y="945"/>
                </a:cxn>
              </a:cxnLst>
              <a:rect l="0" t="0" r="r" b="b"/>
              <a:pathLst>
                <a:path w="549" h="945">
                  <a:moveTo>
                    <a:pt x="26" y="945"/>
                  </a:moveTo>
                  <a:lnTo>
                    <a:pt x="30" y="920"/>
                  </a:lnTo>
                  <a:lnTo>
                    <a:pt x="72" y="917"/>
                  </a:lnTo>
                  <a:lnTo>
                    <a:pt x="87" y="899"/>
                  </a:lnTo>
                  <a:lnTo>
                    <a:pt x="105" y="899"/>
                  </a:lnTo>
                  <a:lnTo>
                    <a:pt x="130" y="899"/>
                  </a:lnTo>
                  <a:lnTo>
                    <a:pt x="151" y="912"/>
                  </a:lnTo>
                  <a:lnTo>
                    <a:pt x="168" y="928"/>
                  </a:lnTo>
                  <a:lnTo>
                    <a:pt x="179" y="921"/>
                  </a:lnTo>
                  <a:lnTo>
                    <a:pt x="179" y="899"/>
                  </a:lnTo>
                  <a:lnTo>
                    <a:pt x="197" y="895"/>
                  </a:lnTo>
                  <a:lnTo>
                    <a:pt x="211" y="884"/>
                  </a:lnTo>
                  <a:lnTo>
                    <a:pt x="229" y="884"/>
                  </a:lnTo>
                  <a:lnTo>
                    <a:pt x="244" y="900"/>
                  </a:lnTo>
                  <a:lnTo>
                    <a:pt x="264" y="903"/>
                  </a:lnTo>
                  <a:lnTo>
                    <a:pt x="268" y="884"/>
                  </a:lnTo>
                  <a:lnTo>
                    <a:pt x="273" y="867"/>
                  </a:lnTo>
                  <a:lnTo>
                    <a:pt x="284" y="848"/>
                  </a:lnTo>
                  <a:lnTo>
                    <a:pt x="290" y="830"/>
                  </a:lnTo>
                  <a:lnTo>
                    <a:pt x="298" y="830"/>
                  </a:lnTo>
                  <a:lnTo>
                    <a:pt x="308" y="848"/>
                  </a:lnTo>
                  <a:lnTo>
                    <a:pt x="321" y="867"/>
                  </a:lnTo>
                  <a:lnTo>
                    <a:pt x="332" y="869"/>
                  </a:lnTo>
                  <a:lnTo>
                    <a:pt x="365" y="864"/>
                  </a:lnTo>
                  <a:lnTo>
                    <a:pt x="373" y="845"/>
                  </a:lnTo>
                  <a:lnTo>
                    <a:pt x="376" y="825"/>
                  </a:lnTo>
                  <a:lnTo>
                    <a:pt x="391" y="802"/>
                  </a:lnTo>
                  <a:lnTo>
                    <a:pt x="408" y="798"/>
                  </a:lnTo>
                  <a:lnTo>
                    <a:pt x="418" y="785"/>
                  </a:lnTo>
                  <a:lnTo>
                    <a:pt x="430" y="763"/>
                  </a:lnTo>
                  <a:lnTo>
                    <a:pt x="440" y="744"/>
                  </a:lnTo>
                  <a:lnTo>
                    <a:pt x="440" y="723"/>
                  </a:lnTo>
                  <a:lnTo>
                    <a:pt x="444" y="712"/>
                  </a:lnTo>
                  <a:lnTo>
                    <a:pt x="444" y="701"/>
                  </a:lnTo>
                  <a:lnTo>
                    <a:pt x="447" y="694"/>
                  </a:lnTo>
                  <a:lnTo>
                    <a:pt x="497" y="688"/>
                  </a:lnTo>
                  <a:lnTo>
                    <a:pt x="516" y="676"/>
                  </a:lnTo>
                  <a:lnTo>
                    <a:pt x="540" y="676"/>
                  </a:lnTo>
                  <a:lnTo>
                    <a:pt x="549" y="667"/>
                  </a:lnTo>
                  <a:lnTo>
                    <a:pt x="543" y="635"/>
                  </a:lnTo>
                  <a:lnTo>
                    <a:pt x="549" y="626"/>
                  </a:lnTo>
                  <a:lnTo>
                    <a:pt x="538" y="613"/>
                  </a:lnTo>
                  <a:lnTo>
                    <a:pt x="530" y="595"/>
                  </a:lnTo>
                  <a:lnTo>
                    <a:pt x="545" y="590"/>
                  </a:lnTo>
                  <a:lnTo>
                    <a:pt x="487" y="11"/>
                  </a:lnTo>
                  <a:lnTo>
                    <a:pt x="481" y="0"/>
                  </a:lnTo>
                  <a:lnTo>
                    <a:pt x="150" y="22"/>
                  </a:lnTo>
                  <a:lnTo>
                    <a:pt x="144" y="27"/>
                  </a:lnTo>
                  <a:lnTo>
                    <a:pt x="110" y="51"/>
                  </a:lnTo>
                  <a:lnTo>
                    <a:pt x="83" y="68"/>
                  </a:lnTo>
                  <a:lnTo>
                    <a:pt x="69" y="76"/>
                  </a:lnTo>
                  <a:lnTo>
                    <a:pt x="44" y="68"/>
                  </a:lnTo>
                  <a:lnTo>
                    <a:pt x="64" y="569"/>
                  </a:lnTo>
                  <a:lnTo>
                    <a:pt x="58" y="583"/>
                  </a:lnTo>
                  <a:lnTo>
                    <a:pt x="55" y="601"/>
                  </a:lnTo>
                  <a:lnTo>
                    <a:pt x="58" y="624"/>
                  </a:lnTo>
                  <a:lnTo>
                    <a:pt x="62" y="646"/>
                  </a:lnTo>
                  <a:lnTo>
                    <a:pt x="82" y="683"/>
                  </a:lnTo>
                  <a:lnTo>
                    <a:pt x="90" y="719"/>
                  </a:lnTo>
                  <a:lnTo>
                    <a:pt x="85" y="735"/>
                  </a:lnTo>
                  <a:lnTo>
                    <a:pt x="72" y="751"/>
                  </a:lnTo>
                  <a:lnTo>
                    <a:pt x="62" y="773"/>
                  </a:lnTo>
                  <a:lnTo>
                    <a:pt x="58" y="798"/>
                  </a:lnTo>
                  <a:lnTo>
                    <a:pt x="46" y="809"/>
                  </a:lnTo>
                  <a:lnTo>
                    <a:pt x="24" y="828"/>
                  </a:lnTo>
                  <a:lnTo>
                    <a:pt x="21" y="859"/>
                  </a:lnTo>
                  <a:lnTo>
                    <a:pt x="11" y="869"/>
                  </a:lnTo>
                  <a:lnTo>
                    <a:pt x="0" y="887"/>
                  </a:lnTo>
                  <a:lnTo>
                    <a:pt x="4" y="916"/>
                  </a:lnTo>
                  <a:lnTo>
                    <a:pt x="8" y="941"/>
                  </a:lnTo>
                  <a:lnTo>
                    <a:pt x="10" y="945"/>
                  </a:lnTo>
                  <a:lnTo>
                    <a:pt x="10" y="945"/>
                  </a:lnTo>
                  <a:lnTo>
                    <a:pt x="26" y="945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73" name="Freeform 54">
              <a:extLst>
                <a:ext uri="{FF2B5EF4-FFF2-40B4-BE49-F238E27FC236}">
                  <a16:creationId xmlns:a16="http://schemas.microsoft.com/office/drawing/2014/main" id="{56CBC983-2675-4BFA-B590-A7B59E96E512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8138" y="1708150"/>
              <a:ext cx="374650" cy="658812"/>
            </a:xfrm>
            <a:custGeom>
              <a:avLst/>
              <a:gdLst/>
              <a:ahLst/>
              <a:cxnLst>
                <a:cxn ang="0">
                  <a:pos x="481" y="1198"/>
                </a:cxn>
                <a:cxn ang="0">
                  <a:pos x="530" y="1221"/>
                </a:cxn>
                <a:cxn ang="0">
                  <a:pos x="562" y="1221"/>
                </a:cxn>
                <a:cxn ang="0">
                  <a:pos x="563" y="1189"/>
                </a:cxn>
                <a:cxn ang="0">
                  <a:pos x="574" y="1152"/>
                </a:cxn>
                <a:cxn ang="0">
                  <a:pos x="624" y="1131"/>
                </a:cxn>
                <a:cxn ang="0">
                  <a:pos x="613" y="1105"/>
                </a:cxn>
                <a:cxn ang="0">
                  <a:pos x="614" y="1076"/>
                </a:cxn>
                <a:cxn ang="0">
                  <a:pos x="630" y="1066"/>
                </a:cxn>
                <a:cxn ang="0">
                  <a:pos x="624" y="1037"/>
                </a:cxn>
                <a:cxn ang="0">
                  <a:pos x="631" y="990"/>
                </a:cxn>
                <a:cxn ang="0">
                  <a:pos x="644" y="949"/>
                </a:cxn>
                <a:cxn ang="0">
                  <a:pos x="678" y="919"/>
                </a:cxn>
                <a:cxn ang="0">
                  <a:pos x="692" y="872"/>
                </a:cxn>
                <a:cxn ang="0">
                  <a:pos x="710" y="840"/>
                </a:cxn>
                <a:cxn ang="0">
                  <a:pos x="682" y="767"/>
                </a:cxn>
                <a:cxn ang="0">
                  <a:pos x="675" y="722"/>
                </a:cxn>
                <a:cxn ang="0">
                  <a:pos x="684" y="690"/>
                </a:cxn>
                <a:cxn ang="0">
                  <a:pos x="667" y="189"/>
                </a:cxn>
                <a:cxn ang="0">
                  <a:pos x="637" y="143"/>
                </a:cxn>
                <a:cxn ang="0">
                  <a:pos x="620" y="94"/>
                </a:cxn>
                <a:cxn ang="0">
                  <a:pos x="589" y="18"/>
                </a:cxn>
                <a:cxn ang="0">
                  <a:pos x="127" y="26"/>
                </a:cxn>
                <a:cxn ang="0">
                  <a:pos x="120" y="18"/>
                </a:cxn>
                <a:cxn ang="0">
                  <a:pos x="113" y="46"/>
                </a:cxn>
                <a:cxn ang="0">
                  <a:pos x="154" y="80"/>
                </a:cxn>
                <a:cxn ang="0">
                  <a:pos x="206" y="130"/>
                </a:cxn>
                <a:cxn ang="0">
                  <a:pos x="201" y="176"/>
                </a:cxn>
                <a:cxn ang="0">
                  <a:pos x="172" y="237"/>
                </a:cxn>
                <a:cxn ang="0">
                  <a:pos x="145" y="259"/>
                </a:cxn>
                <a:cxn ang="0">
                  <a:pos x="84" y="273"/>
                </a:cxn>
                <a:cxn ang="0">
                  <a:pos x="62" y="302"/>
                </a:cxn>
                <a:cxn ang="0">
                  <a:pos x="84" y="357"/>
                </a:cxn>
                <a:cxn ang="0">
                  <a:pos x="73" y="387"/>
                </a:cxn>
                <a:cxn ang="0">
                  <a:pos x="59" y="422"/>
                </a:cxn>
                <a:cxn ang="0">
                  <a:pos x="12" y="473"/>
                </a:cxn>
                <a:cxn ang="0">
                  <a:pos x="0" y="523"/>
                </a:cxn>
                <a:cxn ang="0">
                  <a:pos x="0" y="626"/>
                </a:cxn>
                <a:cxn ang="0">
                  <a:pos x="113" y="749"/>
                </a:cxn>
                <a:cxn ang="0">
                  <a:pos x="140" y="823"/>
                </a:cxn>
                <a:cxn ang="0">
                  <a:pos x="172" y="834"/>
                </a:cxn>
                <a:cxn ang="0">
                  <a:pos x="213" y="823"/>
                </a:cxn>
                <a:cxn ang="0">
                  <a:pos x="244" y="859"/>
                </a:cxn>
                <a:cxn ang="0">
                  <a:pos x="226" y="917"/>
                </a:cxn>
                <a:cxn ang="0">
                  <a:pos x="213" y="966"/>
                </a:cxn>
                <a:cxn ang="0">
                  <a:pos x="242" y="1021"/>
                </a:cxn>
                <a:cxn ang="0">
                  <a:pos x="292" y="1039"/>
                </a:cxn>
                <a:cxn ang="0">
                  <a:pos x="369" y="1101"/>
                </a:cxn>
                <a:cxn ang="0">
                  <a:pos x="385" y="1177"/>
                </a:cxn>
                <a:cxn ang="0">
                  <a:pos x="405" y="1221"/>
                </a:cxn>
                <a:cxn ang="0">
                  <a:pos x="417" y="1221"/>
                </a:cxn>
                <a:cxn ang="0">
                  <a:pos x="455" y="1213"/>
                </a:cxn>
              </a:cxnLst>
              <a:rect l="0" t="0" r="r" b="b"/>
              <a:pathLst>
                <a:path w="710" h="1243">
                  <a:moveTo>
                    <a:pt x="471" y="1202"/>
                  </a:moveTo>
                  <a:lnTo>
                    <a:pt x="481" y="1198"/>
                  </a:lnTo>
                  <a:lnTo>
                    <a:pt x="506" y="1206"/>
                  </a:lnTo>
                  <a:lnTo>
                    <a:pt x="530" y="1221"/>
                  </a:lnTo>
                  <a:lnTo>
                    <a:pt x="544" y="1221"/>
                  </a:lnTo>
                  <a:lnTo>
                    <a:pt x="562" y="1221"/>
                  </a:lnTo>
                  <a:lnTo>
                    <a:pt x="570" y="1214"/>
                  </a:lnTo>
                  <a:lnTo>
                    <a:pt x="563" y="1189"/>
                  </a:lnTo>
                  <a:lnTo>
                    <a:pt x="560" y="1166"/>
                  </a:lnTo>
                  <a:lnTo>
                    <a:pt x="574" y="1152"/>
                  </a:lnTo>
                  <a:lnTo>
                    <a:pt x="607" y="1139"/>
                  </a:lnTo>
                  <a:lnTo>
                    <a:pt x="624" y="1131"/>
                  </a:lnTo>
                  <a:lnTo>
                    <a:pt x="619" y="1117"/>
                  </a:lnTo>
                  <a:lnTo>
                    <a:pt x="613" y="1105"/>
                  </a:lnTo>
                  <a:lnTo>
                    <a:pt x="610" y="1092"/>
                  </a:lnTo>
                  <a:lnTo>
                    <a:pt x="614" y="1076"/>
                  </a:lnTo>
                  <a:lnTo>
                    <a:pt x="630" y="1066"/>
                  </a:lnTo>
                  <a:lnTo>
                    <a:pt x="630" y="1066"/>
                  </a:lnTo>
                  <a:lnTo>
                    <a:pt x="628" y="1062"/>
                  </a:lnTo>
                  <a:lnTo>
                    <a:pt x="624" y="1037"/>
                  </a:lnTo>
                  <a:lnTo>
                    <a:pt x="620" y="1008"/>
                  </a:lnTo>
                  <a:lnTo>
                    <a:pt x="631" y="990"/>
                  </a:lnTo>
                  <a:lnTo>
                    <a:pt x="641" y="980"/>
                  </a:lnTo>
                  <a:lnTo>
                    <a:pt x="644" y="949"/>
                  </a:lnTo>
                  <a:lnTo>
                    <a:pt x="666" y="930"/>
                  </a:lnTo>
                  <a:lnTo>
                    <a:pt x="678" y="919"/>
                  </a:lnTo>
                  <a:lnTo>
                    <a:pt x="682" y="894"/>
                  </a:lnTo>
                  <a:lnTo>
                    <a:pt x="692" y="872"/>
                  </a:lnTo>
                  <a:lnTo>
                    <a:pt x="705" y="856"/>
                  </a:lnTo>
                  <a:lnTo>
                    <a:pt x="710" y="840"/>
                  </a:lnTo>
                  <a:lnTo>
                    <a:pt x="702" y="804"/>
                  </a:lnTo>
                  <a:lnTo>
                    <a:pt x="682" y="767"/>
                  </a:lnTo>
                  <a:lnTo>
                    <a:pt x="678" y="745"/>
                  </a:lnTo>
                  <a:lnTo>
                    <a:pt x="675" y="722"/>
                  </a:lnTo>
                  <a:lnTo>
                    <a:pt x="678" y="704"/>
                  </a:lnTo>
                  <a:lnTo>
                    <a:pt x="684" y="690"/>
                  </a:lnTo>
                  <a:lnTo>
                    <a:pt x="664" y="189"/>
                  </a:lnTo>
                  <a:lnTo>
                    <a:pt x="667" y="189"/>
                  </a:lnTo>
                  <a:lnTo>
                    <a:pt x="650" y="172"/>
                  </a:lnTo>
                  <a:lnTo>
                    <a:pt x="637" y="143"/>
                  </a:lnTo>
                  <a:lnTo>
                    <a:pt x="628" y="129"/>
                  </a:lnTo>
                  <a:lnTo>
                    <a:pt x="620" y="94"/>
                  </a:lnTo>
                  <a:lnTo>
                    <a:pt x="599" y="75"/>
                  </a:lnTo>
                  <a:lnTo>
                    <a:pt x="589" y="18"/>
                  </a:lnTo>
                  <a:lnTo>
                    <a:pt x="584" y="0"/>
                  </a:lnTo>
                  <a:lnTo>
                    <a:pt x="127" y="26"/>
                  </a:lnTo>
                  <a:lnTo>
                    <a:pt x="120" y="18"/>
                  </a:lnTo>
                  <a:lnTo>
                    <a:pt x="120" y="18"/>
                  </a:lnTo>
                  <a:lnTo>
                    <a:pt x="113" y="33"/>
                  </a:lnTo>
                  <a:lnTo>
                    <a:pt x="113" y="46"/>
                  </a:lnTo>
                  <a:lnTo>
                    <a:pt x="133" y="61"/>
                  </a:lnTo>
                  <a:lnTo>
                    <a:pt x="154" y="80"/>
                  </a:lnTo>
                  <a:lnTo>
                    <a:pt x="181" y="103"/>
                  </a:lnTo>
                  <a:lnTo>
                    <a:pt x="206" y="130"/>
                  </a:lnTo>
                  <a:lnTo>
                    <a:pt x="206" y="143"/>
                  </a:lnTo>
                  <a:lnTo>
                    <a:pt x="201" y="176"/>
                  </a:lnTo>
                  <a:lnTo>
                    <a:pt x="183" y="196"/>
                  </a:lnTo>
                  <a:lnTo>
                    <a:pt x="172" y="237"/>
                  </a:lnTo>
                  <a:lnTo>
                    <a:pt x="155" y="251"/>
                  </a:lnTo>
                  <a:lnTo>
                    <a:pt x="145" y="259"/>
                  </a:lnTo>
                  <a:lnTo>
                    <a:pt x="113" y="273"/>
                  </a:lnTo>
                  <a:lnTo>
                    <a:pt x="84" y="273"/>
                  </a:lnTo>
                  <a:lnTo>
                    <a:pt x="63" y="283"/>
                  </a:lnTo>
                  <a:lnTo>
                    <a:pt x="62" y="302"/>
                  </a:lnTo>
                  <a:lnTo>
                    <a:pt x="62" y="321"/>
                  </a:lnTo>
                  <a:lnTo>
                    <a:pt x="84" y="357"/>
                  </a:lnTo>
                  <a:lnTo>
                    <a:pt x="91" y="372"/>
                  </a:lnTo>
                  <a:lnTo>
                    <a:pt x="73" y="387"/>
                  </a:lnTo>
                  <a:lnTo>
                    <a:pt x="68" y="422"/>
                  </a:lnTo>
                  <a:lnTo>
                    <a:pt x="59" y="422"/>
                  </a:lnTo>
                  <a:lnTo>
                    <a:pt x="43" y="443"/>
                  </a:lnTo>
                  <a:lnTo>
                    <a:pt x="12" y="473"/>
                  </a:lnTo>
                  <a:lnTo>
                    <a:pt x="16" y="509"/>
                  </a:lnTo>
                  <a:lnTo>
                    <a:pt x="0" y="523"/>
                  </a:lnTo>
                  <a:lnTo>
                    <a:pt x="0" y="575"/>
                  </a:lnTo>
                  <a:lnTo>
                    <a:pt x="0" y="626"/>
                  </a:lnTo>
                  <a:lnTo>
                    <a:pt x="29" y="680"/>
                  </a:lnTo>
                  <a:lnTo>
                    <a:pt x="113" y="749"/>
                  </a:lnTo>
                  <a:lnTo>
                    <a:pt x="140" y="780"/>
                  </a:lnTo>
                  <a:lnTo>
                    <a:pt x="140" y="823"/>
                  </a:lnTo>
                  <a:lnTo>
                    <a:pt x="159" y="849"/>
                  </a:lnTo>
                  <a:lnTo>
                    <a:pt x="172" y="834"/>
                  </a:lnTo>
                  <a:lnTo>
                    <a:pt x="183" y="823"/>
                  </a:lnTo>
                  <a:lnTo>
                    <a:pt x="213" y="823"/>
                  </a:lnTo>
                  <a:lnTo>
                    <a:pt x="231" y="841"/>
                  </a:lnTo>
                  <a:lnTo>
                    <a:pt x="244" y="859"/>
                  </a:lnTo>
                  <a:lnTo>
                    <a:pt x="231" y="892"/>
                  </a:lnTo>
                  <a:lnTo>
                    <a:pt x="226" y="917"/>
                  </a:lnTo>
                  <a:lnTo>
                    <a:pt x="220" y="937"/>
                  </a:lnTo>
                  <a:lnTo>
                    <a:pt x="213" y="966"/>
                  </a:lnTo>
                  <a:lnTo>
                    <a:pt x="213" y="992"/>
                  </a:lnTo>
                  <a:lnTo>
                    <a:pt x="242" y="1021"/>
                  </a:lnTo>
                  <a:lnTo>
                    <a:pt x="277" y="1046"/>
                  </a:lnTo>
                  <a:lnTo>
                    <a:pt x="292" y="1039"/>
                  </a:lnTo>
                  <a:lnTo>
                    <a:pt x="351" y="1078"/>
                  </a:lnTo>
                  <a:lnTo>
                    <a:pt x="369" y="1101"/>
                  </a:lnTo>
                  <a:lnTo>
                    <a:pt x="387" y="1149"/>
                  </a:lnTo>
                  <a:lnTo>
                    <a:pt x="385" y="1177"/>
                  </a:lnTo>
                  <a:lnTo>
                    <a:pt x="377" y="1195"/>
                  </a:lnTo>
                  <a:lnTo>
                    <a:pt x="405" y="1221"/>
                  </a:lnTo>
                  <a:lnTo>
                    <a:pt x="405" y="1243"/>
                  </a:lnTo>
                  <a:lnTo>
                    <a:pt x="417" y="1221"/>
                  </a:lnTo>
                  <a:lnTo>
                    <a:pt x="442" y="1221"/>
                  </a:lnTo>
                  <a:lnTo>
                    <a:pt x="455" y="1213"/>
                  </a:lnTo>
                  <a:lnTo>
                    <a:pt x="471" y="1202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74" name="Freeform 55">
              <a:extLst>
                <a:ext uri="{FF2B5EF4-FFF2-40B4-BE49-F238E27FC236}">
                  <a16:creationId xmlns:a16="http://schemas.microsoft.com/office/drawing/2014/main" id="{7EEBB8ED-D8ED-4B4D-9370-C641FCC95C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7763" y="1563688"/>
              <a:ext cx="568325" cy="419100"/>
            </a:xfrm>
            <a:custGeom>
              <a:avLst/>
              <a:gdLst/>
              <a:ahLst/>
              <a:cxnLst>
                <a:cxn ang="0">
                  <a:pos x="911" y="717"/>
                </a:cxn>
                <a:cxn ang="0">
                  <a:pos x="936" y="696"/>
                </a:cxn>
                <a:cxn ang="0">
                  <a:pos x="959" y="646"/>
                </a:cxn>
                <a:cxn ang="0">
                  <a:pos x="930" y="595"/>
                </a:cxn>
                <a:cxn ang="0">
                  <a:pos x="931" y="557"/>
                </a:cxn>
                <a:cxn ang="0">
                  <a:pos x="981" y="547"/>
                </a:cxn>
                <a:cxn ang="0">
                  <a:pos x="1023" y="525"/>
                </a:cxn>
                <a:cxn ang="0">
                  <a:pos x="1051" y="470"/>
                </a:cxn>
                <a:cxn ang="0">
                  <a:pos x="1074" y="417"/>
                </a:cxn>
                <a:cxn ang="0">
                  <a:pos x="1049" y="377"/>
                </a:cxn>
                <a:cxn ang="0">
                  <a:pos x="1001" y="335"/>
                </a:cxn>
                <a:cxn ang="0">
                  <a:pos x="981" y="307"/>
                </a:cxn>
                <a:cxn ang="0">
                  <a:pos x="995" y="300"/>
                </a:cxn>
                <a:cxn ang="0">
                  <a:pos x="981" y="284"/>
                </a:cxn>
                <a:cxn ang="0">
                  <a:pos x="966" y="274"/>
                </a:cxn>
                <a:cxn ang="0">
                  <a:pos x="961" y="271"/>
                </a:cxn>
                <a:cxn ang="0">
                  <a:pos x="947" y="264"/>
                </a:cxn>
                <a:cxn ang="0">
                  <a:pos x="913" y="256"/>
                </a:cxn>
                <a:cxn ang="0">
                  <a:pos x="904" y="207"/>
                </a:cxn>
                <a:cxn ang="0">
                  <a:pos x="904" y="164"/>
                </a:cxn>
                <a:cxn ang="0">
                  <a:pos x="893" y="116"/>
                </a:cxn>
                <a:cxn ang="0">
                  <a:pos x="32" y="102"/>
                </a:cxn>
                <a:cxn ang="0">
                  <a:pos x="36" y="0"/>
                </a:cxn>
                <a:cxn ang="0">
                  <a:pos x="17" y="105"/>
                </a:cxn>
                <a:cxn ang="0">
                  <a:pos x="13" y="142"/>
                </a:cxn>
                <a:cxn ang="0">
                  <a:pos x="32" y="171"/>
                </a:cxn>
                <a:cxn ang="0">
                  <a:pos x="23" y="193"/>
                </a:cxn>
                <a:cxn ang="0">
                  <a:pos x="20" y="242"/>
                </a:cxn>
                <a:cxn ang="0">
                  <a:pos x="0" y="260"/>
                </a:cxn>
                <a:cxn ang="0">
                  <a:pos x="20" y="288"/>
                </a:cxn>
                <a:cxn ang="0">
                  <a:pos x="20" y="320"/>
                </a:cxn>
                <a:cxn ang="0">
                  <a:pos x="27" y="328"/>
                </a:cxn>
                <a:cxn ang="0">
                  <a:pos x="54" y="397"/>
                </a:cxn>
                <a:cxn ang="0">
                  <a:pos x="75" y="446"/>
                </a:cxn>
                <a:cxn ang="0">
                  <a:pos x="86" y="474"/>
                </a:cxn>
                <a:cxn ang="0">
                  <a:pos x="93" y="486"/>
                </a:cxn>
                <a:cxn ang="0">
                  <a:pos x="85" y="506"/>
                </a:cxn>
                <a:cxn ang="0">
                  <a:pos x="93" y="540"/>
                </a:cxn>
                <a:cxn ang="0">
                  <a:pos x="114" y="550"/>
                </a:cxn>
                <a:cxn ang="0">
                  <a:pos x="121" y="626"/>
                </a:cxn>
                <a:cxn ang="0">
                  <a:pos x="125" y="660"/>
                </a:cxn>
                <a:cxn ang="0">
                  <a:pos x="132" y="718"/>
                </a:cxn>
                <a:cxn ang="0">
                  <a:pos x="139" y="753"/>
                </a:cxn>
                <a:cxn ang="0">
                  <a:pos x="873" y="793"/>
                </a:cxn>
                <a:cxn ang="0">
                  <a:pos x="880" y="747"/>
                </a:cxn>
              </a:cxnLst>
              <a:rect l="0" t="0" r="r" b="b"/>
              <a:pathLst>
                <a:path w="1074" h="793">
                  <a:moveTo>
                    <a:pt x="880" y="747"/>
                  </a:moveTo>
                  <a:lnTo>
                    <a:pt x="911" y="717"/>
                  </a:lnTo>
                  <a:lnTo>
                    <a:pt x="927" y="696"/>
                  </a:lnTo>
                  <a:lnTo>
                    <a:pt x="936" y="696"/>
                  </a:lnTo>
                  <a:lnTo>
                    <a:pt x="941" y="661"/>
                  </a:lnTo>
                  <a:lnTo>
                    <a:pt x="959" y="646"/>
                  </a:lnTo>
                  <a:lnTo>
                    <a:pt x="952" y="631"/>
                  </a:lnTo>
                  <a:lnTo>
                    <a:pt x="930" y="595"/>
                  </a:lnTo>
                  <a:lnTo>
                    <a:pt x="930" y="576"/>
                  </a:lnTo>
                  <a:lnTo>
                    <a:pt x="931" y="557"/>
                  </a:lnTo>
                  <a:lnTo>
                    <a:pt x="952" y="547"/>
                  </a:lnTo>
                  <a:lnTo>
                    <a:pt x="981" y="547"/>
                  </a:lnTo>
                  <a:lnTo>
                    <a:pt x="1013" y="533"/>
                  </a:lnTo>
                  <a:lnTo>
                    <a:pt x="1023" y="525"/>
                  </a:lnTo>
                  <a:lnTo>
                    <a:pt x="1040" y="511"/>
                  </a:lnTo>
                  <a:lnTo>
                    <a:pt x="1051" y="470"/>
                  </a:lnTo>
                  <a:lnTo>
                    <a:pt x="1069" y="450"/>
                  </a:lnTo>
                  <a:lnTo>
                    <a:pt x="1074" y="417"/>
                  </a:lnTo>
                  <a:lnTo>
                    <a:pt x="1074" y="404"/>
                  </a:lnTo>
                  <a:lnTo>
                    <a:pt x="1049" y="377"/>
                  </a:lnTo>
                  <a:lnTo>
                    <a:pt x="1022" y="354"/>
                  </a:lnTo>
                  <a:lnTo>
                    <a:pt x="1001" y="335"/>
                  </a:lnTo>
                  <a:lnTo>
                    <a:pt x="981" y="320"/>
                  </a:lnTo>
                  <a:lnTo>
                    <a:pt x="981" y="307"/>
                  </a:lnTo>
                  <a:lnTo>
                    <a:pt x="988" y="292"/>
                  </a:lnTo>
                  <a:lnTo>
                    <a:pt x="995" y="300"/>
                  </a:lnTo>
                  <a:lnTo>
                    <a:pt x="981" y="284"/>
                  </a:lnTo>
                  <a:lnTo>
                    <a:pt x="981" y="284"/>
                  </a:lnTo>
                  <a:lnTo>
                    <a:pt x="973" y="278"/>
                  </a:lnTo>
                  <a:lnTo>
                    <a:pt x="966" y="274"/>
                  </a:lnTo>
                  <a:lnTo>
                    <a:pt x="961" y="271"/>
                  </a:lnTo>
                  <a:lnTo>
                    <a:pt x="961" y="271"/>
                  </a:lnTo>
                  <a:lnTo>
                    <a:pt x="955" y="270"/>
                  </a:lnTo>
                  <a:lnTo>
                    <a:pt x="947" y="264"/>
                  </a:lnTo>
                  <a:lnTo>
                    <a:pt x="937" y="256"/>
                  </a:lnTo>
                  <a:lnTo>
                    <a:pt x="913" y="256"/>
                  </a:lnTo>
                  <a:lnTo>
                    <a:pt x="913" y="235"/>
                  </a:lnTo>
                  <a:lnTo>
                    <a:pt x="904" y="207"/>
                  </a:lnTo>
                  <a:lnTo>
                    <a:pt x="904" y="181"/>
                  </a:lnTo>
                  <a:lnTo>
                    <a:pt x="904" y="164"/>
                  </a:lnTo>
                  <a:lnTo>
                    <a:pt x="904" y="132"/>
                  </a:lnTo>
                  <a:lnTo>
                    <a:pt x="893" y="116"/>
                  </a:lnTo>
                  <a:lnTo>
                    <a:pt x="882" y="85"/>
                  </a:lnTo>
                  <a:lnTo>
                    <a:pt x="32" y="10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2" y="105"/>
                  </a:lnTo>
                  <a:lnTo>
                    <a:pt x="17" y="105"/>
                  </a:lnTo>
                  <a:lnTo>
                    <a:pt x="17" y="118"/>
                  </a:lnTo>
                  <a:lnTo>
                    <a:pt x="13" y="142"/>
                  </a:lnTo>
                  <a:lnTo>
                    <a:pt x="21" y="148"/>
                  </a:lnTo>
                  <a:lnTo>
                    <a:pt x="32" y="171"/>
                  </a:lnTo>
                  <a:lnTo>
                    <a:pt x="32" y="189"/>
                  </a:lnTo>
                  <a:lnTo>
                    <a:pt x="23" y="193"/>
                  </a:lnTo>
                  <a:lnTo>
                    <a:pt x="20" y="210"/>
                  </a:lnTo>
                  <a:lnTo>
                    <a:pt x="20" y="242"/>
                  </a:lnTo>
                  <a:lnTo>
                    <a:pt x="7" y="246"/>
                  </a:lnTo>
                  <a:lnTo>
                    <a:pt x="0" y="260"/>
                  </a:lnTo>
                  <a:lnTo>
                    <a:pt x="0" y="275"/>
                  </a:lnTo>
                  <a:lnTo>
                    <a:pt x="20" y="288"/>
                  </a:lnTo>
                  <a:lnTo>
                    <a:pt x="20" y="309"/>
                  </a:lnTo>
                  <a:lnTo>
                    <a:pt x="20" y="320"/>
                  </a:lnTo>
                  <a:lnTo>
                    <a:pt x="13" y="311"/>
                  </a:lnTo>
                  <a:lnTo>
                    <a:pt x="27" y="328"/>
                  </a:lnTo>
                  <a:lnTo>
                    <a:pt x="42" y="370"/>
                  </a:lnTo>
                  <a:lnTo>
                    <a:pt x="54" y="397"/>
                  </a:lnTo>
                  <a:lnTo>
                    <a:pt x="66" y="425"/>
                  </a:lnTo>
                  <a:lnTo>
                    <a:pt x="75" y="446"/>
                  </a:lnTo>
                  <a:lnTo>
                    <a:pt x="82" y="460"/>
                  </a:lnTo>
                  <a:lnTo>
                    <a:pt x="86" y="474"/>
                  </a:lnTo>
                  <a:lnTo>
                    <a:pt x="93" y="479"/>
                  </a:lnTo>
                  <a:lnTo>
                    <a:pt x="93" y="486"/>
                  </a:lnTo>
                  <a:lnTo>
                    <a:pt x="81" y="489"/>
                  </a:lnTo>
                  <a:lnTo>
                    <a:pt x="85" y="506"/>
                  </a:lnTo>
                  <a:lnTo>
                    <a:pt x="89" y="528"/>
                  </a:lnTo>
                  <a:lnTo>
                    <a:pt x="93" y="540"/>
                  </a:lnTo>
                  <a:lnTo>
                    <a:pt x="102" y="540"/>
                  </a:lnTo>
                  <a:lnTo>
                    <a:pt x="114" y="550"/>
                  </a:lnTo>
                  <a:lnTo>
                    <a:pt x="121" y="581"/>
                  </a:lnTo>
                  <a:lnTo>
                    <a:pt x="121" y="626"/>
                  </a:lnTo>
                  <a:lnTo>
                    <a:pt x="118" y="644"/>
                  </a:lnTo>
                  <a:lnTo>
                    <a:pt x="125" y="660"/>
                  </a:lnTo>
                  <a:lnTo>
                    <a:pt x="132" y="669"/>
                  </a:lnTo>
                  <a:lnTo>
                    <a:pt x="132" y="718"/>
                  </a:lnTo>
                  <a:lnTo>
                    <a:pt x="138" y="750"/>
                  </a:lnTo>
                  <a:lnTo>
                    <a:pt x="139" y="753"/>
                  </a:lnTo>
                  <a:lnTo>
                    <a:pt x="819" y="743"/>
                  </a:lnTo>
                  <a:lnTo>
                    <a:pt x="873" y="793"/>
                  </a:lnTo>
                  <a:lnTo>
                    <a:pt x="884" y="783"/>
                  </a:lnTo>
                  <a:lnTo>
                    <a:pt x="880" y="74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75" name="Freeform 56">
              <a:extLst>
                <a:ext uri="{FF2B5EF4-FFF2-40B4-BE49-F238E27FC236}">
                  <a16:creationId xmlns:a16="http://schemas.microsoft.com/office/drawing/2014/main" id="{3EEA03E9-CB17-4CB9-A2A5-6A1B4F725323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3000" y="2967038"/>
              <a:ext cx="1217612" cy="987425"/>
            </a:xfrm>
            <a:custGeom>
              <a:avLst/>
              <a:gdLst/>
              <a:ahLst/>
              <a:cxnLst>
                <a:cxn ang="0">
                  <a:pos x="1213" y="159"/>
                </a:cxn>
                <a:cxn ang="0">
                  <a:pos x="1074" y="134"/>
                </a:cxn>
                <a:cxn ang="0">
                  <a:pos x="913" y="80"/>
                </a:cxn>
                <a:cxn ang="0">
                  <a:pos x="799" y="58"/>
                </a:cxn>
                <a:cxn ang="0">
                  <a:pos x="644" y="39"/>
                </a:cxn>
                <a:cxn ang="0">
                  <a:pos x="484" y="169"/>
                </a:cxn>
                <a:cxn ang="0">
                  <a:pos x="335" y="208"/>
                </a:cxn>
                <a:cxn ang="0">
                  <a:pos x="396" y="437"/>
                </a:cxn>
                <a:cxn ang="0">
                  <a:pos x="500" y="518"/>
                </a:cxn>
                <a:cxn ang="0">
                  <a:pos x="376" y="551"/>
                </a:cxn>
                <a:cxn ang="0">
                  <a:pos x="280" y="515"/>
                </a:cxn>
                <a:cxn ang="0">
                  <a:pos x="182" y="583"/>
                </a:cxn>
                <a:cxn ang="0">
                  <a:pos x="285" y="722"/>
                </a:cxn>
                <a:cxn ang="0">
                  <a:pos x="447" y="716"/>
                </a:cxn>
                <a:cxn ang="0">
                  <a:pos x="440" y="860"/>
                </a:cxn>
                <a:cxn ang="0">
                  <a:pos x="354" y="883"/>
                </a:cxn>
                <a:cxn ang="0">
                  <a:pos x="232" y="902"/>
                </a:cxn>
                <a:cxn ang="0">
                  <a:pos x="142" y="1064"/>
                </a:cxn>
                <a:cxn ang="0">
                  <a:pos x="233" y="1159"/>
                </a:cxn>
                <a:cxn ang="0">
                  <a:pos x="190" y="1231"/>
                </a:cxn>
                <a:cxn ang="0">
                  <a:pos x="301" y="1227"/>
                </a:cxn>
                <a:cxn ang="0">
                  <a:pos x="339" y="1427"/>
                </a:cxn>
                <a:cxn ang="0">
                  <a:pos x="480" y="1436"/>
                </a:cxn>
                <a:cxn ang="0">
                  <a:pos x="577" y="1449"/>
                </a:cxn>
                <a:cxn ang="0">
                  <a:pos x="457" y="1650"/>
                </a:cxn>
                <a:cxn ang="0">
                  <a:pos x="262" y="1738"/>
                </a:cxn>
                <a:cxn ang="0">
                  <a:pos x="28" y="1812"/>
                </a:cxn>
                <a:cxn ang="0">
                  <a:pos x="168" y="1836"/>
                </a:cxn>
                <a:cxn ang="0">
                  <a:pos x="235" y="1832"/>
                </a:cxn>
                <a:cxn ang="0">
                  <a:pos x="339" y="1786"/>
                </a:cxn>
                <a:cxn ang="0">
                  <a:pos x="498" y="1699"/>
                </a:cxn>
                <a:cxn ang="0">
                  <a:pos x="786" y="1496"/>
                </a:cxn>
                <a:cxn ang="0">
                  <a:pos x="854" y="1343"/>
                </a:cxn>
                <a:cxn ang="0">
                  <a:pos x="945" y="1203"/>
                </a:cxn>
                <a:cxn ang="0">
                  <a:pos x="923" y="1325"/>
                </a:cxn>
                <a:cxn ang="0">
                  <a:pos x="924" y="1422"/>
                </a:cxn>
                <a:cxn ang="0">
                  <a:pos x="1116" y="1314"/>
                </a:cxn>
                <a:cxn ang="0">
                  <a:pos x="1212" y="1199"/>
                </a:cxn>
                <a:cxn ang="0">
                  <a:pos x="1178" y="1328"/>
                </a:cxn>
                <a:cxn ang="0">
                  <a:pos x="1324" y="1295"/>
                </a:cxn>
                <a:cxn ang="0">
                  <a:pos x="1610" y="1318"/>
                </a:cxn>
                <a:cxn ang="0">
                  <a:pos x="1817" y="1468"/>
                </a:cxn>
                <a:cxn ang="0">
                  <a:pos x="1958" y="1602"/>
                </a:cxn>
                <a:cxn ang="0">
                  <a:pos x="2025" y="1510"/>
                </a:cxn>
                <a:cxn ang="0">
                  <a:pos x="2022" y="1567"/>
                </a:cxn>
                <a:cxn ang="0">
                  <a:pos x="2015" y="1607"/>
                </a:cxn>
                <a:cxn ang="0">
                  <a:pos x="2025" y="1651"/>
                </a:cxn>
                <a:cxn ang="0">
                  <a:pos x="2048" y="1628"/>
                </a:cxn>
                <a:cxn ang="0">
                  <a:pos x="2073" y="1711"/>
                </a:cxn>
                <a:cxn ang="0">
                  <a:pos x="2158" y="1803"/>
                </a:cxn>
                <a:cxn ang="0">
                  <a:pos x="2186" y="1726"/>
                </a:cxn>
                <a:cxn ang="0">
                  <a:pos x="2172" y="1664"/>
                </a:cxn>
                <a:cxn ang="0">
                  <a:pos x="2241" y="1722"/>
                </a:cxn>
                <a:cxn ang="0">
                  <a:pos x="2294" y="1618"/>
                </a:cxn>
                <a:cxn ang="0">
                  <a:pos x="1996" y="1377"/>
                </a:cxn>
                <a:cxn ang="0">
                  <a:pos x="1707" y="1323"/>
                </a:cxn>
                <a:cxn ang="0">
                  <a:pos x="1461" y="755"/>
                </a:cxn>
              </a:cxnLst>
              <a:rect l="0" t="0" r="r" b="b"/>
              <a:pathLst>
                <a:path w="2302" h="1865">
                  <a:moveTo>
                    <a:pt x="1384" y="183"/>
                  </a:moveTo>
                  <a:lnTo>
                    <a:pt x="1343" y="177"/>
                  </a:lnTo>
                  <a:lnTo>
                    <a:pt x="1321" y="158"/>
                  </a:lnTo>
                  <a:lnTo>
                    <a:pt x="1296" y="134"/>
                  </a:lnTo>
                  <a:lnTo>
                    <a:pt x="1288" y="134"/>
                  </a:lnTo>
                  <a:lnTo>
                    <a:pt x="1268" y="134"/>
                  </a:lnTo>
                  <a:lnTo>
                    <a:pt x="1248" y="151"/>
                  </a:lnTo>
                  <a:lnTo>
                    <a:pt x="1213" y="159"/>
                  </a:lnTo>
                  <a:lnTo>
                    <a:pt x="1178" y="148"/>
                  </a:lnTo>
                  <a:lnTo>
                    <a:pt x="1144" y="134"/>
                  </a:lnTo>
                  <a:lnTo>
                    <a:pt x="1123" y="134"/>
                  </a:lnTo>
                  <a:lnTo>
                    <a:pt x="1095" y="143"/>
                  </a:lnTo>
                  <a:lnTo>
                    <a:pt x="1074" y="159"/>
                  </a:lnTo>
                  <a:lnTo>
                    <a:pt x="1074" y="169"/>
                  </a:lnTo>
                  <a:lnTo>
                    <a:pt x="1074" y="147"/>
                  </a:lnTo>
                  <a:lnTo>
                    <a:pt x="1074" y="134"/>
                  </a:lnTo>
                  <a:lnTo>
                    <a:pt x="1067" y="121"/>
                  </a:lnTo>
                  <a:lnTo>
                    <a:pt x="1044" y="108"/>
                  </a:lnTo>
                  <a:lnTo>
                    <a:pt x="1027" y="108"/>
                  </a:lnTo>
                  <a:lnTo>
                    <a:pt x="1010" y="116"/>
                  </a:lnTo>
                  <a:lnTo>
                    <a:pt x="999" y="116"/>
                  </a:lnTo>
                  <a:lnTo>
                    <a:pt x="948" y="116"/>
                  </a:lnTo>
                  <a:lnTo>
                    <a:pt x="924" y="97"/>
                  </a:lnTo>
                  <a:lnTo>
                    <a:pt x="913" y="80"/>
                  </a:lnTo>
                  <a:lnTo>
                    <a:pt x="913" y="64"/>
                  </a:lnTo>
                  <a:lnTo>
                    <a:pt x="876" y="54"/>
                  </a:lnTo>
                  <a:lnTo>
                    <a:pt x="852" y="62"/>
                  </a:lnTo>
                  <a:lnTo>
                    <a:pt x="834" y="41"/>
                  </a:lnTo>
                  <a:lnTo>
                    <a:pt x="826" y="33"/>
                  </a:lnTo>
                  <a:lnTo>
                    <a:pt x="816" y="43"/>
                  </a:lnTo>
                  <a:lnTo>
                    <a:pt x="816" y="55"/>
                  </a:lnTo>
                  <a:lnTo>
                    <a:pt x="799" y="58"/>
                  </a:lnTo>
                  <a:lnTo>
                    <a:pt x="786" y="44"/>
                  </a:lnTo>
                  <a:lnTo>
                    <a:pt x="786" y="33"/>
                  </a:lnTo>
                  <a:lnTo>
                    <a:pt x="794" y="33"/>
                  </a:lnTo>
                  <a:lnTo>
                    <a:pt x="786" y="18"/>
                  </a:lnTo>
                  <a:lnTo>
                    <a:pt x="765" y="0"/>
                  </a:lnTo>
                  <a:lnTo>
                    <a:pt x="730" y="18"/>
                  </a:lnTo>
                  <a:lnTo>
                    <a:pt x="720" y="43"/>
                  </a:lnTo>
                  <a:lnTo>
                    <a:pt x="644" y="39"/>
                  </a:lnTo>
                  <a:lnTo>
                    <a:pt x="630" y="51"/>
                  </a:lnTo>
                  <a:lnTo>
                    <a:pt x="613" y="62"/>
                  </a:lnTo>
                  <a:lnTo>
                    <a:pt x="593" y="84"/>
                  </a:lnTo>
                  <a:lnTo>
                    <a:pt x="544" y="93"/>
                  </a:lnTo>
                  <a:lnTo>
                    <a:pt x="515" y="118"/>
                  </a:lnTo>
                  <a:lnTo>
                    <a:pt x="500" y="129"/>
                  </a:lnTo>
                  <a:lnTo>
                    <a:pt x="484" y="133"/>
                  </a:lnTo>
                  <a:lnTo>
                    <a:pt x="484" y="169"/>
                  </a:lnTo>
                  <a:lnTo>
                    <a:pt x="473" y="193"/>
                  </a:lnTo>
                  <a:lnTo>
                    <a:pt x="459" y="205"/>
                  </a:lnTo>
                  <a:lnTo>
                    <a:pt x="418" y="219"/>
                  </a:lnTo>
                  <a:lnTo>
                    <a:pt x="396" y="219"/>
                  </a:lnTo>
                  <a:lnTo>
                    <a:pt x="382" y="219"/>
                  </a:lnTo>
                  <a:lnTo>
                    <a:pt x="364" y="219"/>
                  </a:lnTo>
                  <a:lnTo>
                    <a:pt x="346" y="209"/>
                  </a:lnTo>
                  <a:lnTo>
                    <a:pt x="335" y="208"/>
                  </a:lnTo>
                  <a:lnTo>
                    <a:pt x="326" y="232"/>
                  </a:lnTo>
                  <a:lnTo>
                    <a:pt x="326" y="252"/>
                  </a:lnTo>
                  <a:lnTo>
                    <a:pt x="305" y="252"/>
                  </a:lnTo>
                  <a:lnTo>
                    <a:pt x="305" y="264"/>
                  </a:lnTo>
                  <a:lnTo>
                    <a:pt x="294" y="264"/>
                  </a:lnTo>
                  <a:lnTo>
                    <a:pt x="359" y="334"/>
                  </a:lnTo>
                  <a:lnTo>
                    <a:pt x="394" y="369"/>
                  </a:lnTo>
                  <a:lnTo>
                    <a:pt x="396" y="437"/>
                  </a:lnTo>
                  <a:lnTo>
                    <a:pt x="462" y="458"/>
                  </a:lnTo>
                  <a:lnTo>
                    <a:pt x="468" y="479"/>
                  </a:lnTo>
                  <a:lnTo>
                    <a:pt x="468" y="497"/>
                  </a:lnTo>
                  <a:lnTo>
                    <a:pt x="480" y="509"/>
                  </a:lnTo>
                  <a:lnTo>
                    <a:pt x="480" y="509"/>
                  </a:lnTo>
                  <a:lnTo>
                    <a:pt x="487" y="513"/>
                  </a:lnTo>
                  <a:lnTo>
                    <a:pt x="500" y="518"/>
                  </a:lnTo>
                  <a:lnTo>
                    <a:pt x="500" y="518"/>
                  </a:lnTo>
                  <a:lnTo>
                    <a:pt x="514" y="523"/>
                  </a:lnTo>
                  <a:lnTo>
                    <a:pt x="522" y="527"/>
                  </a:lnTo>
                  <a:lnTo>
                    <a:pt x="500" y="541"/>
                  </a:lnTo>
                  <a:lnTo>
                    <a:pt x="480" y="559"/>
                  </a:lnTo>
                  <a:lnTo>
                    <a:pt x="452" y="572"/>
                  </a:lnTo>
                  <a:lnTo>
                    <a:pt x="418" y="562"/>
                  </a:lnTo>
                  <a:lnTo>
                    <a:pt x="389" y="563"/>
                  </a:lnTo>
                  <a:lnTo>
                    <a:pt x="376" y="551"/>
                  </a:lnTo>
                  <a:lnTo>
                    <a:pt x="361" y="538"/>
                  </a:lnTo>
                  <a:lnTo>
                    <a:pt x="364" y="530"/>
                  </a:lnTo>
                  <a:lnTo>
                    <a:pt x="369" y="509"/>
                  </a:lnTo>
                  <a:lnTo>
                    <a:pt x="355" y="498"/>
                  </a:lnTo>
                  <a:lnTo>
                    <a:pt x="323" y="499"/>
                  </a:lnTo>
                  <a:lnTo>
                    <a:pt x="294" y="501"/>
                  </a:lnTo>
                  <a:lnTo>
                    <a:pt x="280" y="506"/>
                  </a:lnTo>
                  <a:lnTo>
                    <a:pt x="280" y="515"/>
                  </a:lnTo>
                  <a:lnTo>
                    <a:pt x="261" y="520"/>
                  </a:lnTo>
                  <a:lnTo>
                    <a:pt x="253" y="515"/>
                  </a:lnTo>
                  <a:lnTo>
                    <a:pt x="215" y="537"/>
                  </a:lnTo>
                  <a:lnTo>
                    <a:pt x="190" y="541"/>
                  </a:lnTo>
                  <a:lnTo>
                    <a:pt x="172" y="541"/>
                  </a:lnTo>
                  <a:lnTo>
                    <a:pt x="156" y="554"/>
                  </a:lnTo>
                  <a:lnTo>
                    <a:pt x="162" y="563"/>
                  </a:lnTo>
                  <a:lnTo>
                    <a:pt x="182" y="583"/>
                  </a:lnTo>
                  <a:lnTo>
                    <a:pt x="204" y="597"/>
                  </a:lnTo>
                  <a:lnTo>
                    <a:pt x="235" y="611"/>
                  </a:lnTo>
                  <a:lnTo>
                    <a:pt x="222" y="619"/>
                  </a:lnTo>
                  <a:lnTo>
                    <a:pt x="197" y="630"/>
                  </a:lnTo>
                  <a:lnTo>
                    <a:pt x="204" y="676"/>
                  </a:lnTo>
                  <a:lnTo>
                    <a:pt x="221" y="698"/>
                  </a:lnTo>
                  <a:lnTo>
                    <a:pt x="253" y="713"/>
                  </a:lnTo>
                  <a:lnTo>
                    <a:pt x="285" y="722"/>
                  </a:lnTo>
                  <a:lnTo>
                    <a:pt x="326" y="722"/>
                  </a:lnTo>
                  <a:lnTo>
                    <a:pt x="366" y="722"/>
                  </a:lnTo>
                  <a:lnTo>
                    <a:pt x="380" y="748"/>
                  </a:lnTo>
                  <a:lnTo>
                    <a:pt x="394" y="748"/>
                  </a:lnTo>
                  <a:lnTo>
                    <a:pt x="405" y="731"/>
                  </a:lnTo>
                  <a:lnTo>
                    <a:pt x="416" y="722"/>
                  </a:lnTo>
                  <a:lnTo>
                    <a:pt x="432" y="716"/>
                  </a:lnTo>
                  <a:lnTo>
                    <a:pt x="447" y="716"/>
                  </a:lnTo>
                  <a:lnTo>
                    <a:pt x="473" y="723"/>
                  </a:lnTo>
                  <a:lnTo>
                    <a:pt x="479" y="748"/>
                  </a:lnTo>
                  <a:lnTo>
                    <a:pt x="459" y="769"/>
                  </a:lnTo>
                  <a:lnTo>
                    <a:pt x="440" y="769"/>
                  </a:lnTo>
                  <a:lnTo>
                    <a:pt x="451" y="805"/>
                  </a:lnTo>
                  <a:lnTo>
                    <a:pt x="461" y="830"/>
                  </a:lnTo>
                  <a:lnTo>
                    <a:pt x="452" y="860"/>
                  </a:lnTo>
                  <a:lnTo>
                    <a:pt x="440" y="860"/>
                  </a:lnTo>
                  <a:lnTo>
                    <a:pt x="426" y="873"/>
                  </a:lnTo>
                  <a:lnTo>
                    <a:pt x="408" y="873"/>
                  </a:lnTo>
                  <a:lnTo>
                    <a:pt x="400" y="873"/>
                  </a:lnTo>
                  <a:lnTo>
                    <a:pt x="384" y="873"/>
                  </a:lnTo>
                  <a:lnTo>
                    <a:pt x="379" y="862"/>
                  </a:lnTo>
                  <a:lnTo>
                    <a:pt x="369" y="873"/>
                  </a:lnTo>
                  <a:lnTo>
                    <a:pt x="365" y="883"/>
                  </a:lnTo>
                  <a:lnTo>
                    <a:pt x="354" y="883"/>
                  </a:lnTo>
                  <a:lnTo>
                    <a:pt x="337" y="902"/>
                  </a:lnTo>
                  <a:lnTo>
                    <a:pt x="328" y="902"/>
                  </a:lnTo>
                  <a:lnTo>
                    <a:pt x="312" y="902"/>
                  </a:lnTo>
                  <a:lnTo>
                    <a:pt x="301" y="902"/>
                  </a:lnTo>
                  <a:lnTo>
                    <a:pt x="287" y="883"/>
                  </a:lnTo>
                  <a:lnTo>
                    <a:pt x="271" y="877"/>
                  </a:lnTo>
                  <a:lnTo>
                    <a:pt x="255" y="880"/>
                  </a:lnTo>
                  <a:lnTo>
                    <a:pt x="232" y="902"/>
                  </a:lnTo>
                  <a:lnTo>
                    <a:pt x="225" y="926"/>
                  </a:lnTo>
                  <a:lnTo>
                    <a:pt x="208" y="952"/>
                  </a:lnTo>
                  <a:lnTo>
                    <a:pt x="180" y="967"/>
                  </a:lnTo>
                  <a:lnTo>
                    <a:pt x="156" y="995"/>
                  </a:lnTo>
                  <a:lnTo>
                    <a:pt x="143" y="1019"/>
                  </a:lnTo>
                  <a:lnTo>
                    <a:pt x="131" y="1028"/>
                  </a:lnTo>
                  <a:lnTo>
                    <a:pt x="131" y="1037"/>
                  </a:lnTo>
                  <a:lnTo>
                    <a:pt x="142" y="1064"/>
                  </a:lnTo>
                  <a:lnTo>
                    <a:pt x="150" y="1087"/>
                  </a:lnTo>
                  <a:lnTo>
                    <a:pt x="161" y="1105"/>
                  </a:lnTo>
                  <a:lnTo>
                    <a:pt x="187" y="1121"/>
                  </a:lnTo>
                  <a:lnTo>
                    <a:pt x="203" y="1121"/>
                  </a:lnTo>
                  <a:lnTo>
                    <a:pt x="224" y="1121"/>
                  </a:lnTo>
                  <a:lnTo>
                    <a:pt x="232" y="1121"/>
                  </a:lnTo>
                  <a:lnTo>
                    <a:pt x="244" y="1138"/>
                  </a:lnTo>
                  <a:lnTo>
                    <a:pt x="233" y="1159"/>
                  </a:lnTo>
                  <a:lnTo>
                    <a:pt x="211" y="1143"/>
                  </a:lnTo>
                  <a:lnTo>
                    <a:pt x="190" y="1143"/>
                  </a:lnTo>
                  <a:lnTo>
                    <a:pt x="171" y="1143"/>
                  </a:lnTo>
                  <a:lnTo>
                    <a:pt x="153" y="1159"/>
                  </a:lnTo>
                  <a:lnTo>
                    <a:pt x="157" y="1191"/>
                  </a:lnTo>
                  <a:lnTo>
                    <a:pt x="161" y="1205"/>
                  </a:lnTo>
                  <a:lnTo>
                    <a:pt x="172" y="1218"/>
                  </a:lnTo>
                  <a:lnTo>
                    <a:pt x="190" y="1231"/>
                  </a:lnTo>
                  <a:lnTo>
                    <a:pt x="203" y="1243"/>
                  </a:lnTo>
                  <a:lnTo>
                    <a:pt x="222" y="1255"/>
                  </a:lnTo>
                  <a:lnTo>
                    <a:pt x="229" y="1255"/>
                  </a:lnTo>
                  <a:lnTo>
                    <a:pt x="243" y="1266"/>
                  </a:lnTo>
                  <a:lnTo>
                    <a:pt x="260" y="1266"/>
                  </a:lnTo>
                  <a:lnTo>
                    <a:pt x="271" y="1257"/>
                  </a:lnTo>
                  <a:lnTo>
                    <a:pt x="290" y="1236"/>
                  </a:lnTo>
                  <a:lnTo>
                    <a:pt x="301" y="1227"/>
                  </a:lnTo>
                  <a:lnTo>
                    <a:pt x="308" y="1266"/>
                  </a:lnTo>
                  <a:lnTo>
                    <a:pt x="315" y="1304"/>
                  </a:lnTo>
                  <a:lnTo>
                    <a:pt x="316" y="1327"/>
                  </a:lnTo>
                  <a:lnTo>
                    <a:pt x="301" y="1348"/>
                  </a:lnTo>
                  <a:lnTo>
                    <a:pt x="297" y="1366"/>
                  </a:lnTo>
                  <a:lnTo>
                    <a:pt x="292" y="1427"/>
                  </a:lnTo>
                  <a:lnTo>
                    <a:pt x="319" y="1427"/>
                  </a:lnTo>
                  <a:lnTo>
                    <a:pt x="339" y="1427"/>
                  </a:lnTo>
                  <a:lnTo>
                    <a:pt x="371" y="1400"/>
                  </a:lnTo>
                  <a:lnTo>
                    <a:pt x="380" y="1400"/>
                  </a:lnTo>
                  <a:lnTo>
                    <a:pt x="418" y="1427"/>
                  </a:lnTo>
                  <a:lnTo>
                    <a:pt x="441" y="1447"/>
                  </a:lnTo>
                  <a:lnTo>
                    <a:pt x="457" y="1467"/>
                  </a:lnTo>
                  <a:lnTo>
                    <a:pt x="461" y="1479"/>
                  </a:lnTo>
                  <a:lnTo>
                    <a:pt x="473" y="1464"/>
                  </a:lnTo>
                  <a:lnTo>
                    <a:pt x="480" y="1436"/>
                  </a:lnTo>
                  <a:lnTo>
                    <a:pt x="498" y="1420"/>
                  </a:lnTo>
                  <a:lnTo>
                    <a:pt x="519" y="1417"/>
                  </a:lnTo>
                  <a:lnTo>
                    <a:pt x="498" y="1441"/>
                  </a:lnTo>
                  <a:lnTo>
                    <a:pt x="505" y="1450"/>
                  </a:lnTo>
                  <a:lnTo>
                    <a:pt x="530" y="1452"/>
                  </a:lnTo>
                  <a:lnTo>
                    <a:pt x="544" y="1452"/>
                  </a:lnTo>
                  <a:lnTo>
                    <a:pt x="566" y="1449"/>
                  </a:lnTo>
                  <a:lnTo>
                    <a:pt x="577" y="1449"/>
                  </a:lnTo>
                  <a:lnTo>
                    <a:pt x="555" y="1479"/>
                  </a:lnTo>
                  <a:lnTo>
                    <a:pt x="552" y="1492"/>
                  </a:lnTo>
                  <a:lnTo>
                    <a:pt x="543" y="1520"/>
                  </a:lnTo>
                  <a:lnTo>
                    <a:pt x="536" y="1557"/>
                  </a:lnTo>
                  <a:lnTo>
                    <a:pt x="530" y="1589"/>
                  </a:lnTo>
                  <a:lnTo>
                    <a:pt x="508" y="1602"/>
                  </a:lnTo>
                  <a:lnTo>
                    <a:pt x="475" y="1625"/>
                  </a:lnTo>
                  <a:lnTo>
                    <a:pt x="457" y="1650"/>
                  </a:lnTo>
                  <a:lnTo>
                    <a:pt x="437" y="1667"/>
                  </a:lnTo>
                  <a:lnTo>
                    <a:pt x="389" y="1676"/>
                  </a:lnTo>
                  <a:lnTo>
                    <a:pt x="366" y="1689"/>
                  </a:lnTo>
                  <a:lnTo>
                    <a:pt x="343" y="1711"/>
                  </a:lnTo>
                  <a:lnTo>
                    <a:pt x="322" y="1740"/>
                  </a:lnTo>
                  <a:lnTo>
                    <a:pt x="305" y="1754"/>
                  </a:lnTo>
                  <a:lnTo>
                    <a:pt x="286" y="1738"/>
                  </a:lnTo>
                  <a:lnTo>
                    <a:pt x="262" y="1738"/>
                  </a:lnTo>
                  <a:lnTo>
                    <a:pt x="221" y="1740"/>
                  </a:lnTo>
                  <a:lnTo>
                    <a:pt x="193" y="1754"/>
                  </a:lnTo>
                  <a:lnTo>
                    <a:pt x="180" y="1778"/>
                  </a:lnTo>
                  <a:lnTo>
                    <a:pt x="164" y="1790"/>
                  </a:lnTo>
                  <a:lnTo>
                    <a:pt x="131" y="1800"/>
                  </a:lnTo>
                  <a:lnTo>
                    <a:pt x="111" y="1812"/>
                  </a:lnTo>
                  <a:lnTo>
                    <a:pt x="86" y="1812"/>
                  </a:lnTo>
                  <a:lnTo>
                    <a:pt x="28" y="1812"/>
                  </a:lnTo>
                  <a:lnTo>
                    <a:pt x="0" y="1847"/>
                  </a:lnTo>
                  <a:lnTo>
                    <a:pt x="0" y="1865"/>
                  </a:lnTo>
                  <a:lnTo>
                    <a:pt x="46" y="1865"/>
                  </a:lnTo>
                  <a:lnTo>
                    <a:pt x="97" y="1865"/>
                  </a:lnTo>
                  <a:lnTo>
                    <a:pt x="125" y="1840"/>
                  </a:lnTo>
                  <a:lnTo>
                    <a:pt x="149" y="1833"/>
                  </a:lnTo>
                  <a:lnTo>
                    <a:pt x="168" y="1836"/>
                  </a:lnTo>
                  <a:lnTo>
                    <a:pt x="168" y="1836"/>
                  </a:lnTo>
                  <a:lnTo>
                    <a:pt x="172" y="1836"/>
                  </a:lnTo>
                  <a:lnTo>
                    <a:pt x="176" y="1837"/>
                  </a:lnTo>
                  <a:lnTo>
                    <a:pt x="179" y="1840"/>
                  </a:lnTo>
                  <a:lnTo>
                    <a:pt x="179" y="1840"/>
                  </a:lnTo>
                  <a:lnTo>
                    <a:pt x="180" y="1844"/>
                  </a:lnTo>
                  <a:lnTo>
                    <a:pt x="205" y="1846"/>
                  </a:lnTo>
                  <a:lnTo>
                    <a:pt x="208" y="1832"/>
                  </a:lnTo>
                  <a:lnTo>
                    <a:pt x="235" y="1832"/>
                  </a:lnTo>
                  <a:lnTo>
                    <a:pt x="233" y="1793"/>
                  </a:lnTo>
                  <a:lnTo>
                    <a:pt x="240" y="1782"/>
                  </a:lnTo>
                  <a:lnTo>
                    <a:pt x="257" y="1812"/>
                  </a:lnTo>
                  <a:lnTo>
                    <a:pt x="280" y="1821"/>
                  </a:lnTo>
                  <a:lnTo>
                    <a:pt x="305" y="1835"/>
                  </a:lnTo>
                  <a:lnTo>
                    <a:pt x="314" y="1832"/>
                  </a:lnTo>
                  <a:lnTo>
                    <a:pt x="307" y="1804"/>
                  </a:lnTo>
                  <a:lnTo>
                    <a:pt x="339" y="1786"/>
                  </a:lnTo>
                  <a:lnTo>
                    <a:pt x="364" y="1779"/>
                  </a:lnTo>
                  <a:lnTo>
                    <a:pt x="386" y="1779"/>
                  </a:lnTo>
                  <a:lnTo>
                    <a:pt x="416" y="1771"/>
                  </a:lnTo>
                  <a:lnTo>
                    <a:pt x="439" y="1763"/>
                  </a:lnTo>
                  <a:lnTo>
                    <a:pt x="448" y="1738"/>
                  </a:lnTo>
                  <a:lnTo>
                    <a:pt x="462" y="1724"/>
                  </a:lnTo>
                  <a:lnTo>
                    <a:pt x="482" y="1708"/>
                  </a:lnTo>
                  <a:lnTo>
                    <a:pt x="498" y="1699"/>
                  </a:lnTo>
                  <a:lnTo>
                    <a:pt x="540" y="1688"/>
                  </a:lnTo>
                  <a:lnTo>
                    <a:pt x="570" y="1665"/>
                  </a:lnTo>
                  <a:lnTo>
                    <a:pt x="604" y="1654"/>
                  </a:lnTo>
                  <a:lnTo>
                    <a:pt x="609" y="1615"/>
                  </a:lnTo>
                  <a:lnTo>
                    <a:pt x="694" y="1574"/>
                  </a:lnTo>
                  <a:lnTo>
                    <a:pt x="736" y="1545"/>
                  </a:lnTo>
                  <a:lnTo>
                    <a:pt x="761" y="1510"/>
                  </a:lnTo>
                  <a:lnTo>
                    <a:pt x="786" y="1496"/>
                  </a:lnTo>
                  <a:lnTo>
                    <a:pt x="801" y="1474"/>
                  </a:lnTo>
                  <a:lnTo>
                    <a:pt x="795" y="1446"/>
                  </a:lnTo>
                  <a:lnTo>
                    <a:pt x="762" y="1436"/>
                  </a:lnTo>
                  <a:lnTo>
                    <a:pt x="767" y="1411"/>
                  </a:lnTo>
                  <a:lnTo>
                    <a:pt x="788" y="1388"/>
                  </a:lnTo>
                  <a:lnTo>
                    <a:pt x="809" y="1371"/>
                  </a:lnTo>
                  <a:lnTo>
                    <a:pt x="840" y="1356"/>
                  </a:lnTo>
                  <a:lnTo>
                    <a:pt x="854" y="1343"/>
                  </a:lnTo>
                  <a:lnTo>
                    <a:pt x="856" y="1328"/>
                  </a:lnTo>
                  <a:lnTo>
                    <a:pt x="849" y="1307"/>
                  </a:lnTo>
                  <a:lnTo>
                    <a:pt x="852" y="1299"/>
                  </a:lnTo>
                  <a:lnTo>
                    <a:pt x="867" y="1299"/>
                  </a:lnTo>
                  <a:lnTo>
                    <a:pt x="874" y="1274"/>
                  </a:lnTo>
                  <a:lnTo>
                    <a:pt x="885" y="1250"/>
                  </a:lnTo>
                  <a:lnTo>
                    <a:pt x="915" y="1224"/>
                  </a:lnTo>
                  <a:lnTo>
                    <a:pt x="945" y="1203"/>
                  </a:lnTo>
                  <a:lnTo>
                    <a:pt x="977" y="1189"/>
                  </a:lnTo>
                  <a:lnTo>
                    <a:pt x="1019" y="1205"/>
                  </a:lnTo>
                  <a:lnTo>
                    <a:pt x="1041" y="1210"/>
                  </a:lnTo>
                  <a:lnTo>
                    <a:pt x="1053" y="1230"/>
                  </a:lnTo>
                  <a:lnTo>
                    <a:pt x="971" y="1218"/>
                  </a:lnTo>
                  <a:lnTo>
                    <a:pt x="947" y="1248"/>
                  </a:lnTo>
                  <a:lnTo>
                    <a:pt x="934" y="1296"/>
                  </a:lnTo>
                  <a:lnTo>
                    <a:pt x="923" y="1325"/>
                  </a:lnTo>
                  <a:lnTo>
                    <a:pt x="903" y="1360"/>
                  </a:lnTo>
                  <a:lnTo>
                    <a:pt x="908" y="1374"/>
                  </a:lnTo>
                  <a:lnTo>
                    <a:pt x="934" y="1374"/>
                  </a:lnTo>
                  <a:lnTo>
                    <a:pt x="915" y="1396"/>
                  </a:lnTo>
                  <a:lnTo>
                    <a:pt x="892" y="1406"/>
                  </a:lnTo>
                  <a:lnTo>
                    <a:pt x="895" y="1417"/>
                  </a:lnTo>
                  <a:lnTo>
                    <a:pt x="905" y="1429"/>
                  </a:lnTo>
                  <a:lnTo>
                    <a:pt x="924" y="1422"/>
                  </a:lnTo>
                  <a:lnTo>
                    <a:pt x="956" y="1416"/>
                  </a:lnTo>
                  <a:lnTo>
                    <a:pt x="990" y="1391"/>
                  </a:lnTo>
                  <a:lnTo>
                    <a:pt x="995" y="1381"/>
                  </a:lnTo>
                  <a:lnTo>
                    <a:pt x="1031" y="1367"/>
                  </a:lnTo>
                  <a:lnTo>
                    <a:pt x="1039" y="1335"/>
                  </a:lnTo>
                  <a:lnTo>
                    <a:pt x="1070" y="1336"/>
                  </a:lnTo>
                  <a:lnTo>
                    <a:pt x="1091" y="1335"/>
                  </a:lnTo>
                  <a:lnTo>
                    <a:pt x="1116" y="1314"/>
                  </a:lnTo>
                  <a:lnTo>
                    <a:pt x="1123" y="1274"/>
                  </a:lnTo>
                  <a:lnTo>
                    <a:pt x="1105" y="1255"/>
                  </a:lnTo>
                  <a:lnTo>
                    <a:pt x="1114" y="1223"/>
                  </a:lnTo>
                  <a:lnTo>
                    <a:pt x="1127" y="1210"/>
                  </a:lnTo>
                  <a:lnTo>
                    <a:pt x="1155" y="1214"/>
                  </a:lnTo>
                  <a:lnTo>
                    <a:pt x="1188" y="1214"/>
                  </a:lnTo>
                  <a:lnTo>
                    <a:pt x="1195" y="1210"/>
                  </a:lnTo>
                  <a:lnTo>
                    <a:pt x="1212" y="1199"/>
                  </a:lnTo>
                  <a:lnTo>
                    <a:pt x="1213" y="1231"/>
                  </a:lnTo>
                  <a:lnTo>
                    <a:pt x="1230" y="1241"/>
                  </a:lnTo>
                  <a:lnTo>
                    <a:pt x="1241" y="1241"/>
                  </a:lnTo>
                  <a:lnTo>
                    <a:pt x="1225" y="1256"/>
                  </a:lnTo>
                  <a:lnTo>
                    <a:pt x="1207" y="1277"/>
                  </a:lnTo>
                  <a:lnTo>
                    <a:pt x="1178" y="1306"/>
                  </a:lnTo>
                  <a:lnTo>
                    <a:pt x="1155" y="1320"/>
                  </a:lnTo>
                  <a:lnTo>
                    <a:pt x="1178" y="1328"/>
                  </a:lnTo>
                  <a:lnTo>
                    <a:pt x="1188" y="1317"/>
                  </a:lnTo>
                  <a:lnTo>
                    <a:pt x="1207" y="1296"/>
                  </a:lnTo>
                  <a:lnTo>
                    <a:pt x="1225" y="1286"/>
                  </a:lnTo>
                  <a:lnTo>
                    <a:pt x="1248" y="1270"/>
                  </a:lnTo>
                  <a:lnTo>
                    <a:pt x="1262" y="1270"/>
                  </a:lnTo>
                  <a:lnTo>
                    <a:pt x="1282" y="1270"/>
                  </a:lnTo>
                  <a:lnTo>
                    <a:pt x="1302" y="1278"/>
                  </a:lnTo>
                  <a:lnTo>
                    <a:pt x="1324" y="1295"/>
                  </a:lnTo>
                  <a:lnTo>
                    <a:pt x="1339" y="1286"/>
                  </a:lnTo>
                  <a:lnTo>
                    <a:pt x="1331" y="1324"/>
                  </a:lnTo>
                  <a:lnTo>
                    <a:pt x="1370" y="1313"/>
                  </a:lnTo>
                  <a:lnTo>
                    <a:pt x="1434" y="1299"/>
                  </a:lnTo>
                  <a:lnTo>
                    <a:pt x="1492" y="1304"/>
                  </a:lnTo>
                  <a:lnTo>
                    <a:pt x="1525" y="1314"/>
                  </a:lnTo>
                  <a:lnTo>
                    <a:pt x="1554" y="1317"/>
                  </a:lnTo>
                  <a:lnTo>
                    <a:pt x="1610" y="1318"/>
                  </a:lnTo>
                  <a:lnTo>
                    <a:pt x="1622" y="1307"/>
                  </a:lnTo>
                  <a:lnTo>
                    <a:pt x="1622" y="1341"/>
                  </a:lnTo>
                  <a:lnTo>
                    <a:pt x="1649" y="1370"/>
                  </a:lnTo>
                  <a:lnTo>
                    <a:pt x="1693" y="1377"/>
                  </a:lnTo>
                  <a:lnTo>
                    <a:pt x="1710" y="1371"/>
                  </a:lnTo>
                  <a:lnTo>
                    <a:pt x="1742" y="1411"/>
                  </a:lnTo>
                  <a:lnTo>
                    <a:pt x="1793" y="1459"/>
                  </a:lnTo>
                  <a:lnTo>
                    <a:pt x="1817" y="1468"/>
                  </a:lnTo>
                  <a:lnTo>
                    <a:pt x="1829" y="1447"/>
                  </a:lnTo>
                  <a:lnTo>
                    <a:pt x="1829" y="1479"/>
                  </a:lnTo>
                  <a:lnTo>
                    <a:pt x="1872" y="1532"/>
                  </a:lnTo>
                  <a:lnTo>
                    <a:pt x="1892" y="1547"/>
                  </a:lnTo>
                  <a:lnTo>
                    <a:pt x="1904" y="1581"/>
                  </a:lnTo>
                  <a:lnTo>
                    <a:pt x="1914" y="1585"/>
                  </a:lnTo>
                  <a:lnTo>
                    <a:pt x="1923" y="1554"/>
                  </a:lnTo>
                  <a:lnTo>
                    <a:pt x="1958" y="1602"/>
                  </a:lnTo>
                  <a:lnTo>
                    <a:pt x="1985" y="1658"/>
                  </a:lnTo>
                  <a:lnTo>
                    <a:pt x="2004" y="1660"/>
                  </a:lnTo>
                  <a:lnTo>
                    <a:pt x="1985" y="1613"/>
                  </a:lnTo>
                  <a:lnTo>
                    <a:pt x="1979" y="1575"/>
                  </a:lnTo>
                  <a:lnTo>
                    <a:pt x="1982" y="1564"/>
                  </a:lnTo>
                  <a:lnTo>
                    <a:pt x="1994" y="1554"/>
                  </a:lnTo>
                  <a:lnTo>
                    <a:pt x="2014" y="1532"/>
                  </a:lnTo>
                  <a:lnTo>
                    <a:pt x="2025" y="1510"/>
                  </a:lnTo>
                  <a:lnTo>
                    <a:pt x="2033" y="1503"/>
                  </a:lnTo>
                  <a:lnTo>
                    <a:pt x="2048" y="1535"/>
                  </a:lnTo>
                  <a:lnTo>
                    <a:pt x="2033" y="1554"/>
                  </a:lnTo>
                  <a:lnTo>
                    <a:pt x="2033" y="1554"/>
                  </a:lnTo>
                  <a:lnTo>
                    <a:pt x="2030" y="1560"/>
                  </a:lnTo>
                  <a:lnTo>
                    <a:pt x="2026" y="1564"/>
                  </a:lnTo>
                  <a:lnTo>
                    <a:pt x="2022" y="1567"/>
                  </a:lnTo>
                  <a:lnTo>
                    <a:pt x="2022" y="1567"/>
                  </a:lnTo>
                  <a:lnTo>
                    <a:pt x="2012" y="1574"/>
                  </a:lnTo>
                  <a:lnTo>
                    <a:pt x="2007" y="1577"/>
                  </a:lnTo>
                  <a:lnTo>
                    <a:pt x="2007" y="1577"/>
                  </a:lnTo>
                  <a:lnTo>
                    <a:pt x="2008" y="1581"/>
                  </a:lnTo>
                  <a:lnTo>
                    <a:pt x="2010" y="1592"/>
                  </a:lnTo>
                  <a:lnTo>
                    <a:pt x="2010" y="1592"/>
                  </a:lnTo>
                  <a:lnTo>
                    <a:pt x="2012" y="1603"/>
                  </a:lnTo>
                  <a:lnTo>
                    <a:pt x="2015" y="1607"/>
                  </a:lnTo>
                  <a:lnTo>
                    <a:pt x="2015" y="1607"/>
                  </a:lnTo>
                  <a:lnTo>
                    <a:pt x="2018" y="1611"/>
                  </a:lnTo>
                  <a:lnTo>
                    <a:pt x="2019" y="1615"/>
                  </a:lnTo>
                  <a:lnTo>
                    <a:pt x="2021" y="1622"/>
                  </a:lnTo>
                  <a:lnTo>
                    <a:pt x="2021" y="1622"/>
                  </a:lnTo>
                  <a:lnTo>
                    <a:pt x="2022" y="1646"/>
                  </a:lnTo>
                  <a:lnTo>
                    <a:pt x="2022" y="1646"/>
                  </a:lnTo>
                  <a:lnTo>
                    <a:pt x="2025" y="1651"/>
                  </a:lnTo>
                  <a:lnTo>
                    <a:pt x="2026" y="1657"/>
                  </a:lnTo>
                  <a:lnTo>
                    <a:pt x="2026" y="1661"/>
                  </a:lnTo>
                  <a:lnTo>
                    <a:pt x="2026" y="1661"/>
                  </a:lnTo>
                  <a:lnTo>
                    <a:pt x="2028" y="1671"/>
                  </a:lnTo>
                  <a:lnTo>
                    <a:pt x="2028" y="1676"/>
                  </a:lnTo>
                  <a:lnTo>
                    <a:pt x="2036" y="1667"/>
                  </a:lnTo>
                  <a:lnTo>
                    <a:pt x="2048" y="1656"/>
                  </a:lnTo>
                  <a:lnTo>
                    <a:pt x="2048" y="1628"/>
                  </a:lnTo>
                  <a:lnTo>
                    <a:pt x="2048" y="1618"/>
                  </a:lnTo>
                  <a:lnTo>
                    <a:pt x="2058" y="1608"/>
                  </a:lnTo>
                  <a:lnTo>
                    <a:pt x="2084" y="1613"/>
                  </a:lnTo>
                  <a:lnTo>
                    <a:pt x="2066" y="1640"/>
                  </a:lnTo>
                  <a:lnTo>
                    <a:pt x="2064" y="1654"/>
                  </a:lnTo>
                  <a:lnTo>
                    <a:pt x="2068" y="1665"/>
                  </a:lnTo>
                  <a:lnTo>
                    <a:pt x="2084" y="1685"/>
                  </a:lnTo>
                  <a:lnTo>
                    <a:pt x="2073" y="1711"/>
                  </a:lnTo>
                  <a:lnTo>
                    <a:pt x="2104" y="1701"/>
                  </a:lnTo>
                  <a:lnTo>
                    <a:pt x="2114" y="1726"/>
                  </a:lnTo>
                  <a:lnTo>
                    <a:pt x="2087" y="1733"/>
                  </a:lnTo>
                  <a:lnTo>
                    <a:pt x="2079" y="1758"/>
                  </a:lnTo>
                  <a:lnTo>
                    <a:pt x="2094" y="1758"/>
                  </a:lnTo>
                  <a:lnTo>
                    <a:pt x="2114" y="1751"/>
                  </a:lnTo>
                  <a:lnTo>
                    <a:pt x="2132" y="1778"/>
                  </a:lnTo>
                  <a:lnTo>
                    <a:pt x="2158" y="1803"/>
                  </a:lnTo>
                  <a:lnTo>
                    <a:pt x="2172" y="1804"/>
                  </a:lnTo>
                  <a:lnTo>
                    <a:pt x="2180" y="1789"/>
                  </a:lnTo>
                  <a:lnTo>
                    <a:pt x="2180" y="1764"/>
                  </a:lnTo>
                  <a:lnTo>
                    <a:pt x="2189" y="1789"/>
                  </a:lnTo>
                  <a:lnTo>
                    <a:pt x="2204" y="1785"/>
                  </a:lnTo>
                  <a:lnTo>
                    <a:pt x="2204" y="1772"/>
                  </a:lnTo>
                  <a:lnTo>
                    <a:pt x="2195" y="1740"/>
                  </a:lnTo>
                  <a:lnTo>
                    <a:pt x="2186" y="1726"/>
                  </a:lnTo>
                  <a:lnTo>
                    <a:pt x="2173" y="1713"/>
                  </a:lnTo>
                  <a:lnTo>
                    <a:pt x="2170" y="1701"/>
                  </a:lnTo>
                  <a:lnTo>
                    <a:pt x="2152" y="1682"/>
                  </a:lnTo>
                  <a:lnTo>
                    <a:pt x="2121" y="1660"/>
                  </a:lnTo>
                  <a:lnTo>
                    <a:pt x="2114" y="1654"/>
                  </a:lnTo>
                  <a:lnTo>
                    <a:pt x="2100" y="1638"/>
                  </a:lnTo>
                  <a:lnTo>
                    <a:pt x="2134" y="1636"/>
                  </a:lnTo>
                  <a:lnTo>
                    <a:pt x="2172" y="1664"/>
                  </a:lnTo>
                  <a:lnTo>
                    <a:pt x="2182" y="1679"/>
                  </a:lnTo>
                  <a:lnTo>
                    <a:pt x="2193" y="1692"/>
                  </a:lnTo>
                  <a:lnTo>
                    <a:pt x="2204" y="1715"/>
                  </a:lnTo>
                  <a:lnTo>
                    <a:pt x="2204" y="1733"/>
                  </a:lnTo>
                  <a:lnTo>
                    <a:pt x="2233" y="1740"/>
                  </a:lnTo>
                  <a:lnTo>
                    <a:pt x="2245" y="1750"/>
                  </a:lnTo>
                  <a:lnTo>
                    <a:pt x="2255" y="1749"/>
                  </a:lnTo>
                  <a:lnTo>
                    <a:pt x="2241" y="1722"/>
                  </a:lnTo>
                  <a:lnTo>
                    <a:pt x="2255" y="1715"/>
                  </a:lnTo>
                  <a:lnTo>
                    <a:pt x="2270" y="1739"/>
                  </a:lnTo>
                  <a:lnTo>
                    <a:pt x="2281" y="1753"/>
                  </a:lnTo>
                  <a:lnTo>
                    <a:pt x="2302" y="1740"/>
                  </a:lnTo>
                  <a:lnTo>
                    <a:pt x="2302" y="1701"/>
                  </a:lnTo>
                  <a:lnTo>
                    <a:pt x="2302" y="1679"/>
                  </a:lnTo>
                  <a:lnTo>
                    <a:pt x="2302" y="1661"/>
                  </a:lnTo>
                  <a:lnTo>
                    <a:pt x="2294" y="1618"/>
                  </a:lnTo>
                  <a:lnTo>
                    <a:pt x="2294" y="1604"/>
                  </a:lnTo>
                  <a:lnTo>
                    <a:pt x="2269" y="1588"/>
                  </a:lnTo>
                  <a:lnTo>
                    <a:pt x="2212" y="1567"/>
                  </a:lnTo>
                  <a:lnTo>
                    <a:pt x="2182" y="1564"/>
                  </a:lnTo>
                  <a:lnTo>
                    <a:pt x="2152" y="1561"/>
                  </a:lnTo>
                  <a:lnTo>
                    <a:pt x="2107" y="1495"/>
                  </a:lnTo>
                  <a:lnTo>
                    <a:pt x="2033" y="1420"/>
                  </a:lnTo>
                  <a:lnTo>
                    <a:pt x="1996" y="1377"/>
                  </a:lnTo>
                  <a:lnTo>
                    <a:pt x="1944" y="1327"/>
                  </a:lnTo>
                  <a:lnTo>
                    <a:pt x="1893" y="1288"/>
                  </a:lnTo>
                  <a:lnTo>
                    <a:pt x="1851" y="1271"/>
                  </a:lnTo>
                  <a:lnTo>
                    <a:pt x="1826" y="1285"/>
                  </a:lnTo>
                  <a:lnTo>
                    <a:pt x="1806" y="1307"/>
                  </a:lnTo>
                  <a:lnTo>
                    <a:pt x="1786" y="1354"/>
                  </a:lnTo>
                  <a:lnTo>
                    <a:pt x="1758" y="1379"/>
                  </a:lnTo>
                  <a:lnTo>
                    <a:pt x="1707" y="1323"/>
                  </a:lnTo>
                  <a:lnTo>
                    <a:pt x="1645" y="1282"/>
                  </a:lnTo>
                  <a:lnTo>
                    <a:pt x="1631" y="1263"/>
                  </a:lnTo>
                  <a:lnTo>
                    <a:pt x="1631" y="1246"/>
                  </a:lnTo>
                  <a:lnTo>
                    <a:pt x="1593" y="1248"/>
                  </a:lnTo>
                  <a:lnTo>
                    <a:pt x="1585" y="1274"/>
                  </a:lnTo>
                  <a:lnTo>
                    <a:pt x="1540" y="1274"/>
                  </a:lnTo>
                  <a:lnTo>
                    <a:pt x="1524" y="1248"/>
                  </a:lnTo>
                  <a:lnTo>
                    <a:pt x="1461" y="755"/>
                  </a:lnTo>
                  <a:lnTo>
                    <a:pt x="1404" y="343"/>
                  </a:lnTo>
                  <a:lnTo>
                    <a:pt x="1384" y="18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76" name="Freeform 57">
              <a:extLst>
                <a:ext uri="{FF2B5EF4-FFF2-40B4-BE49-F238E27FC236}">
                  <a16:creationId xmlns:a16="http://schemas.microsoft.com/office/drawing/2014/main" id="{43607EB5-DEFD-4767-8CA4-B3D89817191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2888" y="3762375"/>
              <a:ext cx="101600" cy="125412"/>
            </a:xfrm>
            <a:custGeom>
              <a:avLst/>
              <a:gdLst/>
              <a:ahLst/>
              <a:cxnLst>
                <a:cxn ang="0">
                  <a:pos x="0" y="236"/>
                </a:cxn>
                <a:cxn ang="0">
                  <a:pos x="44" y="236"/>
                </a:cxn>
                <a:cxn ang="0">
                  <a:pos x="51" y="215"/>
                </a:cxn>
                <a:cxn ang="0">
                  <a:pos x="51" y="207"/>
                </a:cxn>
                <a:cxn ang="0">
                  <a:pos x="61" y="189"/>
                </a:cxn>
                <a:cxn ang="0">
                  <a:pos x="76" y="169"/>
                </a:cxn>
                <a:cxn ang="0">
                  <a:pos x="82" y="160"/>
                </a:cxn>
                <a:cxn ang="0">
                  <a:pos x="85" y="155"/>
                </a:cxn>
                <a:cxn ang="0">
                  <a:pos x="98" y="176"/>
                </a:cxn>
                <a:cxn ang="0">
                  <a:pos x="112" y="165"/>
                </a:cxn>
                <a:cxn ang="0">
                  <a:pos x="112" y="160"/>
                </a:cxn>
                <a:cxn ang="0">
                  <a:pos x="112" y="143"/>
                </a:cxn>
                <a:cxn ang="0">
                  <a:pos x="125" y="132"/>
                </a:cxn>
                <a:cxn ang="0">
                  <a:pos x="129" y="132"/>
                </a:cxn>
                <a:cxn ang="0">
                  <a:pos x="146" y="125"/>
                </a:cxn>
                <a:cxn ang="0">
                  <a:pos x="154" y="125"/>
                </a:cxn>
                <a:cxn ang="0">
                  <a:pos x="165" y="117"/>
                </a:cxn>
                <a:cxn ang="0">
                  <a:pos x="165" y="108"/>
                </a:cxn>
                <a:cxn ang="0">
                  <a:pos x="147" y="79"/>
                </a:cxn>
                <a:cxn ang="0">
                  <a:pos x="140" y="79"/>
                </a:cxn>
                <a:cxn ang="0">
                  <a:pos x="136" y="79"/>
                </a:cxn>
                <a:cxn ang="0">
                  <a:pos x="136" y="64"/>
                </a:cxn>
                <a:cxn ang="0">
                  <a:pos x="137" y="58"/>
                </a:cxn>
                <a:cxn ang="0">
                  <a:pos x="157" y="44"/>
                </a:cxn>
                <a:cxn ang="0">
                  <a:pos x="165" y="44"/>
                </a:cxn>
                <a:cxn ang="0">
                  <a:pos x="191" y="39"/>
                </a:cxn>
                <a:cxn ang="0">
                  <a:pos x="161" y="14"/>
                </a:cxn>
                <a:cxn ang="0">
                  <a:pos x="143" y="0"/>
                </a:cxn>
                <a:cxn ang="0">
                  <a:pos x="123" y="14"/>
                </a:cxn>
                <a:cxn ang="0">
                  <a:pos x="104" y="35"/>
                </a:cxn>
                <a:cxn ang="0">
                  <a:pos x="105" y="44"/>
                </a:cxn>
                <a:cxn ang="0">
                  <a:pos x="111" y="60"/>
                </a:cxn>
                <a:cxn ang="0">
                  <a:pos x="112" y="69"/>
                </a:cxn>
                <a:cxn ang="0">
                  <a:pos x="112" y="76"/>
                </a:cxn>
                <a:cxn ang="0">
                  <a:pos x="105" y="83"/>
                </a:cxn>
                <a:cxn ang="0">
                  <a:pos x="96" y="87"/>
                </a:cxn>
                <a:cxn ang="0">
                  <a:pos x="78" y="76"/>
                </a:cxn>
                <a:cxn ang="0">
                  <a:pos x="61" y="79"/>
                </a:cxn>
                <a:cxn ang="0">
                  <a:pos x="72" y="99"/>
                </a:cxn>
                <a:cxn ang="0">
                  <a:pos x="76" y="118"/>
                </a:cxn>
                <a:cxn ang="0">
                  <a:pos x="75" y="139"/>
                </a:cxn>
                <a:cxn ang="0">
                  <a:pos x="65" y="118"/>
                </a:cxn>
                <a:cxn ang="0">
                  <a:pos x="51" y="103"/>
                </a:cxn>
                <a:cxn ang="0">
                  <a:pos x="43" y="99"/>
                </a:cxn>
                <a:cxn ang="0">
                  <a:pos x="28" y="110"/>
                </a:cxn>
                <a:cxn ang="0">
                  <a:pos x="25" y="118"/>
                </a:cxn>
                <a:cxn ang="0">
                  <a:pos x="11" y="129"/>
                </a:cxn>
                <a:cxn ang="0">
                  <a:pos x="14" y="164"/>
                </a:cxn>
                <a:cxn ang="0">
                  <a:pos x="19" y="169"/>
                </a:cxn>
                <a:cxn ang="0">
                  <a:pos x="26" y="176"/>
                </a:cxn>
                <a:cxn ang="0">
                  <a:pos x="33" y="182"/>
                </a:cxn>
                <a:cxn ang="0">
                  <a:pos x="43" y="186"/>
                </a:cxn>
                <a:cxn ang="0">
                  <a:pos x="44" y="200"/>
                </a:cxn>
                <a:cxn ang="0">
                  <a:pos x="42" y="214"/>
                </a:cxn>
                <a:cxn ang="0">
                  <a:pos x="35" y="223"/>
                </a:cxn>
                <a:cxn ang="0">
                  <a:pos x="0" y="236"/>
                </a:cxn>
              </a:cxnLst>
              <a:rect l="0" t="0" r="r" b="b"/>
              <a:pathLst>
                <a:path w="191" h="236">
                  <a:moveTo>
                    <a:pt x="0" y="236"/>
                  </a:moveTo>
                  <a:lnTo>
                    <a:pt x="44" y="236"/>
                  </a:lnTo>
                  <a:lnTo>
                    <a:pt x="51" y="215"/>
                  </a:lnTo>
                  <a:lnTo>
                    <a:pt x="51" y="207"/>
                  </a:lnTo>
                  <a:lnTo>
                    <a:pt x="61" y="189"/>
                  </a:lnTo>
                  <a:lnTo>
                    <a:pt x="76" y="169"/>
                  </a:lnTo>
                  <a:lnTo>
                    <a:pt x="82" y="160"/>
                  </a:lnTo>
                  <a:lnTo>
                    <a:pt x="85" y="155"/>
                  </a:lnTo>
                  <a:lnTo>
                    <a:pt x="98" y="176"/>
                  </a:lnTo>
                  <a:lnTo>
                    <a:pt x="112" y="165"/>
                  </a:lnTo>
                  <a:lnTo>
                    <a:pt x="112" y="160"/>
                  </a:lnTo>
                  <a:lnTo>
                    <a:pt x="112" y="143"/>
                  </a:lnTo>
                  <a:lnTo>
                    <a:pt x="125" y="132"/>
                  </a:lnTo>
                  <a:lnTo>
                    <a:pt x="129" y="132"/>
                  </a:lnTo>
                  <a:lnTo>
                    <a:pt x="146" y="125"/>
                  </a:lnTo>
                  <a:lnTo>
                    <a:pt x="154" y="125"/>
                  </a:lnTo>
                  <a:lnTo>
                    <a:pt x="165" y="117"/>
                  </a:lnTo>
                  <a:lnTo>
                    <a:pt x="165" y="108"/>
                  </a:lnTo>
                  <a:lnTo>
                    <a:pt x="147" y="79"/>
                  </a:lnTo>
                  <a:lnTo>
                    <a:pt x="140" y="79"/>
                  </a:lnTo>
                  <a:lnTo>
                    <a:pt x="136" y="79"/>
                  </a:lnTo>
                  <a:lnTo>
                    <a:pt x="136" y="64"/>
                  </a:lnTo>
                  <a:lnTo>
                    <a:pt x="137" y="58"/>
                  </a:lnTo>
                  <a:lnTo>
                    <a:pt x="157" y="44"/>
                  </a:lnTo>
                  <a:lnTo>
                    <a:pt x="165" y="44"/>
                  </a:lnTo>
                  <a:lnTo>
                    <a:pt x="191" y="39"/>
                  </a:lnTo>
                  <a:lnTo>
                    <a:pt x="161" y="14"/>
                  </a:lnTo>
                  <a:lnTo>
                    <a:pt x="143" y="0"/>
                  </a:lnTo>
                  <a:lnTo>
                    <a:pt x="123" y="14"/>
                  </a:lnTo>
                  <a:lnTo>
                    <a:pt x="104" y="35"/>
                  </a:lnTo>
                  <a:lnTo>
                    <a:pt x="105" y="44"/>
                  </a:lnTo>
                  <a:lnTo>
                    <a:pt x="111" y="60"/>
                  </a:lnTo>
                  <a:lnTo>
                    <a:pt x="112" y="69"/>
                  </a:lnTo>
                  <a:lnTo>
                    <a:pt x="112" y="76"/>
                  </a:lnTo>
                  <a:lnTo>
                    <a:pt x="105" y="83"/>
                  </a:lnTo>
                  <a:lnTo>
                    <a:pt x="96" y="87"/>
                  </a:lnTo>
                  <a:lnTo>
                    <a:pt x="78" y="76"/>
                  </a:lnTo>
                  <a:lnTo>
                    <a:pt x="61" y="79"/>
                  </a:lnTo>
                  <a:lnTo>
                    <a:pt x="72" y="99"/>
                  </a:lnTo>
                  <a:lnTo>
                    <a:pt x="76" y="118"/>
                  </a:lnTo>
                  <a:lnTo>
                    <a:pt x="75" y="139"/>
                  </a:lnTo>
                  <a:lnTo>
                    <a:pt x="65" y="118"/>
                  </a:lnTo>
                  <a:lnTo>
                    <a:pt x="51" y="103"/>
                  </a:lnTo>
                  <a:lnTo>
                    <a:pt x="43" y="99"/>
                  </a:lnTo>
                  <a:lnTo>
                    <a:pt x="28" y="110"/>
                  </a:lnTo>
                  <a:lnTo>
                    <a:pt x="25" y="118"/>
                  </a:lnTo>
                  <a:lnTo>
                    <a:pt x="11" y="129"/>
                  </a:lnTo>
                  <a:lnTo>
                    <a:pt x="14" y="164"/>
                  </a:lnTo>
                  <a:lnTo>
                    <a:pt x="19" y="169"/>
                  </a:lnTo>
                  <a:lnTo>
                    <a:pt x="26" y="176"/>
                  </a:lnTo>
                  <a:lnTo>
                    <a:pt x="33" y="182"/>
                  </a:lnTo>
                  <a:lnTo>
                    <a:pt x="43" y="186"/>
                  </a:lnTo>
                  <a:lnTo>
                    <a:pt x="44" y="200"/>
                  </a:lnTo>
                  <a:lnTo>
                    <a:pt x="42" y="214"/>
                  </a:lnTo>
                  <a:lnTo>
                    <a:pt x="35" y="223"/>
                  </a:lnTo>
                  <a:lnTo>
                    <a:pt x="0" y="23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77" name="Freeform 58">
              <a:extLst>
                <a:ext uri="{FF2B5EF4-FFF2-40B4-BE49-F238E27FC236}">
                  <a16:creationId xmlns:a16="http://schemas.microsoft.com/office/drawing/2014/main" id="{A432DA75-5526-4C5A-AD79-CE3678645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9350" y="3582988"/>
              <a:ext cx="46037" cy="38100"/>
            </a:xfrm>
            <a:custGeom>
              <a:avLst/>
              <a:gdLst/>
              <a:ahLst/>
              <a:cxnLst>
                <a:cxn ang="0">
                  <a:pos x="0" y="29"/>
                </a:cxn>
                <a:cxn ang="0">
                  <a:pos x="24" y="52"/>
                </a:cxn>
                <a:cxn ang="0">
                  <a:pos x="49" y="70"/>
                </a:cxn>
                <a:cxn ang="0">
                  <a:pos x="64" y="70"/>
                </a:cxn>
                <a:cxn ang="0">
                  <a:pos x="78" y="70"/>
                </a:cxn>
                <a:cxn ang="0">
                  <a:pos x="86" y="50"/>
                </a:cxn>
                <a:cxn ang="0">
                  <a:pos x="86" y="39"/>
                </a:cxn>
                <a:cxn ang="0">
                  <a:pos x="67" y="0"/>
                </a:cxn>
                <a:cxn ang="0">
                  <a:pos x="57" y="0"/>
                </a:cxn>
                <a:cxn ang="0">
                  <a:pos x="43" y="11"/>
                </a:cxn>
                <a:cxn ang="0">
                  <a:pos x="24" y="11"/>
                </a:cxn>
                <a:cxn ang="0">
                  <a:pos x="0" y="29"/>
                </a:cxn>
              </a:cxnLst>
              <a:rect l="0" t="0" r="r" b="b"/>
              <a:pathLst>
                <a:path w="86" h="70">
                  <a:moveTo>
                    <a:pt x="0" y="29"/>
                  </a:moveTo>
                  <a:lnTo>
                    <a:pt x="24" y="52"/>
                  </a:lnTo>
                  <a:lnTo>
                    <a:pt x="49" y="70"/>
                  </a:lnTo>
                  <a:lnTo>
                    <a:pt x="64" y="70"/>
                  </a:lnTo>
                  <a:lnTo>
                    <a:pt x="78" y="70"/>
                  </a:lnTo>
                  <a:lnTo>
                    <a:pt x="86" y="50"/>
                  </a:lnTo>
                  <a:lnTo>
                    <a:pt x="86" y="39"/>
                  </a:lnTo>
                  <a:lnTo>
                    <a:pt x="67" y="0"/>
                  </a:lnTo>
                  <a:lnTo>
                    <a:pt x="57" y="0"/>
                  </a:lnTo>
                  <a:lnTo>
                    <a:pt x="43" y="11"/>
                  </a:lnTo>
                  <a:lnTo>
                    <a:pt x="24" y="11"/>
                  </a:lnTo>
                  <a:lnTo>
                    <a:pt x="0" y="29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78" name="Freeform 59">
              <a:extLst>
                <a:ext uri="{FF2B5EF4-FFF2-40B4-BE49-F238E27FC236}">
                  <a16:creationId xmlns:a16="http://schemas.microsoft.com/office/drawing/2014/main" id="{86B1F4D8-7E61-449F-ACE4-218672D7734A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9025" y="3336925"/>
              <a:ext cx="73025" cy="68262"/>
            </a:xfrm>
            <a:custGeom>
              <a:avLst/>
              <a:gdLst/>
              <a:ahLst/>
              <a:cxnLst>
                <a:cxn ang="0">
                  <a:pos x="101" y="118"/>
                </a:cxn>
                <a:cxn ang="0">
                  <a:pos x="126" y="118"/>
                </a:cxn>
                <a:cxn ang="0">
                  <a:pos x="139" y="118"/>
                </a:cxn>
                <a:cxn ang="0">
                  <a:pos x="119" y="85"/>
                </a:cxn>
                <a:cxn ang="0">
                  <a:pos x="101" y="67"/>
                </a:cxn>
                <a:cxn ang="0">
                  <a:pos x="87" y="55"/>
                </a:cxn>
                <a:cxn ang="0">
                  <a:pos x="87" y="43"/>
                </a:cxn>
                <a:cxn ang="0">
                  <a:pos x="77" y="35"/>
                </a:cxn>
                <a:cxn ang="0">
                  <a:pos x="51" y="35"/>
                </a:cxn>
                <a:cxn ang="0">
                  <a:pos x="26" y="26"/>
                </a:cxn>
                <a:cxn ang="0">
                  <a:pos x="19" y="17"/>
                </a:cxn>
                <a:cxn ang="0">
                  <a:pos x="14" y="0"/>
                </a:cxn>
                <a:cxn ang="0">
                  <a:pos x="1" y="18"/>
                </a:cxn>
                <a:cxn ang="0">
                  <a:pos x="1" y="18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1" y="35"/>
                </a:cxn>
                <a:cxn ang="0">
                  <a:pos x="1" y="35"/>
                </a:cxn>
                <a:cxn ang="0">
                  <a:pos x="4" y="40"/>
                </a:cxn>
                <a:cxn ang="0">
                  <a:pos x="5" y="47"/>
                </a:cxn>
                <a:cxn ang="0">
                  <a:pos x="5" y="47"/>
                </a:cxn>
                <a:cxn ang="0">
                  <a:pos x="8" y="54"/>
                </a:cxn>
                <a:cxn ang="0">
                  <a:pos x="8" y="54"/>
                </a:cxn>
                <a:cxn ang="0">
                  <a:pos x="9" y="57"/>
                </a:cxn>
                <a:cxn ang="0">
                  <a:pos x="9" y="57"/>
                </a:cxn>
                <a:cxn ang="0">
                  <a:pos x="5" y="58"/>
                </a:cxn>
                <a:cxn ang="0">
                  <a:pos x="5" y="58"/>
                </a:cxn>
                <a:cxn ang="0">
                  <a:pos x="7" y="58"/>
                </a:cxn>
                <a:cxn ang="0">
                  <a:pos x="14" y="60"/>
                </a:cxn>
                <a:cxn ang="0">
                  <a:pos x="14" y="60"/>
                </a:cxn>
                <a:cxn ang="0">
                  <a:pos x="29" y="61"/>
                </a:cxn>
                <a:cxn ang="0">
                  <a:pos x="29" y="61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3" y="60"/>
                </a:cxn>
                <a:cxn ang="0">
                  <a:pos x="33" y="60"/>
                </a:cxn>
                <a:cxn ang="0">
                  <a:pos x="44" y="62"/>
                </a:cxn>
                <a:cxn ang="0">
                  <a:pos x="50" y="62"/>
                </a:cxn>
                <a:cxn ang="0">
                  <a:pos x="53" y="62"/>
                </a:cxn>
                <a:cxn ang="0">
                  <a:pos x="61" y="69"/>
                </a:cxn>
                <a:cxn ang="0">
                  <a:pos x="66" y="79"/>
                </a:cxn>
                <a:cxn ang="0">
                  <a:pos x="75" y="108"/>
                </a:cxn>
                <a:cxn ang="0">
                  <a:pos x="93" y="128"/>
                </a:cxn>
                <a:cxn ang="0">
                  <a:pos x="101" y="118"/>
                </a:cxn>
              </a:cxnLst>
              <a:rect l="0" t="0" r="r" b="b"/>
              <a:pathLst>
                <a:path w="139" h="128">
                  <a:moveTo>
                    <a:pt x="101" y="118"/>
                  </a:moveTo>
                  <a:lnTo>
                    <a:pt x="126" y="118"/>
                  </a:lnTo>
                  <a:lnTo>
                    <a:pt x="139" y="118"/>
                  </a:lnTo>
                  <a:lnTo>
                    <a:pt x="119" y="85"/>
                  </a:lnTo>
                  <a:lnTo>
                    <a:pt x="101" y="67"/>
                  </a:lnTo>
                  <a:lnTo>
                    <a:pt x="87" y="55"/>
                  </a:lnTo>
                  <a:lnTo>
                    <a:pt x="87" y="43"/>
                  </a:lnTo>
                  <a:lnTo>
                    <a:pt x="77" y="35"/>
                  </a:lnTo>
                  <a:lnTo>
                    <a:pt x="51" y="35"/>
                  </a:lnTo>
                  <a:lnTo>
                    <a:pt x="26" y="26"/>
                  </a:lnTo>
                  <a:lnTo>
                    <a:pt x="19" y="17"/>
                  </a:lnTo>
                  <a:lnTo>
                    <a:pt x="14" y="0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1" y="35"/>
                  </a:lnTo>
                  <a:lnTo>
                    <a:pt x="1" y="35"/>
                  </a:lnTo>
                  <a:lnTo>
                    <a:pt x="4" y="40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9" y="57"/>
                  </a:lnTo>
                  <a:lnTo>
                    <a:pt x="9" y="57"/>
                  </a:lnTo>
                  <a:lnTo>
                    <a:pt x="5" y="58"/>
                  </a:lnTo>
                  <a:lnTo>
                    <a:pt x="5" y="58"/>
                  </a:lnTo>
                  <a:lnTo>
                    <a:pt x="7" y="58"/>
                  </a:lnTo>
                  <a:lnTo>
                    <a:pt x="14" y="60"/>
                  </a:lnTo>
                  <a:lnTo>
                    <a:pt x="14" y="60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3" y="60"/>
                  </a:lnTo>
                  <a:lnTo>
                    <a:pt x="33" y="60"/>
                  </a:lnTo>
                  <a:lnTo>
                    <a:pt x="44" y="62"/>
                  </a:lnTo>
                  <a:lnTo>
                    <a:pt x="50" y="62"/>
                  </a:lnTo>
                  <a:lnTo>
                    <a:pt x="53" y="62"/>
                  </a:lnTo>
                  <a:lnTo>
                    <a:pt x="61" y="69"/>
                  </a:lnTo>
                  <a:lnTo>
                    <a:pt x="66" y="79"/>
                  </a:lnTo>
                  <a:lnTo>
                    <a:pt x="75" y="108"/>
                  </a:lnTo>
                  <a:lnTo>
                    <a:pt x="93" y="128"/>
                  </a:lnTo>
                  <a:lnTo>
                    <a:pt x="101" y="11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79" name="Freeform 60">
              <a:extLst>
                <a:ext uri="{FF2B5EF4-FFF2-40B4-BE49-F238E27FC236}">
                  <a16:creationId xmlns:a16="http://schemas.microsoft.com/office/drawing/2014/main" id="{2879DDB2-5B03-4CC4-90A8-3CA3D78BB09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2700" y="3432175"/>
              <a:ext cx="63500" cy="49212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26" y="73"/>
                </a:cxn>
                <a:cxn ang="0">
                  <a:pos x="34" y="73"/>
                </a:cxn>
                <a:cxn ang="0">
                  <a:pos x="59" y="92"/>
                </a:cxn>
                <a:cxn ang="0">
                  <a:pos x="70" y="92"/>
                </a:cxn>
                <a:cxn ang="0">
                  <a:pos x="83" y="92"/>
                </a:cxn>
                <a:cxn ang="0">
                  <a:pos x="98" y="92"/>
                </a:cxn>
                <a:cxn ang="0">
                  <a:pos x="109" y="74"/>
                </a:cxn>
                <a:cxn ang="0">
                  <a:pos x="109" y="66"/>
                </a:cxn>
                <a:cxn ang="0">
                  <a:pos x="120" y="56"/>
                </a:cxn>
                <a:cxn ang="0">
                  <a:pos x="120" y="36"/>
                </a:cxn>
                <a:cxn ang="0">
                  <a:pos x="120" y="30"/>
                </a:cxn>
                <a:cxn ang="0">
                  <a:pos x="102" y="0"/>
                </a:cxn>
                <a:cxn ang="0">
                  <a:pos x="83" y="0"/>
                </a:cxn>
                <a:cxn ang="0">
                  <a:pos x="44" y="0"/>
                </a:cxn>
                <a:cxn ang="0">
                  <a:pos x="29" y="0"/>
                </a:cxn>
                <a:cxn ang="0">
                  <a:pos x="0" y="14"/>
                </a:cxn>
                <a:cxn ang="0">
                  <a:pos x="0" y="25"/>
                </a:cxn>
                <a:cxn ang="0">
                  <a:pos x="0" y="56"/>
                </a:cxn>
              </a:cxnLst>
              <a:rect l="0" t="0" r="r" b="b"/>
              <a:pathLst>
                <a:path w="120" h="92">
                  <a:moveTo>
                    <a:pt x="0" y="56"/>
                  </a:moveTo>
                  <a:lnTo>
                    <a:pt x="26" y="73"/>
                  </a:lnTo>
                  <a:lnTo>
                    <a:pt x="34" y="73"/>
                  </a:lnTo>
                  <a:lnTo>
                    <a:pt x="59" y="92"/>
                  </a:lnTo>
                  <a:lnTo>
                    <a:pt x="70" y="92"/>
                  </a:lnTo>
                  <a:lnTo>
                    <a:pt x="83" y="92"/>
                  </a:lnTo>
                  <a:lnTo>
                    <a:pt x="98" y="92"/>
                  </a:lnTo>
                  <a:lnTo>
                    <a:pt x="109" y="74"/>
                  </a:lnTo>
                  <a:lnTo>
                    <a:pt x="109" y="66"/>
                  </a:lnTo>
                  <a:lnTo>
                    <a:pt x="120" y="56"/>
                  </a:lnTo>
                  <a:lnTo>
                    <a:pt x="120" y="36"/>
                  </a:lnTo>
                  <a:lnTo>
                    <a:pt x="120" y="30"/>
                  </a:lnTo>
                  <a:lnTo>
                    <a:pt x="102" y="0"/>
                  </a:lnTo>
                  <a:lnTo>
                    <a:pt x="83" y="0"/>
                  </a:lnTo>
                  <a:lnTo>
                    <a:pt x="44" y="0"/>
                  </a:lnTo>
                  <a:lnTo>
                    <a:pt x="29" y="0"/>
                  </a:lnTo>
                  <a:lnTo>
                    <a:pt x="0" y="14"/>
                  </a:lnTo>
                  <a:lnTo>
                    <a:pt x="0" y="25"/>
                  </a:lnTo>
                  <a:lnTo>
                    <a:pt x="0" y="5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80" name="Freeform 61">
              <a:extLst>
                <a:ext uri="{FF2B5EF4-FFF2-40B4-BE49-F238E27FC236}">
                  <a16:creationId xmlns:a16="http://schemas.microsoft.com/office/drawing/2014/main" id="{E6BE5660-06BB-4B17-BBDD-4DF711FC565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8563" y="3460750"/>
              <a:ext cx="22225" cy="34925"/>
            </a:xfrm>
            <a:custGeom>
              <a:avLst/>
              <a:gdLst/>
              <a:ahLst/>
              <a:cxnLst>
                <a:cxn ang="0">
                  <a:pos x="25" y="68"/>
                </a:cxn>
                <a:cxn ang="0">
                  <a:pos x="25" y="51"/>
                </a:cxn>
                <a:cxn ang="0">
                  <a:pos x="33" y="39"/>
                </a:cxn>
                <a:cxn ang="0">
                  <a:pos x="44" y="27"/>
                </a:cxn>
                <a:cxn ang="0">
                  <a:pos x="44" y="13"/>
                </a:cxn>
                <a:cxn ang="0">
                  <a:pos x="44" y="0"/>
                </a:cxn>
                <a:cxn ang="0">
                  <a:pos x="25" y="14"/>
                </a:cxn>
                <a:cxn ang="0">
                  <a:pos x="0" y="39"/>
                </a:cxn>
                <a:cxn ang="0">
                  <a:pos x="0" y="51"/>
                </a:cxn>
                <a:cxn ang="0">
                  <a:pos x="0" y="63"/>
                </a:cxn>
                <a:cxn ang="0">
                  <a:pos x="25" y="68"/>
                </a:cxn>
              </a:cxnLst>
              <a:rect l="0" t="0" r="r" b="b"/>
              <a:pathLst>
                <a:path w="44" h="68">
                  <a:moveTo>
                    <a:pt x="25" y="68"/>
                  </a:moveTo>
                  <a:lnTo>
                    <a:pt x="25" y="51"/>
                  </a:lnTo>
                  <a:lnTo>
                    <a:pt x="33" y="39"/>
                  </a:lnTo>
                  <a:lnTo>
                    <a:pt x="44" y="27"/>
                  </a:lnTo>
                  <a:lnTo>
                    <a:pt x="44" y="13"/>
                  </a:lnTo>
                  <a:lnTo>
                    <a:pt x="44" y="0"/>
                  </a:lnTo>
                  <a:lnTo>
                    <a:pt x="25" y="14"/>
                  </a:lnTo>
                  <a:lnTo>
                    <a:pt x="0" y="39"/>
                  </a:lnTo>
                  <a:lnTo>
                    <a:pt x="0" y="51"/>
                  </a:lnTo>
                  <a:lnTo>
                    <a:pt x="0" y="63"/>
                  </a:lnTo>
                  <a:lnTo>
                    <a:pt x="25" y="6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81" name="Freeform 62">
              <a:extLst>
                <a:ext uri="{FF2B5EF4-FFF2-40B4-BE49-F238E27FC236}">
                  <a16:creationId xmlns:a16="http://schemas.microsoft.com/office/drawing/2014/main" id="{70123AF2-EC20-40F9-BC16-92F3E4DC6B98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1138" y="3516313"/>
              <a:ext cx="77787" cy="58737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17" y="21"/>
                </a:cxn>
                <a:cxn ang="0">
                  <a:pos x="32" y="21"/>
                </a:cxn>
                <a:cxn ang="0">
                  <a:pos x="32" y="8"/>
                </a:cxn>
                <a:cxn ang="0">
                  <a:pos x="54" y="0"/>
                </a:cxn>
                <a:cxn ang="0">
                  <a:pos x="74" y="0"/>
                </a:cxn>
                <a:cxn ang="0">
                  <a:pos x="85" y="0"/>
                </a:cxn>
                <a:cxn ang="0">
                  <a:pos x="96" y="10"/>
                </a:cxn>
                <a:cxn ang="0">
                  <a:pos x="106" y="21"/>
                </a:cxn>
                <a:cxn ang="0">
                  <a:pos x="118" y="44"/>
                </a:cxn>
                <a:cxn ang="0">
                  <a:pos x="136" y="44"/>
                </a:cxn>
                <a:cxn ang="0">
                  <a:pos x="149" y="74"/>
                </a:cxn>
                <a:cxn ang="0">
                  <a:pos x="149" y="96"/>
                </a:cxn>
                <a:cxn ang="0">
                  <a:pos x="149" y="111"/>
                </a:cxn>
                <a:cxn ang="0">
                  <a:pos x="131" y="111"/>
                </a:cxn>
                <a:cxn ang="0">
                  <a:pos x="115" y="94"/>
                </a:cxn>
                <a:cxn ang="0">
                  <a:pos x="101" y="82"/>
                </a:cxn>
                <a:cxn ang="0">
                  <a:pos x="74" y="94"/>
                </a:cxn>
                <a:cxn ang="0">
                  <a:pos x="57" y="103"/>
                </a:cxn>
                <a:cxn ang="0">
                  <a:pos x="38" y="89"/>
                </a:cxn>
                <a:cxn ang="0">
                  <a:pos x="27" y="76"/>
                </a:cxn>
                <a:cxn ang="0">
                  <a:pos x="0" y="56"/>
                </a:cxn>
                <a:cxn ang="0">
                  <a:pos x="0" y="43"/>
                </a:cxn>
                <a:cxn ang="0">
                  <a:pos x="0" y="21"/>
                </a:cxn>
              </a:cxnLst>
              <a:rect l="0" t="0" r="r" b="b"/>
              <a:pathLst>
                <a:path w="149" h="111">
                  <a:moveTo>
                    <a:pt x="0" y="21"/>
                  </a:moveTo>
                  <a:lnTo>
                    <a:pt x="17" y="21"/>
                  </a:lnTo>
                  <a:lnTo>
                    <a:pt x="32" y="21"/>
                  </a:lnTo>
                  <a:lnTo>
                    <a:pt x="32" y="8"/>
                  </a:lnTo>
                  <a:lnTo>
                    <a:pt x="54" y="0"/>
                  </a:lnTo>
                  <a:lnTo>
                    <a:pt x="74" y="0"/>
                  </a:lnTo>
                  <a:lnTo>
                    <a:pt x="85" y="0"/>
                  </a:lnTo>
                  <a:lnTo>
                    <a:pt x="96" y="10"/>
                  </a:lnTo>
                  <a:lnTo>
                    <a:pt x="106" y="21"/>
                  </a:lnTo>
                  <a:lnTo>
                    <a:pt x="118" y="44"/>
                  </a:lnTo>
                  <a:lnTo>
                    <a:pt x="136" y="44"/>
                  </a:lnTo>
                  <a:lnTo>
                    <a:pt x="149" y="74"/>
                  </a:lnTo>
                  <a:lnTo>
                    <a:pt x="149" y="96"/>
                  </a:lnTo>
                  <a:lnTo>
                    <a:pt x="149" y="111"/>
                  </a:lnTo>
                  <a:lnTo>
                    <a:pt x="131" y="111"/>
                  </a:lnTo>
                  <a:lnTo>
                    <a:pt x="115" y="94"/>
                  </a:lnTo>
                  <a:lnTo>
                    <a:pt x="101" y="82"/>
                  </a:lnTo>
                  <a:lnTo>
                    <a:pt x="74" y="94"/>
                  </a:lnTo>
                  <a:lnTo>
                    <a:pt x="57" y="103"/>
                  </a:lnTo>
                  <a:lnTo>
                    <a:pt x="38" y="89"/>
                  </a:lnTo>
                  <a:lnTo>
                    <a:pt x="27" y="76"/>
                  </a:lnTo>
                  <a:lnTo>
                    <a:pt x="0" y="56"/>
                  </a:lnTo>
                  <a:lnTo>
                    <a:pt x="0" y="43"/>
                  </a:lnTo>
                  <a:lnTo>
                    <a:pt x="0" y="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82" name="Freeform 63">
              <a:extLst>
                <a:ext uri="{FF2B5EF4-FFF2-40B4-BE49-F238E27FC236}">
                  <a16:creationId xmlns:a16="http://schemas.microsoft.com/office/drawing/2014/main" id="{5AD161D1-0E5F-47F1-B9EA-735227E8A67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3589338"/>
              <a:ext cx="74612" cy="22225"/>
            </a:xfrm>
            <a:custGeom>
              <a:avLst/>
              <a:gdLst/>
              <a:ahLst/>
              <a:cxnLst>
                <a:cxn ang="0">
                  <a:pos x="22" y="33"/>
                </a:cxn>
                <a:cxn ang="0">
                  <a:pos x="36" y="33"/>
                </a:cxn>
                <a:cxn ang="0">
                  <a:pos x="52" y="33"/>
                </a:cxn>
                <a:cxn ang="0">
                  <a:pos x="62" y="33"/>
                </a:cxn>
                <a:cxn ang="0">
                  <a:pos x="77" y="33"/>
                </a:cxn>
                <a:cxn ang="0">
                  <a:pos x="88" y="33"/>
                </a:cxn>
                <a:cxn ang="0">
                  <a:pos x="99" y="33"/>
                </a:cxn>
                <a:cxn ang="0">
                  <a:pos x="99" y="43"/>
                </a:cxn>
                <a:cxn ang="0">
                  <a:pos x="111" y="38"/>
                </a:cxn>
                <a:cxn ang="0">
                  <a:pos x="140" y="19"/>
                </a:cxn>
                <a:cxn ang="0">
                  <a:pos x="80" y="19"/>
                </a:cxn>
                <a:cxn ang="0">
                  <a:pos x="68" y="0"/>
                </a:cxn>
                <a:cxn ang="0">
                  <a:pos x="47" y="0"/>
                </a:cxn>
                <a:cxn ang="0">
                  <a:pos x="7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0" y="21"/>
                </a:cxn>
                <a:cxn ang="0">
                  <a:pos x="0" y="29"/>
                </a:cxn>
                <a:cxn ang="0">
                  <a:pos x="22" y="33"/>
                </a:cxn>
              </a:cxnLst>
              <a:rect l="0" t="0" r="r" b="b"/>
              <a:pathLst>
                <a:path w="140" h="43">
                  <a:moveTo>
                    <a:pt x="22" y="33"/>
                  </a:moveTo>
                  <a:lnTo>
                    <a:pt x="36" y="33"/>
                  </a:lnTo>
                  <a:lnTo>
                    <a:pt x="52" y="33"/>
                  </a:lnTo>
                  <a:lnTo>
                    <a:pt x="62" y="33"/>
                  </a:lnTo>
                  <a:lnTo>
                    <a:pt x="77" y="33"/>
                  </a:lnTo>
                  <a:lnTo>
                    <a:pt x="88" y="33"/>
                  </a:lnTo>
                  <a:lnTo>
                    <a:pt x="99" y="33"/>
                  </a:lnTo>
                  <a:lnTo>
                    <a:pt x="99" y="43"/>
                  </a:lnTo>
                  <a:lnTo>
                    <a:pt x="111" y="38"/>
                  </a:lnTo>
                  <a:lnTo>
                    <a:pt x="140" y="19"/>
                  </a:lnTo>
                  <a:lnTo>
                    <a:pt x="80" y="19"/>
                  </a:lnTo>
                  <a:lnTo>
                    <a:pt x="68" y="0"/>
                  </a:lnTo>
                  <a:lnTo>
                    <a:pt x="47" y="0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0" y="21"/>
                  </a:lnTo>
                  <a:lnTo>
                    <a:pt x="0" y="29"/>
                  </a:lnTo>
                  <a:lnTo>
                    <a:pt x="22" y="3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83" name="Freeform 64">
              <a:extLst>
                <a:ext uri="{FF2B5EF4-FFF2-40B4-BE49-F238E27FC236}">
                  <a16:creationId xmlns:a16="http://schemas.microsoft.com/office/drawing/2014/main" id="{D8D635F4-1F57-4D49-BC7A-CCFB8AA2D0F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5763" y="3625850"/>
              <a:ext cx="25400" cy="30162"/>
            </a:xfrm>
            <a:custGeom>
              <a:avLst/>
              <a:gdLst/>
              <a:ahLst/>
              <a:cxnLst>
                <a:cxn ang="0">
                  <a:pos x="28" y="57"/>
                </a:cxn>
                <a:cxn ang="0">
                  <a:pos x="48" y="43"/>
                </a:cxn>
                <a:cxn ang="0">
                  <a:pos x="48" y="31"/>
                </a:cxn>
                <a:cxn ang="0">
                  <a:pos x="38" y="16"/>
                </a:cxn>
                <a:cxn ang="0">
                  <a:pos x="28" y="0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7"/>
                </a:cxn>
                <a:cxn ang="0">
                  <a:pos x="0" y="17"/>
                </a:cxn>
                <a:cxn ang="0">
                  <a:pos x="13" y="28"/>
                </a:cxn>
                <a:cxn ang="0">
                  <a:pos x="13" y="48"/>
                </a:cxn>
                <a:cxn ang="0">
                  <a:pos x="28" y="57"/>
                </a:cxn>
              </a:cxnLst>
              <a:rect l="0" t="0" r="r" b="b"/>
              <a:pathLst>
                <a:path w="48" h="57">
                  <a:moveTo>
                    <a:pt x="28" y="57"/>
                  </a:moveTo>
                  <a:lnTo>
                    <a:pt x="48" y="43"/>
                  </a:lnTo>
                  <a:lnTo>
                    <a:pt x="48" y="31"/>
                  </a:lnTo>
                  <a:lnTo>
                    <a:pt x="38" y="16"/>
                  </a:lnTo>
                  <a:lnTo>
                    <a:pt x="28" y="0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0" y="17"/>
                  </a:lnTo>
                  <a:lnTo>
                    <a:pt x="13" y="28"/>
                  </a:lnTo>
                  <a:lnTo>
                    <a:pt x="13" y="48"/>
                  </a:lnTo>
                  <a:lnTo>
                    <a:pt x="28" y="5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84" name="Freeform 65">
              <a:extLst>
                <a:ext uri="{FF2B5EF4-FFF2-40B4-BE49-F238E27FC236}">
                  <a16:creationId xmlns:a16="http://schemas.microsoft.com/office/drawing/2014/main" id="{7CE7DFB3-15BE-4BBC-B9EC-5824A35FA90D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8150" y="3611563"/>
              <a:ext cx="92075" cy="63500"/>
            </a:xfrm>
            <a:custGeom>
              <a:avLst/>
              <a:gdLst/>
              <a:ahLst/>
              <a:cxnLst>
                <a:cxn ang="0">
                  <a:pos x="68" y="121"/>
                </a:cxn>
                <a:cxn ang="0">
                  <a:pos x="84" y="121"/>
                </a:cxn>
                <a:cxn ang="0">
                  <a:pos x="123" y="121"/>
                </a:cxn>
                <a:cxn ang="0">
                  <a:pos x="123" y="112"/>
                </a:cxn>
                <a:cxn ang="0">
                  <a:pos x="142" y="112"/>
                </a:cxn>
                <a:cxn ang="0">
                  <a:pos x="157" y="112"/>
                </a:cxn>
                <a:cxn ang="0">
                  <a:pos x="175" y="94"/>
                </a:cxn>
                <a:cxn ang="0">
                  <a:pos x="175" y="65"/>
                </a:cxn>
                <a:cxn ang="0">
                  <a:pos x="136" y="43"/>
                </a:cxn>
                <a:cxn ang="0">
                  <a:pos x="111" y="26"/>
                </a:cxn>
                <a:cxn ang="0">
                  <a:pos x="95" y="26"/>
                </a:cxn>
                <a:cxn ang="0">
                  <a:pos x="68" y="26"/>
                </a:cxn>
                <a:cxn ang="0">
                  <a:pos x="68" y="33"/>
                </a:cxn>
                <a:cxn ang="0">
                  <a:pos x="49" y="26"/>
                </a:cxn>
                <a:cxn ang="0">
                  <a:pos x="36" y="17"/>
                </a:cxn>
                <a:cxn ang="0">
                  <a:pos x="18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0" y="26"/>
                </a:cxn>
                <a:cxn ang="0">
                  <a:pos x="0" y="39"/>
                </a:cxn>
                <a:cxn ang="0">
                  <a:pos x="0" y="54"/>
                </a:cxn>
                <a:cxn ang="0">
                  <a:pos x="23" y="60"/>
                </a:cxn>
                <a:cxn ang="0">
                  <a:pos x="53" y="60"/>
                </a:cxn>
                <a:cxn ang="0">
                  <a:pos x="49" y="83"/>
                </a:cxn>
                <a:cxn ang="0">
                  <a:pos x="52" y="107"/>
                </a:cxn>
                <a:cxn ang="0">
                  <a:pos x="60" y="121"/>
                </a:cxn>
                <a:cxn ang="0">
                  <a:pos x="68" y="121"/>
                </a:cxn>
              </a:cxnLst>
              <a:rect l="0" t="0" r="r" b="b"/>
              <a:pathLst>
                <a:path w="175" h="121">
                  <a:moveTo>
                    <a:pt x="68" y="121"/>
                  </a:moveTo>
                  <a:lnTo>
                    <a:pt x="84" y="121"/>
                  </a:lnTo>
                  <a:lnTo>
                    <a:pt x="123" y="121"/>
                  </a:lnTo>
                  <a:lnTo>
                    <a:pt x="123" y="112"/>
                  </a:lnTo>
                  <a:lnTo>
                    <a:pt x="142" y="112"/>
                  </a:lnTo>
                  <a:lnTo>
                    <a:pt x="157" y="112"/>
                  </a:lnTo>
                  <a:lnTo>
                    <a:pt x="175" y="94"/>
                  </a:lnTo>
                  <a:lnTo>
                    <a:pt x="175" y="65"/>
                  </a:lnTo>
                  <a:lnTo>
                    <a:pt x="136" y="43"/>
                  </a:lnTo>
                  <a:lnTo>
                    <a:pt x="111" y="26"/>
                  </a:lnTo>
                  <a:lnTo>
                    <a:pt x="95" y="26"/>
                  </a:lnTo>
                  <a:lnTo>
                    <a:pt x="68" y="26"/>
                  </a:lnTo>
                  <a:lnTo>
                    <a:pt x="68" y="33"/>
                  </a:lnTo>
                  <a:lnTo>
                    <a:pt x="49" y="26"/>
                  </a:lnTo>
                  <a:lnTo>
                    <a:pt x="36" y="17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0" y="26"/>
                  </a:lnTo>
                  <a:lnTo>
                    <a:pt x="0" y="39"/>
                  </a:lnTo>
                  <a:lnTo>
                    <a:pt x="0" y="54"/>
                  </a:lnTo>
                  <a:lnTo>
                    <a:pt x="23" y="60"/>
                  </a:lnTo>
                  <a:lnTo>
                    <a:pt x="53" y="60"/>
                  </a:lnTo>
                  <a:lnTo>
                    <a:pt x="49" y="83"/>
                  </a:lnTo>
                  <a:lnTo>
                    <a:pt x="52" y="107"/>
                  </a:lnTo>
                  <a:lnTo>
                    <a:pt x="60" y="121"/>
                  </a:lnTo>
                  <a:lnTo>
                    <a:pt x="68" y="1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85" name="Freeform 66">
              <a:extLst>
                <a:ext uri="{FF2B5EF4-FFF2-40B4-BE49-F238E27FC236}">
                  <a16:creationId xmlns:a16="http://schemas.microsoft.com/office/drawing/2014/main" id="{90401D1F-6A2B-4CE6-ABB5-6BB4125AAE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2288" y="3727450"/>
              <a:ext cx="184150" cy="198437"/>
            </a:xfrm>
            <a:custGeom>
              <a:avLst/>
              <a:gdLst/>
              <a:ahLst/>
              <a:cxnLst>
                <a:cxn ang="0">
                  <a:pos x="57" y="61"/>
                </a:cxn>
                <a:cxn ang="0">
                  <a:pos x="47" y="23"/>
                </a:cxn>
                <a:cxn ang="0">
                  <a:pos x="47" y="11"/>
                </a:cxn>
                <a:cxn ang="0">
                  <a:pos x="47" y="0"/>
                </a:cxn>
                <a:cxn ang="0">
                  <a:pos x="57" y="0"/>
                </a:cxn>
                <a:cxn ang="0">
                  <a:pos x="76" y="0"/>
                </a:cxn>
                <a:cxn ang="0">
                  <a:pos x="104" y="18"/>
                </a:cxn>
                <a:cxn ang="0">
                  <a:pos x="128" y="41"/>
                </a:cxn>
                <a:cxn ang="0">
                  <a:pos x="128" y="41"/>
                </a:cxn>
                <a:cxn ang="0">
                  <a:pos x="133" y="42"/>
                </a:cxn>
                <a:cxn ang="0">
                  <a:pos x="144" y="43"/>
                </a:cxn>
                <a:cxn ang="0">
                  <a:pos x="144" y="43"/>
                </a:cxn>
                <a:cxn ang="0">
                  <a:pos x="160" y="43"/>
                </a:cxn>
                <a:cxn ang="0">
                  <a:pos x="160" y="43"/>
                </a:cxn>
                <a:cxn ang="0">
                  <a:pos x="183" y="43"/>
                </a:cxn>
                <a:cxn ang="0">
                  <a:pos x="229" y="61"/>
                </a:cxn>
                <a:cxn ang="0">
                  <a:pos x="255" y="88"/>
                </a:cxn>
                <a:cxn ang="0">
                  <a:pos x="255" y="107"/>
                </a:cxn>
                <a:cxn ang="0">
                  <a:pos x="265" y="149"/>
                </a:cxn>
                <a:cxn ang="0">
                  <a:pos x="278" y="149"/>
                </a:cxn>
                <a:cxn ang="0">
                  <a:pos x="287" y="149"/>
                </a:cxn>
                <a:cxn ang="0">
                  <a:pos x="287" y="174"/>
                </a:cxn>
                <a:cxn ang="0">
                  <a:pos x="301" y="174"/>
                </a:cxn>
                <a:cxn ang="0">
                  <a:pos x="319" y="192"/>
                </a:cxn>
                <a:cxn ang="0">
                  <a:pos x="346" y="192"/>
                </a:cxn>
                <a:cxn ang="0">
                  <a:pos x="319" y="227"/>
                </a:cxn>
                <a:cxn ang="0">
                  <a:pos x="302" y="238"/>
                </a:cxn>
                <a:cxn ang="0">
                  <a:pos x="278" y="275"/>
                </a:cxn>
                <a:cxn ang="0">
                  <a:pos x="250" y="286"/>
                </a:cxn>
                <a:cxn ang="0">
                  <a:pos x="197" y="286"/>
                </a:cxn>
                <a:cxn ang="0">
                  <a:pos x="186" y="302"/>
                </a:cxn>
                <a:cxn ang="0">
                  <a:pos x="150" y="302"/>
                </a:cxn>
                <a:cxn ang="0">
                  <a:pos x="139" y="333"/>
                </a:cxn>
                <a:cxn ang="0">
                  <a:pos x="133" y="354"/>
                </a:cxn>
                <a:cxn ang="0">
                  <a:pos x="123" y="365"/>
                </a:cxn>
                <a:cxn ang="0">
                  <a:pos x="115" y="375"/>
                </a:cxn>
                <a:cxn ang="0">
                  <a:pos x="100" y="375"/>
                </a:cxn>
                <a:cxn ang="0">
                  <a:pos x="87" y="353"/>
                </a:cxn>
                <a:cxn ang="0">
                  <a:pos x="55" y="336"/>
                </a:cxn>
                <a:cxn ang="0">
                  <a:pos x="36" y="321"/>
                </a:cxn>
                <a:cxn ang="0">
                  <a:pos x="36" y="310"/>
                </a:cxn>
                <a:cxn ang="0">
                  <a:pos x="36" y="296"/>
                </a:cxn>
                <a:cxn ang="0">
                  <a:pos x="36" y="279"/>
                </a:cxn>
                <a:cxn ang="0">
                  <a:pos x="36" y="265"/>
                </a:cxn>
                <a:cxn ang="0">
                  <a:pos x="36" y="231"/>
                </a:cxn>
                <a:cxn ang="0">
                  <a:pos x="36" y="221"/>
                </a:cxn>
                <a:cxn ang="0">
                  <a:pos x="36" y="200"/>
                </a:cxn>
                <a:cxn ang="0">
                  <a:pos x="15" y="164"/>
                </a:cxn>
                <a:cxn ang="0">
                  <a:pos x="0" y="153"/>
                </a:cxn>
                <a:cxn ang="0">
                  <a:pos x="0" y="135"/>
                </a:cxn>
                <a:cxn ang="0">
                  <a:pos x="0" y="127"/>
                </a:cxn>
                <a:cxn ang="0">
                  <a:pos x="15" y="111"/>
                </a:cxn>
                <a:cxn ang="0">
                  <a:pos x="36" y="103"/>
                </a:cxn>
                <a:cxn ang="0">
                  <a:pos x="57" y="88"/>
                </a:cxn>
                <a:cxn ang="0">
                  <a:pos x="57" y="61"/>
                </a:cxn>
              </a:cxnLst>
              <a:rect l="0" t="0" r="r" b="b"/>
              <a:pathLst>
                <a:path w="346" h="375">
                  <a:moveTo>
                    <a:pt x="57" y="61"/>
                  </a:moveTo>
                  <a:lnTo>
                    <a:pt x="47" y="23"/>
                  </a:lnTo>
                  <a:lnTo>
                    <a:pt x="47" y="11"/>
                  </a:lnTo>
                  <a:lnTo>
                    <a:pt x="47" y="0"/>
                  </a:lnTo>
                  <a:lnTo>
                    <a:pt x="57" y="0"/>
                  </a:lnTo>
                  <a:lnTo>
                    <a:pt x="76" y="0"/>
                  </a:lnTo>
                  <a:lnTo>
                    <a:pt x="104" y="18"/>
                  </a:lnTo>
                  <a:lnTo>
                    <a:pt x="128" y="41"/>
                  </a:lnTo>
                  <a:lnTo>
                    <a:pt x="128" y="41"/>
                  </a:lnTo>
                  <a:lnTo>
                    <a:pt x="133" y="42"/>
                  </a:lnTo>
                  <a:lnTo>
                    <a:pt x="144" y="43"/>
                  </a:lnTo>
                  <a:lnTo>
                    <a:pt x="144" y="43"/>
                  </a:lnTo>
                  <a:lnTo>
                    <a:pt x="160" y="43"/>
                  </a:lnTo>
                  <a:lnTo>
                    <a:pt x="160" y="43"/>
                  </a:lnTo>
                  <a:lnTo>
                    <a:pt x="183" y="43"/>
                  </a:lnTo>
                  <a:lnTo>
                    <a:pt x="229" y="61"/>
                  </a:lnTo>
                  <a:lnTo>
                    <a:pt x="255" y="88"/>
                  </a:lnTo>
                  <a:lnTo>
                    <a:pt x="255" y="107"/>
                  </a:lnTo>
                  <a:lnTo>
                    <a:pt x="265" y="149"/>
                  </a:lnTo>
                  <a:lnTo>
                    <a:pt x="278" y="149"/>
                  </a:lnTo>
                  <a:lnTo>
                    <a:pt x="287" y="149"/>
                  </a:lnTo>
                  <a:lnTo>
                    <a:pt x="287" y="174"/>
                  </a:lnTo>
                  <a:lnTo>
                    <a:pt x="301" y="174"/>
                  </a:lnTo>
                  <a:lnTo>
                    <a:pt x="319" y="192"/>
                  </a:lnTo>
                  <a:lnTo>
                    <a:pt x="346" y="192"/>
                  </a:lnTo>
                  <a:lnTo>
                    <a:pt x="319" y="227"/>
                  </a:lnTo>
                  <a:lnTo>
                    <a:pt x="302" y="238"/>
                  </a:lnTo>
                  <a:lnTo>
                    <a:pt x="278" y="275"/>
                  </a:lnTo>
                  <a:lnTo>
                    <a:pt x="250" y="286"/>
                  </a:lnTo>
                  <a:lnTo>
                    <a:pt x="197" y="286"/>
                  </a:lnTo>
                  <a:lnTo>
                    <a:pt x="186" y="302"/>
                  </a:lnTo>
                  <a:lnTo>
                    <a:pt x="150" y="302"/>
                  </a:lnTo>
                  <a:lnTo>
                    <a:pt x="139" y="333"/>
                  </a:lnTo>
                  <a:lnTo>
                    <a:pt x="133" y="354"/>
                  </a:lnTo>
                  <a:lnTo>
                    <a:pt x="123" y="365"/>
                  </a:lnTo>
                  <a:lnTo>
                    <a:pt x="115" y="375"/>
                  </a:lnTo>
                  <a:lnTo>
                    <a:pt x="100" y="375"/>
                  </a:lnTo>
                  <a:lnTo>
                    <a:pt x="87" y="353"/>
                  </a:lnTo>
                  <a:lnTo>
                    <a:pt x="55" y="336"/>
                  </a:lnTo>
                  <a:lnTo>
                    <a:pt x="36" y="321"/>
                  </a:lnTo>
                  <a:lnTo>
                    <a:pt x="36" y="310"/>
                  </a:lnTo>
                  <a:lnTo>
                    <a:pt x="36" y="296"/>
                  </a:lnTo>
                  <a:lnTo>
                    <a:pt x="36" y="279"/>
                  </a:lnTo>
                  <a:lnTo>
                    <a:pt x="36" y="265"/>
                  </a:lnTo>
                  <a:lnTo>
                    <a:pt x="36" y="231"/>
                  </a:lnTo>
                  <a:lnTo>
                    <a:pt x="36" y="221"/>
                  </a:lnTo>
                  <a:lnTo>
                    <a:pt x="36" y="200"/>
                  </a:lnTo>
                  <a:lnTo>
                    <a:pt x="15" y="164"/>
                  </a:lnTo>
                  <a:lnTo>
                    <a:pt x="0" y="153"/>
                  </a:lnTo>
                  <a:lnTo>
                    <a:pt x="0" y="135"/>
                  </a:lnTo>
                  <a:lnTo>
                    <a:pt x="0" y="127"/>
                  </a:lnTo>
                  <a:lnTo>
                    <a:pt x="15" y="111"/>
                  </a:lnTo>
                  <a:lnTo>
                    <a:pt x="36" y="103"/>
                  </a:lnTo>
                  <a:lnTo>
                    <a:pt x="57" y="88"/>
                  </a:lnTo>
                  <a:lnTo>
                    <a:pt x="57" y="6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</p:grpSp>
      <p:graphicFrame>
        <p:nvGraphicFramePr>
          <p:cNvPr id="86" name="Chart 85">
            <a:extLst>
              <a:ext uri="{FF2B5EF4-FFF2-40B4-BE49-F238E27FC236}">
                <a16:creationId xmlns:a16="http://schemas.microsoft.com/office/drawing/2014/main" id="{99556D72-067D-43F5-B5C4-E540F34F333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79663426"/>
              </p:ext>
            </p:extLst>
          </p:nvPr>
        </p:nvGraphicFramePr>
        <p:xfrm>
          <a:off x="624458" y="2108461"/>
          <a:ext cx="3088423" cy="36541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6350153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Rectangle 210">
            <a:extLst>
              <a:ext uri="{FF2B5EF4-FFF2-40B4-BE49-F238E27FC236}">
                <a16:creationId xmlns:a16="http://schemas.microsoft.com/office/drawing/2014/main" id="{AF99DE85-BF18-4817-A618-E8E019BBAAE9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212" name="Rectangle 211">
            <a:extLst>
              <a:ext uri="{FF2B5EF4-FFF2-40B4-BE49-F238E27FC236}">
                <a16:creationId xmlns:a16="http://schemas.microsoft.com/office/drawing/2014/main" id="{C6F8065A-B4D4-42BB-BE05-6CC5BF711427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213" name="TextBox 212">
            <a:extLst>
              <a:ext uri="{FF2B5EF4-FFF2-40B4-BE49-F238E27FC236}">
                <a16:creationId xmlns:a16="http://schemas.microsoft.com/office/drawing/2014/main" id="{DFCD09F1-F2E7-484F-BDCC-C454FA4882E0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grpSp>
        <p:nvGrpSpPr>
          <p:cNvPr id="214" name="Group 213">
            <a:extLst>
              <a:ext uri="{FF2B5EF4-FFF2-40B4-BE49-F238E27FC236}">
                <a16:creationId xmlns:a16="http://schemas.microsoft.com/office/drawing/2014/main" id="{F1C01AB8-F713-4F53-A8A4-A9AD961901AD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215" name="Freeform 19">
              <a:extLst>
                <a:ext uri="{FF2B5EF4-FFF2-40B4-BE49-F238E27FC236}">
                  <a16:creationId xmlns:a16="http://schemas.microsoft.com/office/drawing/2014/main" id="{9ED37F8F-A557-4C54-A170-A7DAD86E64C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216" name="Freeform 20">
              <a:extLst>
                <a:ext uri="{FF2B5EF4-FFF2-40B4-BE49-F238E27FC236}">
                  <a16:creationId xmlns:a16="http://schemas.microsoft.com/office/drawing/2014/main" id="{946A5EFA-B908-4752-9D21-80ABF3A9BEF6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217" name="Group 216">
            <a:extLst>
              <a:ext uri="{FF2B5EF4-FFF2-40B4-BE49-F238E27FC236}">
                <a16:creationId xmlns:a16="http://schemas.microsoft.com/office/drawing/2014/main" id="{2885956C-9B72-46A9-BEBE-E15FA4A52BEF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218" name="Freeform 24">
              <a:extLst>
                <a:ext uri="{FF2B5EF4-FFF2-40B4-BE49-F238E27FC236}">
                  <a16:creationId xmlns:a16="http://schemas.microsoft.com/office/drawing/2014/main" id="{47605A00-C706-4F14-8025-3AA00DDD74D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219" name="Rectangle 218">
              <a:extLst>
                <a:ext uri="{FF2B5EF4-FFF2-40B4-BE49-F238E27FC236}">
                  <a16:creationId xmlns:a16="http://schemas.microsoft.com/office/drawing/2014/main" id="{F0CFFE83-7417-4AB7-9281-4C6D037485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220" name="Oval 219">
              <a:extLst>
                <a:ext uri="{FF2B5EF4-FFF2-40B4-BE49-F238E27FC236}">
                  <a16:creationId xmlns:a16="http://schemas.microsoft.com/office/drawing/2014/main" id="{077E8433-964C-48E4-BA09-CCC13134FB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221" name="Freeform 27">
              <a:extLst>
                <a:ext uri="{FF2B5EF4-FFF2-40B4-BE49-F238E27FC236}">
                  <a16:creationId xmlns:a16="http://schemas.microsoft.com/office/drawing/2014/main" id="{02AEDCBD-E4ED-4D6F-A35F-2CE6764E704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222" name="Group 221">
            <a:extLst>
              <a:ext uri="{FF2B5EF4-FFF2-40B4-BE49-F238E27FC236}">
                <a16:creationId xmlns:a16="http://schemas.microsoft.com/office/drawing/2014/main" id="{3DD4726C-D4ED-48DE-A767-66F78EBBFC28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223" name="Freeform 48">
              <a:extLst>
                <a:ext uri="{FF2B5EF4-FFF2-40B4-BE49-F238E27FC236}">
                  <a16:creationId xmlns:a16="http://schemas.microsoft.com/office/drawing/2014/main" id="{F5D4AB29-DD4C-44CC-B534-24B3B1CBCBE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224" name="Freeform 49">
              <a:extLst>
                <a:ext uri="{FF2B5EF4-FFF2-40B4-BE49-F238E27FC236}">
                  <a16:creationId xmlns:a16="http://schemas.microsoft.com/office/drawing/2014/main" id="{9D2FCF61-2D48-44E5-B1D0-E0630AD0440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1679" name="Rectangle 1678">
            <a:extLst>
              <a:ext uri="{FF2B5EF4-FFF2-40B4-BE49-F238E27FC236}">
                <a16:creationId xmlns:a16="http://schemas.microsoft.com/office/drawing/2014/main" id="{713BDB55-1E61-4FEC-9B34-058634FF9280}"/>
              </a:ext>
            </a:extLst>
          </p:cNvPr>
          <p:cNvSpPr/>
          <p:nvPr/>
        </p:nvSpPr>
        <p:spPr>
          <a:xfrm>
            <a:off x="5544479" y="1017917"/>
            <a:ext cx="3599521" cy="482942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F04D18E-B595-4B88-8640-9F5692F58A9F}"/>
              </a:ext>
            </a:extLst>
          </p:cNvPr>
          <p:cNvSpPr txBox="1"/>
          <p:nvPr/>
        </p:nvSpPr>
        <p:spPr>
          <a:xfrm>
            <a:off x="595958" y="1033256"/>
            <a:ext cx="3991798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3300" dirty="0">
                <a:latin typeface="+mj-lt"/>
              </a:rPr>
              <a:t>Expansion Of </a:t>
            </a:r>
          </a:p>
          <a:p>
            <a:r>
              <a:rPr lang="id-ID" sz="3300" dirty="0">
                <a:latin typeface="+mj-lt"/>
              </a:rPr>
              <a:t>Marketing Territory</a:t>
            </a:r>
            <a:endParaRPr lang="en-ID" sz="3300" dirty="0">
              <a:latin typeface="+mj-lt"/>
            </a:endParaRPr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49529" y="69850"/>
            <a:ext cx="364297" cy="365125"/>
          </a:xfrm>
        </p:spPr>
        <p:txBody>
          <a:bodyPr/>
          <a:lstStyle/>
          <a:p>
            <a:fld id="{C5773373-833F-4107-AFBE-7CBAC745E715}" type="slidenum">
              <a:rPr lang="en-ID" smtClean="0"/>
              <a:t>26</a:t>
            </a:fld>
            <a:endParaRPr lang="en-ID" dirty="0"/>
          </a:p>
        </p:txBody>
      </p:sp>
      <p:grpSp>
        <p:nvGrpSpPr>
          <p:cNvPr id="1473" name="Group 1472">
            <a:extLst>
              <a:ext uri="{FF2B5EF4-FFF2-40B4-BE49-F238E27FC236}">
                <a16:creationId xmlns:a16="http://schemas.microsoft.com/office/drawing/2014/main" id="{94F0ED58-C6DE-499A-BC40-F6B698ADA9FC}"/>
              </a:ext>
            </a:extLst>
          </p:cNvPr>
          <p:cNvGrpSpPr/>
          <p:nvPr/>
        </p:nvGrpSpPr>
        <p:grpSpPr>
          <a:xfrm>
            <a:off x="458596" y="2806651"/>
            <a:ext cx="4883486" cy="2724813"/>
            <a:chOff x="557660" y="2305050"/>
            <a:chExt cx="6511315" cy="3240088"/>
          </a:xfrm>
          <a:solidFill>
            <a:schemeClr val="tx1">
              <a:alpha val="30000"/>
            </a:schemeClr>
          </a:solidFill>
        </p:grpSpPr>
        <p:sp>
          <p:nvSpPr>
            <p:cNvPr id="1474" name="Freeform 30">
              <a:extLst>
                <a:ext uri="{FF2B5EF4-FFF2-40B4-BE49-F238E27FC236}">
                  <a16:creationId xmlns:a16="http://schemas.microsoft.com/office/drawing/2014/main" id="{1C1DBAB1-0815-42E7-B79A-156E2229ACF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5276" y="3645458"/>
              <a:ext cx="9423" cy="11779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0" y="6"/>
                </a:cxn>
                <a:cxn ang="0">
                  <a:pos x="4" y="6"/>
                </a:cxn>
                <a:cxn ang="0">
                  <a:pos x="5" y="0"/>
                </a:cxn>
                <a:cxn ang="0">
                  <a:pos x="3" y="0"/>
                </a:cxn>
              </a:cxnLst>
              <a:rect l="0" t="0" r="r" b="b"/>
              <a:pathLst>
                <a:path w="5" h="6">
                  <a:moveTo>
                    <a:pt x="3" y="0"/>
                  </a:moveTo>
                  <a:cubicBezTo>
                    <a:pt x="0" y="2"/>
                    <a:pt x="0" y="3"/>
                    <a:pt x="0" y="6"/>
                  </a:cubicBezTo>
                  <a:cubicBezTo>
                    <a:pt x="2" y="6"/>
                    <a:pt x="4" y="6"/>
                    <a:pt x="4" y="6"/>
                  </a:cubicBezTo>
                  <a:cubicBezTo>
                    <a:pt x="4" y="3"/>
                    <a:pt x="5" y="2"/>
                    <a:pt x="5" y="0"/>
                  </a:cubicBezTo>
                  <a:cubicBezTo>
                    <a:pt x="4" y="0"/>
                    <a:pt x="3" y="0"/>
                    <a:pt x="3" y="0"/>
                  </a:cubicBezTo>
                  <a:close/>
                </a:path>
              </a:pathLst>
            </a:custGeom>
            <a:grp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475" name="Freeform 163">
              <a:extLst>
                <a:ext uri="{FF2B5EF4-FFF2-40B4-BE49-F238E27FC236}">
                  <a16:creationId xmlns:a16="http://schemas.microsoft.com/office/drawing/2014/main" id="{E13045B8-BD2C-48B7-9624-5FDB267954A9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8061" y="2590091"/>
              <a:ext cx="42403" cy="37692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22" y="19"/>
                </a:cxn>
                <a:cxn ang="0">
                  <a:pos x="8" y="0"/>
                </a:cxn>
                <a:cxn ang="0">
                  <a:pos x="8" y="1"/>
                </a:cxn>
                <a:cxn ang="0">
                  <a:pos x="7" y="0"/>
                </a:cxn>
              </a:cxnLst>
              <a:rect l="0" t="0" r="r" b="b"/>
              <a:pathLst>
                <a:path w="22" h="19">
                  <a:moveTo>
                    <a:pt x="7" y="0"/>
                  </a:moveTo>
                  <a:cubicBezTo>
                    <a:pt x="13" y="7"/>
                    <a:pt x="19" y="9"/>
                    <a:pt x="22" y="19"/>
                  </a:cubicBezTo>
                  <a:cubicBezTo>
                    <a:pt x="13" y="17"/>
                    <a:pt x="0" y="3"/>
                    <a:pt x="8" y="0"/>
                  </a:cubicBezTo>
                  <a:cubicBezTo>
                    <a:pt x="8" y="1"/>
                    <a:pt x="8" y="1"/>
                    <a:pt x="8" y="1"/>
                  </a:cubicBezTo>
                  <a:lnTo>
                    <a:pt x="7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grpSp>
          <p:nvGrpSpPr>
            <p:cNvPr id="1476" name="Group 341">
              <a:extLst>
                <a:ext uri="{FF2B5EF4-FFF2-40B4-BE49-F238E27FC236}">
                  <a16:creationId xmlns:a16="http://schemas.microsoft.com/office/drawing/2014/main" id="{BFEFCA03-D754-4FFF-B78B-696977F64199}"/>
                </a:ext>
              </a:extLst>
            </p:cNvPr>
            <p:cNvGrpSpPr/>
            <p:nvPr/>
          </p:nvGrpSpPr>
          <p:grpSpPr>
            <a:xfrm>
              <a:off x="3294350" y="3675126"/>
              <a:ext cx="1242061" cy="1389105"/>
              <a:chOff x="4097338" y="2217738"/>
              <a:chExt cx="1139825" cy="1274763"/>
            </a:xfrm>
            <a:grpFill/>
          </p:grpSpPr>
          <p:sp>
            <p:nvSpPr>
              <p:cNvPr id="1647" name="Freeform 5">
                <a:extLst>
                  <a:ext uri="{FF2B5EF4-FFF2-40B4-BE49-F238E27FC236}">
                    <a16:creationId xmlns:a16="http://schemas.microsoft.com/office/drawing/2014/main" id="{93096041-34FB-43DD-81B1-57861A3EBF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2225" y="3086100"/>
                <a:ext cx="120650" cy="233363"/>
              </a:xfrm>
              <a:custGeom>
                <a:avLst/>
                <a:gdLst/>
                <a:ahLst/>
                <a:cxnLst>
                  <a:cxn ang="0">
                    <a:pos x="9" y="114"/>
                  </a:cxn>
                  <a:cxn ang="0">
                    <a:pos x="18" y="94"/>
                  </a:cxn>
                  <a:cxn ang="0">
                    <a:pos x="11" y="71"/>
                  </a:cxn>
                  <a:cxn ang="0">
                    <a:pos x="40" y="43"/>
                  </a:cxn>
                  <a:cxn ang="0">
                    <a:pos x="71" y="13"/>
                  </a:cxn>
                  <a:cxn ang="0">
                    <a:pos x="73" y="0"/>
                  </a:cxn>
                  <a:cxn ang="0">
                    <a:pos x="91" y="42"/>
                  </a:cxn>
                  <a:cxn ang="0">
                    <a:pos x="91" y="49"/>
                  </a:cxn>
                  <a:cxn ang="0">
                    <a:pos x="84" y="47"/>
                  </a:cxn>
                  <a:cxn ang="0">
                    <a:pos x="64" y="126"/>
                  </a:cxn>
                  <a:cxn ang="0">
                    <a:pos x="25" y="175"/>
                  </a:cxn>
                  <a:cxn ang="0">
                    <a:pos x="5" y="151"/>
                  </a:cxn>
                  <a:cxn ang="0">
                    <a:pos x="5" y="140"/>
                  </a:cxn>
                  <a:cxn ang="0">
                    <a:pos x="0" y="122"/>
                  </a:cxn>
                  <a:cxn ang="0">
                    <a:pos x="9" y="114"/>
                  </a:cxn>
                </a:cxnLst>
                <a:rect l="0" t="0" r="r" b="b"/>
                <a:pathLst>
                  <a:path w="91" h="175">
                    <a:moveTo>
                      <a:pt x="9" y="114"/>
                    </a:moveTo>
                    <a:cubicBezTo>
                      <a:pt x="9" y="114"/>
                      <a:pt x="18" y="95"/>
                      <a:pt x="18" y="94"/>
                    </a:cubicBezTo>
                    <a:cubicBezTo>
                      <a:pt x="18" y="89"/>
                      <a:pt x="11" y="78"/>
                      <a:pt x="11" y="71"/>
                    </a:cubicBezTo>
                    <a:cubicBezTo>
                      <a:pt x="11" y="49"/>
                      <a:pt x="27" y="50"/>
                      <a:pt x="40" y="43"/>
                    </a:cubicBezTo>
                    <a:cubicBezTo>
                      <a:pt x="50" y="37"/>
                      <a:pt x="64" y="20"/>
                      <a:pt x="71" y="13"/>
                    </a:cubicBezTo>
                    <a:cubicBezTo>
                      <a:pt x="73" y="11"/>
                      <a:pt x="72" y="4"/>
                      <a:pt x="73" y="0"/>
                    </a:cubicBezTo>
                    <a:cubicBezTo>
                      <a:pt x="88" y="2"/>
                      <a:pt x="87" y="31"/>
                      <a:pt x="91" y="42"/>
                    </a:cubicBezTo>
                    <a:cubicBezTo>
                      <a:pt x="91" y="49"/>
                      <a:pt x="91" y="49"/>
                      <a:pt x="91" y="49"/>
                    </a:cubicBezTo>
                    <a:cubicBezTo>
                      <a:pt x="89" y="48"/>
                      <a:pt x="85" y="47"/>
                      <a:pt x="84" y="47"/>
                    </a:cubicBezTo>
                    <a:cubicBezTo>
                      <a:pt x="84" y="79"/>
                      <a:pt x="74" y="101"/>
                      <a:pt x="64" y="126"/>
                    </a:cubicBezTo>
                    <a:cubicBezTo>
                      <a:pt x="56" y="146"/>
                      <a:pt x="52" y="175"/>
                      <a:pt x="25" y="175"/>
                    </a:cubicBezTo>
                    <a:cubicBezTo>
                      <a:pt x="14" y="175"/>
                      <a:pt x="5" y="163"/>
                      <a:pt x="5" y="151"/>
                    </a:cubicBezTo>
                    <a:cubicBezTo>
                      <a:pt x="5" y="145"/>
                      <a:pt x="6" y="143"/>
                      <a:pt x="5" y="140"/>
                    </a:cubicBezTo>
                    <a:cubicBezTo>
                      <a:pt x="0" y="136"/>
                      <a:pt x="0" y="129"/>
                      <a:pt x="0" y="122"/>
                    </a:cubicBezTo>
                    <a:cubicBezTo>
                      <a:pt x="0" y="121"/>
                      <a:pt x="8" y="114"/>
                      <a:pt x="9" y="11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48" name="Freeform 6">
                <a:extLst>
                  <a:ext uri="{FF2B5EF4-FFF2-40B4-BE49-F238E27FC236}">
                    <a16:creationId xmlns:a16="http://schemas.microsoft.com/office/drawing/2014/main" id="{08E2DA7B-10AF-42E7-81D8-B7CD994328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97338" y="2217738"/>
                <a:ext cx="1139825" cy="1274763"/>
              </a:xfrm>
              <a:custGeom>
                <a:avLst/>
                <a:gdLst/>
                <a:ahLst/>
                <a:cxnLst>
                  <a:cxn ang="0">
                    <a:pos x="499" y="66"/>
                  </a:cxn>
                  <a:cxn ang="0">
                    <a:pos x="527" y="81"/>
                  </a:cxn>
                  <a:cxn ang="0">
                    <a:pos x="609" y="86"/>
                  </a:cxn>
                  <a:cxn ang="0">
                    <a:pos x="644" y="89"/>
                  </a:cxn>
                  <a:cxn ang="0">
                    <a:pos x="644" y="136"/>
                  </a:cxn>
                  <a:cxn ang="0">
                    <a:pos x="620" y="115"/>
                  </a:cxn>
                  <a:cxn ang="0">
                    <a:pos x="679" y="223"/>
                  </a:cxn>
                  <a:cxn ang="0">
                    <a:pos x="699" y="267"/>
                  </a:cxn>
                  <a:cxn ang="0">
                    <a:pos x="730" y="310"/>
                  </a:cxn>
                  <a:cxn ang="0">
                    <a:pos x="755" y="348"/>
                  </a:cxn>
                  <a:cxn ang="0">
                    <a:pos x="787" y="359"/>
                  </a:cxn>
                  <a:cxn ang="0">
                    <a:pos x="853" y="346"/>
                  </a:cxn>
                  <a:cxn ang="0">
                    <a:pos x="826" y="425"/>
                  </a:cxn>
                  <a:cxn ang="0">
                    <a:pos x="719" y="541"/>
                  </a:cxn>
                  <a:cxn ang="0">
                    <a:pos x="708" y="600"/>
                  </a:cxn>
                  <a:cxn ang="0">
                    <a:pos x="721" y="638"/>
                  </a:cxn>
                  <a:cxn ang="0">
                    <a:pos x="720" y="676"/>
                  </a:cxn>
                  <a:cxn ang="0">
                    <a:pos x="660" y="745"/>
                  </a:cxn>
                  <a:cxn ang="0">
                    <a:pos x="659" y="788"/>
                  </a:cxn>
                  <a:cxn ang="0">
                    <a:pos x="643" y="816"/>
                  </a:cxn>
                  <a:cxn ang="0">
                    <a:pos x="627" y="846"/>
                  </a:cxn>
                  <a:cxn ang="0">
                    <a:pos x="592" y="902"/>
                  </a:cxn>
                  <a:cxn ang="0">
                    <a:pos x="538" y="946"/>
                  </a:cxn>
                  <a:cxn ang="0">
                    <a:pos x="512" y="944"/>
                  </a:cxn>
                  <a:cxn ang="0">
                    <a:pos x="452" y="949"/>
                  </a:cxn>
                  <a:cxn ang="0">
                    <a:pos x="440" y="929"/>
                  </a:cxn>
                  <a:cxn ang="0">
                    <a:pos x="431" y="893"/>
                  </a:cxn>
                  <a:cxn ang="0">
                    <a:pos x="395" y="789"/>
                  </a:cxn>
                  <a:cxn ang="0">
                    <a:pos x="360" y="708"/>
                  </a:cxn>
                  <a:cxn ang="0">
                    <a:pos x="382" y="621"/>
                  </a:cxn>
                  <a:cxn ang="0">
                    <a:pos x="364" y="558"/>
                  </a:cxn>
                  <a:cxn ang="0">
                    <a:pos x="337" y="490"/>
                  </a:cxn>
                  <a:cxn ang="0">
                    <a:pos x="342" y="461"/>
                  </a:cxn>
                  <a:cxn ang="0">
                    <a:pos x="295" y="443"/>
                  </a:cxn>
                  <a:cxn ang="0">
                    <a:pos x="206" y="433"/>
                  </a:cxn>
                  <a:cxn ang="0">
                    <a:pos x="164" y="434"/>
                  </a:cxn>
                  <a:cxn ang="0">
                    <a:pos x="109" y="439"/>
                  </a:cxn>
                  <a:cxn ang="0">
                    <a:pos x="40" y="369"/>
                  </a:cxn>
                  <a:cxn ang="0">
                    <a:pos x="7" y="338"/>
                  </a:cxn>
                  <a:cxn ang="0">
                    <a:pos x="7" y="324"/>
                  </a:cxn>
                  <a:cxn ang="0">
                    <a:pos x="18" y="269"/>
                  </a:cxn>
                  <a:cxn ang="0">
                    <a:pos x="22" y="199"/>
                  </a:cxn>
                  <a:cxn ang="0">
                    <a:pos x="77" y="132"/>
                  </a:cxn>
                  <a:cxn ang="0">
                    <a:pos x="104" y="77"/>
                  </a:cxn>
                  <a:cxn ang="0">
                    <a:pos x="141" y="36"/>
                  </a:cxn>
                  <a:cxn ang="0">
                    <a:pos x="187" y="35"/>
                  </a:cxn>
                  <a:cxn ang="0">
                    <a:pos x="273" y="6"/>
                  </a:cxn>
                  <a:cxn ang="0">
                    <a:pos x="307" y="4"/>
                  </a:cxn>
                  <a:cxn ang="0">
                    <a:pos x="338" y="0"/>
                  </a:cxn>
                  <a:cxn ang="0">
                    <a:pos x="358" y="6"/>
                  </a:cxn>
                  <a:cxn ang="0">
                    <a:pos x="357" y="27"/>
                  </a:cxn>
                  <a:cxn ang="0">
                    <a:pos x="371" y="64"/>
                  </a:cxn>
                  <a:cxn ang="0">
                    <a:pos x="455" y="100"/>
                  </a:cxn>
                  <a:cxn ang="0">
                    <a:pos x="464" y="84"/>
                  </a:cxn>
                  <a:cxn ang="0">
                    <a:pos x="490" y="66"/>
                  </a:cxn>
                </a:cxnLst>
                <a:rect l="0" t="0" r="r" b="b"/>
                <a:pathLst>
                  <a:path w="856" h="957">
                    <a:moveTo>
                      <a:pt x="490" y="66"/>
                    </a:moveTo>
                    <a:cubicBezTo>
                      <a:pt x="499" y="66"/>
                      <a:pt x="499" y="66"/>
                      <a:pt x="499" y="66"/>
                    </a:cubicBezTo>
                    <a:cubicBezTo>
                      <a:pt x="499" y="73"/>
                      <a:pt x="504" y="74"/>
                      <a:pt x="506" y="77"/>
                    </a:cubicBezTo>
                    <a:cubicBezTo>
                      <a:pt x="510" y="82"/>
                      <a:pt x="520" y="78"/>
                      <a:pt x="527" y="81"/>
                    </a:cubicBezTo>
                    <a:cubicBezTo>
                      <a:pt x="541" y="86"/>
                      <a:pt x="561" y="93"/>
                      <a:pt x="576" y="93"/>
                    </a:cubicBezTo>
                    <a:cubicBezTo>
                      <a:pt x="591" y="93"/>
                      <a:pt x="595" y="86"/>
                      <a:pt x="609" y="86"/>
                    </a:cubicBezTo>
                    <a:cubicBezTo>
                      <a:pt x="617" y="86"/>
                      <a:pt x="622" y="92"/>
                      <a:pt x="632" y="92"/>
                    </a:cubicBezTo>
                    <a:cubicBezTo>
                      <a:pt x="638" y="92"/>
                      <a:pt x="638" y="90"/>
                      <a:pt x="644" y="89"/>
                    </a:cubicBezTo>
                    <a:cubicBezTo>
                      <a:pt x="647" y="96"/>
                      <a:pt x="653" y="102"/>
                      <a:pt x="653" y="111"/>
                    </a:cubicBezTo>
                    <a:cubicBezTo>
                      <a:pt x="653" y="115"/>
                      <a:pt x="646" y="131"/>
                      <a:pt x="644" y="136"/>
                    </a:cubicBezTo>
                    <a:cubicBezTo>
                      <a:pt x="635" y="135"/>
                      <a:pt x="627" y="115"/>
                      <a:pt x="620" y="107"/>
                    </a:cubicBezTo>
                    <a:cubicBezTo>
                      <a:pt x="620" y="115"/>
                      <a:pt x="620" y="115"/>
                      <a:pt x="620" y="115"/>
                    </a:cubicBezTo>
                    <a:cubicBezTo>
                      <a:pt x="662" y="189"/>
                      <a:pt x="662" y="189"/>
                      <a:pt x="662" y="189"/>
                    </a:cubicBezTo>
                    <a:cubicBezTo>
                      <a:pt x="659" y="198"/>
                      <a:pt x="673" y="218"/>
                      <a:pt x="679" y="223"/>
                    </a:cubicBezTo>
                    <a:cubicBezTo>
                      <a:pt x="679" y="246"/>
                      <a:pt x="679" y="246"/>
                      <a:pt x="679" y="246"/>
                    </a:cubicBezTo>
                    <a:cubicBezTo>
                      <a:pt x="684" y="258"/>
                      <a:pt x="692" y="258"/>
                      <a:pt x="699" y="267"/>
                    </a:cubicBezTo>
                    <a:cubicBezTo>
                      <a:pt x="707" y="278"/>
                      <a:pt x="702" y="289"/>
                      <a:pt x="710" y="297"/>
                    </a:cubicBezTo>
                    <a:cubicBezTo>
                      <a:pt x="717" y="304"/>
                      <a:pt x="722" y="305"/>
                      <a:pt x="730" y="310"/>
                    </a:cubicBezTo>
                    <a:cubicBezTo>
                      <a:pt x="737" y="316"/>
                      <a:pt x="741" y="334"/>
                      <a:pt x="755" y="334"/>
                    </a:cubicBezTo>
                    <a:cubicBezTo>
                      <a:pt x="755" y="341"/>
                      <a:pt x="759" y="343"/>
                      <a:pt x="755" y="348"/>
                    </a:cubicBezTo>
                    <a:cubicBezTo>
                      <a:pt x="761" y="352"/>
                      <a:pt x="767" y="366"/>
                      <a:pt x="774" y="366"/>
                    </a:cubicBezTo>
                    <a:cubicBezTo>
                      <a:pt x="781" y="366"/>
                      <a:pt x="782" y="361"/>
                      <a:pt x="787" y="359"/>
                    </a:cubicBezTo>
                    <a:cubicBezTo>
                      <a:pt x="794" y="357"/>
                      <a:pt x="798" y="360"/>
                      <a:pt x="805" y="359"/>
                    </a:cubicBezTo>
                    <a:cubicBezTo>
                      <a:pt x="822" y="356"/>
                      <a:pt x="838" y="350"/>
                      <a:pt x="853" y="346"/>
                    </a:cubicBezTo>
                    <a:cubicBezTo>
                      <a:pt x="855" y="348"/>
                      <a:pt x="856" y="350"/>
                      <a:pt x="856" y="352"/>
                    </a:cubicBezTo>
                    <a:cubicBezTo>
                      <a:pt x="856" y="377"/>
                      <a:pt x="837" y="410"/>
                      <a:pt x="826" y="425"/>
                    </a:cubicBezTo>
                    <a:cubicBezTo>
                      <a:pt x="812" y="443"/>
                      <a:pt x="807" y="459"/>
                      <a:pt x="790" y="471"/>
                    </a:cubicBezTo>
                    <a:cubicBezTo>
                      <a:pt x="761" y="494"/>
                      <a:pt x="730" y="501"/>
                      <a:pt x="719" y="541"/>
                    </a:cubicBezTo>
                    <a:cubicBezTo>
                      <a:pt x="716" y="552"/>
                      <a:pt x="704" y="555"/>
                      <a:pt x="704" y="567"/>
                    </a:cubicBezTo>
                    <a:cubicBezTo>
                      <a:pt x="704" y="581"/>
                      <a:pt x="708" y="587"/>
                      <a:pt x="708" y="600"/>
                    </a:cubicBezTo>
                    <a:cubicBezTo>
                      <a:pt x="708" y="615"/>
                      <a:pt x="724" y="623"/>
                      <a:pt x="724" y="631"/>
                    </a:cubicBezTo>
                    <a:cubicBezTo>
                      <a:pt x="724" y="634"/>
                      <a:pt x="722" y="637"/>
                      <a:pt x="721" y="638"/>
                    </a:cubicBezTo>
                    <a:cubicBezTo>
                      <a:pt x="721" y="649"/>
                      <a:pt x="721" y="649"/>
                      <a:pt x="721" y="649"/>
                    </a:cubicBezTo>
                    <a:cubicBezTo>
                      <a:pt x="721" y="656"/>
                      <a:pt x="720" y="664"/>
                      <a:pt x="720" y="676"/>
                    </a:cubicBezTo>
                    <a:cubicBezTo>
                      <a:pt x="722" y="679"/>
                      <a:pt x="723" y="682"/>
                      <a:pt x="723" y="685"/>
                    </a:cubicBezTo>
                    <a:cubicBezTo>
                      <a:pt x="723" y="720"/>
                      <a:pt x="665" y="716"/>
                      <a:pt x="660" y="745"/>
                    </a:cubicBezTo>
                    <a:cubicBezTo>
                      <a:pt x="654" y="746"/>
                      <a:pt x="647" y="753"/>
                      <a:pt x="647" y="758"/>
                    </a:cubicBezTo>
                    <a:cubicBezTo>
                      <a:pt x="647" y="768"/>
                      <a:pt x="659" y="774"/>
                      <a:pt x="659" y="788"/>
                    </a:cubicBezTo>
                    <a:cubicBezTo>
                      <a:pt x="659" y="795"/>
                      <a:pt x="658" y="809"/>
                      <a:pt x="656" y="813"/>
                    </a:cubicBezTo>
                    <a:cubicBezTo>
                      <a:pt x="653" y="817"/>
                      <a:pt x="646" y="815"/>
                      <a:pt x="643" y="816"/>
                    </a:cubicBezTo>
                    <a:cubicBezTo>
                      <a:pt x="632" y="822"/>
                      <a:pt x="626" y="826"/>
                      <a:pt x="621" y="837"/>
                    </a:cubicBezTo>
                    <a:cubicBezTo>
                      <a:pt x="624" y="839"/>
                      <a:pt x="627" y="842"/>
                      <a:pt x="627" y="846"/>
                    </a:cubicBezTo>
                    <a:cubicBezTo>
                      <a:pt x="627" y="859"/>
                      <a:pt x="615" y="868"/>
                      <a:pt x="610" y="874"/>
                    </a:cubicBezTo>
                    <a:cubicBezTo>
                      <a:pt x="600" y="883"/>
                      <a:pt x="599" y="893"/>
                      <a:pt x="592" y="902"/>
                    </a:cubicBezTo>
                    <a:cubicBezTo>
                      <a:pt x="581" y="916"/>
                      <a:pt x="576" y="929"/>
                      <a:pt x="558" y="938"/>
                    </a:cubicBezTo>
                    <a:cubicBezTo>
                      <a:pt x="550" y="941"/>
                      <a:pt x="539" y="938"/>
                      <a:pt x="538" y="946"/>
                    </a:cubicBezTo>
                    <a:cubicBezTo>
                      <a:pt x="532" y="946"/>
                      <a:pt x="529" y="949"/>
                      <a:pt x="525" y="949"/>
                    </a:cubicBezTo>
                    <a:cubicBezTo>
                      <a:pt x="520" y="949"/>
                      <a:pt x="517" y="944"/>
                      <a:pt x="512" y="944"/>
                    </a:cubicBezTo>
                    <a:cubicBezTo>
                      <a:pt x="494" y="944"/>
                      <a:pt x="483" y="957"/>
                      <a:pt x="466" y="957"/>
                    </a:cubicBezTo>
                    <a:cubicBezTo>
                      <a:pt x="459" y="957"/>
                      <a:pt x="455" y="953"/>
                      <a:pt x="452" y="949"/>
                    </a:cubicBezTo>
                    <a:cubicBezTo>
                      <a:pt x="449" y="949"/>
                      <a:pt x="449" y="950"/>
                      <a:pt x="448" y="951"/>
                    </a:cubicBezTo>
                    <a:cubicBezTo>
                      <a:pt x="448" y="942"/>
                      <a:pt x="443" y="932"/>
                      <a:pt x="440" y="929"/>
                    </a:cubicBezTo>
                    <a:cubicBezTo>
                      <a:pt x="443" y="925"/>
                      <a:pt x="445" y="922"/>
                      <a:pt x="445" y="917"/>
                    </a:cubicBezTo>
                    <a:cubicBezTo>
                      <a:pt x="445" y="910"/>
                      <a:pt x="433" y="897"/>
                      <a:pt x="431" y="893"/>
                    </a:cubicBezTo>
                    <a:cubicBezTo>
                      <a:pt x="415" y="866"/>
                      <a:pt x="395" y="840"/>
                      <a:pt x="395" y="801"/>
                    </a:cubicBezTo>
                    <a:cubicBezTo>
                      <a:pt x="395" y="794"/>
                      <a:pt x="395" y="792"/>
                      <a:pt x="395" y="789"/>
                    </a:cubicBezTo>
                    <a:cubicBezTo>
                      <a:pt x="395" y="783"/>
                      <a:pt x="389" y="781"/>
                      <a:pt x="386" y="774"/>
                    </a:cubicBezTo>
                    <a:cubicBezTo>
                      <a:pt x="374" y="754"/>
                      <a:pt x="360" y="737"/>
                      <a:pt x="360" y="708"/>
                    </a:cubicBezTo>
                    <a:cubicBezTo>
                      <a:pt x="360" y="677"/>
                      <a:pt x="388" y="670"/>
                      <a:pt x="388" y="646"/>
                    </a:cubicBezTo>
                    <a:cubicBezTo>
                      <a:pt x="388" y="635"/>
                      <a:pt x="384" y="631"/>
                      <a:pt x="382" y="621"/>
                    </a:cubicBezTo>
                    <a:cubicBezTo>
                      <a:pt x="379" y="602"/>
                      <a:pt x="376" y="596"/>
                      <a:pt x="371" y="585"/>
                    </a:cubicBezTo>
                    <a:cubicBezTo>
                      <a:pt x="368" y="576"/>
                      <a:pt x="370" y="566"/>
                      <a:pt x="364" y="558"/>
                    </a:cubicBezTo>
                    <a:cubicBezTo>
                      <a:pt x="352" y="544"/>
                      <a:pt x="327" y="528"/>
                      <a:pt x="327" y="508"/>
                    </a:cubicBezTo>
                    <a:cubicBezTo>
                      <a:pt x="327" y="503"/>
                      <a:pt x="334" y="492"/>
                      <a:pt x="337" y="490"/>
                    </a:cubicBezTo>
                    <a:cubicBezTo>
                      <a:pt x="336" y="486"/>
                      <a:pt x="337" y="485"/>
                      <a:pt x="337" y="483"/>
                    </a:cubicBezTo>
                    <a:cubicBezTo>
                      <a:pt x="337" y="478"/>
                      <a:pt x="337" y="465"/>
                      <a:pt x="342" y="461"/>
                    </a:cubicBezTo>
                    <a:cubicBezTo>
                      <a:pt x="337" y="451"/>
                      <a:pt x="329" y="443"/>
                      <a:pt x="314" y="443"/>
                    </a:cubicBezTo>
                    <a:cubicBezTo>
                      <a:pt x="306" y="443"/>
                      <a:pt x="299" y="443"/>
                      <a:pt x="295" y="443"/>
                    </a:cubicBezTo>
                    <a:cubicBezTo>
                      <a:pt x="282" y="443"/>
                      <a:pt x="279" y="417"/>
                      <a:pt x="261" y="417"/>
                    </a:cubicBezTo>
                    <a:cubicBezTo>
                      <a:pt x="239" y="417"/>
                      <a:pt x="223" y="427"/>
                      <a:pt x="206" y="433"/>
                    </a:cubicBezTo>
                    <a:cubicBezTo>
                      <a:pt x="199" y="435"/>
                      <a:pt x="197" y="440"/>
                      <a:pt x="191" y="440"/>
                    </a:cubicBezTo>
                    <a:cubicBezTo>
                      <a:pt x="184" y="440"/>
                      <a:pt x="173" y="434"/>
                      <a:pt x="164" y="434"/>
                    </a:cubicBezTo>
                    <a:cubicBezTo>
                      <a:pt x="147" y="434"/>
                      <a:pt x="139" y="443"/>
                      <a:pt x="122" y="443"/>
                    </a:cubicBezTo>
                    <a:cubicBezTo>
                      <a:pt x="117" y="443"/>
                      <a:pt x="111" y="440"/>
                      <a:pt x="109" y="439"/>
                    </a:cubicBezTo>
                    <a:cubicBezTo>
                      <a:pt x="97" y="430"/>
                      <a:pt x="71" y="415"/>
                      <a:pt x="62" y="401"/>
                    </a:cubicBezTo>
                    <a:cubicBezTo>
                      <a:pt x="53" y="388"/>
                      <a:pt x="51" y="377"/>
                      <a:pt x="40" y="369"/>
                    </a:cubicBezTo>
                    <a:cubicBezTo>
                      <a:pt x="37" y="366"/>
                      <a:pt x="13" y="346"/>
                      <a:pt x="13" y="344"/>
                    </a:cubicBezTo>
                    <a:cubicBezTo>
                      <a:pt x="11" y="341"/>
                      <a:pt x="10" y="340"/>
                      <a:pt x="7" y="338"/>
                    </a:cubicBezTo>
                    <a:cubicBezTo>
                      <a:pt x="9" y="338"/>
                      <a:pt x="9" y="338"/>
                      <a:pt x="9" y="338"/>
                    </a:cubicBezTo>
                    <a:cubicBezTo>
                      <a:pt x="9" y="331"/>
                      <a:pt x="7" y="328"/>
                      <a:pt x="7" y="324"/>
                    </a:cubicBezTo>
                    <a:cubicBezTo>
                      <a:pt x="7" y="317"/>
                      <a:pt x="3" y="315"/>
                      <a:pt x="0" y="309"/>
                    </a:cubicBezTo>
                    <a:cubicBezTo>
                      <a:pt x="10" y="304"/>
                      <a:pt x="18" y="280"/>
                      <a:pt x="18" y="269"/>
                    </a:cubicBezTo>
                    <a:cubicBezTo>
                      <a:pt x="18" y="250"/>
                      <a:pt x="10" y="238"/>
                      <a:pt x="10" y="220"/>
                    </a:cubicBezTo>
                    <a:cubicBezTo>
                      <a:pt x="10" y="211"/>
                      <a:pt x="20" y="206"/>
                      <a:pt x="22" y="199"/>
                    </a:cubicBezTo>
                    <a:cubicBezTo>
                      <a:pt x="28" y="182"/>
                      <a:pt x="41" y="158"/>
                      <a:pt x="52" y="144"/>
                    </a:cubicBezTo>
                    <a:cubicBezTo>
                      <a:pt x="58" y="135"/>
                      <a:pt x="69" y="136"/>
                      <a:pt x="77" y="132"/>
                    </a:cubicBezTo>
                    <a:cubicBezTo>
                      <a:pt x="84" y="128"/>
                      <a:pt x="95" y="119"/>
                      <a:pt x="97" y="112"/>
                    </a:cubicBezTo>
                    <a:cubicBezTo>
                      <a:pt x="102" y="96"/>
                      <a:pt x="96" y="89"/>
                      <a:pt x="104" y="77"/>
                    </a:cubicBezTo>
                    <a:cubicBezTo>
                      <a:pt x="116" y="63"/>
                      <a:pt x="131" y="49"/>
                      <a:pt x="142" y="36"/>
                    </a:cubicBezTo>
                    <a:cubicBezTo>
                      <a:pt x="141" y="36"/>
                      <a:pt x="141" y="36"/>
                      <a:pt x="141" y="36"/>
                    </a:cubicBezTo>
                    <a:cubicBezTo>
                      <a:pt x="145" y="31"/>
                      <a:pt x="146" y="27"/>
                      <a:pt x="150" y="24"/>
                    </a:cubicBezTo>
                    <a:cubicBezTo>
                      <a:pt x="161" y="32"/>
                      <a:pt x="172" y="35"/>
                      <a:pt x="187" y="35"/>
                    </a:cubicBezTo>
                    <a:cubicBezTo>
                      <a:pt x="197" y="35"/>
                      <a:pt x="198" y="29"/>
                      <a:pt x="204" y="27"/>
                    </a:cubicBezTo>
                    <a:cubicBezTo>
                      <a:pt x="221" y="18"/>
                      <a:pt x="254" y="6"/>
                      <a:pt x="273" y="6"/>
                    </a:cubicBezTo>
                    <a:cubicBezTo>
                      <a:pt x="280" y="6"/>
                      <a:pt x="285" y="10"/>
                      <a:pt x="289" y="10"/>
                    </a:cubicBezTo>
                    <a:cubicBezTo>
                      <a:pt x="294" y="10"/>
                      <a:pt x="301" y="4"/>
                      <a:pt x="307" y="4"/>
                    </a:cubicBezTo>
                    <a:cubicBezTo>
                      <a:pt x="313" y="4"/>
                      <a:pt x="316" y="7"/>
                      <a:pt x="321" y="7"/>
                    </a:cubicBezTo>
                    <a:cubicBezTo>
                      <a:pt x="329" y="7"/>
                      <a:pt x="330" y="0"/>
                      <a:pt x="338" y="0"/>
                    </a:cubicBezTo>
                    <a:cubicBezTo>
                      <a:pt x="347" y="0"/>
                      <a:pt x="344" y="8"/>
                      <a:pt x="351" y="8"/>
                    </a:cubicBezTo>
                    <a:cubicBezTo>
                      <a:pt x="354" y="8"/>
                      <a:pt x="355" y="6"/>
                      <a:pt x="358" y="6"/>
                    </a:cubicBezTo>
                    <a:cubicBezTo>
                      <a:pt x="358" y="12"/>
                      <a:pt x="351" y="11"/>
                      <a:pt x="351" y="17"/>
                    </a:cubicBezTo>
                    <a:cubicBezTo>
                      <a:pt x="351" y="21"/>
                      <a:pt x="357" y="23"/>
                      <a:pt x="357" y="27"/>
                    </a:cubicBezTo>
                    <a:cubicBezTo>
                      <a:pt x="357" y="33"/>
                      <a:pt x="351" y="37"/>
                      <a:pt x="351" y="44"/>
                    </a:cubicBezTo>
                    <a:cubicBezTo>
                      <a:pt x="351" y="55"/>
                      <a:pt x="363" y="64"/>
                      <a:pt x="371" y="64"/>
                    </a:cubicBezTo>
                    <a:cubicBezTo>
                      <a:pt x="377" y="64"/>
                      <a:pt x="380" y="64"/>
                      <a:pt x="384" y="64"/>
                    </a:cubicBezTo>
                    <a:cubicBezTo>
                      <a:pt x="412" y="64"/>
                      <a:pt x="423" y="100"/>
                      <a:pt x="455" y="100"/>
                    </a:cubicBezTo>
                    <a:cubicBezTo>
                      <a:pt x="459" y="100"/>
                      <a:pt x="464" y="95"/>
                      <a:pt x="464" y="93"/>
                    </a:cubicBezTo>
                    <a:cubicBezTo>
                      <a:pt x="464" y="90"/>
                      <a:pt x="464" y="87"/>
                      <a:pt x="464" y="84"/>
                    </a:cubicBezTo>
                    <a:cubicBezTo>
                      <a:pt x="464" y="70"/>
                      <a:pt x="475" y="70"/>
                      <a:pt x="488" y="66"/>
                    </a:cubicBezTo>
                    <a:lnTo>
                      <a:pt x="490" y="66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</p:grpSp>
        <p:grpSp>
          <p:nvGrpSpPr>
            <p:cNvPr id="1477" name="Group 274">
              <a:extLst>
                <a:ext uri="{FF2B5EF4-FFF2-40B4-BE49-F238E27FC236}">
                  <a16:creationId xmlns:a16="http://schemas.microsoft.com/office/drawing/2014/main" id="{AC6F0BFD-0589-4F77-B107-C0184B4B7105}"/>
                </a:ext>
              </a:extLst>
            </p:cNvPr>
            <p:cNvGrpSpPr/>
            <p:nvPr/>
          </p:nvGrpSpPr>
          <p:grpSpPr>
            <a:xfrm>
              <a:off x="2131861" y="4173333"/>
              <a:ext cx="849378" cy="1371805"/>
              <a:chOff x="3030538" y="2674938"/>
              <a:chExt cx="779463" cy="1258888"/>
            </a:xfrm>
            <a:grpFill/>
          </p:grpSpPr>
          <p:sp>
            <p:nvSpPr>
              <p:cNvPr id="1645" name="Freeform 22">
                <a:extLst>
                  <a:ext uri="{FF2B5EF4-FFF2-40B4-BE49-F238E27FC236}">
                    <a16:creationId xmlns:a16="http://schemas.microsoft.com/office/drawing/2014/main" id="{8AB9D301-49EC-4ACD-B393-38D71B4CD1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41713" y="2881313"/>
                <a:ext cx="39688" cy="31750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0" y="4"/>
                  </a:cxn>
                  <a:cxn ang="0">
                    <a:pos x="27" y="5"/>
                  </a:cxn>
                  <a:cxn ang="0">
                    <a:pos x="30" y="9"/>
                  </a:cxn>
                  <a:cxn ang="0">
                    <a:pos x="18" y="23"/>
                  </a:cxn>
                  <a:cxn ang="0">
                    <a:pos x="0" y="11"/>
                  </a:cxn>
                  <a:cxn ang="0">
                    <a:pos x="9" y="0"/>
                  </a:cxn>
                  <a:cxn ang="0">
                    <a:pos x="10" y="0"/>
                  </a:cxn>
                </a:cxnLst>
                <a:rect l="0" t="0" r="r" b="b"/>
                <a:pathLst>
                  <a:path w="30" h="23">
                    <a:moveTo>
                      <a:pt x="10" y="0"/>
                    </a:moveTo>
                    <a:cubicBezTo>
                      <a:pt x="13" y="1"/>
                      <a:pt x="16" y="4"/>
                      <a:pt x="20" y="4"/>
                    </a:cubicBezTo>
                    <a:cubicBezTo>
                      <a:pt x="21" y="9"/>
                      <a:pt x="25" y="5"/>
                      <a:pt x="27" y="5"/>
                    </a:cubicBezTo>
                    <a:cubicBezTo>
                      <a:pt x="29" y="5"/>
                      <a:pt x="30" y="8"/>
                      <a:pt x="30" y="9"/>
                    </a:cubicBezTo>
                    <a:cubicBezTo>
                      <a:pt x="30" y="12"/>
                      <a:pt x="23" y="23"/>
                      <a:pt x="18" y="23"/>
                    </a:cubicBezTo>
                    <a:cubicBezTo>
                      <a:pt x="11" y="23"/>
                      <a:pt x="0" y="15"/>
                      <a:pt x="0" y="11"/>
                    </a:cubicBezTo>
                    <a:cubicBezTo>
                      <a:pt x="0" y="4"/>
                      <a:pt x="3" y="0"/>
                      <a:pt x="9" y="0"/>
                    </a:cubicBezTo>
                    <a:cubicBezTo>
                      <a:pt x="9" y="0"/>
                      <a:pt x="10" y="0"/>
                      <a:pt x="10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46" name="Freeform 23">
                <a:extLst>
                  <a:ext uri="{FF2B5EF4-FFF2-40B4-BE49-F238E27FC236}">
                    <a16:creationId xmlns:a16="http://schemas.microsoft.com/office/drawing/2014/main" id="{899E79A0-864A-412B-BA17-EEA00A858B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30538" y="2674938"/>
                <a:ext cx="779463" cy="1258888"/>
              </a:xfrm>
              <a:custGeom>
                <a:avLst/>
                <a:gdLst/>
                <a:ahLst/>
                <a:cxnLst>
                  <a:cxn ang="0">
                    <a:pos x="46" y="91"/>
                  </a:cxn>
                  <a:cxn ang="0">
                    <a:pos x="51" y="51"/>
                  </a:cxn>
                  <a:cxn ang="0">
                    <a:pos x="59" y="46"/>
                  </a:cxn>
                  <a:cxn ang="0">
                    <a:pos x="82" y="18"/>
                  </a:cxn>
                  <a:cxn ang="0">
                    <a:pos x="128" y="6"/>
                  </a:cxn>
                  <a:cxn ang="0">
                    <a:pos x="126" y="42"/>
                  </a:cxn>
                  <a:cxn ang="0">
                    <a:pos x="136" y="13"/>
                  </a:cxn>
                  <a:cxn ang="0">
                    <a:pos x="146" y="5"/>
                  </a:cxn>
                  <a:cxn ang="0">
                    <a:pos x="194" y="24"/>
                  </a:cxn>
                  <a:cxn ang="0">
                    <a:pos x="227" y="20"/>
                  </a:cxn>
                  <a:cxn ang="0">
                    <a:pos x="233" y="26"/>
                  </a:cxn>
                  <a:cxn ang="0">
                    <a:pos x="270" y="50"/>
                  </a:cxn>
                  <a:cxn ang="0">
                    <a:pos x="328" y="84"/>
                  </a:cxn>
                  <a:cxn ang="0">
                    <a:pos x="354" y="89"/>
                  </a:cxn>
                  <a:cxn ang="0">
                    <a:pos x="389" y="130"/>
                  </a:cxn>
                  <a:cxn ang="0">
                    <a:pos x="383" y="170"/>
                  </a:cxn>
                  <a:cxn ang="0">
                    <a:pos x="403" y="185"/>
                  </a:cxn>
                  <a:cxn ang="0">
                    <a:pos x="454" y="175"/>
                  </a:cxn>
                  <a:cxn ang="0">
                    <a:pos x="467" y="191"/>
                  </a:cxn>
                  <a:cxn ang="0">
                    <a:pos x="513" y="191"/>
                  </a:cxn>
                  <a:cxn ang="0">
                    <a:pos x="575" y="220"/>
                  </a:cxn>
                  <a:cxn ang="0">
                    <a:pos x="549" y="310"/>
                  </a:cxn>
                  <a:cxn ang="0">
                    <a:pos x="532" y="374"/>
                  </a:cxn>
                  <a:cxn ang="0">
                    <a:pos x="522" y="405"/>
                  </a:cxn>
                  <a:cxn ang="0">
                    <a:pos x="485" y="449"/>
                  </a:cxn>
                  <a:cxn ang="0">
                    <a:pos x="429" y="474"/>
                  </a:cxn>
                  <a:cxn ang="0">
                    <a:pos x="412" y="524"/>
                  </a:cxn>
                  <a:cxn ang="0">
                    <a:pos x="388" y="559"/>
                  </a:cxn>
                  <a:cxn ang="0">
                    <a:pos x="311" y="614"/>
                  </a:cxn>
                  <a:cxn ang="0">
                    <a:pos x="297" y="619"/>
                  </a:cxn>
                  <a:cxn ang="0">
                    <a:pos x="308" y="654"/>
                  </a:cxn>
                  <a:cxn ang="0">
                    <a:pos x="244" y="677"/>
                  </a:cxn>
                  <a:cxn ang="0">
                    <a:pos x="240" y="707"/>
                  </a:cxn>
                  <a:cxn ang="0">
                    <a:pos x="205" y="711"/>
                  </a:cxn>
                  <a:cxn ang="0">
                    <a:pos x="225" y="730"/>
                  </a:cxn>
                  <a:cxn ang="0">
                    <a:pos x="214" y="739"/>
                  </a:cxn>
                  <a:cxn ang="0">
                    <a:pos x="178" y="787"/>
                  </a:cxn>
                  <a:cxn ang="0">
                    <a:pos x="176" y="846"/>
                  </a:cxn>
                  <a:cxn ang="0">
                    <a:pos x="161" y="884"/>
                  </a:cxn>
                  <a:cxn ang="0">
                    <a:pos x="200" y="935"/>
                  </a:cxn>
                  <a:cxn ang="0">
                    <a:pos x="169" y="945"/>
                  </a:cxn>
                  <a:cxn ang="0">
                    <a:pos x="127" y="921"/>
                  </a:cxn>
                  <a:cxn ang="0">
                    <a:pos x="92" y="903"/>
                  </a:cxn>
                  <a:cxn ang="0">
                    <a:pos x="93" y="889"/>
                  </a:cxn>
                  <a:cxn ang="0">
                    <a:pos x="84" y="857"/>
                  </a:cxn>
                  <a:cxn ang="0">
                    <a:pos x="82" y="791"/>
                  </a:cxn>
                  <a:cxn ang="0">
                    <a:pos x="86" y="782"/>
                  </a:cxn>
                  <a:cxn ang="0">
                    <a:pos x="112" y="718"/>
                  </a:cxn>
                  <a:cxn ang="0">
                    <a:pos x="95" y="708"/>
                  </a:cxn>
                  <a:cxn ang="0">
                    <a:pos x="102" y="680"/>
                  </a:cxn>
                  <a:cxn ang="0">
                    <a:pos x="114" y="626"/>
                  </a:cxn>
                  <a:cxn ang="0">
                    <a:pos x="124" y="562"/>
                  </a:cxn>
                  <a:cxn ang="0">
                    <a:pos x="136" y="494"/>
                  </a:cxn>
                  <a:cxn ang="0">
                    <a:pos x="143" y="434"/>
                  </a:cxn>
                  <a:cxn ang="0">
                    <a:pos x="104" y="370"/>
                  </a:cxn>
                  <a:cxn ang="0">
                    <a:pos x="62" y="330"/>
                  </a:cxn>
                  <a:cxn ang="0">
                    <a:pos x="28" y="261"/>
                  </a:cxn>
                  <a:cxn ang="0">
                    <a:pos x="11" y="242"/>
                  </a:cxn>
                  <a:cxn ang="0">
                    <a:pos x="18" y="191"/>
                  </a:cxn>
                  <a:cxn ang="0">
                    <a:pos x="14" y="148"/>
                  </a:cxn>
                  <a:cxn ang="0">
                    <a:pos x="47" y="106"/>
                  </a:cxn>
                </a:cxnLst>
                <a:rect l="0" t="0" r="r" b="b"/>
                <a:pathLst>
                  <a:path w="586" h="945">
                    <a:moveTo>
                      <a:pt x="49" y="103"/>
                    </a:moveTo>
                    <a:cubicBezTo>
                      <a:pt x="49" y="102"/>
                      <a:pt x="49" y="101"/>
                      <a:pt x="49" y="100"/>
                    </a:cubicBezTo>
                    <a:cubicBezTo>
                      <a:pt x="49" y="97"/>
                      <a:pt x="46" y="94"/>
                      <a:pt x="46" y="91"/>
                    </a:cubicBezTo>
                    <a:cubicBezTo>
                      <a:pt x="46" y="85"/>
                      <a:pt x="48" y="84"/>
                      <a:pt x="48" y="79"/>
                    </a:cubicBezTo>
                    <a:cubicBezTo>
                      <a:pt x="48" y="70"/>
                      <a:pt x="40" y="71"/>
                      <a:pt x="40" y="63"/>
                    </a:cubicBezTo>
                    <a:cubicBezTo>
                      <a:pt x="40" y="57"/>
                      <a:pt x="49" y="55"/>
                      <a:pt x="51" y="51"/>
                    </a:cubicBezTo>
                    <a:cubicBezTo>
                      <a:pt x="55" y="52"/>
                      <a:pt x="53" y="52"/>
                      <a:pt x="57" y="51"/>
                    </a:cubicBezTo>
                    <a:cubicBezTo>
                      <a:pt x="57" y="50"/>
                      <a:pt x="57" y="49"/>
                      <a:pt x="57" y="48"/>
                    </a:cubicBezTo>
                    <a:cubicBezTo>
                      <a:pt x="57" y="48"/>
                      <a:pt x="58" y="46"/>
                      <a:pt x="59" y="46"/>
                    </a:cubicBezTo>
                    <a:cubicBezTo>
                      <a:pt x="59" y="42"/>
                      <a:pt x="64" y="40"/>
                      <a:pt x="66" y="39"/>
                    </a:cubicBezTo>
                    <a:cubicBezTo>
                      <a:pt x="69" y="37"/>
                      <a:pt x="69" y="31"/>
                      <a:pt x="70" y="28"/>
                    </a:cubicBezTo>
                    <a:cubicBezTo>
                      <a:pt x="72" y="21"/>
                      <a:pt x="76" y="19"/>
                      <a:pt x="82" y="18"/>
                    </a:cubicBezTo>
                    <a:cubicBezTo>
                      <a:pt x="93" y="14"/>
                      <a:pt x="100" y="12"/>
                      <a:pt x="111" y="9"/>
                    </a:cubicBezTo>
                    <a:cubicBezTo>
                      <a:pt x="117" y="7"/>
                      <a:pt x="118" y="0"/>
                      <a:pt x="124" y="0"/>
                    </a:cubicBezTo>
                    <a:cubicBezTo>
                      <a:pt x="126" y="0"/>
                      <a:pt x="128" y="5"/>
                      <a:pt x="128" y="6"/>
                    </a:cubicBezTo>
                    <a:cubicBezTo>
                      <a:pt x="128" y="9"/>
                      <a:pt x="125" y="11"/>
                      <a:pt x="123" y="11"/>
                    </a:cubicBezTo>
                    <a:cubicBezTo>
                      <a:pt x="122" y="18"/>
                      <a:pt x="119" y="25"/>
                      <a:pt x="119" y="29"/>
                    </a:cubicBezTo>
                    <a:cubicBezTo>
                      <a:pt x="119" y="34"/>
                      <a:pt x="122" y="42"/>
                      <a:pt x="126" y="42"/>
                    </a:cubicBezTo>
                    <a:cubicBezTo>
                      <a:pt x="128" y="42"/>
                      <a:pt x="131" y="37"/>
                      <a:pt x="131" y="35"/>
                    </a:cubicBezTo>
                    <a:cubicBezTo>
                      <a:pt x="131" y="30"/>
                      <a:pt x="125" y="27"/>
                      <a:pt x="125" y="21"/>
                    </a:cubicBezTo>
                    <a:cubicBezTo>
                      <a:pt x="125" y="15"/>
                      <a:pt x="132" y="16"/>
                      <a:pt x="136" y="13"/>
                    </a:cubicBezTo>
                    <a:cubicBezTo>
                      <a:pt x="147" y="13"/>
                      <a:pt x="147" y="13"/>
                      <a:pt x="147" y="13"/>
                    </a:cubicBezTo>
                    <a:cubicBezTo>
                      <a:pt x="145" y="8"/>
                      <a:pt x="139" y="10"/>
                      <a:pt x="139" y="5"/>
                    </a:cubicBezTo>
                    <a:cubicBezTo>
                      <a:pt x="146" y="5"/>
                      <a:pt x="146" y="5"/>
                      <a:pt x="146" y="5"/>
                    </a:cubicBezTo>
                    <a:cubicBezTo>
                      <a:pt x="148" y="12"/>
                      <a:pt x="158" y="14"/>
                      <a:pt x="165" y="16"/>
                    </a:cubicBezTo>
                    <a:cubicBezTo>
                      <a:pt x="165" y="20"/>
                      <a:pt x="167" y="23"/>
                      <a:pt x="170" y="24"/>
                    </a:cubicBezTo>
                    <a:cubicBezTo>
                      <a:pt x="177" y="24"/>
                      <a:pt x="190" y="24"/>
                      <a:pt x="194" y="24"/>
                    </a:cubicBezTo>
                    <a:cubicBezTo>
                      <a:pt x="194" y="28"/>
                      <a:pt x="199" y="29"/>
                      <a:pt x="203" y="29"/>
                    </a:cubicBezTo>
                    <a:cubicBezTo>
                      <a:pt x="209" y="28"/>
                      <a:pt x="214" y="28"/>
                      <a:pt x="216" y="22"/>
                    </a:cubicBezTo>
                    <a:cubicBezTo>
                      <a:pt x="217" y="21"/>
                      <a:pt x="226" y="21"/>
                      <a:pt x="227" y="20"/>
                    </a:cubicBezTo>
                    <a:cubicBezTo>
                      <a:pt x="232" y="20"/>
                      <a:pt x="240" y="21"/>
                      <a:pt x="240" y="21"/>
                    </a:cubicBezTo>
                    <a:cubicBezTo>
                      <a:pt x="238" y="23"/>
                      <a:pt x="234" y="23"/>
                      <a:pt x="233" y="22"/>
                    </a:cubicBezTo>
                    <a:cubicBezTo>
                      <a:pt x="233" y="26"/>
                      <a:pt x="233" y="26"/>
                      <a:pt x="233" y="26"/>
                    </a:cubicBezTo>
                    <a:cubicBezTo>
                      <a:pt x="236" y="32"/>
                      <a:pt x="245" y="33"/>
                      <a:pt x="252" y="36"/>
                    </a:cubicBezTo>
                    <a:cubicBezTo>
                      <a:pt x="258" y="37"/>
                      <a:pt x="256" y="44"/>
                      <a:pt x="258" y="50"/>
                    </a:cubicBezTo>
                    <a:cubicBezTo>
                      <a:pt x="270" y="50"/>
                      <a:pt x="270" y="50"/>
                      <a:pt x="270" y="50"/>
                    </a:cubicBezTo>
                    <a:cubicBezTo>
                      <a:pt x="279" y="58"/>
                      <a:pt x="283" y="57"/>
                      <a:pt x="288" y="68"/>
                    </a:cubicBezTo>
                    <a:cubicBezTo>
                      <a:pt x="289" y="70"/>
                      <a:pt x="293" y="70"/>
                      <a:pt x="295" y="70"/>
                    </a:cubicBezTo>
                    <a:cubicBezTo>
                      <a:pt x="298" y="83"/>
                      <a:pt x="316" y="81"/>
                      <a:pt x="328" y="84"/>
                    </a:cubicBezTo>
                    <a:cubicBezTo>
                      <a:pt x="340" y="84"/>
                      <a:pt x="340" y="84"/>
                      <a:pt x="340" y="84"/>
                    </a:cubicBezTo>
                    <a:cubicBezTo>
                      <a:pt x="343" y="85"/>
                      <a:pt x="350" y="89"/>
                      <a:pt x="354" y="89"/>
                    </a:cubicBezTo>
                    <a:cubicBezTo>
                      <a:pt x="354" y="89"/>
                      <a:pt x="354" y="89"/>
                      <a:pt x="354" y="89"/>
                    </a:cubicBezTo>
                    <a:cubicBezTo>
                      <a:pt x="355" y="89"/>
                      <a:pt x="356" y="89"/>
                      <a:pt x="357" y="89"/>
                    </a:cubicBezTo>
                    <a:cubicBezTo>
                      <a:pt x="364" y="89"/>
                      <a:pt x="373" y="104"/>
                      <a:pt x="381" y="106"/>
                    </a:cubicBezTo>
                    <a:cubicBezTo>
                      <a:pt x="381" y="111"/>
                      <a:pt x="386" y="125"/>
                      <a:pt x="389" y="130"/>
                    </a:cubicBezTo>
                    <a:cubicBezTo>
                      <a:pt x="391" y="134"/>
                      <a:pt x="397" y="134"/>
                      <a:pt x="397" y="139"/>
                    </a:cubicBezTo>
                    <a:cubicBezTo>
                      <a:pt x="390" y="148"/>
                      <a:pt x="377" y="152"/>
                      <a:pt x="377" y="165"/>
                    </a:cubicBezTo>
                    <a:cubicBezTo>
                      <a:pt x="377" y="170"/>
                      <a:pt x="381" y="169"/>
                      <a:pt x="383" y="170"/>
                    </a:cubicBezTo>
                    <a:cubicBezTo>
                      <a:pt x="387" y="172"/>
                      <a:pt x="390" y="176"/>
                      <a:pt x="390" y="180"/>
                    </a:cubicBezTo>
                    <a:cubicBezTo>
                      <a:pt x="401" y="180"/>
                      <a:pt x="401" y="180"/>
                      <a:pt x="401" y="180"/>
                    </a:cubicBezTo>
                    <a:cubicBezTo>
                      <a:pt x="401" y="182"/>
                      <a:pt x="402" y="185"/>
                      <a:pt x="403" y="185"/>
                    </a:cubicBezTo>
                    <a:cubicBezTo>
                      <a:pt x="405" y="185"/>
                      <a:pt x="407" y="182"/>
                      <a:pt x="408" y="180"/>
                    </a:cubicBezTo>
                    <a:cubicBezTo>
                      <a:pt x="413" y="173"/>
                      <a:pt x="418" y="164"/>
                      <a:pt x="425" y="164"/>
                    </a:cubicBezTo>
                    <a:cubicBezTo>
                      <a:pt x="433" y="164"/>
                      <a:pt x="449" y="172"/>
                      <a:pt x="454" y="175"/>
                    </a:cubicBezTo>
                    <a:cubicBezTo>
                      <a:pt x="458" y="178"/>
                      <a:pt x="462" y="177"/>
                      <a:pt x="463" y="180"/>
                    </a:cubicBezTo>
                    <a:cubicBezTo>
                      <a:pt x="464" y="184"/>
                      <a:pt x="464" y="187"/>
                      <a:pt x="464" y="191"/>
                    </a:cubicBezTo>
                    <a:cubicBezTo>
                      <a:pt x="467" y="191"/>
                      <a:pt x="467" y="191"/>
                      <a:pt x="467" y="191"/>
                    </a:cubicBezTo>
                    <a:cubicBezTo>
                      <a:pt x="471" y="190"/>
                      <a:pt x="472" y="186"/>
                      <a:pt x="476" y="186"/>
                    </a:cubicBezTo>
                    <a:cubicBezTo>
                      <a:pt x="486" y="186"/>
                      <a:pt x="487" y="194"/>
                      <a:pt x="496" y="194"/>
                    </a:cubicBezTo>
                    <a:cubicBezTo>
                      <a:pt x="513" y="191"/>
                      <a:pt x="513" y="191"/>
                      <a:pt x="513" y="191"/>
                    </a:cubicBezTo>
                    <a:cubicBezTo>
                      <a:pt x="521" y="193"/>
                      <a:pt x="529" y="196"/>
                      <a:pt x="534" y="198"/>
                    </a:cubicBezTo>
                    <a:cubicBezTo>
                      <a:pt x="538" y="205"/>
                      <a:pt x="551" y="217"/>
                      <a:pt x="558" y="220"/>
                    </a:cubicBezTo>
                    <a:cubicBezTo>
                      <a:pt x="565" y="221"/>
                      <a:pt x="569" y="219"/>
                      <a:pt x="575" y="220"/>
                    </a:cubicBezTo>
                    <a:cubicBezTo>
                      <a:pt x="584" y="223"/>
                      <a:pt x="586" y="232"/>
                      <a:pt x="586" y="242"/>
                    </a:cubicBezTo>
                    <a:cubicBezTo>
                      <a:pt x="586" y="274"/>
                      <a:pt x="568" y="283"/>
                      <a:pt x="556" y="301"/>
                    </a:cubicBezTo>
                    <a:cubicBezTo>
                      <a:pt x="553" y="305"/>
                      <a:pt x="551" y="306"/>
                      <a:pt x="549" y="310"/>
                    </a:cubicBezTo>
                    <a:cubicBezTo>
                      <a:pt x="544" y="317"/>
                      <a:pt x="540" y="317"/>
                      <a:pt x="535" y="322"/>
                    </a:cubicBezTo>
                    <a:cubicBezTo>
                      <a:pt x="529" y="328"/>
                      <a:pt x="535" y="343"/>
                      <a:pt x="535" y="353"/>
                    </a:cubicBezTo>
                    <a:cubicBezTo>
                      <a:pt x="535" y="361"/>
                      <a:pt x="532" y="369"/>
                      <a:pt x="532" y="374"/>
                    </a:cubicBezTo>
                    <a:cubicBezTo>
                      <a:pt x="532" y="377"/>
                      <a:pt x="530" y="378"/>
                      <a:pt x="530" y="380"/>
                    </a:cubicBezTo>
                    <a:cubicBezTo>
                      <a:pt x="528" y="382"/>
                      <a:pt x="524" y="386"/>
                      <a:pt x="524" y="390"/>
                    </a:cubicBezTo>
                    <a:cubicBezTo>
                      <a:pt x="524" y="394"/>
                      <a:pt x="523" y="403"/>
                      <a:pt x="522" y="405"/>
                    </a:cubicBezTo>
                    <a:cubicBezTo>
                      <a:pt x="515" y="415"/>
                      <a:pt x="513" y="419"/>
                      <a:pt x="506" y="428"/>
                    </a:cubicBezTo>
                    <a:cubicBezTo>
                      <a:pt x="505" y="431"/>
                      <a:pt x="505" y="436"/>
                      <a:pt x="504" y="438"/>
                    </a:cubicBezTo>
                    <a:cubicBezTo>
                      <a:pt x="502" y="443"/>
                      <a:pt x="492" y="449"/>
                      <a:pt x="485" y="449"/>
                    </a:cubicBezTo>
                    <a:cubicBezTo>
                      <a:pt x="476" y="449"/>
                      <a:pt x="470" y="449"/>
                      <a:pt x="463" y="452"/>
                    </a:cubicBezTo>
                    <a:cubicBezTo>
                      <a:pt x="461" y="453"/>
                      <a:pt x="460" y="455"/>
                      <a:pt x="459" y="457"/>
                    </a:cubicBezTo>
                    <a:cubicBezTo>
                      <a:pt x="448" y="467"/>
                      <a:pt x="437" y="461"/>
                      <a:pt x="429" y="474"/>
                    </a:cubicBezTo>
                    <a:cubicBezTo>
                      <a:pt x="426" y="479"/>
                      <a:pt x="420" y="479"/>
                      <a:pt x="416" y="483"/>
                    </a:cubicBezTo>
                    <a:cubicBezTo>
                      <a:pt x="411" y="489"/>
                      <a:pt x="412" y="495"/>
                      <a:pt x="412" y="503"/>
                    </a:cubicBezTo>
                    <a:cubicBezTo>
                      <a:pt x="412" y="524"/>
                      <a:pt x="412" y="524"/>
                      <a:pt x="412" y="524"/>
                    </a:cubicBezTo>
                    <a:cubicBezTo>
                      <a:pt x="403" y="528"/>
                      <a:pt x="398" y="536"/>
                      <a:pt x="394" y="545"/>
                    </a:cubicBezTo>
                    <a:cubicBezTo>
                      <a:pt x="394" y="545"/>
                      <a:pt x="394" y="545"/>
                      <a:pt x="394" y="545"/>
                    </a:cubicBezTo>
                    <a:cubicBezTo>
                      <a:pt x="391" y="550"/>
                      <a:pt x="391" y="553"/>
                      <a:pt x="388" y="559"/>
                    </a:cubicBezTo>
                    <a:cubicBezTo>
                      <a:pt x="380" y="571"/>
                      <a:pt x="371" y="572"/>
                      <a:pt x="364" y="584"/>
                    </a:cubicBezTo>
                    <a:cubicBezTo>
                      <a:pt x="355" y="597"/>
                      <a:pt x="351" y="619"/>
                      <a:pt x="331" y="619"/>
                    </a:cubicBezTo>
                    <a:cubicBezTo>
                      <a:pt x="324" y="619"/>
                      <a:pt x="314" y="614"/>
                      <a:pt x="311" y="614"/>
                    </a:cubicBezTo>
                    <a:cubicBezTo>
                      <a:pt x="305" y="614"/>
                      <a:pt x="299" y="609"/>
                      <a:pt x="293" y="609"/>
                    </a:cubicBezTo>
                    <a:cubicBezTo>
                      <a:pt x="291" y="609"/>
                      <a:pt x="289" y="610"/>
                      <a:pt x="289" y="611"/>
                    </a:cubicBezTo>
                    <a:cubicBezTo>
                      <a:pt x="289" y="615"/>
                      <a:pt x="296" y="617"/>
                      <a:pt x="297" y="619"/>
                    </a:cubicBezTo>
                    <a:cubicBezTo>
                      <a:pt x="300" y="622"/>
                      <a:pt x="300" y="627"/>
                      <a:pt x="302" y="632"/>
                    </a:cubicBezTo>
                    <a:cubicBezTo>
                      <a:pt x="304" y="637"/>
                      <a:pt x="311" y="637"/>
                      <a:pt x="311" y="642"/>
                    </a:cubicBezTo>
                    <a:cubicBezTo>
                      <a:pt x="311" y="647"/>
                      <a:pt x="311" y="650"/>
                      <a:pt x="308" y="654"/>
                    </a:cubicBezTo>
                    <a:cubicBezTo>
                      <a:pt x="304" y="660"/>
                      <a:pt x="301" y="663"/>
                      <a:pt x="297" y="667"/>
                    </a:cubicBezTo>
                    <a:cubicBezTo>
                      <a:pt x="289" y="675"/>
                      <a:pt x="280" y="673"/>
                      <a:pt x="270" y="676"/>
                    </a:cubicBezTo>
                    <a:cubicBezTo>
                      <a:pt x="263" y="678"/>
                      <a:pt x="248" y="673"/>
                      <a:pt x="244" y="677"/>
                    </a:cubicBezTo>
                    <a:cubicBezTo>
                      <a:pt x="238" y="683"/>
                      <a:pt x="243" y="696"/>
                      <a:pt x="240" y="703"/>
                    </a:cubicBezTo>
                    <a:cubicBezTo>
                      <a:pt x="240" y="702"/>
                      <a:pt x="240" y="702"/>
                      <a:pt x="240" y="702"/>
                    </a:cubicBezTo>
                    <a:cubicBezTo>
                      <a:pt x="240" y="703"/>
                      <a:pt x="240" y="706"/>
                      <a:pt x="240" y="707"/>
                    </a:cubicBezTo>
                    <a:cubicBezTo>
                      <a:pt x="240" y="709"/>
                      <a:pt x="233" y="712"/>
                      <a:pt x="229" y="712"/>
                    </a:cubicBezTo>
                    <a:cubicBezTo>
                      <a:pt x="220" y="712"/>
                      <a:pt x="218" y="706"/>
                      <a:pt x="210" y="706"/>
                    </a:cubicBezTo>
                    <a:cubicBezTo>
                      <a:pt x="207" y="706"/>
                      <a:pt x="205" y="709"/>
                      <a:pt x="205" y="711"/>
                    </a:cubicBezTo>
                    <a:cubicBezTo>
                      <a:pt x="205" y="717"/>
                      <a:pt x="211" y="729"/>
                      <a:pt x="214" y="729"/>
                    </a:cubicBezTo>
                    <a:cubicBezTo>
                      <a:pt x="217" y="729"/>
                      <a:pt x="219" y="726"/>
                      <a:pt x="221" y="726"/>
                    </a:cubicBezTo>
                    <a:cubicBezTo>
                      <a:pt x="222" y="728"/>
                      <a:pt x="225" y="728"/>
                      <a:pt x="225" y="730"/>
                    </a:cubicBezTo>
                    <a:cubicBezTo>
                      <a:pt x="225" y="733"/>
                      <a:pt x="221" y="736"/>
                      <a:pt x="220" y="736"/>
                    </a:cubicBezTo>
                    <a:cubicBezTo>
                      <a:pt x="215" y="736"/>
                      <a:pt x="213" y="732"/>
                      <a:pt x="209" y="732"/>
                    </a:cubicBezTo>
                    <a:cubicBezTo>
                      <a:pt x="209" y="737"/>
                      <a:pt x="211" y="738"/>
                      <a:pt x="214" y="739"/>
                    </a:cubicBezTo>
                    <a:cubicBezTo>
                      <a:pt x="206" y="747"/>
                      <a:pt x="206" y="755"/>
                      <a:pt x="203" y="766"/>
                    </a:cubicBezTo>
                    <a:cubicBezTo>
                      <a:pt x="202" y="770"/>
                      <a:pt x="194" y="771"/>
                      <a:pt x="191" y="771"/>
                    </a:cubicBezTo>
                    <a:cubicBezTo>
                      <a:pt x="184" y="773"/>
                      <a:pt x="178" y="779"/>
                      <a:pt x="178" y="787"/>
                    </a:cubicBezTo>
                    <a:cubicBezTo>
                      <a:pt x="178" y="804"/>
                      <a:pt x="198" y="798"/>
                      <a:pt x="198" y="811"/>
                    </a:cubicBezTo>
                    <a:cubicBezTo>
                      <a:pt x="198" y="824"/>
                      <a:pt x="187" y="825"/>
                      <a:pt x="181" y="831"/>
                    </a:cubicBezTo>
                    <a:cubicBezTo>
                      <a:pt x="177" y="835"/>
                      <a:pt x="178" y="841"/>
                      <a:pt x="176" y="846"/>
                    </a:cubicBezTo>
                    <a:cubicBezTo>
                      <a:pt x="173" y="852"/>
                      <a:pt x="166" y="850"/>
                      <a:pt x="162" y="854"/>
                    </a:cubicBezTo>
                    <a:cubicBezTo>
                      <a:pt x="156" y="859"/>
                      <a:pt x="154" y="865"/>
                      <a:pt x="154" y="874"/>
                    </a:cubicBezTo>
                    <a:cubicBezTo>
                      <a:pt x="154" y="878"/>
                      <a:pt x="158" y="883"/>
                      <a:pt x="161" y="884"/>
                    </a:cubicBezTo>
                    <a:cubicBezTo>
                      <a:pt x="169" y="888"/>
                      <a:pt x="168" y="908"/>
                      <a:pt x="174" y="914"/>
                    </a:cubicBezTo>
                    <a:cubicBezTo>
                      <a:pt x="184" y="924"/>
                      <a:pt x="196" y="928"/>
                      <a:pt x="207" y="934"/>
                    </a:cubicBezTo>
                    <a:cubicBezTo>
                      <a:pt x="206" y="936"/>
                      <a:pt x="203" y="935"/>
                      <a:pt x="200" y="935"/>
                    </a:cubicBezTo>
                    <a:cubicBezTo>
                      <a:pt x="194" y="935"/>
                      <a:pt x="183" y="943"/>
                      <a:pt x="179" y="943"/>
                    </a:cubicBezTo>
                    <a:cubicBezTo>
                      <a:pt x="176" y="943"/>
                      <a:pt x="176" y="943"/>
                      <a:pt x="174" y="943"/>
                    </a:cubicBezTo>
                    <a:cubicBezTo>
                      <a:pt x="173" y="943"/>
                      <a:pt x="171" y="945"/>
                      <a:pt x="169" y="945"/>
                    </a:cubicBezTo>
                    <a:cubicBezTo>
                      <a:pt x="165" y="945"/>
                      <a:pt x="162" y="945"/>
                      <a:pt x="157" y="945"/>
                    </a:cubicBezTo>
                    <a:cubicBezTo>
                      <a:pt x="147" y="945"/>
                      <a:pt x="151" y="933"/>
                      <a:pt x="143" y="931"/>
                    </a:cubicBezTo>
                    <a:cubicBezTo>
                      <a:pt x="137" y="929"/>
                      <a:pt x="127" y="929"/>
                      <a:pt x="127" y="921"/>
                    </a:cubicBezTo>
                    <a:cubicBezTo>
                      <a:pt x="124" y="921"/>
                      <a:pt x="122" y="921"/>
                      <a:pt x="119" y="921"/>
                    </a:cubicBezTo>
                    <a:cubicBezTo>
                      <a:pt x="115" y="921"/>
                      <a:pt x="114" y="917"/>
                      <a:pt x="114" y="915"/>
                    </a:cubicBezTo>
                    <a:cubicBezTo>
                      <a:pt x="102" y="915"/>
                      <a:pt x="98" y="909"/>
                      <a:pt x="92" y="903"/>
                    </a:cubicBezTo>
                    <a:cubicBezTo>
                      <a:pt x="91" y="902"/>
                      <a:pt x="88" y="900"/>
                      <a:pt x="88" y="899"/>
                    </a:cubicBezTo>
                    <a:cubicBezTo>
                      <a:pt x="88" y="895"/>
                      <a:pt x="96" y="895"/>
                      <a:pt x="97" y="891"/>
                    </a:cubicBezTo>
                    <a:cubicBezTo>
                      <a:pt x="95" y="891"/>
                      <a:pt x="94" y="890"/>
                      <a:pt x="93" y="889"/>
                    </a:cubicBezTo>
                    <a:cubicBezTo>
                      <a:pt x="94" y="887"/>
                      <a:pt x="96" y="884"/>
                      <a:pt x="96" y="882"/>
                    </a:cubicBezTo>
                    <a:cubicBezTo>
                      <a:pt x="96" y="871"/>
                      <a:pt x="84" y="873"/>
                      <a:pt x="84" y="863"/>
                    </a:cubicBezTo>
                    <a:cubicBezTo>
                      <a:pt x="84" y="860"/>
                      <a:pt x="84" y="859"/>
                      <a:pt x="84" y="857"/>
                    </a:cubicBezTo>
                    <a:cubicBezTo>
                      <a:pt x="84" y="848"/>
                      <a:pt x="78" y="832"/>
                      <a:pt x="78" y="825"/>
                    </a:cubicBezTo>
                    <a:cubicBezTo>
                      <a:pt x="78" y="817"/>
                      <a:pt x="88" y="814"/>
                      <a:pt x="88" y="807"/>
                    </a:cubicBezTo>
                    <a:cubicBezTo>
                      <a:pt x="88" y="803"/>
                      <a:pt x="83" y="796"/>
                      <a:pt x="82" y="791"/>
                    </a:cubicBezTo>
                    <a:cubicBezTo>
                      <a:pt x="82" y="787"/>
                      <a:pt x="82" y="787"/>
                      <a:pt x="82" y="787"/>
                    </a:cubicBezTo>
                    <a:cubicBezTo>
                      <a:pt x="82" y="787"/>
                      <a:pt x="82" y="787"/>
                      <a:pt x="82" y="787"/>
                    </a:cubicBezTo>
                    <a:cubicBezTo>
                      <a:pt x="82" y="784"/>
                      <a:pt x="84" y="782"/>
                      <a:pt x="86" y="782"/>
                    </a:cubicBezTo>
                    <a:cubicBezTo>
                      <a:pt x="94" y="782"/>
                      <a:pt x="91" y="790"/>
                      <a:pt x="98" y="790"/>
                    </a:cubicBezTo>
                    <a:cubicBezTo>
                      <a:pt x="112" y="725"/>
                      <a:pt x="112" y="725"/>
                      <a:pt x="112" y="725"/>
                    </a:cubicBezTo>
                    <a:cubicBezTo>
                      <a:pt x="112" y="718"/>
                      <a:pt x="112" y="718"/>
                      <a:pt x="112" y="718"/>
                    </a:cubicBezTo>
                    <a:cubicBezTo>
                      <a:pt x="111" y="718"/>
                      <a:pt x="109" y="717"/>
                      <a:pt x="108" y="718"/>
                    </a:cubicBezTo>
                    <a:cubicBezTo>
                      <a:pt x="105" y="719"/>
                      <a:pt x="105" y="723"/>
                      <a:pt x="102" y="723"/>
                    </a:cubicBezTo>
                    <a:cubicBezTo>
                      <a:pt x="98" y="723"/>
                      <a:pt x="95" y="713"/>
                      <a:pt x="95" y="708"/>
                    </a:cubicBezTo>
                    <a:cubicBezTo>
                      <a:pt x="95" y="699"/>
                      <a:pt x="98" y="696"/>
                      <a:pt x="100" y="688"/>
                    </a:cubicBezTo>
                    <a:cubicBezTo>
                      <a:pt x="103" y="688"/>
                      <a:pt x="104" y="687"/>
                      <a:pt x="104" y="685"/>
                    </a:cubicBezTo>
                    <a:cubicBezTo>
                      <a:pt x="104" y="683"/>
                      <a:pt x="102" y="680"/>
                      <a:pt x="102" y="680"/>
                    </a:cubicBezTo>
                    <a:cubicBezTo>
                      <a:pt x="100" y="680"/>
                      <a:pt x="99" y="668"/>
                      <a:pt x="99" y="665"/>
                    </a:cubicBezTo>
                    <a:cubicBezTo>
                      <a:pt x="99" y="655"/>
                      <a:pt x="106" y="645"/>
                      <a:pt x="109" y="639"/>
                    </a:cubicBezTo>
                    <a:cubicBezTo>
                      <a:pt x="111" y="635"/>
                      <a:pt x="112" y="629"/>
                      <a:pt x="114" y="626"/>
                    </a:cubicBezTo>
                    <a:cubicBezTo>
                      <a:pt x="116" y="624"/>
                      <a:pt x="118" y="625"/>
                      <a:pt x="118" y="623"/>
                    </a:cubicBezTo>
                    <a:cubicBezTo>
                      <a:pt x="121" y="613"/>
                      <a:pt x="121" y="605"/>
                      <a:pt x="124" y="595"/>
                    </a:cubicBezTo>
                    <a:cubicBezTo>
                      <a:pt x="124" y="562"/>
                      <a:pt x="124" y="562"/>
                      <a:pt x="124" y="562"/>
                    </a:cubicBezTo>
                    <a:cubicBezTo>
                      <a:pt x="121" y="554"/>
                      <a:pt x="126" y="548"/>
                      <a:pt x="126" y="541"/>
                    </a:cubicBezTo>
                    <a:cubicBezTo>
                      <a:pt x="126" y="524"/>
                      <a:pt x="136" y="513"/>
                      <a:pt x="136" y="498"/>
                    </a:cubicBezTo>
                    <a:cubicBezTo>
                      <a:pt x="136" y="497"/>
                      <a:pt x="136" y="495"/>
                      <a:pt x="136" y="494"/>
                    </a:cubicBezTo>
                    <a:cubicBezTo>
                      <a:pt x="136" y="491"/>
                      <a:pt x="138" y="483"/>
                      <a:pt x="139" y="478"/>
                    </a:cubicBezTo>
                    <a:cubicBezTo>
                      <a:pt x="139" y="465"/>
                      <a:pt x="139" y="465"/>
                      <a:pt x="139" y="459"/>
                    </a:cubicBezTo>
                    <a:cubicBezTo>
                      <a:pt x="139" y="453"/>
                      <a:pt x="143" y="441"/>
                      <a:pt x="143" y="434"/>
                    </a:cubicBezTo>
                    <a:cubicBezTo>
                      <a:pt x="143" y="429"/>
                      <a:pt x="141" y="403"/>
                      <a:pt x="140" y="399"/>
                    </a:cubicBezTo>
                    <a:cubicBezTo>
                      <a:pt x="136" y="388"/>
                      <a:pt x="128" y="381"/>
                      <a:pt x="121" y="377"/>
                    </a:cubicBezTo>
                    <a:cubicBezTo>
                      <a:pt x="114" y="374"/>
                      <a:pt x="109" y="375"/>
                      <a:pt x="104" y="370"/>
                    </a:cubicBezTo>
                    <a:cubicBezTo>
                      <a:pt x="99" y="365"/>
                      <a:pt x="96" y="363"/>
                      <a:pt x="90" y="362"/>
                    </a:cubicBezTo>
                    <a:cubicBezTo>
                      <a:pt x="78" y="358"/>
                      <a:pt x="72" y="351"/>
                      <a:pt x="64" y="343"/>
                    </a:cubicBezTo>
                    <a:cubicBezTo>
                      <a:pt x="60" y="340"/>
                      <a:pt x="62" y="335"/>
                      <a:pt x="62" y="330"/>
                    </a:cubicBezTo>
                    <a:cubicBezTo>
                      <a:pt x="62" y="323"/>
                      <a:pt x="55" y="319"/>
                      <a:pt x="53" y="313"/>
                    </a:cubicBezTo>
                    <a:cubicBezTo>
                      <a:pt x="50" y="302"/>
                      <a:pt x="41" y="294"/>
                      <a:pt x="38" y="285"/>
                    </a:cubicBezTo>
                    <a:cubicBezTo>
                      <a:pt x="35" y="275"/>
                      <a:pt x="32" y="269"/>
                      <a:pt x="28" y="261"/>
                    </a:cubicBezTo>
                    <a:cubicBezTo>
                      <a:pt x="27" y="258"/>
                      <a:pt x="24" y="259"/>
                      <a:pt x="23" y="257"/>
                    </a:cubicBezTo>
                    <a:cubicBezTo>
                      <a:pt x="20" y="254"/>
                      <a:pt x="19" y="248"/>
                      <a:pt x="17" y="245"/>
                    </a:cubicBezTo>
                    <a:cubicBezTo>
                      <a:pt x="16" y="242"/>
                      <a:pt x="12" y="243"/>
                      <a:pt x="11" y="242"/>
                    </a:cubicBezTo>
                    <a:cubicBezTo>
                      <a:pt x="6" y="237"/>
                      <a:pt x="0" y="228"/>
                      <a:pt x="0" y="220"/>
                    </a:cubicBezTo>
                    <a:cubicBezTo>
                      <a:pt x="0" y="215"/>
                      <a:pt x="3" y="209"/>
                      <a:pt x="5" y="207"/>
                    </a:cubicBezTo>
                    <a:cubicBezTo>
                      <a:pt x="8" y="200"/>
                      <a:pt x="16" y="198"/>
                      <a:pt x="18" y="191"/>
                    </a:cubicBezTo>
                    <a:cubicBezTo>
                      <a:pt x="14" y="189"/>
                      <a:pt x="15" y="191"/>
                      <a:pt x="12" y="191"/>
                    </a:cubicBezTo>
                    <a:cubicBezTo>
                      <a:pt x="5" y="191"/>
                      <a:pt x="5" y="182"/>
                      <a:pt x="5" y="176"/>
                    </a:cubicBezTo>
                    <a:cubicBezTo>
                      <a:pt x="5" y="166"/>
                      <a:pt x="16" y="168"/>
                      <a:pt x="14" y="148"/>
                    </a:cubicBezTo>
                    <a:cubicBezTo>
                      <a:pt x="26" y="148"/>
                      <a:pt x="29" y="136"/>
                      <a:pt x="32" y="129"/>
                    </a:cubicBezTo>
                    <a:cubicBezTo>
                      <a:pt x="37" y="119"/>
                      <a:pt x="49" y="123"/>
                      <a:pt x="51" y="111"/>
                    </a:cubicBezTo>
                    <a:cubicBezTo>
                      <a:pt x="49" y="110"/>
                      <a:pt x="47" y="107"/>
                      <a:pt x="47" y="106"/>
                    </a:cubicBezTo>
                    <a:cubicBezTo>
                      <a:pt x="49" y="103"/>
                      <a:pt x="49" y="103"/>
                      <a:pt x="49" y="103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</p:grpSp>
        <p:grpSp>
          <p:nvGrpSpPr>
            <p:cNvPr id="1478" name="Group 277">
              <a:extLst>
                <a:ext uri="{FF2B5EF4-FFF2-40B4-BE49-F238E27FC236}">
                  <a16:creationId xmlns:a16="http://schemas.microsoft.com/office/drawing/2014/main" id="{C5E3A521-F6F1-4A53-884D-CEC2F7A76CC6}"/>
                </a:ext>
              </a:extLst>
            </p:cNvPr>
            <p:cNvGrpSpPr/>
            <p:nvPr/>
          </p:nvGrpSpPr>
          <p:grpSpPr>
            <a:xfrm>
              <a:off x="557660" y="2305050"/>
              <a:ext cx="2823184" cy="1966889"/>
              <a:chOff x="1585913" y="960438"/>
              <a:chExt cx="2590800" cy="1804987"/>
            </a:xfrm>
            <a:grpFill/>
          </p:grpSpPr>
          <p:sp>
            <p:nvSpPr>
              <p:cNvPr id="1582" name="Freeform 21">
                <a:extLst>
                  <a:ext uri="{FF2B5EF4-FFF2-40B4-BE49-F238E27FC236}">
                    <a16:creationId xmlns:a16="http://schemas.microsoft.com/office/drawing/2014/main" id="{D2DF9681-C81F-475C-B823-BBF3791D02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59150" y="2703513"/>
                <a:ext cx="12700" cy="14288"/>
              </a:xfrm>
              <a:custGeom>
                <a:avLst/>
                <a:gdLst/>
                <a:ahLst/>
                <a:cxnLst>
                  <a:cxn ang="0">
                    <a:pos x="9" y="4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9" y="4"/>
                  </a:cxn>
                </a:cxnLst>
                <a:rect l="0" t="0" r="r" b="b"/>
                <a:pathLst>
                  <a:path w="9" h="11">
                    <a:moveTo>
                      <a:pt x="9" y="4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8" y="0"/>
                      <a:pt x="6" y="0"/>
                      <a:pt x="5" y="0"/>
                    </a:cubicBezTo>
                    <a:cubicBezTo>
                      <a:pt x="2" y="0"/>
                      <a:pt x="0" y="5"/>
                      <a:pt x="0" y="9"/>
                    </a:cubicBezTo>
                    <a:cubicBezTo>
                      <a:pt x="0" y="11"/>
                      <a:pt x="2" y="9"/>
                      <a:pt x="4" y="9"/>
                    </a:cubicBezTo>
                    <a:cubicBezTo>
                      <a:pt x="6" y="9"/>
                      <a:pt x="8" y="5"/>
                      <a:pt x="9" y="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83" name="Freeform 39">
                <a:extLst>
                  <a:ext uri="{FF2B5EF4-FFF2-40B4-BE49-F238E27FC236}">
                    <a16:creationId xmlns:a16="http://schemas.microsoft.com/office/drawing/2014/main" id="{62E0F6AD-DC54-4DE2-920E-3084CD382C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9388" y="1552575"/>
                <a:ext cx="169863" cy="77788"/>
              </a:xfrm>
              <a:custGeom>
                <a:avLst/>
                <a:gdLst/>
                <a:ahLst/>
                <a:cxnLst>
                  <a:cxn ang="0">
                    <a:pos x="127" y="31"/>
                  </a:cxn>
                  <a:cxn ang="0">
                    <a:pos x="108" y="47"/>
                  </a:cxn>
                  <a:cxn ang="0">
                    <a:pos x="74" y="58"/>
                  </a:cxn>
                  <a:cxn ang="0">
                    <a:pos x="34" y="50"/>
                  </a:cxn>
                  <a:cxn ang="0">
                    <a:pos x="14" y="42"/>
                  </a:cxn>
                  <a:cxn ang="0">
                    <a:pos x="18" y="40"/>
                  </a:cxn>
                  <a:cxn ang="0">
                    <a:pos x="21" y="27"/>
                  </a:cxn>
                  <a:cxn ang="0">
                    <a:pos x="2" y="25"/>
                  </a:cxn>
                  <a:cxn ang="0">
                    <a:pos x="25" y="21"/>
                  </a:cxn>
                  <a:cxn ang="0">
                    <a:pos x="23" y="18"/>
                  </a:cxn>
                  <a:cxn ang="0">
                    <a:pos x="0" y="8"/>
                  </a:cxn>
                  <a:cxn ang="0">
                    <a:pos x="9" y="9"/>
                  </a:cxn>
                  <a:cxn ang="0">
                    <a:pos x="9" y="5"/>
                  </a:cxn>
                  <a:cxn ang="0">
                    <a:pos x="17" y="0"/>
                  </a:cxn>
                  <a:cxn ang="0">
                    <a:pos x="21" y="0"/>
                  </a:cxn>
                  <a:cxn ang="0">
                    <a:pos x="23" y="7"/>
                  </a:cxn>
                  <a:cxn ang="0">
                    <a:pos x="30" y="16"/>
                  </a:cxn>
                  <a:cxn ang="0">
                    <a:pos x="38" y="13"/>
                  </a:cxn>
                  <a:cxn ang="0">
                    <a:pos x="38" y="8"/>
                  </a:cxn>
                  <a:cxn ang="0">
                    <a:pos x="44" y="12"/>
                  </a:cxn>
                  <a:cxn ang="0">
                    <a:pos x="54" y="9"/>
                  </a:cxn>
                  <a:cxn ang="0">
                    <a:pos x="60" y="12"/>
                  </a:cxn>
                  <a:cxn ang="0">
                    <a:pos x="60" y="8"/>
                  </a:cxn>
                  <a:cxn ang="0">
                    <a:pos x="74" y="9"/>
                  </a:cxn>
                  <a:cxn ang="0">
                    <a:pos x="89" y="8"/>
                  </a:cxn>
                  <a:cxn ang="0">
                    <a:pos x="91" y="1"/>
                  </a:cxn>
                  <a:cxn ang="0">
                    <a:pos x="96" y="1"/>
                  </a:cxn>
                  <a:cxn ang="0">
                    <a:pos x="104" y="7"/>
                  </a:cxn>
                  <a:cxn ang="0">
                    <a:pos x="115" y="4"/>
                  </a:cxn>
                  <a:cxn ang="0">
                    <a:pos x="112" y="8"/>
                  </a:cxn>
                  <a:cxn ang="0">
                    <a:pos x="128" y="30"/>
                  </a:cxn>
                  <a:cxn ang="0">
                    <a:pos x="127" y="31"/>
                  </a:cxn>
                </a:cxnLst>
                <a:rect l="0" t="0" r="r" b="b"/>
                <a:pathLst>
                  <a:path w="128" h="58">
                    <a:moveTo>
                      <a:pt x="127" y="31"/>
                    </a:moveTo>
                    <a:cubicBezTo>
                      <a:pt x="124" y="38"/>
                      <a:pt x="113" y="45"/>
                      <a:pt x="108" y="47"/>
                    </a:cubicBezTo>
                    <a:cubicBezTo>
                      <a:pt x="97" y="51"/>
                      <a:pt x="89" y="58"/>
                      <a:pt x="74" y="58"/>
                    </a:cubicBezTo>
                    <a:cubicBezTo>
                      <a:pt x="57" y="58"/>
                      <a:pt x="46" y="54"/>
                      <a:pt x="34" y="50"/>
                    </a:cubicBezTo>
                    <a:cubicBezTo>
                      <a:pt x="28" y="49"/>
                      <a:pt x="24" y="42"/>
                      <a:pt x="14" y="42"/>
                    </a:cubicBezTo>
                    <a:cubicBezTo>
                      <a:pt x="16" y="41"/>
                      <a:pt x="17" y="40"/>
                      <a:pt x="18" y="40"/>
                    </a:cubicBezTo>
                    <a:cubicBezTo>
                      <a:pt x="18" y="34"/>
                      <a:pt x="20" y="32"/>
                      <a:pt x="21" y="27"/>
                    </a:cubicBezTo>
                    <a:cubicBezTo>
                      <a:pt x="14" y="25"/>
                      <a:pt x="6" y="30"/>
                      <a:pt x="2" y="25"/>
                    </a:cubicBezTo>
                    <a:cubicBezTo>
                      <a:pt x="8" y="25"/>
                      <a:pt x="20" y="23"/>
                      <a:pt x="25" y="21"/>
                    </a:cubicBezTo>
                    <a:cubicBezTo>
                      <a:pt x="23" y="20"/>
                      <a:pt x="23" y="19"/>
                      <a:pt x="23" y="18"/>
                    </a:cubicBezTo>
                    <a:cubicBezTo>
                      <a:pt x="18" y="18"/>
                      <a:pt x="1" y="13"/>
                      <a:pt x="0" y="8"/>
                    </a:cubicBezTo>
                    <a:cubicBezTo>
                      <a:pt x="4" y="7"/>
                      <a:pt x="7" y="8"/>
                      <a:pt x="9" y="9"/>
                    </a:cubicBezTo>
                    <a:cubicBezTo>
                      <a:pt x="9" y="8"/>
                      <a:pt x="9" y="7"/>
                      <a:pt x="9" y="5"/>
                    </a:cubicBezTo>
                    <a:cubicBezTo>
                      <a:pt x="13" y="5"/>
                      <a:pt x="14" y="0"/>
                      <a:pt x="17" y="0"/>
                    </a:cubicBezTo>
                    <a:cubicBezTo>
                      <a:pt x="18" y="0"/>
                      <a:pt x="19" y="0"/>
                      <a:pt x="21" y="0"/>
                    </a:cubicBezTo>
                    <a:cubicBezTo>
                      <a:pt x="21" y="3"/>
                      <a:pt x="23" y="4"/>
                      <a:pt x="23" y="7"/>
                    </a:cubicBezTo>
                    <a:cubicBezTo>
                      <a:pt x="23" y="10"/>
                      <a:pt x="27" y="16"/>
                      <a:pt x="30" y="16"/>
                    </a:cubicBezTo>
                    <a:cubicBezTo>
                      <a:pt x="33" y="16"/>
                      <a:pt x="36" y="14"/>
                      <a:pt x="38" y="13"/>
                    </a:cubicBezTo>
                    <a:cubicBezTo>
                      <a:pt x="37" y="10"/>
                      <a:pt x="37" y="9"/>
                      <a:pt x="38" y="8"/>
                    </a:cubicBezTo>
                    <a:cubicBezTo>
                      <a:pt x="40" y="9"/>
                      <a:pt x="41" y="12"/>
                      <a:pt x="44" y="12"/>
                    </a:cubicBezTo>
                    <a:cubicBezTo>
                      <a:pt x="54" y="9"/>
                      <a:pt x="54" y="9"/>
                      <a:pt x="54" y="9"/>
                    </a:cubicBezTo>
                    <a:cubicBezTo>
                      <a:pt x="58" y="10"/>
                      <a:pt x="59" y="11"/>
                      <a:pt x="60" y="12"/>
                    </a:cubicBezTo>
                    <a:cubicBezTo>
                      <a:pt x="60" y="11"/>
                      <a:pt x="60" y="9"/>
                      <a:pt x="60" y="8"/>
                    </a:cubicBezTo>
                    <a:cubicBezTo>
                      <a:pt x="67" y="8"/>
                      <a:pt x="70" y="9"/>
                      <a:pt x="74" y="9"/>
                    </a:cubicBezTo>
                    <a:cubicBezTo>
                      <a:pt x="80" y="9"/>
                      <a:pt x="85" y="4"/>
                      <a:pt x="89" y="8"/>
                    </a:cubicBezTo>
                    <a:cubicBezTo>
                      <a:pt x="89" y="4"/>
                      <a:pt x="90" y="3"/>
                      <a:pt x="91" y="1"/>
                    </a:cubicBezTo>
                    <a:cubicBezTo>
                      <a:pt x="94" y="2"/>
                      <a:pt x="94" y="2"/>
                      <a:pt x="96" y="1"/>
                    </a:cubicBezTo>
                    <a:cubicBezTo>
                      <a:pt x="96" y="6"/>
                      <a:pt x="100" y="7"/>
                      <a:pt x="104" y="7"/>
                    </a:cubicBezTo>
                    <a:cubicBezTo>
                      <a:pt x="108" y="7"/>
                      <a:pt x="111" y="4"/>
                      <a:pt x="115" y="4"/>
                    </a:cubicBezTo>
                    <a:cubicBezTo>
                      <a:pt x="113" y="5"/>
                      <a:pt x="112" y="7"/>
                      <a:pt x="112" y="8"/>
                    </a:cubicBezTo>
                    <a:cubicBezTo>
                      <a:pt x="112" y="21"/>
                      <a:pt x="128" y="18"/>
                      <a:pt x="128" y="30"/>
                    </a:cubicBezTo>
                    <a:lnTo>
                      <a:pt x="127" y="31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84" name="Freeform 40">
                <a:extLst>
                  <a:ext uri="{FF2B5EF4-FFF2-40B4-BE49-F238E27FC236}">
                    <a16:creationId xmlns:a16="http://schemas.microsoft.com/office/drawing/2014/main" id="{182BC111-8AB9-4FBD-B4F3-1AFF7385B6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71800" y="2487613"/>
                <a:ext cx="174625" cy="60325"/>
              </a:xfrm>
              <a:custGeom>
                <a:avLst/>
                <a:gdLst/>
                <a:ahLst/>
                <a:cxnLst>
                  <a:cxn ang="0">
                    <a:pos x="131" y="40"/>
                  </a:cxn>
                  <a:cxn ang="0">
                    <a:pos x="114" y="45"/>
                  </a:cxn>
                  <a:cxn ang="0">
                    <a:pos x="88" y="42"/>
                  </a:cxn>
                  <a:cxn ang="0">
                    <a:pos x="88" y="39"/>
                  </a:cxn>
                  <a:cxn ang="0">
                    <a:pos x="93" y="35"/>
                  </a:cxn>
                  <a:cxn ang="0">
                    <a:pos x="78" y="26"/>
                  </a:cxn>
                  <a:cxn ang="0">
                    <a:pos x="73" y="22"/>
                  </a:cxn>
                  <a:cxn ang="0">
                    <a:pos x="64" y="22"/>
                  </a:cxn>
                  <a:cxn ang="0">
                    <a:pos x="48" y="15"/>
                  </a:cxn>
                  <a:cxn ang="0">
                    <a:pos x="35" y="15"/>
                  </a:cxn>
                  <a:cxn ang="0">
                    <a:pos x="34" y="10"/>
                  </a:cxn>
                  <a:cxn ang="0">
                    <a:pos x="28" y="9"/>
                  </a:cxn>
                  <a:cxn ang="0">
                    <a:pos x="4" y="20"/>
                  </a:cxn>
                  <a:cxn ang="0">
                    <a:pos x="0" y="20"/>
                  </a:cxn>
                  <a:cxn ang="0">
                    <a:pos x="36" y="0"/>
                  </a:cxn>
                  <a:cxn ang="0">
                    <a:pos x="79" y="11"/>
                  </a:cxn>
                  <a:cxn ang="0">
                    <a:pos x="86" y="17"/>
                  </a:cxn>
                  <a:cxn ang="0">
                    <a:pos x="114" y="28"/>
                  </a:cxn>
                  <a:cxn ang="0">
                    <a:pos x="114" y="31"/>
                  </a:cxn>
                  <a:cxn ang="0">
                    <a:pos x="120" y="31"/>
                  </a:cxn>
                  <a:cxn ang="0">
                    <a:pos x="131" y="40"/>
                  </a:cxn>
                </a:cxnLst>
                <a:rect l="0" t="0" r="r" b="b"/>
                <a:pathLst>
                  <a:path w="131" h="45">
                    <a:moveTo>
                      <a:pt x="131" y="40"/>
                    </a:moveTo>
                    <a:cubicBezTo>
                      <a:pt x="127" y="45"/>
                      <a:pt x="119" y="45"/>
                      <a:pt x="114" y="45"/>
                    </a:cubicBezTo>
                    <a:cubicBezTo>
                      <a:pt x="104" y="45"/>
                      <a:pt x="97" y="42"/>
                      <a:pt x="88" y="42"/>
                    </a:cubicBezTo>
                    <a:cubicBezTo>
                      <a:pt x="88" y="41"/>
                      <a:pt x="88" y="40"/>
                      <a:pt x="88" y="39"/>
                    </a:cubicBezTo>
                    <a:cubicBezTo>
                      <a:pt x="90" y="39"/>
                      <a:pt x="92" y="38"/>
                      <a:pt x="93" y="35"/>
                    </a:cubicBezTo>
                    <a:cubicBezTo>
                      <a:pt x="86" y="32"/>
                      <a:pt x="79" y="33"/>
                      <a:pt x="78" y="26"/>
                    </a:cubicBezTo>
                    <a:cubicBezTo>
                      <a:pt x="74" y="26"/>
                      <a:pt x="75" y="23"/>
                      <a:pt x="73" y="22"/>
                    </a:cubicBezTo>
                    <a:cubicBezTo>
                      <a:pt x="69" y="20"/>
                      <a:pt x="67" y="22"/>
                      <a:pt x="64" y="22"/>
                    </a:cubicBezTo>
                    <a:cubicBezTo>
                      <a:pt x="57" y="22"/>
                      <a:pt x="54" y="15"/>
                      <a:pt x="48" y="15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3" y="13"/>
                      <a:pt x="33" y="12"/>
                      <a:pt x="34" y="10"/>
                    </a:cubicBezTo>
                    <a:cubicBezTo>
                      <a:pt x="33" y="9"/>
                      <a:pt x="30" y="9"/>
                      <a:pt x="28" y="9"/>
                    </a:cubicBezTo>
                    <a:cubicBezTo>
                      <a:pt x="20" y="9"/>
                      <a:pt x="8" y="15"/>
                      <a:pt x="4" y="2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7" y="8"/>
                      <a:pt x="16" y="0"/>
                      <a:pt x="36" y="0"/>
                    </a:cubicBezTo>
                    <a:cubicBezTo>
                      <a:pt x="55" y="0"/>
                      <a:pt x="64" y="11"/>
                      <a:pt x="79" y="11"/>
                    </a:cubicBezTo>
                    <a:cubicBezTo>
                      <a:pt x="82" y="11"/>
                      <a:pt x="86" y="16"/>
                      <a:pt x="86" y="17"/>
                    </a:cubicBezTo>
                    <a:cubicBezTo>
                      <a:pt x="93" y="23"/>
                      <a:pt x="104" y="28"/>
                      <a:pt x="114" y="28"/>
                    </a:cubicBezTo>
                    <a:cubicBezTo>
                      <a:pt x="114" y="28"/>
                      <a:pt x="113" y="30"/>
                      <a:pt x="114" y="31"/>
                    </a:cubicBezTo>
                    <a:cubicBezTo>
                      <a:pt x="120" y="31"/>
                      <a:pt x="120" y="31"/>
                      <a:pt x="120" y="31"/>
                    </a:cubicBezTo>
                    <a:cubicBezTo>
                      <a:pt x="125" y="32"/>
                      <a:pt x="127" y="39"/>
                      <a:pt x="131" y="4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85" name="Freeform 41">
                <a:extLst>
                  <a:ext uri="{FF2B5EF4-FFF2-40B4-BE49-F238E27FC236}">
                    <a16:creationId xmlns:a16="http://schemas.microsoft.com/office/drawing/2014/main" id="{9FDA5E6A-4C91-4342-A883-9F5CFE70FE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95613" y="2509838"/>
                <a:ext cx="9525" cy="11113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7"/>
                  </a:cxn>
                  <a:cxn ang="0">
                    <a:pos x="0" y="7"/>
                  </a:cxn>
                  <a:cxn ang="0">
                    <a:pos x="4" y="3"/>
                  </a:cxn>
                  <a:cxn ang="0">
                    <a:pos x="4" y="0"/>
                  </a:cxn>
                  <a:cxn ang="0">
                    <a:pos x="5" y="0"/>
                  </a:cxn>
                  <a:cxn ang="0">
                    <a:pos x="6" y="0"/>
                  </a:cxn>
                </a:cxnLst>
                <a:rect l="0" t="0" r="r" b="b"/>
                <a:pathLst>
                  <a:path w="7" h="8">
                    <a:moveTo>
                      <a:pt x="6" y="0"/>
                    </a:moveTo>
                    <a:cubicBezTo>
                      <a:pt x="6" y="3"/>
                      <a:pt x="7" y="5"/>
                      <a:pt x="6" y="7"/>
                    </a:cubicBezTo>
                    <a:cubicBezTo>
                      <a:pt x="5" y="7"/>
                      <a:pt x="0" y="8"/>
                      <a:pt x="0" y="7"/>
                    </a:cubicBezTo>
                    <a:cubicBezTo>
                      <a:pt x="0" y="4"/>
                      <a:pt x="2" y="3"/>
                      <a:pt x="4" y="3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0"/>
                      <a:pt x="5" y="0"/>
                      <a:pt x="5" y="0"/>
                    </a:cubicBezTo>
                    <a:lnTo>
                      <a:pt x="6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86" name="Freeform 42">
                <a:extLst>
                  <a:ext uri="{FF2B5EF4-FFF2-40B4-BE49-F238E27FC236}">
                    <a16:creationId xmlns:a16="http://schemas.microsoft.com/office/drawing/2014/main" id="{9948DEB2-82FB-4AB5-AA71-081CADF9D1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82925" y="2568575"/>
                <a:ext cx="28575" cy="14288"/>
              </a:xfrm>
              <a:custGeom>
                <a:avLst/>
                <a:gdLst/>
                <a:ahLst/>
                <a:cxnLst>
                  <a:cxn ang="0">
                    <a:pos x="18" y="3"/>
                  </a:cxn>
                  <a:cxn ang="0">
                    <a:pos x="22" y="7"/>
                  </a:cxn>
                  <a:cxn ang="0">
                    <a:pos x="7" y="10"/>
                  </a:cxn>
                  <a:cxn ang="0">
                    <a:pos x="0" y="3"/>
                  </a:cxn>
                  <a:cxn ang="0">
                    <a:pos x="5" y="0"/>
                  </a:cxn>
                  <a:cxn ang="0">
                    <a:pos x="19" y="4"/>
                  </a:cxn>
                  <a:cxn ang="0">
                    <a:pos x="18" y="3"/>
                  </a:cxn>
                </a:cxnLst>
                <a:rect l="0" t="0" r="r" b="b"/>
                <a:pathLst>
                  <a:path w="22" h="10">
                    <a:moveTo>
                      <a:pt x="18" y="3"/>
                    </a:moveTo>
                    <a:cubicBezTo>
                      <a:pt x="21" y="4"/>
                      <a:pt x="22" y="5"/>
                      <a:pt x="22" y="7"/>
                    </a:cubicBezTo>
                    <a:cubicBezTo>
                      <a:pt x="17" y="8"/>
                      <a:pt x="13" y="10"/>
                      <a:pt x="7" y="10"/>
                    </a:cubicBezTo>
                    <a:cubicBezTo>
                      <a:pt x="4" y="10"/>
                      <a:pt x="0" y="7"/>
                      <a:pt x="0" y="3"/>
                    </a:cubicBezTo>
                    <a:cubicBezTo>
                      <a:pt x="0" y="1"/>
                      <a:pt x="3" y="0"/>
                      <a:pt x="5" y="0"/>
                    </a:cubicBezTo>
                    <a:cubicBezTo>
                      <a:pt x="10" y="0"/>
                      <a:pt x="16" y="3"/>
                      <a:pt x="19" y="4"/>
                    </a:cubicBezTo>
                    <a:lnTo>
                      <a:pt x="18" y="3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87" name="Freeform 43">
                <a:extLst>
                  <a:ext uri="{FF2B5EF4-FFF2-40B4-BE49-F238E27FC236}">
                    <a16:creationId xmlns:a16="http://schemas.microsoft.com/office/drawing/2014/main" id="{1B9C8098-140D-4472-A496-960D53D2EB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67075" y="2568575"/>
                <a:ext cx="23813" cy="9525"/>
              </a:xfrm>
              <a:custGeom>
                <a:avLst/>
                <a:gdLst/>
                <a:ahLst/>
                <a:cxnLst>
                  <a:cxn ang="0">
                    <a:pos x="18" y="4"/>
                  </a:cxn>
                  <a:cxn ang="0">
                    <a:pos x="11" y="7"/>
                  </a:cxn>
                  <a:cxn ang="0">
                    <a:pos x="0" y="2"/>
                  </a:cxn>
                  <a:cxn ang="0">
                    <a:pos x="5" y="0"/>
                  </a:cxn>
                  <a:cxn ang="0">
                    <a:pos x="18" y="4"/>
                  </a:cxn>
                </a:cxnLst>
                <a:rect l="0" t="0" r="r" b="b"/>
                <a:pathLst>
                  <a:path w="18" h="7">
                    <a:moveTo>
                      <a:pt x="18" y="4"/>
                    </a:moveTo>
                    <a:cubicBezTo>
                      <a:pt x="17" y="7"/>
                      <a:pt x="14" y="7"/>
                      <a:pt x="11" y="7"/>
                    </a:cubicBezTo>
                    <a:cubicBezTo>
                      <a:pt x="6" y="7"/>
                      <a:pt x="0" y="7"/>
                      <a:pt x="0" y="2"/>
                    </a:cubicBezTo>
                    <a:cubicBezTo>
                      <a:pt x="0" y="0"/>
                      <a:pt x="4" y="0"/>
                      <a:pt x="5" y="0"/>
                    </a:cubicBezTo>
                    <a:cubicBezTo>
                      <a:pt x="6" y="0"/>
                      <a:pt x="17" y="2"/>
                      <a:pt x="18" y="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88" name="Freeform 44">
                <a:extLst>
                  <a:ext uri="{FF2B5EF4-FFF2-40B4-BE49-F238E27FC236}">
                    <a16:creationId xmlns:a16="http://schemas.microsoft.com/office/drawing/2014/main" id="{625A02DB-1BA3-4296-BED0-006124887A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46425" y="2543175"/>
                <a:ext cx="100013" cy="39688"/>
              </a:xfrm>
              <a:custGeom>
                <a:avLst/>
                <a:gdLst/>
                <a:ahLst/>
                <a:cxnLst>
                  <a:cxn ang="0">
                    <a:pos x="64" y="11"/>
                  </a:cxn>
                  <a:cxn ang="0">
                    <a:pos x="75" y="21"/>
                  </a:cxn>
                  <a:cxn ang="0">
                    <a:pos x="59" y="21"/>
                  </a:cxn>
                  <a:cxn ang="0">
                    <a:pos x="51" y="24"/>
                  </a:cxn>
                  <a:cxn ang="0">
                    <a:pos x="47" y="22"/>
                  </a:cxn>
                  <a:cxn ang="0">
                    <a:pos x="37" y="30"/>
                  </a:cxn>
                  <a:cxn ang="0">
                    <a:pos x="31" y="24"/>
                  </a:cxn>
                  <a:cxn ang="0">
                    <a:pos x="11" y="23"/>
                  </a:cxn>
                  <a:cxn ang="0">
                    <a:pos x="6" y="23"/>
                  </a:cxn>
                  <a:cxn ang="0">
                    <a:pos x="6" y="27"/>
                  </a:cxn>
                  <a:cxn ang="0">
                    <a:pos x="0" y="19"/>
                  </a:cxn>
                  <a:cxn ang="0">
                    <a:pos x="3" y="18"/>
                  </a:cxn>
                  <a:cxn ang="0">
                    <a:pos x="22" y="17"/>
                  </a:cxn>
                  <a:cxn ang="0">
                    <a:pos x="19" y="8"/>
                  </a:cxn>
                  <a:cxn ang="0">
                    <a:pos x="14" y="3"/>
                  </a:cxn>
                  <a:cxn ang="0">
                    <a:pos x="17" y="0"/>
                  </a:cxn>
                  <a:cxn ang="0">
                    <a:pos x="28" y="3"/>
                  </a:cxn>
                  <a:cxn ang="0">
                    <a:pos x="41" y="1"/>
                  </a:cxn>
                  <a:cxn ang="0">
                    <a:pos x="66" y="13"/>
                  </a:cxn>
                  <a:cxn ang="0">
                    <a:pos x="64" y="11"/>
                  </a:cxn>
                </a:cxnLst>
                <a:rect l="0" t="0" r="r" b="b"/>
                <a:pathLst>
                  <a:path w="75" h="30">
                    <a:moveTo>
                      <a:pt x="64" y="11"/>
                    </a:moveTo>
                    <a:cubicBezTo>
                      <a:pt x="68" y="15"/>
                      <a:pt x="72" y="16"/>
                      <a:pt x="75" y="21"/>
                    </a:cubicBezTo>
                    <a:cubicBezTo>
                      <a:pt x="59" y="21"/>
                      <a:pt x="59" y="21"/>
                      <a:pt x="59" y="21"/>
                    </a:cubicBezTo>
                    <a:cubicBezTo>
                      <a:pt x="56" y="23"/>
                      <a:pt x="54" y="24"/>
                      <a:pt x="51" y="24"/>
                    </a:cubicBezTo>
                    <a:cubicBezTo>
                      <a:pt x="49" y="24"/>
                      <a:pt x="49" y="22"/>
                      <a:pt x="47" y="22"/>
                    </a:cubicBezTo>
                    <a:cubicBezTo>
                      <a:pt x="41" y="22"/>
                      <a:pt x="41" y="30"/>
                      <a:pt x="37" y="30"/>
                    </a:cubicBezTo>
                    <a:cubicBezTo>
                      <a:pt x="33" y="30"/>
                      <a:pt x="34" y="26"/>
                      <a:pt x="31" y="24"/>
                    </a:cubicBezTo>
                    <a:cubicBezTo>
                      <a:pt x="27" y="22"/>
                      <a:pt x="17" y="23"/>
                      <a:pt x="11" y="23"/>
                    </a:cubicBezTo>
                    <a:cubicBezTo>
                      <a:pt x="8" y="23"/>
                      <a:pt x="8" y="24"/>
                      <a:pt x="6" y="23"/>
                    </a:cubicBezTo>
                    <a:cubicBezTo>
                      <a:pt x="6" y="24"/>
                      <a:pt x="6" y="25"/>
                      <a:pt x="6" y="27"/>
                    </a:cubicBezTo>
                    <a:cubicBezTo>
                      <a:pt x="3" y="26"/>
                      <a:pt x="0" y="22"/>
                      <a:pt x="0" y="19"/>
                    </a:cubicBezTo>
                    <a:cubicBezTo>
                      <a:pt x="1" y="19"/>
                      <a:pt x="2" y="18"/>
                      <a:pt x="3" y="18"/>
                    </a:cubicBezTo>
                    <a:cubicBezTo>
                      <a:pt x="13" y="18"/>
                      <a:pt x="17" y="20"/>
                      <a:pt x="22" y="17"/>
                    </a:cubicBezTo>
                    <a:cubicBezTo>
                      <a:pt x="20" y="15"/>
                      <a:pt x="19" y="12"/>
                      <a:pt x="19" y="8"/>
                    </a:cubicBezTo>
                    <a:cubicBezTo>
                      <a:pt x="17" y="8"/>
                      <a:pt x="14" y="6"/>
                      <a:pt x="14" y="3"/>
                    </a:cubicBezTo>
                    <a:cubicBezTo>
                      <a:pt x="14" y="2"/>
                      <a:pt x="16" y="0"/>
                      <a:pt x="17" y="0"/>
                    </a:cubicBezTo>
                    <a:cubicBezTo>
                      <a:pt x="21" y="0"/>
                      <a:pt x="24" y="3"/>
                      <a:pt x="28" y="3"/>
                    </a:cubicBezTo>
                    <a:cubicBezTo>
                      <a:pt x="34" y="3"/>
                      <a:pt x="36" y="1"/>
                      <a:pt x="41" y="1"/>
                    </a:cubicBezTo>
                    <a:cubicBezTo>
                      <a:pt x="55" y="1"/>
                      <a:pt x="58" y="9"/>
                      <a:pt x="66" y="13"/>
                    </a:cubicBezTo>
                    <a:lnTo>
                      <a:pt x="64" y="11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89" name="Freeform 45">
                <a:extLst>
                  <a:ext uri="{FF2B5EF4-FFF2-40B4-BE49-F238E27FC236}">
                    <a16:creationId xmlns:a16="http://schemas.microsoft.com/office/drawing/2014/main" id="{44C11D5F-9102-42D9-B6B1-B0633D6F57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6575" y="2455863"/>
                <a:ext cx="9525" cy="1111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7" y="6"/>
                  </a:cxn>
                  <a:cxn ang="0">
                    <a:pos x="5" y="8"/>
                  </a:cxn>
                  <a:cxn ang="0">
                    <a:pos x="0" y="0"/>
                  </a:cxn>
                  <a:cxn ang="0">
                    <a:pos x="2" y="0"/>
                  </a:cxn>
                </a:cxnLst>
                <a:rect l="0" t="0" r="r" b="b"/>
                <a:pathLst>
                  <a:path w="7" h="8">
                    <a:moveTo>
                      <a:pt x="2" y="0"/>
                    </a:moveTo>
                    <a:cubicBezTo>
                      <a:pt x="6" y="0"/>
                      <a:pt x="7" y="3"/>
                      <a:pt x="7" y="6"/>
                    </a:cubicBezTo>
                    <a:cubicBezTo>
                      <a:pt x="7" y="7"/>
                      <a:pt x="6" y="8"/>
                      <a:pt x="5" y="8"/>
                    </a:cubicBezTo>
                    <a:cubicBezTo>
                      <a:pt x="0" y="8"/>
                      <a:pt x="0" y="3"/>
                      <a:pt x="0" y="0"/>
                    </a:cubicBezTo>
                    <a:cubicBezTo>
                      <a:pt x="0" y="0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90" name="Freeform 46">
                <a:extLst>
                  <a:ext uri="{FF2B5EF4-FFF2-40B4-BE49-F238E27FC236}">
                    <a16:creationId xmlns:a16="http://schemas.microsoft.com/office/drawing/2014/main" id="{DCC6920A-0A66-42F3-B86F-4970AB8667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68638" y="2422525"/>
                <a:ext cx="14288" cy="4763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6" y="0"/>
                  </a:cxn>
                  <a:cxn ang="0">
                    <a:pos x="11" y="3"/>
                  </a:cxn>
                  <a:cxn ang="0">
                    <a:pos x="0" y="3"/>
                  </a:cxn>
                </a:cxnLst>
                <a:rect l="0" t="0" r="r" b="b"/>
                <a:pathLst>
                  <a:path w="11" h="4">
                    <a:moveTo>
                      <a:pt x="0" y="3"/>
                    </a:moveTo>
                    <a:cubicBezTo>
                      <a:pt x="1" y="2"/>
                      <a:pt x="4" y="0"/>
                      <a:pt x="6" y="0"/>
                    </a:cubicBezTo>
                    <a:cubicBezTo>
                      <a:pt x="9" y="0"/>
                      <a:pt x="10" y="2"/>
                      <a:pt x="11" y="3"/>
                    </a:cubicBezTo>
                    <a:cubicBezTo>
                      <a:pt x="7" y="4"/>
                      <a:pt x="2" y="3"/>
                      <a:pt x="0" y="3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91" name="Freeform 47">
                <a:extLst>
                  <a:ext uri="{FF2B5EF4-FFF2-40B4-BE49-F238E27FC236}">
                    <a16:creationId xmlns:a16="http://schemas.microsoft.com/office/drawing/2014/main" id="{4EFA2330-5544-4E23-AC5B-261A808FC5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94038" y="2428875"/>
                <a:ext cx="4763" cy="6350"/>
              </a:xfrm>
              <a:custGeom>
                <a:avLst/>
                <a:gdLst/>
                <a:ahLst/>
                <a:cxnLst>
                  <a:cxn ang="0">
                    <a:pos x="3" y="4"/>
                  </a:cxn>
                  <a:cxn ang="0">
                    <a:pos x="1" y="0"/>
                  </a:cxn>
                  <a:cxn ang="0">
                    <a:pos x="3" y="4"/>
                  </a:cxn>
                </a:cxnLst>
                <a:rect l="0" t="0" r="r" b="b"/>
                <a:pathLst>
                  <a:path w="3" h="4">
                    <a:moveTo>
                      <a:pt x="3" y="4"/>
                    </a:moveTo>
                    <a:cubicBezTo>
                      <a:pt x="2" y="4"/>
                      <a:pt x="0" y="1"/>
                      <a:pt x="1" y="0"/>
                    </a:cubicBezTo>
                    <a:lnTo>
                      <a:pt x="3" y="4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92" name="Freeform 48">
                <a:extLst>
                  <a:ext uri="{FF2B5EF4-FFF2-40B4-BE49-F238E27FC236}">
                    <a16:creationId xmlns:a16="http://schemas.microsoft.com/office/drawing/2014/main" id="{BB021F5E-4CE8-41A3-9F43-842B6C6A96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54363" y="2517775"/>
                <a:ext cx="11113" cy="793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7"/>
                  </a:cxn>
                  <a:cxn ang="0">
                    <a:pos x="2" y="7"/>
                  </a:cxn>
                  <a:cxn ang="0">
                    <a:pos x="9" y="4"/>
                  </a:cxn>
                  <a:cxn ang="0">
                    <a:pos x="9" y="0"/>
                  </a:cxn>
                  <a:cxn ang="0">
                    <a:pos x="0" y="4"/>
                  </a:cxn>
                </a:cxnLst>
                <a:rect l="0" t="0" r="r" b="b"/>
                <a:pathLst>
                  <a:path w="9" h="7">
                    <a:moveTo>
                      <a:pt x="0" y="4"/>
                    </a:moveTo>
                    <a:cubicBezTo>
                      <a:pt x="0" y="5"/>
                      <a:pt x="0" y="6"/>
                      <a:pt x="0" y="7"/>
                    </a:cubicBezTo>
                    <a:cubicBezTo>
                      <a:pt x="0" y="7"/>
                      <a:pt x="1" y="7"/>
                      <a:pt x="2" y="7"/>
                    </a:cubicBezTo>
                    <a:cubicBezTo>
                      <a:pt x="4" y="7"/>
                      <a:pt x="7" y="6"/>
                      <a:pt x="9" y="4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7" y="3"/>
                      <a:pt x="4" y="5"/>
                      <a:pt x="0" y="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93" name="Freeform 49">
                <a:extLst>
                  <a:ext uri="{FF2B5EF4-FFF2-40B4-BE49-F238E27FC236}">
                    <a16:creationId xmlns:a16="http://schemas.microsoft.com/office/drawing/2014/main" id="{445D19A6-C1E6-428C-A6E8-6F0C94630B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01875" y="1979613"/>
                <a:ext cx="966788" cy="473075"/>
              </a:xfrm>
              <a:custGeom>
                <a:avLst/>
                <a:gdLst/>
                <a:ahLst/>
                <a:cxnLst>
                  <a:cxn ang="0">
                    <a:pos x="543" y="285"/>
                  </a:cxn>
                  <a:cxn ang="0">
                    <a:pos x="555" y="317"/>
                  </a:cxn>
                  <a:cxn ang="0">
                    <a:pos x="560" y="338"/>
                  </a:cxn>
                  <a:cxn ang="0">
                    <a:pos x="542" y="345"/>
                  </a:cxn>
                  <a:cxn ang="0">
                    <a:pos x="507" y="287"/>
                  </a:cxn>
                  <a:cxn ang="0">
                    <a:pos x="474" y="283"/>
                  </a:cxn>
                  <a:cxn ang="0">
                    <a:pos x="460" y="283"/>
                  </a:cxn>
                  <a:cxn ang="0">
                    <a:pos x="443" y="286"/>
                  </a:cxn>
                  <a:cxn ang="0">
                    <a:pos x="412" y="292"/>
                  </a:cxn>
                  <a:cxn ang="0">
                    <a:pos x="393" y="291"/>
                  </a:cxn>
                  <a:cxn ang="0">
                    <a:pos x="357" y="309"/>
                  </a:cxn>
                  <a:cxn ang="0">
                    <a:pos x="343" y="342"/>
                  </a:cxn>
                  <a:cxn ang="0">
                    <a:pos x="282" y="290"/>
                  </a:cxn>
                  <a:cxn ang="0">
                    <a:pos x="246" y="281"/>
                  </a:cxn>
                  <a:cxn ang="0">
                    <a:pos x="207" y="262"/>
                  </a:cxn>
                  <a:cxn ang="0">
                    <a:pos x="170" y="268"/>
                  </a:cxn>
                  <a:cxn ang="0">
                    <a:pos x="95" y="252"/>
                  </a:cxn>
                  <a:cxn ang="0">
                    <a:pos x="47" y="214"/>
                  </a:cxn>
                  <a:cxn ang="0">
                    <a:pos x="4" y="141"/>
                  </a:cxn>
                  <a:cxn ang="0">
                    <a:pos x="4" y="95"/>
                  </a:cxn>
                  <a:cxn ang="0">
                    <a:pos x="0" y="23"/>
                  </a:cxn>
                  <a:cxn ang="0">
                    <a:pos x="20" y="27"/>
                  </a:cxn>
                  <a:cxn ang="0">
                    <a:pos x="20" y="5"/>
                  </a:cxn>
                  <a:cxn ang="0">
                    <a:pos x="373" y="0"/>
                  </a:cxn>
                  <a:cxn ang="0">
                    <a:pos x="406" y="11"/>
                  </a:cxn>
                  <a:cxn ang="0">
                    <a:pos x="408" y="45"/>
                  </a:cxn>
                  <a:cxn ang="0">
                    <a:pos x="423" y="42"/>
                  </a:cxn>
                  <a:cxn ang="0">
                    <a:pos x="441" y="40"/>
                  </a:cxn>
                  <a:cxn ang="0">
                    <a:pos x="456" y="42"/>
                  </a:cxn>
                  <a:cxn ang="0">
                    <a:pos x="472" y="47"/>
                  </a:cxn>
                  <a:cxn ang="0">
                    <a:pos x="510" y="48"/>
                  </a:cxn>
                  <a:cxn ang="0">
                    <a:pos x="490" y="54"/>
                  </a:cxn>
                  <a:cxn ang="0">
                    <a:pos x="472" y="69"/>
                  </a:cxn>
                  <a:cxn ang="0">
                    <a:pos x="471" y="121"/>
                  </a:cxn>
                  <a:cxn ang="0">
                    <a:pos x="480" y="88"/>
                  </a:cxn>
                  <a:cxn ang="0">
                    <a:pos x="501" y="57"/>
                  </a:cxn>
                  <a:cxn ang="0">
                    <a:pos x="516" y="87"/>
                  </a:cxn>
                  <a:cxn ang="0">
                    <a:pos x="531" y="97"/>
                  </a:cxn>
                  <a:cxn ang="0">
                    <a:pos x="527" y="123"/>
                  </a:cxn>
                  <a:cxn ang="0">
                    <a:pos x="564" y="97"/>
                  </a:cxn>
                  <a:cxn ang="0">
                    <a:pos x="610" y="84"/>
                  </a:cxn>
                  <a:cxn ang="0">
                    <a:pos x="653" y="65"/>
                  </a:cxn>
                  <a:cxn ang="0">
                    <a:pos x="675" y="63"/>
                  </a:cxn>
                  <a:cxn ang="0">
                    <a:pos x="699" y="28"/>
                  </a:cxn>
                  <a:cxn ang="0">
                    <a:pos x="726" y="73"/>
                  </a:cxn>
                  <a:cxn ang="0">
                    <a:pos x="701" y="80"/>
                  </a:cxn>
                  <a:cxn ang="0">
                    <a:pos x="681" y="113"/>
                  </a:cxn>
                  <a:cxn ang="0">
                    <a:pos x="690" y="118"/>
                  </a:cxn>
                  <a:cxn ang="0">
                    <a:pos x="676" y="122"/>
                  </a:cxn>
                  <a:cxn ang="0">
                    <a:pos x="648" y="132"/>
                  </a:cxn>
                  <a:cxn ang="0">
                    <a:pos x="642" y="134"/>
                  </a:cxn>
                  <a:cxn ang="0">
                    <a:pos x="635" y="137"/>
                  </a:cxn>
                  <a:cxn ang="0">
                    <a:pos x="627" y="161"/>
                  </a:cxn>
                  <a:cxn ang="0">
                    <a:pos x="622" y="159"/>
                  </a:cxn>
                  <a:cxn ang="0">
                    <a:pos x="615" y="186"/>
                  </a:cxn>
                  <a:cxn ang="0">
                    <a:pos x="614" y="178"/>
                  </a:cxn>
                  <a:cxn ang="0">
                    <a:pos x="608" y="170"/>
                  </a:cxn>
                  <a:cxn ang="0">
                    <a:pos x="611" y="192"/>
                  </a:cxn>
                  <a:cxn ang="0">
                    <a:pos x="614" y="196"/>
                  </a:cxn>
                  <a:cxn ang="0">
                    <a:pos x="614" y="205"/>
                  </a:cxn>
                  <a:cxn ang="0">
                    <a:pos x="607" y="213"/>
                  </a:cxn>
                  <a:cxn ang="0">
                    <a:pos x="607" y="221"/>
                  </a:cxn>
                  <a:cxn ang="0">
                    <a:pos x="589" y="232"/>
                  </a:cxn>
                </a:cxnLst>
                <a:rect l="0" t="0" r="r" b="b"/>
                <a:pathLst>
                  <a:path w="726" h="356">
                    <a:moveTo>
                      <a:pt x="590" y="233"/>
                    </a:moveTo>
                    <a:cubicBezTo>
                      <a:pt x="569" y="245"/>
                      <a:pt x="543" y="253"/>
                      <a:pt x="543" y="285"/>
                    </a:cubicBezTo>
                    <a:cubicBezTo>
                      <a:pt x="543" y="300"/>
                      <a:pt x="555" y="304"/>
                      <a:pt x="555" y="318"/>
                    </a:cubicBezTo>
                    <a:cubicBezTo>
                      <a:pt x="555" y="317"/>
                      <a:pt x="555" y="317"/>
                      <a:pt x="555" y="317"/>
                    </a:cubicBezTo>
                    <a:cubicBezTo>
                      <a:pt x="555" y="320"/>
                      <a:pt x="555" y="320"/>
                      <a:pt x="555" y="320"/>
                    </a:cubicBezTo>
                    <a:cubicBezTo>
                      <a:pt x="556" y="326"/>
                      <a:pt x="560" y="330"/>
                      <a:pt x="560" y="338"/>
                    </a:cubicBezTo>
                    <a:cubicBezTo>
                      <a:pt x="560" y="347"/>
                      <a:pt x="558" y="356"/>
                      <a:pt x="551" y="356"/>
                    </a:cubicBezTo>
                    <a:cubicBezTo>
                      <a:pt x="544" y="356"/>
                      <a:pt x="544" y="349"/>
                      <a:pt x="542" y="345"/>
                    </a:cubicBezTo>
                    <a:cubicBezTo>
                      <a:pt x="537" y="338"/>
                      <a:pt x="532" y="335"/>
                      <a:pt x="529" y="328"/>
                    </a:cubicBezTo>
                    <a:cubicBezTo>
                      <a:pt x="522" y="314"/>
                      <a:pt x="527" y="287"/>
                      <a:pt x="507" y="287"/>
                    </a:cubicBezTo>
                    <a:cubicBezTo>
                      <a:pt x="503" y="287"/>
                      <a:pt x="502" y="293"/>
                      <a:pt x="498" y="293"/>
                    </a:cubicBezTo>
                    <a:cubicBezTo>
                      <a:pt x="490" y="293"/>
                      <a:pt x="485" y="283"/>
                      <a:pt x="474" y="283"/>
                    </a:cubicBezTo>
                    <a:cubicBezTo>
                      <a:pt x="468" y="283"/>
                      <a:pt x="467" y="286"/>
                      <a:pt x="463" y="286"/>
                    </a:cubicBezTo>
                    <a:cubicBezTo>
                      <a:pt x="462" y="286"/>
                      <a:pt x="460" y="284"/>
                      <a:pt x="460" y="283"/>
                    </a:cubicBezTo>
                    <a:cubicBezTo>
                      <a:pt x="453" y="285"/>
                      <a:pt x="444" y="284"/>
                      <a:pt x="436" y="286"/>
                    </a:cubicBezTo>
                    <a:cubicBezTo>
                      <a:pt x="441" y="288"/>
                      <a:pt x="440" y="288"/>
                      <a:pt x="443" y="286"/>
                    </a:cubicBezTo>
                    <a:cubicBezTo>
                      <a:pt x="442" y="293"/>
                      <a:pt x="438" y="297"/>
                      <a:pt x="443" y="301"/>
                    </a:cubicBezTo>
                    <a:cubicBezTo>
                      <a:pt x="431" y="307"/>
                      <a:pt x="421" y="292"/>
                      <a:pt x="412" y="292"/>
                    </a:cubicBezTo>
                    <a:cubicBezTo>
                      <a:pt x="409" y="292"/>
                      <a:pt x="408" y="295"/>
                      <a:pt x="405" y="295"/>
                    </a:cubicBezTo>
                    <a:cubicBezTo>
                      <a:pt x="400" y="295"/>
                      <a:pt x="398" y="291"/>
                      <a:pt x="393" y="291"/>
                    </a:cubicBezTo>
                    <a:cubicBezTo>
                      <a:pt x="380" y="291"/>
                      <a:pt x="374" y="302"/>
                      <a:pt x="368" y="307"/>
                    </a:cubicBezTo>
                    <a:cubicBezTo>
                      <a:pt x="365" y="311"/>
                      <a:pt x="361" y="308"/>
                      <a:pt x="357" y="309"/>
                    </a:cubicBezTo>
                    <a:cubicBezTo>
                      <a:pt x="347" y="313"/>
                      <a:pt x="341" y="325"/>
                      <a:pt x="341" y="338"/>
                    </a:cubicBezTo>
                    <a:cubicBezTo>
                      <a:pt x="341" y="339"/>
                      <a:pt x="343" y="341"/>
                      <a:pt x="343" y="342"/>
                    </a:cubicBezTo>
                    <a:cubicBezTo>
                      <a:pt x="336" y="342"/>
                      <a:pt x="325" y="339"/>
                      <a:pt x="321" y="336"/>
                    </a:cubicBezTo>
                    <a:cubicBezTo>
                      <a:pt x="307" y="322"/>
                      <a:pt x="308" y="290"/>
                      <a:pt x="282" y="290"/>
                    </a:cubicBezTo>
                    <a:cubicBezTo>
                      <a:pt x="272" y="290"/>
                      <a:pt x="275" y="302"/>
                      <a:pt x="266" y="302"/>
                    </a:cubicBezTo>
                    <a:cubicBezTo>
                      <a:pt x="257" y="302"/>
                      <a:pt x="250" y="287"/>
                      <a:pt x="246" y="281"/>
                    </a:cubicBezTo>
                    <a:cubicBezTo>
                      <a:pt x="239" y="268"/>
                      <a:pt x="230" y="266"/>
                      <a:pt x="215" y="262"/>
                    </a:cubicBezTo>
                    <a:cubicBezTo>
                      <a:pt x="207" y="262"/>
                      <a:pt x="207" y="262"/>
                      <a:pt x="207" y="262"/>
                    </a:cubicBezTo>
                    <a:cubicBezTo>
                      <a:pt x="207" y="268"/>
                      <a:pt x="207" y="268"/>
                      <a:pt x="207" y="268"/>
                    </a:cubicBezTo>
                    <a:cubicBezTo>
                      <a:pt x="170" y="268"/>
                      <a:pt x="170" y="268"/>
                      <a:pt x="170" y="268"/>
                    </a:cubicBezTo>
                    <a:cubicBezTo>
                      <a:pt x="123" y="252"/>
                      <a:pt x="123" y="252"/>
                      <a:pt x="123" y="252"/>
                    </a:cubicBezTo>
                    <a:cubicBezTo>
                      <a:pt x="95" y="252"/>
                      <a:pt x="95" y="252"/>
                      <a:pt x="95" y="252"/>
                    </a:cubicBezTo>
                    <a:cubicBezTo>
                      <a:pt x="88" y="239"/>
                      <a:pt x="66" y="230"/>
                      <a:pt x="50" y="223"/>
                    </a:cubicBezTo>
                    <a:cubicBezTo>
                      <a:pt x="47" y="222"/>
                      <a:pt x="48" y="217"/>
                      <a:pt x="47" y="214"/>
                    </a:cubicBezTo>
                    <a:cubicBezTo>
                      <a:pt x="40" y="198"/>
                      <a:pt x="28" y="193"/>
                      <a:pt x="30" y="175"/>
                    </a:cubicBezTo>
                    <a:cubicBezTo>
                      <a:pt x="21" y="174"/>
                      <a:pt x="11" y="154"/>
                      <a:pt x="4" y="141"/>
                    </a:cubicBezTo>
                    <a:cubicBezTo>
                      <a:pt x="2" y="137"/>
                      <a:pt x="6" y="134"/>
                      <a:pt x="8" y="133"/>
                    </a:cubicBezTo>
                    <a:cubicBezTo>
                      <a:pt x="3" y="123"/>
                      <a:pt x="8" y="107"/>
                      <a:pt x="4" y="95"/>
                    </a:cubicBezTo>
                    <a:cubicBezTo>
                      <a:pt x="0" y="85"/>
                      <a:pt x="11" y="60"/>
                      <a:pt x="11" y="46"/>
                    </a:cubicBezTo>
                    <a:cubicBezTo>
                      <a:pt x="11" y="36"/>
                      <a:pt x="0" y="32"/>
                      <a:pt x="0" y="23"/>
                    </a:cubicBezTo>
                    <a:cubicBezTo>
                      <a:pt x="0" y="20"/>
                      <a:pt x="5" y="20"/>
                      <a:pt x="7" y="20"/>
                    </a:cubicBezTo>
                    <a:cubicBezTo>
                      <a:pt x="13" y="20"/>
                      <a:pt x="17" y="23"/>
                      <a:pt x="20" y="27"/>
                    </a:cubicBezTo>
                    <a:cubicBezTo>
                      <a:pt x="22" y="24"/>
                      <a:pt x="26" y="19"/>
                      <a:pt x="26" y="15"/>
                    </a:cubicBezTo>
                    <a:cubicBezTo>
                      <a:pt x="26" y="11"/>
                      <a:pt x="22" y="10"/>
                      <a:pt x="20" y="5"/>
                    </a:cubicBezTo>
                    <a:cubicBezTo>
                      <a:pt x="373" y="5"/>
                      <a:pt x="373" y="5"/>
                      <a:pt x="373" y="5"/>
                    </a:cubicBezTo>
                    <a:cubicBezTo>
                      <a:pt x="373" y="0"/>
                      <a:pt x="373" y="0"/>
                      <a:pt x="373" y="0"/>
                    </a:cubicBezTo>
                    <a:cubicBezTo>
                      <a:pt x="379" y="4"/>
                      <a:pt x="378" y="8"/>
                      <a:pt x="384" y="11"/>
                    </a:cubicBezTo>
                    <a:cubicBezTo>
                      <a:pt x="406" y="11"/>
                      <a:pt x="406" y="11"/>
                      <a:pt x="406" y="11"/>
                    </a:cubicBezTo>
                    <a:cubicBezTo>
                      <a:pt x="415" y="20"/>
                      <a:pt x="426" y="20"/>
                      <a:pt x="443" y="20"/>
                    </a:cubicBezTo>
                    <a:cubicBezTo>
                      <a:pt x="431" y="28"/>
                      <a:pt x="418" y="32"/>
                      <a:pt x="408" y="45"/>
                    </a:cubicBezTo>
                    <a:cubicBezTo>
                      <a:pt x="415" y="45"/>
                      <a:pt x="415" y="45"/>
                      <a:pt x="415" y="45"/>
                    </a:cubicBezTo>
                    <a:cubicBezTo>
                      <a:pt x="418" y="43"/>
                      <a:pt x="420" y="42"/>
                      <a:pt x="423" y="42"/>
                    </a:cubicBezTo>
                    <a:cubicBezTo>
                      <a:pt x="425" y="46"/>
                      <a:pt x="426" y="46"/>
                      <a:pt x="429" y="46"/>
                    </a:cubicBezTo>
                    <a:cubicBezTo>
                      <a:pt x="437" y="46"/>
                      <a:pt x="437" y="40"/>
                      <a:pt x="441" y="40"/>
                    </a:cubicBezTo>
                    <a:cubicBezTo>
                      <a:pt x="446" y="40"/>
                      <a:pt x="454" y="32"/>
                      <a:pt x="461" y="31"/>
                    </a:cubicBezTo>
                    <a:cubicBezTo>
                      <a:pt x="461" y="37"/>
                      <a:pt x="458" y="38"/>
                      <a:pt x="456" y="42"/>
                    </a:cubicBezTo>
                    <a:cubicBezTo>
                      <a:pt x="465" y="42"/>
                      <a:pt x="465" y="42"/>
                      <a:pt x="465" y="42"/>
                    </a:cubicBezTo>
                    <a:cubicBezTo>
                      <a:pt x="465" y="45"/>
                      <a:pt x="469" y="47"/>
                      <a:pt x="472" y="47"/>
                    </a:cubicBezTo>
                    <a:cubicBezTo>
                      <a:pt x="478" y="47"/>
                      <a:pt x="480" y="43"/>
                      <a:pt x="484" y="43"/>
                    </a:cubicBezTo>
                    <a:cubicBezTo>
                      <a:pt x="495" y="43"/>
                      <a:pt x="500" y="48"/>
                      <a:pt x="510" y="48"/>
                    </a:cubicBezTo>
                    <a:cubicBezTo>
                      <a:pt x="510" y="54"/>
                      <a:pt x="510" y="54"/>
                      <a:pt x="510" y="54"/>
                    </a:cubicBezTo>
                    <a:cubicBezTo>
                      <a:pt x="503" y="56"/>
                      <a:pt x="493" y="54"/>
                      <a:pt x="490" y="54"/>
                    </a:cubicBezTo>
                    <a:cubicBezTo>
                      <a:pt x="480" y="54"/>
                      <a:pt x="462" y="66"/>
                      <a:pt x="462" y="75"/>
                    </a:cubicBezTo>
                    <a:cubicBezTo>
                      <a:pt x="466" y="72"/>
                      <a:pt x="468" y="69"/>
                      <a:pt x="472" y="69"/>
                    </a:cubicBezTo>
                    <a:cubicBezTo>
                      <a:pt x="465" y="78"/>
                      <a:pt x="461" y="101"/>
                      <a:pt x="461" y="112"/>
                    </a:cubicBezTo>
                    <a:cubicBezTo>
                      <a:pt x="461" y="117"/>
                      <a:pt x="466" y="121"/>
                      <a:pt x="471" y="121"/>
                    </a:cubicBezTo>
                    <a:cubicBezTo>
                      <a:pt x="478" y="121"/>
                      <a:pt x="480" y="108"/>
                      <a:pt x="480" y="102"/>
                    </a:cubicBezTo>
                    <a:cubicBezTo>
                      <a:pt x="480" y="97"/>
                      <a:pt x="480" y="88"/>
                      <a:pt x="480" y="88"/>
                    </a:cubicBezTo>
                    <a:cubicBezTo>
                      <a:pt x="480" y="82"/>
                      <a:pt x="480" y="69"/>
                      <a:pt x="485" y="69"/>
                    </a:cubicBezTo>
                    <a:cubicBezTo>
                      <a:pt x="501" y="68"/>
                      <a:pt x="494" y="57"/>
                      <a:pt x="501" y="57"/>
                    </a:cubicBezTo>
                    <a:cubicBezTo>
                      <a:pt x="504" y="57"/>
                      <a:pt x="521" y="65"/>
                      <a:pt x="521" y="70"/>
                    </a:cubicBezTo>
                    <a:cubicBezTo>
                      <a:pt x="521" y="77"/>
                      <a:pt x="517" y="81"/>
                      <a:pt x="516" y="87"/>
                    </a:cubicBezTo>
                    <a:cubicBezTo>
                      <a:pt x="521" y="87"/>
                      <a:pt x="520" y="85"/>
                      <a:pt x="525" y="84"/>
                    </a:cubicBezTo>
                    <a:cubicBezTo>
                      <a:pt x="526" y="91"/>
                      <a:pt x="526" y="94"/>
                      <a:pt x="531" y="97"/>
                    </a:cubicBezTo>
                    <a:cubicBezTo>
                      <a:pt x="526" y="103"/>
                      <a:pt x="521" y="106"/>
                      <a:pt x="521" y="112"/>
                    </a:cubicBezTo>
                    <a:cubicBezTo>
                      <a:pt x="521" y="117"/>
                      <a:pt x="523" y="123"/>
                      <a:pt x="527" y="123"/>
                    </a:cubicBezTo>
                    <a:cubicBezTo>
                      <a:pt x="539" y="123"/>
                      <a:pt x="559" y="112"/>
                      <a:pt x="568" y="108"/>
                    </a:cubicBezTo>
                    <a:cubicBezTo>
                      <a:pt x="567" y="103"/>
                      <a:pt x="565" y="99"/>
                      <a:pt x="564" y="97"/>
                    </a:cubicBezTo>
                    <a:cubicBezTo>
                      <a:pt x="567" y="97"/>
                      <a:pt x="567" y="97"/>
                      <a:pt x="569" y="97"/>
                    </a:cubicBezTo>
                    <a:cubicBezTo>
                      <a:pt x="582" y="97"/>
                      <a:pt x="610" y="101"/>
                      <a:pt x="610" y="84"/>
                    </a:cubicBezTo>
                    <a:cubicBezTo>
                      <a:pt x="611" y="84"/>
                      <a:pt x="627" y="68"/>
                      <a:pt x="630" y="66"/>
                    </a:cubicBezTo>
                    <a:cubicBezTo>
                      <a:pt x="632" y="64"/>
                      <a:pt x="643" y="65"/>
                      <a:pt x="653" y="65"/>
                    </a:cubicBezTo>
                    <a:cubicBezTo>
                      <a:pt x="657" y="65"/>
                      <a:pt x="660" y="65"/>
                      <a:pt x="664" y="65"/>
                    </a:cubicBezTo>
                    <a:cubicBezTo>
                      <a:pt x="668" y="65"/>
                      <a:pt x="672" y="63"/>
                      <a:pt x="675" y="63"/>
                    </a:cubicBezTo>
                    <a:cubicBezTo>
                      <a:pt x="680" y="62"/>
                      <a:pt x="678" y="61"/>
                      <a:pt x="680" y="59"/>
                    </a:cubicBezTo>
                    <a:cubicBezTo>
                      <a:pt x="688" y="51"/>
                      <a:pt x="688" y="36"/>
                      <a:pt x="699" y="28"/>
                    </a:cubicBezTo>
                    <a:cubicBezTo>
                      <a:pt x="704" y="35"/>
                      <a:pt x="712" y="25"/>
                      <a:pt x="716" y="32"/>
                    </a:cubicBezTo>
                    <a:cubicBezTo>
                      <a:pt x="723" y="44"/>
                      <a:pt x="717" y="62"/>
                      <a:pt x="726" y="73"/>
                    </a:cubicBezTo>
                    <a:cubicBezTo>
                      <a:pt x="723" y="77"/>
                      <a:pt x="718" y="80"/>
                      <a:pt x="712" y="80"/>
                    </a:cubicBezTo>
                    <a:cubicBezTo>
                      <a:pt x="706" y="80"/>
                      <a:pt x="706" y="78"/>
                      <a:pt x="701" y="80"/>
                    </a:cubicBezTo>
                    <a:cubicBezTo>
                      <a:pt x="694" y="87"/>
                      <a:pt x="679" y="92"/>
                      <a:pt x="679" y="109"/>
                    </a:cubicBezTo>
                    <a:cubicBezTo>
                      <a:pt x="679" y="110"/>
                      <a:pt x="680" y="112"/>
                      <a:pt x="681" y="113"/>
                    </a:cubicBezTo>
                    <a:cubicBezTo>
                      <a:pt x="681" y="115"/>
                      <a:pt x="683" y="121"/>
                      <a:pt x="686" y="121"/>
                    </a:cubicBezTo>
                    <a:cubicBezTo>
                      <a:pt x="687" y="121"/>
                      <a:pt x="690" y="118"/>
                      <a:pt x="690" y="118"/>
                    </a:cubicBezTo>
                    <a:cubicBezTo>
                      <a:pt x="690" y="121"/>
                      <a:pt x="690" y="121"/>
                      <a:pt x="690" y="121"/>
                    </a:cubicBezTo>
                    <a:cubicBezTo>
                      <a:pt x="685" y="122"/>
                      <a:pt x="678" y="124"/>
                      <a:pt x="676" y="122"/>
                    </a:cubicBezTo>
                    <a:cubicBezTo>
                      <a:pt x="667" y="129"/>
                      <a:pt x="652" y="126"/>
                      <a:pt x="643" y="132"/>
                    </a:cubicBezTo>
                    <a:cubicBezTo>
                      <a:pt x="648" y="132"/>
                      <a:pt x="648" y="132"/>
                      <a:pt x="648" y="132"/>
                    </a:cubicBezTo>
                    <a:cubicBezTo>
                      <a:pt x="652" y="132"/>
                      <a:pt x="656" y="129"/>
                      <a:pt x="659" y="132"/>
                    </a:cubicBezTo>
                    <a:cubicBezTo>
                      <a:pt x="653" y="134"/>
                      <a:pt x="648" y="134"/>
                      <a:pt x="642" y="134"/>
                    </a:cubicBezTo>
                    <a:cubicBezTo>
                      <a:pt x="641" y="134"/>
                      <a:pt x="639" y="133"/>
                      <a:pt x="638" y="133"/>
                    </a:cubicBezTo>
                    <a:cubicBezTo>
                      <a:pt x="637" y="134"/>
                      <a:pt x="635" y="135"/>
                      <a:pt x="635" y="137"/>
                    </a:cubicBezTo>
                    <a:cubicBezTo>
                      <a:pt x="635" y="139"/>
                      <a:pt x="639" y="142"/>
                      <a:pt x="639" y="142"/>
                    </a:cubicBezTo>
                    <a:cubicBezTo>
                      <a:pt x="638" y="145"/>
                      <a:pt x="630" y="161"/>
                      <a:pt x="627" y="161"/>
                    </a:cubicBezTo>
                    <a:cubicBezTo>
                      <a:pt x="626" y="161"/>
                      <a:pt x="625" y="158"/>
                      <a:pt x="624" y="157"/>
                    </a:cubicBezTo>
                    <a:cubicBezTo>
                      <a:pt x="622" y="159"/>
                      <a:pt x="622" y="159"/>
                      <a:pt x="622" y="159"/>
                    </a:cubicBezTo>
                    <a:cubicBezTo>
                      <a:pt x="623" y="163"/>
                      <a:pt x="626" y="164"/>
                      <a:pt x="626" y="168"/>
                    </a:cubicBezTo>
                    <a:cubicBezTo>
                      <a:pt x="626" y="170"/>
                      <a:pt x="617" y="186"/>
                      <a:pt x="615" y="186"/>
                    </a:cubicBezTo>
                    <a:cubicBezTo>
                      <a:pt x="615" y="186"/>
                      <a:pt x="614" y="184"/>
                      <a:pt x="614" y="183"/>
                    </a:cubicBezTo>
                    <a:cubicBezTo>
                      <a:pt x="614" y="181"/>
                      <a:pt x="614" y="180"/>
                      <a:pt x="614" y="178"/>
                    </a:cubicBezTo>
                    <a:cubicBezTo>
                      <a:pt x="614" y="175"/>
                      <a:pt x="610" y="168"/>
                      <a:pt x="609" y="164"/>
                    </a:cubicBezTo>
                    <a:cubicBezTo>
                      <a:pt x="608" y="166"/>
                      <a:pt x="608" y="170"/>
                      <a:pt x="608" y="170"/>
                    </a:cubicBezTo>
                    <a:cubicBezTo>
                      <a:pt x="608" y="173"/>
                      <a:pt x="611" y="181"/>
                      <a:pt x="611" y="185"/>
                    </a:cubicBezTo>
                    <a:cubicBezTo>
                      <a:pt x="611" y="189"/>
                      <a:pt x="608" y="189"/>
                      <a:pt x="611" y="192"/>
                    </a:cubicBezTo>
                    <a:cubicBezTo>
                      <a:pt x="612" y="192"/>
                      <a:pt x="613" y="192"/>
                      <a:pt x="614" y="192"/>
                    </a:cubicBezTo>
                    <a:cubicBezTo>
                      <a:pt x="614" y="193"/>
                      <a:pt x="614" y="195"/>
                      <a:pt x="614" y="196"/>
                    </a:cubicBezTo>
                    <a:cubicBezTo>
                      <a:pt x="614" y="200"/>
                      <a:pt x="610" y="201"/>
                      <a:pt x="608" y="201"/>
                    </a:cubicBezTo>
                    <a:cubicBezTo>
                      <a:pt x="610" y="205"/>
                      <a:pt x="612" y="205"/>
                      <a:pt x="614" y="205"/>
                    </a:cubicBezTo>
                    <a:cubicBezTo>
                      <a:pt x="613" y="210"/>
                      <a:pt x="611" y="210"/>
                      <a:pt x="607" y="210"/>
                    </a:cubicBezTo>
                    <a:cubicBezTo>
                      <a:pt x="607" y="213"/>
                      <a:pt x="607" y="213"/>
                      <a:pt x="607" y="213"/>
                    </a:cubicBezTo>
                    <a:cubicBezTo>
                      <a:pt x="612" y="216"/>
                      <a:pt x="612" y="216"/>
                      <a:pt x="612" y="216"/>
                    </a:cubicBezTo>
                    <a:cubicBezTo>
                      <a:pt x="611" y="218"/>
                      <a:pt x="610" y="221"/>
                      <a:pt x="607" y="221"/>
                    </a:cubicBezTo>
                    <a:cubicBezTo>
                      <a:pt x="602" y="222"/>
                      <a:pt x="600" y="226"/>
                      <a:pt x="596" y="226"/>
                    </a:cubicBezTo>
                    <a:cubicBezTo>
                      <a:pt x="591" y="228"/>
                      <a:pt x="591" y="230"/>
                      <a:pt x="589" y="232"/>
                    </a:cubicBezTo>
                    <a:lnTo>
                      <a:pt x="590" y="233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94" name="Freeform 50">
                <a:extLst>
                  <a:ext uri="{FF2B5EF4-FFF2-40B4-BE49-F238E27FC236}">
                    <a16:creationId xmlns:a16="http://schemas.microsoft.com/office/drawing/2014/main" id="{A8185998-85D2-4E28-A13E-03C9800485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30413" y="1400175"/>
                <a:ext cx="1425575" cy="736600"/>
              </a:xfrm>
              <a:custGeom>
                <a:avLst/>
                <a:gdLst/>
                <a:ahLst/>
                <a:cxnLst>
                  <a:cxn ang="0">
                    <a:pos x="950" y="501"/>
                  </a:cxn>
                  <a:cxn ang="0">
                    <a:pos x="950" y="527"/>
                  </a:cxn>
                  <a:cxn ang="0">
                    <a:pos x="955" y="469"/>
                  </a:cxn>
                  <a:cxn ang="0">
                    <a:pos x="944" y="436"/>
                  </a:cxn>
                  <a:cxn ang="0">
                    <a:pos x="982" y="418"/>
                  </a:cxn>
                  <a:cxn ang="0">
                    <a:pos x="1060" y="356"/>
                  </a:cxn>
                  <a:cxn ang="0">
                    <a:pos x="1050" y="346"/>
                  </a:cxn>
                  <a:cxn ang="0">
                    <a:pos x="991" y="310"/>
                  </a:cxn>
                  <a:cxn ang="0">
                    <a:pos x="965" y="247"/>
                  </a:cxn>
                  <a:cxn ang="0">
                    <a:pos x="908" y="267"/>
                  </a:cxn>
                  <a:cxn ang="0">
                    <a:pos x="831" y="204"/>
                  </a:cxn>
                  <a:cxn ang="0">
                    <a:pos x="794" y="247"/>
                  </a:cxn>
                  <a:cxn ang="0">
                    <a:pos x="783" y="387"/>
                  </a:cxn>
                  <a:cxn ang="0">
                    <a:pos x="726" y="334"/>
                  </a:cxn>
                  <a:cxn ang="0">
                    <a:pos x="607" y="306"/>
                  </a:cxn>
                  <a:cxn ang="0">
                    <a:pos x="595" y="216"/>
                  </a:cxn>
                  <a:cxn ang="0">
                    <a:pos x="633" y="178"/>
                  </a:cxn>
                  <a:cxn ang="0">
                    <a:pos x="675" y="146"/>
                  </a:cxn>
                  <a:cxn ang="0">
                    <a:pos x="686" y="127"/>
                  </a:cxn>
                  <a:cxn ang="0">
                    <a:pos x="722" y="120"/>
                  </a:cxn>
                  <a:cxn ang="0">
                    <a:pos x="746" y="61"/>
                  </a:cxn>
                  <a:cxn ang="0">
                    <a:pos x="702" y="67"/>
                  </a:cxn>
                  <a:cxn ang="0">
                    <a:pos x="665" y="74"/>
                  </a:cxn>
                  <a:cxn ang="0">
                    <a:pos x="625" y="55"/>
                  </a:cxn>
                  <a:cxn ang="0">
                    <a:pos x="574" y="0"/>
                  </a:cxn>
                  <a:cxn ang="0">
                    <a:pos x="555" y="38"/>
                  </a:cxn>
                  <a:cxn ang="0">
                    <a:pos x="567" y="98"/>
                  </a:cxn>
                  <a:cxn ang="0">
                    <a:pos x="492" y="92"/>
                  </a:cxn>
                  <a:cxn ang="0">
                    <a:pos x="430" y="75"/>
                  </a:cxn>
                  <a:cxn ang="0">
                    <a:pos x="387" y="89"/>
                  </a:cxn>
                  <a:cxn ang="0">
                    <a:pos x="333" y="81"/>
                  </a:cxn>
                  <a:cxn ang="0">
                    <a:pos x="202" y="42"/>
                  </a:cxn>
                  <a:cxn ang="0">
                    <a:pos x="138" y="40"/>
                  </a:cxn>
                  <a:cxn ang="0">
                    <a:pos x="61" y="70"/>
                  </a:cxn>
                  <a:cxn ang="0">
                    <a:pos x="0" y="242"/>
                  </a:cxn>
                  <a:cxn ang="0">
                    <a:pos x="67" y="253"/>
                  </a:cxn>
                  <a:cxn ang="0">
                    <a:pos x="124" y="316"/>
                  </a:cxn>
                  <a:cxn ang="0">
                    <a:pos x="136" y="366"/>
                  </a:cxn>
                  <a:cxn ang="0">
                    <a:pos x="181" y="413"/>
                  </a:cxn>
                  <a:cxn ang="0">
                    <a:pos x="224" y="440"/>
                  </a:cxn>
                  <a:cxn ang="0">
                    <a:pos x="610" y="446"/>
                  </a:cxn>
                  <a:cxn ang="0">
                    <a:pos x="676" y="453"/>
                  </a:cxn>
                  <a:cxn ang="0">
                    <a:pos x="705" y="477"/>
                  </a:cxn>
                  <a:cxn ang="0">
                    <a:pos x="759" y="512"/>
                  </a:cxn>
                  <a:cxn ang="0">
                    <a:pos x="732" y="553"/>
                  </a:cxn>
                  <a:cxn ang="0">
                    <a:pos x="772" y="543"/>
                  </a:cxn>
                  <a:cxn ang="0">
                    <a:pos x="814" y="519"/>
                  </a:cxn>
                  <a:cxn ang="0">
                    <a:pos x="879" y="498"/>
                  </a:cxn>
                  <a:cxn ang="0">
                    <a:pos x="928" y="505"/>
                  </a:cxn>
                </a:cxnLst>
                <a:rect l="0" t="0" r="r" b="b"/>
                <a:pathLst>
                  <a:path w="1071" h="553">
                    <a:moveTo>
                      <a:pt x="928" y="503"/>
                    </a:moveTo>
                    <a:cubicBezTo>
                      <a:pt x="928" y="502"/>
                      <a:pt x="928" y="502"/>
                      <a:pt x="928" y="502"/>
                    </a:cubicBezTo>
                    <a:cubicBezTo>
                      <a:pt x="928" y="502"/>
                      <a:pt x="931" y="502"/>
                      <a:pt x="932" y="502"/>
                    </a:cubicBezTo>
                    <a:cubicBezTo>
                      <a:pt x="935" y="502"/>
                      <a:pt x="946" y="504"/>
                      <a:pt x="950" y="501"/>
                    </a:cubicBezTo>
                    <a:cubicBezTo>
                      <a:pt x="954" y="498"/>
                      <a:pt x="954" y="493"/>
                      <a:pt x="960" y="492"/>
                    </a:cubicBezTo>
                    <a:cubicBezTo>
                      <a:pt x="960" y="498"/>
                      <a:pt x="960" y="499"/>
                      <a:pt x="967" y="499"/>
                    </a:cubicBezTo>
                    <a:cubicBezTo>
                      <a:pt x="957" y="500"/>
                      <a:pt x="941" y="507"/>
                      <a:pt x="941" y="516"/>
                    </a:cubicBezTo>
                    <a:cubicBezTo>
                      <a:pt x="941" y="520"/>
                      <a:pt x="947" y="527"/>
                      <a:pt x="950" y="527"/>
                    </a:cubicBezTo>
                    <a:cubicBezTo>
                      <a:pt x="953" y="527"/>
                      <a:pt x="961" y="516"/>
                      <a:pt x="970" y="513"/>
                    </a:cubicBezTo>
                    <a:cubicBezTo>
                      <a:pt x="972" y="513"/>
                      <a:pt x="1003" y="501"/>
                      <a:pt x="1003" y="497"/>
                    </a:cubicBezTo>
                    <a:cubicBezTo>
                      <a:pt x="1003" y="493"/>
                      <a:pt x="991" y="492"/>
                      <a:pt x="988" y="492"/>
                    </a:cubicBezTo>
                    <a:cubicBezTo>
                      <a:pt x="976" y="492"/>
                      <a:pt x="955" y="480"/>
                      <a:pt x="955" y="469"/>
                    </a:cubicBezTo>
                    <a:cubicBezTo>
                      <a:pt x="955" y="466"/>
                      <a:pt x="959" y="463"/>
                      <a:pt x="960" y="458"/>
                    </a:cubicBezTo>
                    <a:cubicBezTo>
                      <a:pt x="958" y="458"/>
                      <a:pt x="953" y="457"/>
                      <a:pt x="949" y="457"/>
                    </a:cubicBezTo>
                    <a:cubicBezTo>
                      <a:pt x="951" y="453"/>
                      <a:pt x="967" y="451"/>
                      <a:pt x="967" y="442"/>
                    </a:cubicBezTo>
                    <a:cubicBezTo>
                      <a:pt x="967" y="434"/>
                      <a:pt x="954" y="436"/>
                      <a:pt x="944" y="436"/>
                    </a:cubicBezTo>
                    <a:cubicBezTo>
                      <a:pt x="925" y="436"/>
                      <a:pt x="916" y="449"/>
                      <a:pt x="903" y="451"/>
                    </a:cubicBezTo>
                    <a:cubicBezTo>
                      <a:pt x="909" y="439"/>
                      <a:pt x="918" y="443"/>
                      <a:pt x="928" y="433"/>
                    </a:cubicBezTo>
                    <a:cubicBezTo>
                      <a:pt x="934" y="427"/>
                      <a:pt x="929" y="423"/>
                      <a:pt x="939" y="420"/>
                    </a:cubicBezTo>
                    <a:cubicBezTo>
                      <a:pt x="955" y="415"/>
                      <a:pt x="965" y="418"/>
                      <a:pt x="982" y="418"/>
                    </a:cubicBezTo>
                    <a:cubicBezTo>
                      <a:pt x="1004" y="418"/>
                      <a:pt x="1016" y="425"/>
                      <a:pt x="1029" y="408"/>
                    </a:cubicBezTo>
                    <a:cubicBezTo>
                      <a:pt x="1035" y="400"/>
                      <a:pt x="1071" y="398"/>
                      <a:pt x="1071" y="384"/>
                    </a:cubicBezTo>
                    <a:cubicBezTo>
                      <a:pt x="1071" y="374"/>
                      <a:pt x="1067" y="370"/>
                      <a:pt x="1063" y="363"/>
                    </a:cubicBezTo>
                    <a:cubicBezTo>
                      <a:pt x="1060" y="363"/>
                      <a:pt x="1065" y="359"/>
                      <a:pt x="1060" y="356"/>
                    </a:cubicBezTo>
                    <a:cubicBezTo>
                      <a:pt x="1060" y="351"/>
                      <a:pt x="1060" y="351"/>
                      <a:pt x="1060" y="351"/>
                    </a:cubicBezTo>
                    <a:cubicBezTo>
                      <a:pt x="1050" y="357"/>
                      <a:pt x="1029" y="364"/>
                      <a:pt x="1018" y="364"/>
                    </a:cubicBezTo>
                    <a:cubicBezTo>
                      <a:pt x="1017" y="364"/>
                      <a:pt x="1014" y="363"/>
                      <a:pt x="1014" y="362"/>
                    </a:cubicBezTo>
                    <a:cubicBezTo>
                      <a:pt x="1022" y="358"/>
                      <a:pt x="1047" y="354"/>
                      <a:pt x="1050" y="346"/>
                    </a:cubicBezTo>
                    <a:cubicBezTo>
                      <a:pt x="1050" y="344"/>
                      <a:pt x="1046" y="343"/>
                      <a:pt x="1046" y="341"/>
                    </a:cubicBezTo>
                    <a:cubicBezTo>
                      <a:pt x="1035" y="342"/>
                      <a:pt x="1013" y="337"/>
                      <a:pt x="1013" y="322"/>
                    </a:cubicBezTo>
                    <a:cubicBezTo>
                      <a:pt x="1013" y="321"/>
                      <a:pt x="1013" y="321"/>
                      <a:pt x="1013" y="321"/>
                    </a:cubicBezTo>
                    <a:cubicBezTo>
                      <a:pt x="1003" y="321"/>
                      <a:pt x="997" y="315"/>
                      <a:pt x="991" y="310"/>
                    </a:cubicBezTo>
                    <a:cubicBezTo>
                      <a:pt x="994" y="309"/>
                      <a:pt x="998" y="308"/>
                      <a:pt x="998" y="302"/>
                    </a:cubicBezTo>
                    <a:cubicBezTo>
                      <a:pt x="998" y="298"/>
                      <a:pt x="994" y="295"/>
                      <a:pt x="995" y="290"/>
                    </a:cubicBezTo>
                    <a:cubicBezTo>
                      <a:pt x="991" y="289"/>
                      <a:pt x="977" y="280"/>
                      <a:pt x="980" y="272"/>
                    </a:cubicBezTo>
                    <a:cubicBezTo>
                      <a:pt x="985" y="262"/>
                      <a:pt x="966" y="259"/>
                      <a:pt x="965" y="247"/>
                    </a:cubicBezTo>
                    <a:cubicBezTo>
                      <a:pt x="964" y="247"/>
                      <a:pt x="959" y="243"/>
                      <a:pt x="958" y="242"/>
                    </a:cubicBezTo>
                    <a:cubicBezTo>
                      <a:pt x="954" y="244"/>
                      <a:pt x="947" y="248"/>
                      <a:pt x="947" y="254"/>
                    </a:cubicBezTo>
                    <a:cubicBezTo>
                      <a:pt x="947" y="261"/>
                      <a:pt x="933" y="277"/>
                      <a:pt x="922" y="277"/>
                    </a:cubicBezTo>
                    <a:cubicBezTo>
                      <a:pt x="914" y="277"/>
                      <a:pt x="913" y="267"/>
                      <a:pt x="908" y="267"/>
                    </a:cubicBezTo>
                    <a:cubicBezTo>
                      <a:pt x="900" y="267"/>
                      <a:pt x="897" y="246"/>
                      <a:pt x="896" y="236"/>
                    </a:cubicBezTo>
                    <a:cubicBezTo>
                      <a:pt x="894" y="224"/>
                      <a:pt x="870" y="233"/>
                      <a:pt x="870" y="216"/>
                    </a:cubicBezTo>
                    <a:cubicBezTo>
                      <a:pt x="858" y="215"/>
                      <a:pt x="855" y="200"/>
                      <a:pt x="843" y="200"/>
                    </a:cubicBezTo>
                    <a:cubicBezTo>
                      <a:pt x="837" y="200"/>
                      <a:pt x="837" y="204"/>
                      <a:pt x="831" y="204"/>
                    </a:cubicBezTo>
                    <a:cubicBezTo>
                      <a:pt x="818" y="204"/>
                      <a:pt x="810" y="197"/>
                      <a:pt x="797" y="197"/>
                    </a:cubicBezTo>
                    <a:cubicBezTo>
                      <a:pt x="791" y="197"/>
                      <a:pt x="784" y="200"/>
                      <a:pt x="784" y="208"/>
                    </a:cubicBezTo>
                    <a:cubicBezTo>
                      <a:pt x="784" y="212"/>
                      <a:pt x="800" y="218"/>
                      <a:pt x="786" y="227"/>
                    </a:cubicBezTo>
                    <a:cubicBezTo>
                      <a:pt x="780" y="231"/>
                      <a:pt x="794" y="241"/>
                      <a:pt x="794" y="247"/>
                    </a:cubicBezTo>
                    <a:cubicBezTo>
                      <a:pt x="796" y="260"/>
                      <a:pt x="783" y="264"/>
                      <a:pt x="778" y="266"/>
                    </a:cubicBezTo>
                    <a:cubicBezTo>
                      <a:pt x="788" y="283"/>
                      <a:pt x="803" y="289"/>
                      <a:pt x="803" y="318"/>
                    </a:cubicBezTo>
                    <a:cubicBezTo>
                      <a:pt x="803" y="326"/>
                      <a:pt x="777" y="346"/>
                      <a:pt x="768" y="347"/>
                    </a:cubicBezTo>
                    <a:cubicBezTo>
                      <a:pt x="783" y="355"/>
                      <a:pt x="777" y="379"/>
                      <a:pt x="783" y="387"/>
                    </a:cubicBezTo>
                    <a:cubicBezTo>
                      <a:pt x="782" y="389"/>
                      <a:pt x="776" y="392"/>
                      <a:pt x="775" y="397"/>
                    </a:cubicBezTo>
                    <a:cubicBezTo>
                      <a:pt x="770" y="397"/>
                      <a:pt x="766" y="406"/>
                      <a:pt x="762" y="403"/>
                    </a:cubicBezTo>
                    <a:cubicBezTo>
                      <a:pt x="751" y="394"/>
                      <a:pt x="736" y="380"/>
                      <a:pt x="736" y="367"/>
                    </a:cubicBezTo>
                    <a:cubicBezTo>
                      <a:pt x="736" y="353"/>
                      <a:pt x="738" y="342"/>
                      <a:pt x="726" y="334"/>
                    </a:cubicBezTo>
                    <a:cubicBezTo>
                      <a:pt x="697" y="334"/>
                      <a:pt x="697" y="334"/>
                      <a:pt x="697" y="334"/>
                    </a:cubicBezTo>
                    <a:cubicBezTo>
                      <a:pt x="681" y="322"/>
                      <a:pt x="662" y="315"/>
                      <a:pt x="643" y="308"/>
                    </a:cubicBezTo>
                    <a:cubicBezTo>
                      <a:pt x="640" y="306"/>
                      <a:pt x="629" y="299"/>
                      <a:pt x="623" y="299"/>
                    </a:cubicBezTo>
                    <a:cubicBezTo>
                      <a:pt x="617" y="299"/>
                      <a:pt x="614" y="306"/>
                      <a:pt x="607" y="306"/>
                    </a:cubicBezTo>
                    <a:cubicBezTo>
                      <a:pt x="607" y="295"/>
                      <a:pt x="600" y="270"/>
                      <a:pt x="590" y="270"/>
                    </a:cubicBezTo>
                    <a:cubicBezTo>
                      <a:pt x="586" y="270"/>
                      <a:pt x="584" y="274"/>
                      <a:pt x="579" y="275"/>
                    </a:cubicBezTo>
                    <a:cubicBezTo>
                      <a:pt x="581" y="269"/>
                      <a:pt x="579" y="268"/>
                      <a:pt x="579" y="255"/>
                    </a:cubicBezTo>
                    <a:cubicBezTo>
                      <a:pt x="579" y="237"/>
                      <a:pt x="584" y="227"/>
                      <a:pt x="595" y="216"/>
                    </a:cubicBezTo>
                    <a:cubicBezTo>
                      <a:pt x="598" y="213"/>
                      <a:pt x="606" y="196"/>
                      <a:pt x="609" y="194"/>
                    </a:cubicBezTo>
                    <a:cubicBezTo>
                      <a:pt x="617" y="192"/>
                      <a:pt x="630" y="196"/>
                      <a:pt x="630" y="186"/>
                    </a:cubicBezTo>
                    <a:cubicBezTo>
                      <a:pt x="630" y="179"/>
                      <a:pt x="613" y="178"/>
                      <a:pt x="607" y="175"/>
                    </a:cubicBezTo>
                    <a:cubicBezTo>
                      <a:pt x="611" y="176"/>
                      <a:pt x="597" y="167"/>
                      <a:pt x="633" y="178"/>
                    </a:cubicBezTo>
                    <a:cubicBezTo>
                      <a:pt x="643" y="181"/>
                      <a:pt x="637" y="169"/>
                      <a:pt x="642" y="169"/>
                    </a:cubicBezTo>
                    <a:cubicBezTo>
                      <a:pt x="643" y="169"/>
                      <a:pt x="647" y="169"/>
                      <a:pt x="652" y="169"/>
                    </a:cubicBezTo>
                    <a:cubicBezTo>
                      <a:pt x="662" y="169"/>
                      <a:pt x="668" y="158"/>
                      <a:pt x="675" y="153"/>
                    </a:cubicBezTo>
                    <a:cubicBezTo>
                      <a:pt x="675" y="146"/>
                      <a:pt x="675" y="146"/>
                      <a:pt x="675" y="146"/>
                    </a:cubicBezTo>
                    <a:cubicBezTo>
                      <a:pt x="660" y="142"/>
                      <a:pt x="645" y="145"/>
                      <a:pt x="639" y="131"/>
                    </a:cubicBezTo>
                    <a:cubicBezTo>
                      <a:pt x="639" y="131"/>
                      <a:pt x="643" y="131"/>
                      <a:pt x="647" y="131"/>
                    </a:cubicBezTo>
                    <a:cubicBezTo>
                      <a:pt x="652" y="135"/>
                      <a:pt x="658" y="141"/>
                      <a:pt x="666" y="141"/>
                    </a:cubicBezTo>
                    <a:cubicBezTo>
                      <a:pt x="673" y="141"/>
                      <a:pt x="686" y="132"/>
                      <a:pt x="686" y="127"/>
                    </a:cubicBezTo>
                    <a:cubicBezTo>
                      <a:pt x="686" y="125"/>
                      <a:pt x="680" y="117"/>
                      <a:pt x="683" y="117"/>
                    </a:cubicBezTo>
                    <a:cubicBezTo>
                      <a:pt x="693" y="117"/>
                      <a:pt x="696" y="126"/>
                      <a:pt x="703" y="126"/>
                    </a:cubicBezTo>
                    <a:cubicBezTo>
                      <a:pt x="707" y="126"/>
                      <a:pt x="709" y="123"/>
                      <a:pt x="717" y="123"/>
                    </a:cubicBezTo>
                    <a:cubicBezTo>
                      <a:pt x="715" y="120"/>
                      <a:pt x="717" y="112"/>
                      <a:pt x="722" y="120"/>
                    </a:cubicBezTo>
                    <a:cubicBezTo>
                      <a:pt x="725" y="125"/>
                      <a:pt x="748" y="105"/>
                      <a:pt x="748" y="100"/>
                    </a:cubicBezTo>
                    <a:cubicBezTo>
                      <a:pt x="748" y="96"/>
                      <a:pt x="738" y="91"/>
                      <a:pt x="738" y="89"/>
                    </a:cubicBezTo>
                    <a:cubicBezTo>
                      <a:pt x="738" y="85"/>
                      <a:pt x="732" y="78"/>
                      <a:pt x="746" y="72"/>
                    </a:cubicBezTo>
                    <a:cubicBezTo>
                      <a:pt x="748" y="68"/>
                      <a:pt x="746" y="68"/>
                      <a:pt x="746" y="61"/>
                    </a:cubicBezTo>
                    <a:cubicBezTo>
                      <a:pt x="732" y="61"/>
                      <a:pt x="735" y="50"/>
                      <a:pt x="717" y="50"/>
                    </a:cubicBezTo>
                    <a:cubicBezTo>
                      <a:pt x="713" y="49"/>
                      <a:pt x="710" y="47"/>
                      <a:pt x="706" y="47"/>
                    </a:cubicBezTo>
                    <a:cubicBezTo>
                      <a:pt x="701" y="47"/>
                      <a:pt x="695" y="50"/>
                      <a:pt x="695" y="55"/>
                    </a:cubicBezTo>
                    <a:cubicBezTo>
                      <a:pt x="695" y="61"/>
                      <a:pt x="702" y="63"/>
                      <a:pt x="702" y="67"/>
                    </a:cubicBezTo>
                    <a:cubicBezTo>
                      <a:pt x="702" y="72"/>
                      <a:pt x="692" y="72"/>
                      <a:pt x="689" y="76"/>
                    </a:cubicBezTo>
                    <a:cubicBezTo>
                      <a:pt x="686" y="84"/>
                      <a:pt x="687" y="90"/>
                      <a:pt x="681" y="98"/>
                    </a:cubicBezTo>
                    <a:cubicBezTo>
                      <a:pt x="671" y="110"/>
                      <a:pt x="658" y="90"/>
                      <a:pt x="658" y="85"/>
                    </a:cubicBezTo>
                    <a:cubicBezTo>
                      <a:pt x="658" y="79"/>
                      <a:pt x="665" y="81"/>
                      <a:pt x="665" y="74"/>
                    </a:cubicBezTo>
                    <a:cubicBezTo>
                      <a:pt x="665" y="71"/>
                      <a:pt x="652" y="59"/>
                      <a:pt x="649" y="59"/>
                    </a:cubicBezTo>
                    <a:cubicBezTo>
                      <a:pt x="636" y="59"/>
                      <a:pt x="645" y="78"/>
                      <a:pt x="631" y="78"/>
                    </a:cubicBezTo>
                    <a:cubicBezTo>
                      <a:pt x="631" y="70"/>
                      <a:pt x="630" y="65"/>
                      <a:pt x="621" y="60"/>
                    </a:cubicBezTo>
                    <a:cubicBezTo>
                      <a:pt x="622" y="58"/>
                      <a:pt x="623" y="57"/>
                      <a:pt x="625" y="55"/>
                    </a:cubicBezTo>
                    <a:cubicBezTo>
                      <a:pt x="618" y="51"/>
                      <a:pt x="609" y="55"/>
                      <a:pt x="603" y="48"/>
                    </a:cubicBezTo>
                    <a:cubicBezTo>
                      <a:pt x="606" y="47"/>
                      <a:pt x="614" y="44"/>
                      <a:pt x="614" y="38"/>
                    </a:cubicBezTo>
                    <a:cubicBezTo>
                      <a:pt x="614" y="29"/>
                      <a:pt x="601" y="30"/>
                      <a:pt x="601" y="23"/>
                    </a:cubicBezTo>
                    <a:cubicBezTo>
                      <a:pt x="601" y="10"/>
                      <a:pt x="591" y="1"/>
                      <a:pt x="574" y="0"/>
                    </a:cubicBezTo>
                    <a:cubicBezTo>
                      <a:pt x="565" y="0"/>
                      <a:pt x="569" y="6"/>
                      <a:pt x="569" y="10"/>
                    </a:cubicBezTo>
                    <a:cubicBezTo>
                      <a:pt x="564" y="11"/>
                      <a:pt x="557" y="10"/>
                      <a:pt x="557" y="17"/>
                    </a:cubicBezTo>
                    <a:cubicBezTo>
                      <a:pt x="557" y="21"/>
                      <a:pt x="561" y="23"/>
                      <a:pt x="561" y="28"/>
                    </a:cubicBezTo>
                    <a:cubicBezTo>
                      <a:pt x="561" y="32"/>
                      <a:pt x="555" y="32"/>
                      <a:pt x="555" y="38"/>
                    </a:cubicBezTo>
                    <a:cubicBezTo>
                      <a:pt x="555" y="52"/>
                      <a:pt x="585" y="44"/>
                      <a:pt x="585" y="59"/>
                    </a:cubicBezTo>
                    <a:cubicBezTo>
                      <a:pt x="585" y="61"/>
                      <a:pt x="581" y="72"/>
                      <a:pt x="581" y="72"/>
                    </a:cubicBezTo>
                    <a:cubicBezTo>
                      <a:pt x="584" y="70"/>
                      <a:pt x="587" y="69"/>
                      <a:pt x="591" y="67"/>
                    </a:cubicBezTo>
                    <a:cubicBezTo>
                      <a:pt x="596" y="85"/>
                      <a:pt x="567" y="77"/>
                      <a:pt x="567" y="98"/>
                    </a:cubicBezTo>
                    <a:cubicBezTo>
                      <a:pt x="553" y="102"/>
                      <a:pt x="564" y="88"/>
                      <a:pt x="561" y="83"/>
                    </a:cubicBezTo>
                    <a:cubicBezTo>
                      <a:pt x="559" y="81"/>
                      <a:pt x="547" y="78"/>
                      <a:pt x="541" y="78"/>
                    </a:cubicBezTo>
                    <a:cubicBezTo>
                      <a:pt x="533" y="78"/>
                      <a:pt x="530" y="82"/>
                      <a:pt x="530" y="92"/>
                    </a:cubicBezTo>
                    <a:cubicBezTo>
                      <a:pt x="522" y="91"/>
                      <a:pt x="517" y="92"/>
                      <a:pt x="492" y="92"/>
                    </a:cubicBezTo>
                    <a:cubicBezTo>
                      <a:pt x="468" y="92"/>
                      <a:pt x="441" y="83"/>
                      <a:pt x="435" y="65"/>
                    </a:cubicBezTo>
                    <a:cubicBezTo>
                      <a:pt x="427" y="67"/>
                      <a:pt x="400" y="68"/>
                      <a:pt x="400" y="78"/>
                    </a:cubicBezTo>
                    <a:cubicBezTo>
                      <a:pt x="400" y="81"/>
                      <a:pt x="403" y="82"/>
                      <a:pt x="406" y="82"/>
                    </a:cubicBezTo>
                    <a:cubicBezTo>
                      <a:pt x="413" y="82"/>
                      <a:pt x="425" y="79"/>
                      <a:pt x="430" y="75"/>
                    </a:cubicBezTo>
                    <a:cubicBezTo>
                      <a:pt x="432" y="90"/>
                      <a:pt x="409" y="78"/>
                      <a:pt x="409" y="93"/>
                    </a:cubicBezTo>
                    <a:cubicBezTo>
                      <a:pt x="409" y="96"/>
                      <a:pt x="414" y="106"/>
                      <a:pt x="412" y="106"/>
                    </a:cubicBezTo>
                    <a:cubicBezTo>
                      <a:pt x="403" y="106"/>
                      <a:pt x="401" y="95"/>
                      <a:pt x="394" y="92"/>
                    </a:cubicBezTo>
                    <a:cubicBezTo>
                      <a:pt x="387" y="89"/>
                      <a:pt x="387" y="89"/>
                      <a:pt x="387" y="89"/>
                    </a:cubicBezTo>
                    <a:cubicBezTo>
                      <a:pt x="377" y="89"/>
                      <a:pt x="370" y="89"/>
                      <a:pt x="359" y="89"/>
                    </a:cubicBezTo>
                    <a:cubicBezTo>
                      <a:pt x="350" y="89"/>
                      <a:pt x="344" y="92"/>
                      <a:pt x="335" y="93"/>
                    </a:cubicBezTo>
                    <a:cubicBezTo>
                      <a:pt x="317" y="93"/>
                      <a:pt x="317" y="87"/>
                      <a:pt x="317" y="86"/>
                    </a:cubicBezTo>
                    <a:cubicBezTo>
                      <a:pt x="317" y="82"/>
                      <a:pt x="331" y="83"/>
                      <a:pt x="333" y="81"/>
                    </a:cubicBezTo>
                    <a:cubicBezTo>
                      <a:pt x="321" y="64"/>
                      <a:pt x="323" y="66"/>
                      <a:pt x="298" y="68"/>
                    </a:cubicBezTo>
                    <a:cubicBezTo>
                      <a:pt x="271" y="70"/>
                      <a:pt x="258" y="48"/>
                      <a:pt x="231" y="48"/>
                    </a:cubicBezTo>
                    <a:cubicBezTo>
                      <a:pt x="223" y="48"/>
                      <a:pt x="219" y="54"/>
                      <a:pt x="212" y="54"/>
                    </a:cubicBezTo>
                    <a:cubicBezTo>
                      <a:pt x="207" y="54"/>
                      <a:pt x="202" y="46"/>
                      <a:pt x="202" y="42"/>
                    </a:cubicBezTo>
                    <a:cubicBezTo>
                      <a:pt x="193" y="44"/>
                      <a:pt x="193" y="54"/>
                      <a:pt x="184" y="54"/>
                    </a:cubicBezTo>
                    <a:cubicBezTo>
                      <a:pt x="176" y="54"/>
                      <a:pt x="164" y="34"/>
                      <a:pt x="161" y="34"/>
                    </a:cubicBezTo>
                    <a:cubicBezTo>
                      <a:pt x="153" y="34"/>
                      <a:pt x="156" y="47"/>
                      <a:pt x="146" y="47"/>
                    </a:cubicBezTo>
                    <a:cubicBezTo>
                      <a:pt x="143" y="47"/>
                      <a:pt x="140" y="44"/>
                      <a:pt x="138" y="40"/>
                    </a:cubicBezTo>
                    <a:cubicBezTo>
                      <a:pt x="125" y="44"/>
                      <a:pt x="120" y="44"/>
                      <a:pt x="108" y="49"/>
                    </a:cubicBezTo>
                    <a:cubicBezTo>
                      <a:pt x="103" y="50"/>
                      <a:pt x="91" y="59"/>
                      <a:pt x="87" y="55"/>
                    </a:cubicBezTo>
                    <a:cubicBezTo>
                      <a:pt x="76" y="44"/>
                      <a:pt x="78" y="58"/>
                      <a:pt x="74" y="58"/>
                    </a:cubicBezTo>
                    <a:cubicBezTo>
                      <a:pt x="45" y="59"/>
                      <a:pt x="65" y="70"/>
                      <a:pt x="61" y="70"/>
                    </a:cubicBezTo>
                    <a:cubicBezTo>
                      <a:pt x="50" y="70"/>
                      <a:pt x="30" y="67"/>
                      <a:pt x="12" y="56"/>
                    </a:cubicBezTo>
                    <a:cubicBezTo>
                      <a:pt x="11" y="56"/>
                      <a:pt x="6" y="52"/>
                      <a:pt x="6" y="51"/>
                    </a:cubicBezTo>
                    <a:cubicBezTo>
                      <a:pt x="3" y="52"/>
                      <a:pt x="5" y="52"/>
                      <a:pt x="0" y="51"/>
                    </a:cubicBezTo>
                    <a:cubicBezTo>
                      <a:pt x="0" y="242"/>
                      <a:pt x="0" y="242"/>
                      <a:pt x="0" y="242"/>
                    </a:cubicBezTo>
                    <a:cubicBezTo>
                      <a:pt x="6" y="247"/>
                      <a:pt x="19" y="240"/>
                      <a:pt x="25" y="248"/>
                    </a:cubicBezTo>
                    <a:cubicBezTo>
                      <a:pt x="29" y="254"/>
                      <a:pt x="38" y="266"/>
                      <a:pt x="47" y="266"/>
                    </a:cubicBezTo>
                    <a:cubicBezTo>
                      <a:pt x="53" y="266"/>
                      <a:pt x="53" y="257"/>
                      <a:pt x="59" y="255"/>
                    </a:cubicBezTo>
                    <a:cubicBezTo>
                      <a:pt x="62" y="254"/>
                      <a:pt x="64" y="255"/>
                      <a:pt x="67" y="253"/>
                    </a:cubicBezTo>
                    <a:cubicBezTo>
                      <a:pt x="81" y="266"/>
                      <a:pt x="87" y="271"/>
                      <a:pt x="99" y="288"/>
                    </a:cubicBezTo>
                    <a:cubicBezTo>
                      <a:pt x="100" y="290"/>
                      <a:pt x="103" y="291"/>
                      <a:pt x="105" y="295"/>
                    </a:cubicBezTo>
                    <a:cubicBezTo>
                      <a:pt x="106" y="300"/>
                      <a:pt x="108" y="306"/>
                      <a:pt x="113" y="311"/>
                    </a:cubicBezTo>
                    <a:cubicBezTo>
                      <a:pt x="116" y="314"/>
                      <a:pt x="121" y="313"/>
                      <a:pt x="124" y="316"/>
                    </a:cubicBezTo>
                    <a:cubicBezTo>
                      <a:pt x="128" y="320"/>
                      <a:pt x="135" y="322"/>
                      <a:pt x="135" y="332"/>
                    </a:cubicBezTo>
                    <a:cubicBezTo>
                      <a:pt x="135" y="336"/>
                      <a:pt x="129" y="337"/>
                      <a:pt x="129" y="340"/>
                    </a:cubicBezTo>
                    <a:cubicBezTo>
                      <a:pt x="129" y="343"/>
                      <a:pt x="132" y="344"/>
                      <a:pt x="132" y="347"/>
                    </a:cubicBezTo>
                    <a:cubicBezTo>
                      <a:pt x="132" y="352"/>
                      <a:pt x="130" y="364"/>
                      <a:pt x="136" y="366"/>
                    </a:cubicBezTo>
                    <a:cubicBezTo>
                      <a:pt x="140" y="367"/>
                      <a:pt x="143" y="367"/>
                      <a:pt x="146" y="370"/>
                    </a:cubicBezTo>
                    <a:cubicBezTo>
                      <a:pt x="150" y="373"/>
                      <a:pt x="145" y="379"/>
                      <a:pt x="150" y="383"/>
                    </a:cubicBezTo>
                    <a:cubicBezTo>
                      <a:pt x="150" y="383"/>
                      <a:pt x="162" y="390"/>
                      <a:pt x="162" y="391"/>
                    </a:cubicBezTo>
                    <a:cubicBezTo>
                      <a:pt x="165" y="401"/>
                      <a:pt x="166" y="413"/>
                      <a:pt x="181" y="413"/>
                    </a:cubicBezTo>
                    <a:cubicBezTo>
                      <a:pt x="183" y="422"/>
                      <a:pt x="199" y="416"/>
                      <a:pt x="202" y="428"/>
                    </a:cubicBezTo>
                    <a:cubicBezTo>
                      <a:pt x="204" y="432"/>
                      <a:pt x="215" y="433"/>
                      <a:pt x="219" y="437"/>
                    </a:cubicBezTo>
                    <a:cubicBezTo>
                      <a:pt x="220" y="438"/>
                      <a:pt x="222" y="439"/>
                      <a:pt x="224" y="440"/>
                    </a:cubicBezTo>
                    <a:cubicBezTo>
                      <a:pt x="224" y="440"/>
                      <a:pt x="224" y="440"/>
                      <a:pt x="224" y="440"/>
                    </a:cubicBezTo>
                    <a:cubicBezTo>
                      <a:pt x="577" y="440"/>
                      <a:pt x="577" y="440"/>
                      <a:pt x="577" y="440"/>
                    </a:cubicBezTo>
                    <a:cubicBezTo>
                      <a:pt x="577" y="435"/>
                      <a:pt x="577" y="435"/>
                      <a:pt x="577" y="435"/>
                    </a:cubicBezTo>
                    <a:cubicBezTo>
                      <a:pt x="583" y="439"/>
                      <a:pt x="582" y="443"/>
                      <a:pt x="588" y="446"/>
                    </a:cubicBezTo>
                    <a:cubicBezTo>
                      <a:pt x="610" y="446"/>
                      <a:pt x="610" y="446"/>
                      <a:pt x="610" y="446"/>
                    </a:cubicBezTo>
                    <a:cubicBezTo>
                      <a:pt x="619" y="455"/>
                      <a:pt x="630" y="455"/>
                      <a:pt x="647" y="455"/>
                    </a:cubicBezTo>
                    <a:cubicBezTo>
                      <a:pt x="652" y="453"/>
                      <a:pt x="653" y="455"/>
                      <a:pt x="658" y="452"/>
                    </a:cubicBezTo>
                    <a:cubicBezTo>
                      <a:pt x="662" y="450"/>
                      <a:pt x="661" y="443"/>
                      <a:pt x="665" y="443"/>
                    </a:cubicBezTo>
                    <a:cubicBezTo>
                      <a:pt x="670" y="443"/>
                      <a:pt x="674" y="451"/>
                      <a:pt x="676" y="453"/>
                    </a:cubicBezTo>
                    <a:cubicBezTo>
                      <a:pt x="677" y="451"/>
                      <a:pt x="676" y="448"/>
                      <a:pt x="676" y="447"/>
                    </a:cubicBezTo>
                    <a:cubicBezTo>
                      <a:pt x="677" y="447"/>
                      <a:pt x="678" y="447"/>
                      <a:pt x="680" y="447"/>
                    </a:cubicBezTo>
                    <a:cubicBezTo>
                      <a:pt x="682" y="447"/>
                      <a:pt x="701" y="462"/>
                      <a:pt x="702" y="463"/>
                    </a:cubicBezTo>
                    <a:cubicBezTo>
                      <a:pt x="704" y="469"/>
                      <a:pt x="702" y="473"/>
                      <a:pt x="705" y="477"/>
                    </a:cubicBezTo>
                    <a:cubicBezTo>
                      <a:pt x="715" y="487"/>
                      <a:pt x="729" y="485"/>
                      <a:pt x="740" y="492"/>
                    </a:cubicBezTo>
                    <a:cubicBezTo>
                      <a:pt x="752" y="492"/>
                      <a:pt x="752" y="492"/>
                      <a:pt x="752" y="492"/>
                    </a:cubicBezTo>
                    <a:cubicBezTo>
                      <a:pt x="757" y="495"/>
                      <a:pt x="763" y="500"/>
                      <a:pt x="763" y="506"/>
                    </a:cubicBezTo>
                    <a:cubicBezTo>
                      <a:pt x="763" y="509"/>
                      <a:pt x="762" y="512"/>
                      <a:pt x="759" y="512"/>
                    </a:cubicBezTo>
                    <a:cubicBezTo>
                      <a:pt x="754" y="512"/>
                      <a:pt x="748" y="506"/>
                      <a:pt x="747" y="504"/>
                    </a:cubicBezTo>
                    <a:cubicBezTo>
                      <a:pt x="745" y="511"/>
                      <a:pt x="741" y="532"/>
                      <a:pt x="735" y="532"/>
                    </a:cubicBezTo>
                    <a:cubicBezTo>
                      <a:pt x="730" y="538"/>
                      <a:pt x="725" y="541"/>
                      <a:pt x="725" y="547"/>
                    </a:cubicBezTo>
                    <a:cubicBezTo>
                      <a:pt x="726" y="549"/>
                      <a:pt x="729" y="553"/>
                      <a:pt x="732" y="553"/>
                    </a:cubicBezTo>
                    <a:cubicBezTo>
                      <a:pt x="736" y="553"/>
                      <a:pt x="736" y="550"/>
                      <a:pt x="738" y="548"/>
                    </a:cubicBezTo>
                    <a:cubicBezTo>
                      <a:pt x="742" y="544"/>
                      <a:pt x="748" y="545"/>
                      <a:pt x="755" y="545"/>
                    </a:cubicBezTo>
                    <a:cubicBezTo>
                      <a:pt x="760" y="545"/>
                      <a:pt x="763" y="548"/>
                      <a:pt x="765" y="546"/>
                    </a:cubicBezTo>
                    <a:cubicBezTo>
                      <a:pt x="768" y="545"/>
                      <a:pt x="770" y="544"/>
                      <a:pt x="772" y="543"/>
                    </a:cubicBezTo>
                    <a:cubicBezTo>
                      <a:pt x="772" y="540"/>
                      <a:pt x="771" y="538"/>
                      <a:pt x="770" y="536"/>
                    </a:cubicBezTo>
                    <a:cubicBezTo>
                      <a:pt x="769" y="534"/>
                      <a:pt x="767" y="533"/>
                      <a:pt x="767" y="531"/>
                    </a:cubicBezTo>
                    <a:cubicBezTo>
                      <a:pt x="767" y="529"/>
                      <a:pt x="771" y="528"/>
                      <a:pt x="773" y="528"/>
                    </a:cubicBezTo>
                    <a:cubicBezTo>
                      <a:pt x="782" y="525"/>
                      <a:pt x="803" y="519"/>
                      <a:pt x="814" y="519"/>
                    </a:cubicBezTo>
                    <a:cubicBezTo>
                      <a:pt x="815" y="519"/>
                      <a:pt x="831" y="503"/>
                      <a:pt x="834" y="501"/>
                    </a:cubicBezTo>
                    <a:cubicBezTo>
                      <a:pt x="836" y="499"/>
                      <a:pt x="847" y="500"/>
                      <a:pt x="857" y="500"/>
                    </a:cubicBezTo>
                    <a:cubicBezTo>
                      <a:pt x="861" y="500"/>
                      <a:pt x="864" y="500"/>
                      <a:pt x="868" y="500"/>
                    </a:cubicBezTo>
                    <a:cubicBezTo>
                      <a:pt x="872" y="500"/>
                      <a:pt x="876" y="498"/>
                      <a:pt x="879" y="498"/>
                    </a:cubicBezTo>
                    <a:cubicBezTo>
                      <a:pt x="884" y="497"/>
                      <a:pt x="882" y="496"/>
                      <a:pt x="884" y="494"/>
                    </a:cubicBezTo>
                    <a:cubicBezTo>
                      <a:pt x="892" y="486"/>
                      <a:pt x="892" y="471"/>
                      <a:pt x="903" y="463"/>
                    </a:cubicBezTo>
                    <a:cubicBezTo>
                      <a:pt x="908" y="470"/>
                      <a:pt x="916" y="460"/>
                      <a:pt x="920" y="467"/>
                    </a:cubicBezTo>
                    <a:cubicBezTo>
                      <a:pt x="926" y="478"/>
                      <a:pt x="922" y="494"/>
                      <a:pt x="928" y="505"/>
                    </a:cubicBezTo>
                    <a:lnTo>
                      <a:pt x="928" y="503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95" name="Freeform 51">
                <a:extLst>
                  <a:ext uri="{FF2B5EF4-FFF2-40B4-BE49-F238E27FC236}">
                    <a16:creationId xmlns:a16="http://schemas.microsoft.com/office/drawing/2014/main" id="{62EE300C-5E6E-493E-A0B8-FA8C607795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5913" y="1417638"/>
                <a:ext cx="623888" cy="457200"/>
              </a:xfrm>
              <a:custGeom>
                <a:avLst/>
                <a:gdLst/>
                <a:ahLst/>
                <a:cxnLst>
                  <a:cxn ang="0">
                    <a:pos x="334" y="228"/>
                  </a:cxn>
                  <a:cxn ang="0">
                    <a:pos x="381" y="252"/>
                  </a:cxn>
                  <a:cxn ang="0">
                    <a:pos x="401" y="239"/>
                  </a:cxn>
                  <a:cxn ang="0">
                    <a:pos x="439" y="281"/>
                  </a:cxn>
                  <a:cxn ang="0">
                    <a:pos x="458" y="302"/>
                  </a:cxn>
                  <a:cxn ang="0">
                    <a:pos x="463" y="326"/>
                  </a:cxn>
                  <a:cxn ang="0">
                    <a:pos x="440" y="314"/>
                  </a:cxn>
                  <a:cxn ang="0">
                    <a:pos x="427" y="300"/>
                  </a:cxn>
                  <a:cxn ang="0">
                    <a:pos x="426" y="286"/>
                  </a:cxn>
                  <a:cxn ang="0">
                    <a:pos x="414" y="286"/>
                  </a:cxn>
                  <a:cxn ang="0">
                    <a:pos x="412" y="270"/>
                  </a:cxn>
                  <a:cxn ang="0">
                    <a:pos x="390" y="261"/>
                  </a:cxn>
                  <a:cxn ang="0">
                    <a:pos x="363" y="252"/>
                  </a:cxn>
                  <a:cxn ang="0">
                    <a:pos x="299" y="236"/>
                  </a:cxn>
                  <a:cxn ang="0">
                    <a:pos x="240" y="221"/>
                  </a:cxn>
                  <a:cxn ang="0">
                    <a:pos x="200" y="252"/>
                  </a:cxn>
                  <a:cxn ang="0">
                    <a:pos x="199" y="245"/>
                  </a:cxn>
                  <a:cxn ang="0">
                    <a:pos x="218" y="219"/>
                  </a:cxn>
                  <a:cxn ang="0">
                    <a:pos x="213" y="214"/>
                  </a:cxn>
                  <a:cxn ang="0">
                    <a:pos x="173" y="260"/>
                  </a:cxn>
                  <a:cxn ang="0">
                    <a:pos x="143" y="288"/>
                  </a:cxn>
                  <a:cxn ang="0">
                    <a:pos x="79" y="322"/>
                  </a:cxn>
                  <a:cxn ang="0">
                    <a:pos x="57" y="328"/>
                  </a:cxn>
                  <a:cxn ang="0">
                    <a:pos x="92" y="307"/>
                  </a:cxn>
                  <a:cxn ang="0">
                    <a:pos x="148" y="256"/>
                  </a:cxn>
                  <a:cxn ang="0">
                    <a:pos x="125" y="262"/>
                  </a:cxn>
                  <a:cxn ang="0">
                    <a:pos x="110" y="266"/>
                  </a:cxn>
                  <a:cxn ang="0">
                    <a:pos x="88" y="261"/>
                  </a:cxn>
                  <a:cxn ang="0">
                    <a:pos x="76" y="264"/>
                  </a:cxn>
                  <a:cxn ang="0">
                    <a:pos x="72" y="244"/>
                  </a:cxn>
                  <a:cxn ang="0">
                    <a:pos x="60" y="245"/>
                  </a:cxn>
                  <a:cxn ang="0">
                    <a:pos x="37" y="224"/>
                  </a:cxn>
                  <a:cxn ang="0">
                    <a:pos x="52" y="180"/>
                  </a:cxn>
                  <a:cxn ang="0">
                    <a:pos x="79" y="152"/>
                  </a:cxn>
                  <a:cxn ang="0">
                    <a:pos x="85" y="145"/>
                  </a:cxn>
                  <a:cxn ang="0">
                    <a:pos x="60" y="153"/>
                  </a:cxn>
                  <a:cxn ang="0">
                    <a:pos x="18" y="150"/>
                  </a:cxn>
                  <a:cxn ang="0">
                    <a:pos x="13" y="133"/>
                  </a:cxn>
                  <a:cxn ang="0">
                    <a:pos x="40" y="106"/>
                  </a:cxn>
                  <a:cxn ang="0">
                    <a:pos x="64" y="116"/>
                  </a:cxn>
                  <a:cxn ang="0">
                    <a:pos x="50" y="95"/>
                  </a:cxn>
                  <a:cxn ang="0">
                    <a:pos x="13" y="68"/>
                  </a:cxn>
                  <a:cxn ang="0">
                    <a:pos x="44" y="56"/>
                  </a:cxn>
                  <a:cxn ang="0">
                    <a:pos x="117" y="13"/>
                  </a:cxn>
                  <a:cxn ang="0">
                    <a:pos x="150" y="7"/>
                  </a:cxn>
                  <a:cxn ang="0">
                    <a:pos x="157" y="7"/>
                  </a:cxn>
                  <a:cxn ang="0">
                    <a:pos x="189" y="11"/>
                  </a:cxn>
                  <a:cxn ang="0">
                    <a:pos x="236" y="20"/>
                  </a:cxn>
                  <a:cxn ang="0">
                    <a:pos x="307" y="28"/>
                  </a:cxn>
                  <a:cxn ang="0">
                    <a:pos x="334" y="36"/>
                  </a:cxn>
                </a:cxnLst>
                <a:rect l="0" t="0" r="r" b="b"/>
                <a:pathLst>
                  <a:path w="469" h="343">
                    <a:moveTo>
                      <a:pt x="334" y="37"/>
                    </a:moveTo>
                    <a:cubicBezTo>
                      <a:pt x="334" y="228"/>
                      <a:pt x="334" y="228"/>
                      <a:pt x="334" y="228"/>
                    </a:cubicBezTo>
                    <a:cubicBezTo>
                      <a:pt x="340" y="233"/>
                      <a:pt x="353" y="226"/>
                      <a:pt x="359" y="234"/>
                    </a:cubicBezTo>
                    <a:cubicBezTo>
                      <a:pt x="363" y="240"/>
                      <a:pt x="372" y="252"/>
                      <a:pt x="381" y="252"/>
                    </a:cubicBezTo>
                    <a:cubicBezTo>
                      <a:pt x="387" y="252"/>
                      <a:pt x="387" y="243"/>
                      <a:pt x="393" y="241"/>
                    </a:cubicBezTo>
                    <a:cubicBezTo>
                      <a:pt x="396" y="240"/>
                      <a:pt x="398" y="241"/>
                      <a:pt x="401" y="239"/>
                    </a:cubicBezTo>
                    <a:cubicBezTo>
                      <a:pt x="415" y="252"/>
                      <a:pt x="421" y="257"/>
                      <a:pt x="433" y="274"/>
                    </a:cubicBezTo>
                    <a:cubicBezTo>
                      <a:pt x="434" y="276"/>
                      <a:pt x="437" y="277"/>
                      <a:pt x="439" y="281"/>
                    </a:cubicBezTo>
                    <a:cubicBezTo>
                      <a:pt x="440" y="286"/>
                      <a:pt x="442" y="292"/>
                      <a:pt x="447" y="297"/>
                    </a:cubicBezTo>
                    <a:cubicBezTo>
                      <a:pt x="450" y="300"/>
                      <a:pt x="455" y="299"/>
                      <a:pt x="458" y="302"/>
                    </a:cubicBezTo>
                    <a:cubicBezTo>
                      <a:pt x="462" y="306"/>
                      <a:pt x="469" y="308"/>
                      <a:pt x="469" y="318"/>
                    </a:cubicBezTo>
                    <a:cubicBezTo>
                      <a:pt x="469" y="322"/>
                      <a:pt x="463" y="323"/>
                      <a:pt x="463" y="326"/>
                    </a:cubicBezTo>
                    <a:cubicBezTo>
                      <a:pt x="461" y="326"/>
                      <a:pt x="461" y="327"/>
                      <a:pt x="459" y="327"/>
                    </a:cubicBezTo>
                    <a:cubicBezTo>
                      <a:pt x="451" y="327"/>
                      <a:pt x="440" y="318"/>
                      <a:pt x="440" y="314"/>
                    </a:cubicBezTo>
                    <a:cubicBezTo>
                      <a:pt x="440" y="310"/>
                      <a:pt x="440" y="311"/>
                      <a:pt x="440" y="307"/>
                    </a:cubicBezTo>
                    <a:cubicBezTo>
                      <a:pt x="440" y="300"/>
                      <a:pt x="435" y="300"/>
                      <a:pt x="427" y="300"/>
                    </a:cubicBezTo>
                    <a:cubicBezTo>
                      <a:pt x="421" y="300"/>
                      <a:pt x="419" y="296"/>
                      <a:pt x="419" y="294"/>
                    </a:cubicBezTo>
                    <a:cubicBezTo>
                      <a:pt x="419" y="290"/>
                      <a:pt x="426" y="290"/>
                      <a:pt x="426" y="286"/>
                    </a:cubicBezTo>
                    <a:cubicBezTo>
                      <a:pt x="426" y="283"/>
                      <a:pt x="426" y="281"/>
                      <a:pt x="426" y="281"/>
                    </a:cubicBezTo>
                    <a:cubicBezTo>
                      <a:pt x="417" y="281"/>
                      <a:pt x="420" y="286"/>
                      <a:pt x="414" y="286"/>
                    </a:cubicBezTo>
                    <a:cubicBezTo>
                      <a:pt x="412" y="286"/>
                      <a:pt x="407" y="282"/>
                      <a:pt x="407" y="280"/>
                    </a:cubicBezTo>
                    <a:cubicBezTo>
                      <a:pt x="407" y="274"/>
                      <a:pt x="410" y="273"/>
                      <a:pt x="412" y="270"/>
                    </a:cubicBezTo>
                    <a:cubicBezTo>
                      <a:pt x="409" y="268"/>
                      <a:pt x="405" y="264"/>
                      <a:pt x="404" y="267"/>
                    </a:cubicBezTo>
                    <a:cubicBezTo>
                      <a:pt x="397" y="267"/>
                      <a:pt x="394" y="264"/>
                      <a:pt x="390" y="261"/>
                    </a:cubicBezTo>
                    <a:cubicBezTo>
                      <a:pt x="389" y="264"/>
                      <a:pt x="387" y="269"/>
                      <a:pt x="384" y="269"/>
                    </a:cubicBezTo>
                    <a:cubicBezTo>
                      <a:pt x="375" y="269"/>
                      <a:pt x="368" y="256"/>
                      <a:pt x="363" y="252"/>
                    </a:cubicBezTo>
                    <a:cubicBezTo>
                      <a:pt x="352" y="243"/>
                      <a:pt x="337" y="244"/>
                      <a:pt x="323" y="236"/>
                    </a:cubicBezTo>
                    <a:cubicBezTo>
                      <a:pt x="299" y="236"/>
                      <a:pt x="299" y="236"/>
                      <a:pt x="299" y="236"/>
                    </a:cubicBezTo>
                    <a:cubicBezTo>
                      <a:pt x="285" y="232"/>
                      <a:pt x="265" y="230"/>
                      <a:pt x="258" y="214"/>
                    </a:cubicBezTo>
                    <a:cubicBezTo>
                      <a:pt x="252" y="217"/>
                      <a:pt x="244" y="219"/>
                      <a:pt x="240" y="221"/>
                    </a:cubicBezTo>
                    <a:cubicBezTo>
                      <a:pt x="241" y="224"/>
                      <a:pt x="242" y="225"/>
                      <a:pt x="244" y="227"/>
                    </a:cubicBezTo>
                    <a:cubicBezTo>
                      <a:pt x="238" y="236"/>
                      <a:pt x="210" y="252"/>
                      <a:pt x="200" y="252"/>
                    </a:cubicBezTo>
                    <a:cubicBezTo>
                      <a:pt x="198" y="252"/>
                      <a:pt x="195" y="251"/>
                      <a:pt x="195" y="249"/>
                    </a:cubicBezTo>
                    <a:cubicBezTo>
                      <a:pt x="195" y="246"/>
                      <a:pt x="198" y="246"/>
                      <a:pt x="199" y="245"/>
                    </a:cubicBezTo>
                    <a:cubicBezTo>
                      <a:pt x="197" y="242"/>
                      <a:pt x="199" y="242"/>
                      <a:pt x="199" y="240"/>
                    </a:cubicBezTo>
                    <a:cubicBezTo>
                      <a:pt x="199" y="230"/>
                      <a:pt x="205" y="223"/>
                      <a:pt x="218" y="219"/>
                    </a:cubicBezTo>
                    <a:cubicBezTo>
                      <a:pt x="218" y="217"/>
                      <a:pt x="218" y="216"/>
                      <a:pt x="218" y="214"/>
                    </a:cubicBezTo>
                    <a:cubicBezTo>
                      <a:pt x="214" y="214"/>
                      <a:pt x="215" y="214"/>
                      <a:pt x="213" y="214"/>
                    </a:cubicBezTo>
                    <a:cubicBezTo>
                      <a:pt x="203" y="214"/>
                      <a:pt x="173" y="239"/>
                      <a:pt x="173" y="253"/>
                    </a:cubicBezTo>
                    <a:cubicBezTo>
                      <a:pt x="173" y="255"/>
                      <a:pt x="173" y="258"/>
                      <a:pt x="173" y="260"/>
                    </a:cubicBezTo>
                    <a:cubicBezTo>
                      <a:pt x="173" y="270"/>
                      <a:pt x="164" y="273"/>
                      <a:pt x="154" y="277"/>
                    </a:cubicBezTo>
                    <a:cubicBezTo>
                      <a:pt x="148" y="280"/>
                      <a:pt x="146" y="284"/>
                      <a:pt x="143" y="288"/>
                    </a:cubicBezTo>
                    <a:cubicBezTo>
                      <a:pt x="136" y="297"/>
                      <a:pt x="121" y="301"/>
                      <a:pt x="114" y="308"/>
                    </a:cubicBezTo>
                    <a:cubicBezTo>
                      <a:pt x="107" y="315"/>
                      <a:pt x="91" y="320"/>
                      <a:pt x="79" y="322"/>
                    </a:cubicBezTo>
                    <a:cubicBezTo>
                      <a:pt x="63" y="324"/>
                      <a:pt x="54" y="343"/>
                      <a:pt x="35" y="337"/>
                    </a:cubicBezTo>
                    <a:cubicBezTo>
                      <a:pt x="41" y="329"/>
                      <a:pt x="49" y="333"/>
                      <a:pt x="57" y="328"/>
                    </a:cubicBezTo>
                    <a:cubicBezTo>
                      <a:pt x="62" y="325"/>
                      <a:pt x="66" y="316"/>
                      <a:pt x="71" y="314"/>
                    </a:cubicBezTo>
                    <a:cubicBezTo>
                      <a:pt x="78" y="309"/>
                      <a:pt x="87" y="314"/>
                      <a:pt x="92" y="307"/>
                    </a:cubicBezTo>
                    <a:cubicBezTo>
                      <a:pt x="99" y="297"/>
                      <a:pt x="117" y="290"/>
                      <a:pt x="127" y="283"/>
                    </a:cubicBezTo>
                    <a:cubicBezTo>
                      <a:pt x="137" y="276"/>
                      <a:pt x="137" y="263"/>
                      <a:pt x="148" y="256"/>
                    </a:cubicBezTo>
                    <a:cubicBezTo>
                      <a:pt x="141" y="256"/>
                      <a:pt x="141" y="256"/>
                      <a:pt x="141" y="256"/>
                    </a:cubicBezTo>
                    <a:cubicBezTo>
                      <a:pt x="135" y="259"/>
                      <a:pt x="132" y="262"/>
                      <a:pt x="125" y="262"/>
                    </a:cubicBezTo>
                    <a:cubicBezTo>
                      <a:pt x="120" y="262"/>
                      <a:pt x="117" y="260"/>
                      <a:pt x="113" y="258"/>
                    </a:cubicBezTo>
                    <a:cubicBezTo>
                      <a:pt x="112" y="262"/>
                      <a:pt x="110" y="263"/>
                      <a:pt x="110" y="266"/>
                    </a:cubicBezTo>
                    <a:cubicBezTo>
                      <a:pt x="99" y="262"/>
                      <a:pt x="96" y="260"/>
                      <a:pt x="89" y="254"/>
                    </a:cubicBezTo>
                    <a:cubicBezTo>
                      <a:pt x="88" y="257"/>
                      <a:pt x="88" y="259"/>
                      <a:pt x="88" y="261"/>
                    </a:cubicBezTo>
                    <a:cubicBezTo>
                      <a:pt x="84" y="261"/>
                      <a:pt x="85" y="261"/>
                      <a:pt x="83" y="261"/>
                    </a:cubicBezTo>
                    <a:cubicBezTo>
                      <a:pt x="80" y="261"/>
                      <a:pt x="78" y="264"/>
                      <a:pt x="76" y="264"/>
                    </a:cubicBezTo>
                    <a:cubicBezTo>
                      <a:pt x="74" y="264"/>
                      <a:pt x="72" y="257"/>
                      <a:pt x="72" y="253"/>
                    </a:cubicBezTo>
                    <a:cubicBezTo>
                      <a:pt x="72" y="248"/>
                      <a:pt x="72" y="248"/>
                      <a:pt x="72" y="244"/>
                    </a:cubicBezTo>
                    <a:cubicBezTo>
                      <a:pt x="72" y="243"/>
                      <a:pt x="72" y="238"/>
                      <a:pt x="68" y="238"/>
                    </a:cubicBezTo>
                    <a:cubicBezTo>
                      <a:pt x="65" y="238"/>
                      <a:pt x="61" y="245"/>
                      <a:pt x="60" y="245"/>
                    </a:cubicBezTo>
                    <a:cubicBezTo>
                      <a:pt x="54" y="245"/>
                      <a:pt x="33" y="229"/>
                      <a:pt x="30" y="225"/>
                    </a:cubicBezTo>
                    <a:cubicBezTo>
                      <a:pt x="32" y="225"/>
                      <a:pt x="35" y="224"/>
                      <a:pt x="37" y="224"/>
                    </a:cubicBezTo>
                    <a:cubicBezTo>
                      <a:pt x="33" y="214"/>
                      <a:pt x="19" y="212"/>
                      <a:pt x="19" y="205"/>
                    </a:cubicBezTo>
                    <a:cubicBezTo>
                      <a:pt x="19" y="191"/>
                      <a:pt x="43" y="180"/>
                      <a:pt x="52" y="180"/>
                    </a:cubicBezTo>
                    <a:cubicBezTo>
                      <a:pt x="56" y="180"/>
                      <a:pt x="86" y="169"/>
                      <a:pt x="86" y="163"/>
                    </a:cubicBezTo>
                    <a:cubicBezTo>
                      <a:pt x="86" y="160"/>
                      <a:pt x="79" y="153"/>
                      <a:pt x="79" y="152"/>
                    </a:cubicBezTo>
                    <a:cubicBezTo>
                      <a:pt x="83" y="150"/>
                      <a:pt x="82" y="150"/>
                      <a:pt x="85" y="152"/>
                    </a:cubicBezTo>
                    <a:cubicBezTo>
                      <a:pt x="85" y="145"/>
                      <a:pt x="85" y="145"/>
                      <a:pt x="85" y="145"/>
                    </a:cubicBezTo>
                    <a:cubicBezTo>
                      <a:pt x="81" y="145"/>
                      <a:pt x="81" y="145"/>
                      <a:pt x="79" y="145"/>
                    </a:cubicBezTo>
                    <a:cubicBezTo>
                      <a:pt x="72" y="145"/>
                      <a:pt x="69" y="153"/>
                      <a:pt x="60" y="153"/>
                    </a:cubicBezTo>
                    <a:cubicBezTo>
                      <a:pt x="51" y="153"/>
                      <a:pt x="48" y="148"/>
                      <a:pt x="41" y="150"/>
                    </a:cubicBezTo>
                    <a:cubicBezTo>
                      <a:pt x="32" y="150"/>
                      <a:pt x="21" y="150"/>
                      <a:pt x="18" y="150"/>
                    </a:cubicBezTo>
                    <a:cubicBezTo>
                      <a:pt x="17" y="143"/>
                      <a:pt x="12" y="141"/>
                      <a:pt x="12" y="137"/>
                    </a:cubicBezTo>
                    <a:cubicBezTo>
                      <a:pt x="12" y="136"/>
                      <a:pt x="13" y="134"/>
                      <a:pt x="13" y="133"/>
                    </a:cubicBezTo>
                    <a:cubicBezTo>
                      <a:pt x="6" y="133"/>
                      <a:pt x="2" y="130"/>
                      <a:pt x="0" y="126"/>
                    </a:cubicBezTo>
                    <a:cubicBezTo>
                      <a:pt x="11" y="119"/>
                      <a:pt x="29" y="113"/>
                      <a:pt x="40" y="106"/>
                    </a:cubicBezTo>
                    <a:cubicBezTo>
                      <a:pt x="48" y="106"/>
                      <a:pt x="48" y="106"/>
                      <a:pt x="48" y="106"/>
                    </a:cubicBezTo>
                    <a:cubicBezTo>
                      <a:pt x="48" y="120"/>
                      <a:pt x="55" y="116"/>
                      <a:pt x="64" y="116"/>
                    </a:cubicBezTo>
                    <a:cubicBezTo>
                      <a:pt x="70" y="116"/>
                      <a:pt x="71" y="118"/>
                      <a:pt x="76" y="116"/>
                    </a:cubicBezTo>
                    <a:cubicBezTo>
                      <a:pt x="72" y="102"/>
                      <a:pt x="63" y="101"/>
                      <a:pt x="50" y="95"/>
                    </a:cubicBezTo>
                    <a:cubicBezTo>
                      <a:pt x="46" y="94"/>
                      <a:pt x="41" y="80"/>
                      <a:pt x="37" y="78"/>
                    </a:cubicBezTo>
                    <a:cubicBezTo>
                      <a:pt x="31" y="75"/>
                      <a:pt x="13" y="71"/>
                      <a:pt x="13" y="68"/>
                    </a:cubicBezTo>
                    <a:cubicBezTo>
                      <a:pt x="13" y="68"/>
                      <a:pt x="20" y="57"/>
                      <a:pt x="20" y="56"/>
                    </a:cubicBezTo>
                    <a:cubicBezTo>
                      <a:pt x="44" y="56"/>
                      <a:pt x="44" y="56"/>
                      <a:pt x="44" y="56"/>
                    </a:cubicBezTo>
                    <a:cubicBezTo>
                      <a:pt x="57" y="38"/>
                      <a:pt x="77" y="21"/>
                      <a:pt x="101" y="14"/>
                    </a:cubicBezTo>
                    <a:cubicBezTo>
                      <a:pt x="107" y="12"/>
                      <a:pt x="111" y="15"/>
                      <a:pt x="117" y="13"/>
                    </a:cubicBezTo>
                    <a:cubicBezTo>
                      <a:pt x="124" y="10"/>
                      <a:pt x="128" y="0"/>
                      <a:pt x="136" y="0"/>
                    </a:cubicBezTo>
                    <a:cubicBezTo>
                      <a:pt x="142" y="0"/>
                      <a:pt x="144" y="5"/>
                      <a:pt x="150" y="7"/>
                    </a:cubicBezTo>
                    <a:cubicBezTo>
                      <a:pt x="147" y="10"/>
                      <a:pt x="147" y="11"/>
                      <a:pt x="146" y="13"/>
                    </a:cubicBezTo>
                    <a:cubicBezTo>
                      <a:pt x="150" y="14"/>
                      <a:pt x="154" y="11"/>
                      <a:pt x="157" y="7"/>
                    </a:cubicBezTo>
                    <a:cubicBezTo>
                      <a:pt x="162" y="9"/>
                      <a:pt x="163" y="10"/>
                      <a:pt x="167" y="11"/>
                    </a:cubicBezTo>
                    <a:cubicBezTo>
                      <a:pt x="189" y="11"/>
                      <a:pt x="189" y="11"/>
                      <a:pt x="189" y="11"/>
                    </a:cubicBezTo>
                    <a:cubicBezTo>
                      <a:pt x="194" y="15"/>
                      <a:pt x="196" y="17"/>
                      <a:pt x="202" y="20"/>
                    </a:cubicBezTo>
                    <a:cubicBezTo>
                      <a:pt x="236" y="20"/>
                      <a:pt x="236" y="20"/>
                      <a:pt x="236" y="20"/>
                    </a:cubicBezTo>
                    <a:cubicBezTo>
                      <a:pt x="245" y="29"/>
                      <a:pt x="272" y="31"/>
                      <a:pt x="286" y="31"/>
                    </a:cubicBezTo>
                    <a:cubicBezTo>
                      <a:pt x="294" y="31"/>
                      <a:pt x="299" y="28"/>
                      <a:pt x="307" y="28"/>
                    </a:cubicBezTo>
                    <a:cubicBezTo>
                      <a:pt x="319" y="28"/>
                      <a:pt x="323" y="34"/>
                      <a:pt x="334" y="37"/>
                    </a:cubicBezTo>
                    <a:cubicBezTo>
                      <a:pt x="334" y="36"/>
                      <a:pt x="334" y="36"/>
                      <a:pt x="334" y="36"/>
                    </a:cubicBezTo>
                    <a:lnTo>
                      <a:pt x="334" y="37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96" name="Freeform 52">
                <a:extLst>
                  <a:ext uri="{FF2B5EF4-FFF2-40B4-BE49-F238E27FC236}">
                    <a16:creationId xmlns:a16="http://schemas.microsoft.com/office/drawing/2014/main" id="{FF3AA3E1-5B8A-441B-80B0-29D76FB405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49475" y="1820863"/>
                <a:ext cx="28575" cy="38100"/>
              </a:xfrm>
              <a:custGeom>
                <a:avLst/>
                <a:gdLst/>
                <a:ahLst/>
                <a:cxnLst>
                  <a:cxn ang="0">
                    <a:pos x="9" y="11"/>
                  </a:cxn>
                  <a:cxn ang="0">
                    <a:pos x="0" y="11"/>
                  </a:cxn>
                  <a:cxn ang="0">
                    <a:pos x="11" y="2"/>
                  </a:cxn>
                  <a:cxn ang="0">
                    <a:pos x="22" y="25"/>
                  </a:cxn>
                  <a:cxn ang="0">
                    <a:pos x="18" y="29"/>
                  </a:cxn>
                  <a:cxn ang="0">
                    <a:pos x="9" y="20"/>
                  </a:cxn>
                  <a:cxn ang="0">
                    <a:pos x="9" y="11"/>
                  </a:cxn>
                </a:cxnLst>
                <a:rect l="0" t="0" r="r" b="b"/>
                <a:pathLst>
                  <a:path w="22" h="29">
                    <a:moveTo>
                      <a:pt x="9" y="11"/>
                    </a:moveTo>
                    <a:cubicBezTo>
                      <a:pt x="2" y="9"/>
                      <a:pt x="5" y="7"/>
                      <a:pt x="0" y="11"/>
                    </a:cubicBezTo>
                    <a:cubicBezTo>
                      <a:pt x="0" y="0"/>
                      <a:pt x="2" y="0"/>
                      <a:pt x="11" y="2"/>
                    </a:cubicBezTo>
                    <a:cubicBezTo>
                      <a:pt x="10" y="14"/>
                      <a:pt x="22" y="15"/>
                      <a:pt x="22" y="25"/>
                    </a:cubicBezTo>
                    <a:cubicBezTo>
                      <a:pt x="22" y="28"/>
                      <a:pt x="20" y="29"/>
                      <a:pt x="18" y="29"/>
                    </a:cubicBezTo>
                    <a:cubicBezTo>
                      <a:pt x="14" y="29"/>
                      <a:pt x="9" y="20"/>
                      <a:pt x="9" y="20"/>
                    </a:cubicBezTo>
                    <a:cubicBezTo>
                      <a:pt x="9" y="16"/>
                      <a:pt x="8" y="13"/>
                      <a:pt x="9" y="11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97" name="Freeform 53">
                <a:extLst>
                  <a:ext uri="{FF2B5EF4-FFF2-40B4-BE49-F238E27FC236}">
                    <a16:creationId xmlns:a16="http://schemas.microsoft.com/office/drawing/2014/main" id="{CB65FE38-45E7-450E-9AA8-F38DA97F57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05025" y="1776413"/>
                <a:ext cx="30163" cy="46038"/>
              </a:xfrm>
              <a:custGeom>
                <a:avLst/>
                <a:gdLst/>
                <a:ahLst/>
                <a:cxnLst>
                  <a:cxn ang="0">
                    <a:pos x="15" y="18"/>
                  </a:cxn>
                  <a:cxn ang="0">
                    <a:pos x="19" y="18"/>
                  </a:cxn>
                  <a:cxn ang="0">
                    <a:pos x="19" y="35"/>
                  </a:cxn>
                  <a:cxn ang="0">
                    <a:pos x="11" y="17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15" y="0"/>
                  </a:cxn>
                  <a:cxn ang="0">
                    <a:pos x="15" y="18"/>
                  </a:cxn>
                </a:cxnLst>
                <a:rect l="0" t="0" r="r" b="b"/>
                <a:pathLst>
                  <a:path w="23" h="35">
                    <a:moveTo>
                      <a:pt x="15" y="18"/>
                    </a:moveTo>
                    <a:cubicBezTo>
                      <a:pt x="15" y="19"/>
                      <a:pt x="19" y="19"/>
                      <a:pt x="19" y="18"/>
                    </a:cubicBezTo>
                    <a:cubicBezTo>
                      <a:pt x="19" y="24"/>
                      <a:pt x="23" y="30"/>
                      <a:pt x="19" y="35"/>
                    </a:cubicBezTo>
                    <a:cubicBezTo>
                      <a:pt x="13" y="30"/>
                      <a:pt x="11" y="24"/>
                      <a:pt x="11" y="17"/>
                    </a:cubicBezTo>
                    <a:cubicBezTo>
                      <a:pt x="5" y="16"/>
                      <a:pt x="0" y="11"/>
                      <a:pt x="0" y="4"/>
                    </a:cubicBezTo>
                    <a:cubicBezTo>
                      <a:pt x="0" y="1"/>
                      <a:pt x="3" y="0"/>
                      <a:pt x="5" y="0"/>
                    </a:cubicBezTo>
                    <a:cubicBezTo>
                      <a:pt x="13" y="0"/>
                      <a:pt x="9" y="3"/>
                      <a:pt x="15" y="0"/>
                    </a:cubicBezTo>
                    <a:cubicBezTo>
                      <a:pt x="15" y="11"/>
                      <a:pt x="13" y="11"/>
                      <a:pt x="15" y="1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98" name="Freeform 54">
                <a:extLst>
                  <a:ext uri="{FF2B5EF4-FFF2-40B4-BE49-F238E27FC236}">
                    <a16:creationId xmlns:a16="http://schemas.microsoft.com/office/drawing/2014/main" id="{080338C5-565E-452B-BCBA-A5FEDD2FB5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9188" y="1335088"/>
                <a:ext cx="307975" cy="161925"/>
              </a:xfrm>
              <a:custGeom>
                <a:avLst/>
                <a:gdLst/>
                <a:ahLst/>
                <a:cxnLst>
                  <a:cxn ang="0">
                    <a:pos x="214" y="96"/>
                  </a:cxn>
                  <a:cxn ang="0">
                    <a:pos x="209" y="100"/>
                  </a:cxn>
                  <a:cxn ang="0">
                    <a:pos x="215" y="103"/>
                  </a:cxn>
                  <a:cxn ang="0">
                    <a:pos x="220" y="110"/>
                  </a:cxn>
                  <a:cxn ang="0">
                    <a:pos x="195" y="118"/>
                  </a:cxn>
                  <a:cxn ang="0">
                    <a:pos x="158" y="104"/>
                  </a:cxn>
                  <a:cxn ang="0">
                    <a:pos x="147" y="112"/>
                  </a:cxn>
                  <a:cxn ang="0">
                    <a:pos x="115" y="121"/>
                  </a:cxn>
                  <a:cxn ang="0">
                    <a:pos x="75" y="121"/>
                  </a:cxn>
                  <a:cxn ang="0">
                    <a:pos x="68" y="110"/>
                  </a:cxn>
                  <a:cxn ang="0">
                    <a:pos x="43" y="108"/>
                  </a:cxn>
                  <a:cxn ang="0">
                    <a:pos x="23" y="92"/>
                  </a:cxn>
                  <a:cxn ang="0">
                    <a:pos x="65" y="82"/>
                  </a:cxn>
                  <a:cxn ang="0">
                    <a:pos x="80" y="81"/>
                  </a:cxn>
                  <a:cxn ang="0">
                    <a:pos x="69" y="77"/>
                  </a:cxn>
                  <a:cxn ang="0">
                    <a:pos x="45" y="77"/>
                  </a:cxn>
                  <a:cxn ang="0">
                    <a:pos x="12" y="69"/>
                  </a:cxn>
                  <a:cxn ang="0">
                    <a:pos x="29" y="60"/>
                  </a:cxn>
                  <a:cxn ang="0">
                    <a:pos x="14" y="59"/>
                  </a:cxn>
                  <a:cxn ang="0">
                    <a:pos x="0" y="51"/>
                  </a:cxn>
                  <a:cxn ang="0">
                    <a:pos x="56" y="13"/>
                  </a:cxn>
                  <a:cxn ang="0">
                    <a:pos x="64" y="29"/>
                  </a:cxn>
                  <a:cxn ang="0">
                    <a:pos x="78" y="21"/>
                  </a:cxn>
                  <a:cxn ang="0">
                    <a:pos x="98" y="34"/>
                  </a:cxn>
                  <a:cxn ang="0">
                    <a:pos x="111" y="31"/>
                  </a:cxn>
                  <a:cxn ang="0">
                    <a:pos x="109" y="23"/>
                  </a:cxn>
                  <a:cxn ang="0">
                    <a:pos x="118" y="23"/>
                  </a:cxn>
                  <a:cxn ang="0">
                    <a:pos x="133" y="35"/>
                  </a:cxn>
                  <a:cxn ang="0">
                    <a:pos x="140" y="51"/>
                  </a:cxn>
                  <a:cxn ang="0">
                    <a:pos x="146" y="48"/>
                  </a:cxn>
                  <a:cxn ang="0">
                    <a:pos x="136" y="17"/>
                  </a:cxn>
                  <a:cxn ang="0">
                    <a:pos x="144" y="12"/>
                  </a:cxn>
                  <a:cxn ang="0">
                    <a:pos x="156" y="12"/>
                  </a:cxn>
                  <a:cxn ang="0">
                    <a:pos x="156" y="7"/>
                  </a:cxn>
                  <a:cxn ang="0">
                    <a:pos x="169" y="0"/>
                  </a:cxn>
                  <a:cxn ang="0">
                    <a:pos x="184" y="10"/>
                  </a:cxn>
                  <a:cxn ang="0">
                    <a:pos x="175" y="24"/>
                  </a:cxn>
                  <a:cxn ang="0">
                    <a:pos x="187" y="62"/>
                  </a:cxn>
                  <a:cxn ang="0">
                    <a:pos x="232" y="92"/>
                  </a:cxn>
                  <a:cxn ang="0">
                    <a:pos x="214" y="96"/>
                  </a:cxn>
                </a:cxnLst>
                <a:rect l="0" t="0" r="r" b="b"/>
                <a:pathLst>
                  <a:path w="232" h="121">
                    <a:moveTo>
                      <a:pt x="214" y="96"/>
                    </a:moveTo>
                    <a:cubicBezTo>
                      <a:pt x="211" y="96"/>
                      <a:pt x="209" y="97"/>
                      <a:pt x="209" y="100"/>
                    </a:cubicBezTo>
                    <a:cubicBezTo>
                      <a:pt x="209" y="103"/>
                      <a:pt x="214" y="103"/>
                      <a:pt x="215" y="103"/>
                    </a:cubicBezTo>
                    <a:cubicBezTo>
                      <a:pt x="216" y="107"/>
                      <a:pt x="218" y="108"/>
                      <a:pt x="220" y="110"/>
                    </a:cubicBezTo>
                    <a:cubicBezTo>
                      <a:pt x="216" y="118"/>
                      <a:pt x="206" y="118"/>
                      <a:pt x="195" y="118"/>
                    </a:cubicBezTo>
                    <a:cubicBezTo>
                      <a:pt x="177" y="118"/>
                      <a:pt x="171" y="104"/>
                      <a:pt x="158" y="104"/>
                    </a:cubicBezTo>
                    <a:cubicBezTo>
                      <a:pt x="150" y="104"/>
                      <a:pt x="154" y="109"/>
                      <a:pt x="147" y="112"/>
                    </a:cubicBezTo>
                    <a:cubicBezTo>
                      <a:pt x="135" y="118"/>
                      <a:pt x="124" y="115"/>
                      <a:pt x="115" y="121"/>
                    </a:cubicBezTo>
                    <a:cubicBezTo>
                      <a:pt x="95" y="121"/>
                      <a:pt x="87" y="121"/>
                      <a:pt x="75" y="121"/>
                    </a:cubicBezTo>
                    <a:cubicBezTo>
                      <a:pt x="68" y="121"/>
                      <a:pt x="73" y="114"/>
                      <a:pt x="68" y="110"/>
                    </a:cubicBezTo>
                    <a:cubicBezTo>
                      <a:pt x="63" y="107"/>
                      <a:pt x="49" y="108"/>
                      <a:pt x="43" y="108"/>
                    </a:cubicBezTo>
                    <a:cubicBezTo>
                      <a:pt x="34" y="108"/>
                      <a:pt x="26" y="98"/>
                      <a:pt x="23" y="92"/>
                    </a:cubicBezTo>
                    <a:cubicBezTo>
                      <a:pt x="33" y="85"/>
                      <a:pt x="47" y="82"/>
                      <a:pt x="65" y="82"/>
                    </a:cubicBezTo>
                    <a:cubicBezTo>
                      <a:pt x="72" y="82"/>
                      <a:pt x="75" y="82"/>
                      <a:pt x="80" y="81"/>
                    </a:cubicBezTo>
                    <a:cubicBezTo>
                      <a:pt x="77" y="80"/>
                      <a:pt x="73" y="77"/>
                      <a:pt x="69" y="77"/>
                    </a:cubicBezTo>
                    <a:cubicBezTo>
                      <a:pt x="60" y="77"/>
                      <a:pt x="50" y="77"/>
                      <a:pt x="45" y="77"/>
                    </a:cubicBezTo>
                    <a:cubicBezTo>
                      <a:pt x="36" y="77"/>
                      <a:pt x="12" y="81"/>
                      <a:pt x="12" y="69"/>
                    </a:cubicBezTo>
                    <a:cubicBezTo>
                      <a:pt x="12" y="59"/>
                      <a:pt x="24" y="63"/>
                      <a:pt x="29" y="60"/>
                    </a:cubicBezTo>
                    <a:cubicBezTo>
                      <a:pt x="22" y="58"/>
                      <a:pt x="19" y="59"/>
                      <a:pt x="14" y="59"/>
                    </a:cubicBezTo>
                    <a:cubicBezTo>
                      <a:pt x="9" y="59"/>
                      <a:pt x="0" y="53"/>
                      <a:pt x="0" y="51"/>
                    </a:cubicBezTo>
                    <a:cubicBezTo>
                      <a:pt x="0" y="29"/>
                      <a:pt x="41" y="13"/>
                      <a:pt x="56" y="13"/>
                    </a:cubicBezTo>
                    <a:cubicBezTo>
                      <a:pt x="63" y="13"/>
                      <a:pt x="62" y="26"/>
                      <a:pt x="64" y="29"/>
                    </a:cubicBezTo>
                    <a:cubicBezTo>
                      <a:pt x="68" y="26"/>
                      <a:pt x="71" y="21"/>
                      <a:pt x="78" y="21"/>
                    </a:cubicBezTo>
                    <a:cubicBezTo>
                      <a:pt x="90" y="21"/>
                      <a:pt x="94" y="26"/>
                      <a:pt x="98" y="34"/>
                    </a:cubicBezTo>
                    <a:cubicBezTo>
                      <a:pt x="102" y="33"/>
                      <a:pt x="106" y="32"/>
                      <a:pt x="111" y="31"/>
                    </a:cubicBezTo>
                    <a:cubicBezTo>
                      <a:pt x="110" y="27"/>
                      <a:pt x="109" y="25"/>
                      <a:pt x="109" y="23"/>
                    </a:cubicBezTo>
                    <a:cubicBezTo>
                      <a:pt x="118" y="23"/>
                      <a:pt x="118" y="23"/>
                      <a:pt x="118" y="23"/>
                    </a:cubicBezTo>
                    <a:cubicBezTo>
                      <a:pt x="124" y="25"/>
                      <a:pt x="131" y="30"/>
                      <a:pt x="133" y="35"/>
                    </a:cubicBezTo>
                    <a:cubicBezTo>
                      <a:pt x="135" y="40"/>
                      <a:pt x="132" y="51"/>
                      <a:pt x="140" y="51"/>
                    </a:cubicBezTo>
                    <a:cubicBezTo>
                      <a:pt x="144" y="51"/>
                      <a:pt x="144" y="50"/>
                      <a:pt x="146" y="48"/>
                    </a:cubicBezTo>
                    <a:cubicBezTo>
                      <a:pt x="142" y="42"/>
                      <a:pt x="136" y="21"/>
                      <a:pt x="136" y="17"/>
                    </a:cubicBezTo>
                    <a:cubicBezTo>
                      <a:pt x="136" y="14"/>
                      <a:pt x="140" y="12"/>
                      <a:pt x="144" y="12"/>
                    </a:cubicBezTo>
                    <a:cubicBezTo>
                      <a:pt x="152" y="12"/>
                      <a:pt x="149" y="15"/>
                      <a:pt x="156" y="12"/>
                    </a:cubicBezTo>
                    <a:cubicBezTo>
                      <a:pt x="156" y="10"/>
                      <a:pt x="156" y="9"/>
                      <a:pt x="156" y="7"/>
                    </a:cubicBezTo>
                    <a:cubicBezTo>
                      <a:pt x="156" y="3"/>
                      <a:pt x="162" y="0"/>
                      <a:pt x="169" y="0"/>
                    </a:cubicBezTo>
                    <a:cubicBezTo>
                      <a:pt x="177" y="0"/>
                      <a:pt x="184" y="3"/>
                      <a:pt x="184" y="10"/>
                    </a:cubicBezTo>
                    <a:cubicBezTo>
                      <a:pt x="184" y="16"/>
                      <a:pt x="175" y="20"/>
                      <a:pt x="175" y="24"/>
                    </a:cubicBezTo>
                    <a:cubicBezTo>
                      <a:pt x="175" y="40"/>
                      <a:pt x="187" y="50"/>
                      <a:pt x="187" y="62"/>
                    </a:cubicBezTo>
                    <a:cubicBezTo>
                      <a:pt x="187" y="76"/>
                      <a:pt x="224" y="85"/>
                      <a:pt x="232" y="92"/>
                    </a:cubicBezTo>
                    <a:cubicBezTo>
                      <a:pt x="224" y="97"/>
                      <a:pt x="222" y="96"/>
                      <a:pt x="214" y="96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99" name="Freeform 55">
                <a:extLst>
                  <a:ext uri="{FF2B5EF4-FFF2-40B4-BE49-F238E27FC236}">
                    <a16:creationId xmlns:a16="http://schemas.microsoft.com/office/drawing/2014/main" id="{827EB324-00C6-4437-9D17-45E034DBFE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74888" y="1309688"/>
                <a:ext cx="173038" cy="114300"/>
              </a:xfrm>
              <a:custGeom>
                <a:avLst/>
                <a:gdLst/>
                <a:ahLst/>
                <a:cxnLst>
                  <a:cxn ang="0">
                    <a:pos x="28" y="82"/>
                  </a:cxn>
                  <a:cxn ang="0">
                    <a:pos x="22" y="73"/>
                  </a:cxn>
                  <a:cxn ang="0">
                    <a:pos x="0" y="64"/>
                  </a:cxn>
                  <a:cxn ang="0">
                    <a:pos x="22" y="21"/>
                  </a:cxn>
                  <a:cxn ang="0">
                    <a:pos x="16" y="5"/>
                  </a:cxn>
                  <a:cxn ang="0">
                    <a:pos x="42" y="5"/>
                  </a:cxn>
                  <a:cxn ang="0">
                    <a:pos x="60" y="2"/>
                  </a:cxn>
                  <a:cxn ang="0">
                    <a:pos x="84" y="11"/>
                  </a:cxn>
                  <a:cxn ang="0">
                    <a:pos x="99" y="10"/>
                  </a:cxn>
                  <a:cxn ang="0">
                    <a:pos x="130" y="29"/>
                  </a:cxn>
                  <a:cxn ang="0">
                    <a:pos x="102" y="38"/>
                  </a:cxn>
                  <a:cxn ang="0">
                    <a:pos x="69" y="71"/>
                  </a:cxn>
                  <a:cxn ang="0">
                    <a:pos x="35" y="86"/>
                  </a:cxn>
                  <a:cxn ang="0">
                    <a:pos x="28" y="82"/>
                  </a:cxn>
                </a:cxnLst>
                <a:rect l="0" t="0" r="r" b="b"/>
                <a:pathLst>
                  <a:path w="130" h="86">
                    <a:moveTo>
                      <a:pt x="28" y="82"/>
                    </a:moveTo>
                    <a:cubicBezTo>
                      <a:pt x="26" y="82"/>
                      <a:pt x="23" y="75"/>
                      <a:pt x="22" y="73"/>
                    </a:cubicBezTo>
                    <a:cubicBezTo>
                      <a:pt x="18" y="68"/>
                      <a:pt x="0" y="69"/>
                      <a:pt x="0" y="64"/>
                    </a:cubicBezTo>
                    <a:cubicBezTo>
                      <a:pt x="0" y="49"/>
                      <a:pt x="22" y="37"/>
                      <a:pt x="22" y="21"/>
                    </a:cubicBezTo>
                    <a:cubicBezTo>
                      <a:pt x="22" y="17"/>
                      <a:pt x="16" y="10"/>
                      <a:pt x="16" y="5"/>
                    </a:cubicBezTo>
                    <a:cubicBezTo>
                      <a:pt x="27" y="1"/>
                      <a:pt x="32" y="5"/>
                      <a:pt x="42" y="5"/>
                    </a:cubicBezTo>
                    <a:cubicBezTo>
                      <a:pt x="48" y="5"/>
                      <a:pt x="52" y="0"/>
                      <a:pt x="60" y="2"/>
                    </a:cubicBezTo>
                    <a:cubicBezTo>
                      <a:pt x="70" y="5"/>
                      <a:pt x="74" y="10"/>
                      <a:pt x="84" y="11"/>
                    </a:cubicBezTo>
                    <a:cubicBezTo>
                      <a:pt x="88" y="15"/>
                      <a:pt x="93" y="10"/>
                      <a:pt x="99" y="10"/>
                    </a:cubicBezTo>
                    <a:cubicBezTo>
                      <a:pt x="108" y="10"/>
                      <a:pt x="130" y="19"/>
                      <a:pt x="130" y="29"/>
                    </a:cubicBezTo>
                    <a:cubicBezTo>
                      <a:pt x="130" y="34"/>
                      <a:pt x="106" y="37"/>
                      <a:pt x="102" y="38"/>
                    </a:cubicBezTo>
                    <a:cubicBezTo>
                      <a:pt x="88" y="43"/>
                      <a:pt x="69" y="61"/>
                      <a:pt x="69" y="71"/>
                    </a:cubicBezTo>
                    <a:cubicBezTo>
                      <a:pt x="69" y="75"/>
                      <a:pt x="38" y="86"/>
                      <a:pt x="35" y="86"/>
                    </a:cubicBezTo>
                    <a:cubicBezTo>
                      <a:pt x="32" y="86"/>
                      <a:pt x="30" y="82"/>
                      <a:pt x="28" y="82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00" name="Freeform 56">
                <a:extLst>
                  <a:ext uri="{FF2B5EF4-FFF2-40B4-BE49-F238E27FC236}">
                    <a16:creationId xmlns:a16="http://schemas.microsoft.com/office/drawing/2014/main" id="{39199A97-D075-474E-96EE-697E8F9804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13000" y="1228725"/>
                <a:ext cx="204788" cy="87313"/>
              </a:xfrm>
              <a:custGeom>
                <a:avLst/>
                <a:gdLst/>
                <a:ahLst/>
                <a:cxnLst>
                  <a:cxn ang="0">
                    <a:pos x="53" y="65"/>
                  </a:cxn>
                  <a:cxn ang="0">
                    <a:pos x="41" y="59"/>
                  </a:cxn>
                  <a:cxn ang="0">
                    <a:pos x="53" y="53"/>
                  </a:cxn>
                  <a:cxn ang="0">
                    <a:pos x="46" y="43"/>
                  </a:cxn>
                  <a:cxn ang="0">
                    <a:pos x="41" y="49"/>
                  </a:cxn>
                  <a:cxn ang="0">
                    <a:pos x="22" y="52"/>
                  </a:cxn>
                  <a:cxn ang="0">
                    <a:pos x="7" y="49"/>
                  </a:cxn>
                  <a:cxn ang="0">
                    <a:pos x="0" y="42"/>
                  </a:cxn>
                  <a:cxn ang="0">
                    <a:pos x="0" y="36"/>
                  </a:cxn>
                  <a:cxn ang="0">
                    <a:pos x="11" y="31"/>
                  </a:cxn>
                  <a:cxn ang="0">
                    <a:pos x="31" y="36"/>
                  </a:cxn>
                  <a:cxn ang="0">
                    <a:pos x="11" y="30"/>
                  </a:cxn>
                  <a:cxn ang="0">
                    <a:pos x="11" y="23"/>
                  </a:cxn>
                  <a:cxn ang="0">
                    <a:pos x="19" y="23"/>
                  </a:cxn>
                  <a:cxn ang="0">
                    <a:pos x="38" y="26"/>
                  </a:cxn>
                  <a:cxn ang="0">
                    <a:pos x="16" y="22"/>
                  </a:cxn>
                  <a:cxn ang="0">
                    <a:pos x="25" y="17"/>
                  </a:cxn>
                  <a:cxn ang="0">
                    <a:pos x="36" y="18"/>
                  </a:cxn>
                  <a:cxn ang="0">
                    <a:pos x="23" y="12"/>
                  </a:cxn>
                  <a:cxn ang="0">
                    <a:pos x="38" y="12"/>
                  </a:cxn>
                  <a:cxn ang="0">
                    <a:pos x="45" y="19"/>
                  </a:cxn>
                  <a:cxn ang="0">
                    <a:pos x="55" y="19"/>
                  </a:cxn>
                  <a:cxn ang="0">
                    <a:pos x="97" y="36"/>
                  </a:cxn>
                  <a:cxn ang="0">
                    <a:pos x="107" y="30"/>
                  </a:cxn>
                  <a:cxn ang="0">
                    <a:pos x="98" y="29"/>
                  </a:cxn>
                  <a:cxn ang="0">
                    <a:pos x="102" y="27"/>
                  </a:cxn>
                  <a:cxn ang="0">
                    <a:pos x="102" y="21"/>
                  </a:cxn>
                  <a:cxn ang="0">
                    <a:pos x="91" y="15"/>
                  </a:cxn>
                  <a:cxn ang="0">
                    <a:pos x="107" y="0"/>
                  </a:cxn>
                  <a:cxn ang="0">
                    <a:pos x="116" y="4"/>
                  </a:cxn>
                  <a:cxn ang="0">
                    <a:pos x="116" y="9"/>
                  </a:cxn>
                  <a:cxn ang="0">
                    <a:pos x="132" y="26"/>
                  </a:cxn>
                  <a:cxn ang="0">
                    <a:pos x="144" y="20"/>
                  </a:cxn>
                  <a:cxn ang="0">
                    <a:pos x="154" y="31"/>
                  </a:cxn>
                  <a:cxn ang="0">
                    <a:pos x="140" y="52"/>
                  </a:cxn>
                  <a:cxn ang="0">
                    <a:pos x="111" y="51"/>
                  </a:cxn>
                  <a:cxn ang="0">
                    <a:pos x="82" y="59"/>
                  </a:cxn>
                  <a:cxn ang="0">
                    <a:pos x="53" y="65"/>
                  </a:cxn>
                </a:cxnLst>
                <a:rect l="0" t="0" r="r" b="b"/>
                <a:pathLst>
                  <a:path w="154" h="65">
                    <a:moveTo>
                      <a:pt x="53" y="65"/>
                    </a:moveTo>
                    <a:cubicBezTo>
                      <a:pt x="48" y="65"/>
                      <a:pt x="41" y="61"/>
                      <a:pt x="41" y="59"/>
                    </a:cubicBezTo>
                    <a:cubicBezTo>
                      <a:pt x="41" y="52"/>
                      <a:pt x="47" y="53"/>
                      <a:pt x="53" y="53"/>
                    </a:cubicBezTo>
                    <a:cubicBezTo>
                      <a:pt x="50" y="50"/>
                      <a:pt x="46" y="48"/>
                      <a:pt x="46" y="43"/>
                    </a:cubicBezTo>
                    <a:cubicBezTo>
                      <a:pt x="43" y="44"/>
                      <a:pt x="41" y="46"/>
                      <a:pt x="41" y="49"/>
                    </a:cubicBezTo>
                    <a:cubicBezTo>
                      <a:pt x="33" y="50"/>
                      <a:pt x="27" y="52"/>
                      <a:pt x="22" y="52"/>
                    </a:cubicBezTo>
                    <a:cubicBezTo>
                      <a:pt x="16" y="52"/>
                      <a:pt x="10" y="49"/>
                      <a:pt x="7" y="49"/>
                    </a:cubicBezTo>
                    <a:cubicBezTo>
                      <a:pt x="3" y="49"/>
                      <a:pt x="0" y="46"/>
                      <a:pt x="0" y="42"/>
                    </a:cubicBezTo>
                    <a:cubicBezTo>
                      <a:pt x="0" y="38"/>
                      <a:pt x="2" y="39"/>
                      <a:pt x="0" y="36"/>
                    </a:cubicBezTo>
                    <a:cubicBezTo>
                      <a:pt x="5" y="35"/>
                      <a:pt x="7" y="31"/>
                      <a:pt x="11" y="31"/>
                    </a:cubicBezTo>
                    <a:cubicBezTo>
                      <a:pt x="20" y="31"/>
                      <a:pt x="24" y="35"/>
                      <a:pt x="31" y="36"/>
                    </a:cubicBezTo>
                    <a:cubicBezTo>
                      <a:pt x="24" y="35"/>
                      <a:pt x="17" y="32"/>
                      <a:pt x="11" y="30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15" y="23"/>
                      <a:pt x="19" y="23"/>
                      <a:pt x="19" y="23"/>
                    </a:cubicBezTo>
                    <a:cubicBezTo>
                      <a:pt x="20" y="23"/>
                      <a:pt x="34" y="26"/>
                      <a:pt x="38" y="26"/>
                    </a:cubicBezTo>
                    <a:cubicBezTo>
                      <a:pt x="30" y="25"/>
                      <a:pt x="23" y="26"/>
                      <a:pt x="16" y="22"/>
                    </a:cubicBezTo>
                    <a:cubicBezTo>
                      <a:pt x="18" y="19"/>
                      <a:pt x="22" y="17"/>
                      <a:pt x="25" y="17"/>
                    </a:cubicBezTo>
                    <a:cubicBezTo>
                      <a:pt x="31" y="17"/>
                      <a:pt x="32" y="19"/>
                      <a:pt x="36" y="18"/>
                    </a:cubicBezTo>
                    <a:cubicBezTo>
                      <a:pt x="31" y="19"/>
                      <a:pt x="23" y="18"/>
                      <a:pt x="23" y="12"/>
                    </a:cubicBezTo>
                    <a:cubicBezTo>
                      <a:pt x="31" y="11"/>
                      <a:pt x="34" y="12"/>
                      <a:pt x="38" y="12"/>
                    </a:cubicBezTo>
                    <a:cubicBezTo>
                      <a:pt x="39" y="12"/>
                      <a:pt x="45" y="14"/>
                      <a:pt x="45" y="19"/>
                    </a:cubicBezTo>
                    <a:cubicBezTo>
                      <a:pt x="50" y="19"/>
                      <a:pt x="54" y="19"/>
                      <a:pt x="55" y="19"/>
                    </a:cubicBezTo>
                    <a:cubicBezTo>
                      <a:pt x="68" y="19"/>
                      <a:pt x="78" y="36"/>
                      <a:pt x="97" y="36"/>
                    </a:cubicBezTo>
                    <a:cubicBezTo>
                      <a:pt x="103" y="36"/>
                      <a:pt x="105" y="34"/>
                      <a:pt x="107" y="30"/>
                    </a:cubicBezTo>
                    <a:cubicBezTo>
                      <a:pt x="102" y="30"/>
                      <a:pt x="100" y="30"/>
                      <a:pt x="98" y="29"/>
                    </a:cubicBezTo>
                    <a:cubicBezTo>
                      <a:pt x="98" y="28"/>
                      <a:pt x="101" y="27"/>
                      <a:pt x="102" y="27"/>
                    </a:cubicBezTo>
                    <a:cubicBezTo>
                      <a:pt x="102" y="21"/>
                      <a:pt x="102" y="21"/>
                      <a:pt x="102" y="21"/>
                    </a:cubicBezTo>
                    <a:cubicBezTo>
                      <a:pt x="99" y="21"/>
                      <a:pt x="91" y="19"/>
                      <a:pt x="91" y="15"/>
                    </a:cubicBezTo>
                    <a:cubicBezTo>
                      <a:pt x="91" y="7"/>
                      <a:pt x="103" y="4"/>
                      <a:pt x="107" y="0"/>
                    </a:cubicBezTo>
                    <a:cubicBezTo>
                      <a:pt x="110" y="2"/>
                      <a:pt x="113" y="4"/>
                      <a:pt x="116" y="4"/>
                    </a:cubicBezTo>
                    <a:cubicBezTo>
                      <a:pt x="115" y="7"/>
                      <a:pt x="116" y="8"/>
                      <a:pt x="116" y="9"/>
                    </a:cubicBezTo>
                    <a:cubicBezTo>
                      <a:pt x="116" y="16"/>
                      <a:pt x="124" y="26"/>
                      <a:pt x="132" y="26"/>
                    </a:cubicBezTo>
                    <a:cubicBezTo>
                      <a:pt x="136" y="26"/>
                      <a:pt x="139" y="20"/>
                      <a:pt x="144" y="20"/>
                    </a:cubicBezTo>
                    <a:cubicBezTo>
                      <a:pt x="150" y="20"/>
                      <a:pt x="154" y="26"/>
                      <a:pt x="154" y="31"/>
                    </a:cubicBezTo>
                    <a:cubicBezTo>
                      <a:pt x="154" y="37"/>
                      <a:pt x="144" y="51"/>
                      <a:pt x="140" y="52"/>
                    </a:cubicBezTo>
                    <a:cubicBezTo>
                      <a:pt x="137" y="53"/>
                      <a:pt x="111" y="50"/>
                      <a:pt x="111" y="51"/>
                    </a:cubicBezTo>
                    <a:cubicBezTo>
                      <a:pt x="111" y="52"/>
                      <a:pt x="83" y="58"/>
                      <a:pt x="82" y="59"/>
                    </a:cubicBezTo>
                    <a:cubicBezTo>
                      <a:pt x="73" y="62"/>
                      <a:pt x="64" y="65"/>
                      <a:pt x="53" y="65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01" name="Freeform 57">
                <a:extLst>
                  <a:ext uri="{FF2B5EF4-FFF2-40B4-BE49-F238E27FC236}">
                    <a16:creationId xmlns:a16="http://schemas.microsoft.com/office/drawing/2014/main" id="{BD2BA0D5-23AD-4445-959C-E5853336A4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2838" y="1260475"/>
                <a:ext cx="28575" cy="20638"/>
              </a:xfrm>
              <a:custGeom>
                <a:avLst/>
                <a:gdLst/>
                <a:ahLst/>
                <a:cxnLst>
                  <a:cxn ang="0">
                    <a:pos x="8" y="16"/>
                  </a:cxn>
                  <a:cxn ang="0">
                    <a:pos x="0" y="11"/>
                  </a:cxn>
                  <a:cxn ang="0">
                    <a:pos x="21" y="0"/>
                  </a:cxn>
                  <a:cxn ang="0">
                    <a:pos x="8" y="16"/>
                  </a:cxn>
                </a:cxnLst>
                <a:rect l="0" t="0" r="r" b="b"/>
                <a:pathLst>
                  <a:path w="21" h="16">
                    <a:moveTo>
                      <a:pt x="8" y="16"/>
                    </a:moveTo>
                    <a:cubicBezTo>
                      <a:pt x="4" y="16"/>
                      <a:pt x="0" y="14"/>
                      <a:pt x="0" y="11"/>
                    </a:cubicBezTo>
                    <a:cubicBezTo>
                      <a:pt x="0" y="3"/>
                      <a:pt x="16" y="0"/>
                      <a:pt x="21" y="0"/>
                    </a:cubicBezTo>
                    <a:cubicBezTo>
                      <a:pt x="20" y="7"/>
                      <a:pt x="13" y="16"/>
                      <a:pt x="8" y="16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02" name="Freeform 58">
                <a:extLst>
                  <a:ext uri="{FF2B5EF4-FFF2-40B4-BE49-F238E27FC236}">
                    <a16:creationId xmlns:a16="http://schemas.microsoft.com/office/drawing/2014/main" id="{3FC7A629-0E42-49B2-9862-67CB0B3C6F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7450" y="1230313"/>
                <a:ext cx="22225" cy="7938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0" y="0"/>
                  </a:cxn>
                  <a:cxn ang="0">
                    <a:pos x="16" y="0"/>
                  </a:cxn>
                  <a:cxn ang="0">
                    <a:pos x="16" y="6"/>
                  </a:cxn>
                  <a:cxn ang="0">
                    <a:pos x="6" y="6"/>
                  </a:cxn>
                </a:cxnLst>
                <a:rect l="0" t="0" r="r" b="b"/>
                <a:pathLst>
                  <a:path w="16" h="6">
                    <a:moveTo>
                      <a:pt x="6" y="6"/>
                    </a:moveTo>
                    <a:cubicBezTo>
                      <a:pt x="4" y="6"/>
                      <a:pt x="0" y="4"/>
                      <a:pt x="0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4" y="6"/>
                      <a:pt x="6" y="6"/>
                      <a:pt x="6" y="6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03" name="Freeform 59">
                <a:extLst>
                  <a:ext uri="{FF2B5EF4-FFF2-40B4-BE49-F238E27FC236}">
                    <a16:creationId xmlns:a16="http://schemas.microsoft.com/office/drawing/2014/main" id="{7405F353-99FE-43E5-A4AB-25CD94342E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24100" y="1203325"/>
                <a:ext cx="117475" cy="65088"/>
              </a:xfrm>
              <a:custGeom>
                <a:avLst/>
                <a:gdLst/>
                <a:ahLst/>
                <a:cxnLst>
                  <a:cxn ang="0">
                    <a:pos x="88" y="8"/>
                  </a:cxn>
                  <a:cxn ang="0">
                    <a:pos x="82" y="15"/>
                  </a:cxn>
                  <a:cxn ang="0">
                    <a:pos x="86" y="24"/>
                  </a:cxn>
                  <a:cxn ang="0">
                    <a:pos x="67" y="38"/>
                  </a:cxn>
                  <a:cxn ang="0">
                    <a:pos x="56" y="26"/>
                  </a:cxn>
                  <a:cxn ang="0">
                    <a:pos x="41" y="39"/>
                  </a:cxn>
                  <a:cxn ang="0">
                    <a:pos x="32" y="49"/>
                  </a:cxn>
                  <a:cxn ang="0">
                    <a:pos x="24" y="42"/>
                  </a:cxn>
                  <a:cxn ang="0">
                    <a:pos x="12" y="42"/>
                  </a:cxn>
                  <a:cxn ang="0">
                    <a:pos x="4" y="46"/>
                  </a:cxn>
                  <a:cxn ang="0">
                    <a:pos x="0" y="39"/>
                  </a:cxn>
                  <a:cxn ang="0">
                    <a:pos x="10" y="31"/>
                  </a:cxn>
                  <a:cxn ang="0">
                    <a:pos x="31" y="23"/>
                  </a:cxn>
                  <a:cxn ang="0">
                    <a:pos x="54" y="6"/>
                  </a:cxn>
                  <a:cxn ang="0">
                    <a:pos x="62" y="7"/>
                  </a:cxn>
                  <a:cxn ang="0">
                    <a:pos x="88" y="8"/>
                  </a:cxn>
                </a:cxnLst>
                <a:rect l="0" t="0" r="r" b="b"/>
                <a:pathLst>
                  <a:path w="88" h="49">
                    <a:moveTo>
                      <a:pt x="88" y="8"/>
                    </a:moveTo>
                    <a:cubicBezTo>
                      <a:pt x="88" y="11"/>
                      <a:pt x="86" y="14"/>
                      <a:pt x="82" y="15"/>
                    </a:cubicBezTo>
                    <a:cubicBezTo>
                      <a:pt x="83" y="19"/>
                      <a:pt x="86" y="20"/>
                      <a:pt x="86" y="24"/>
                    </a:cubicBezTo>
                    <a:cubicBezTo>
                      <a:pt x="67" y="38"/>
                      <a:pt x="67" y="38"/>
                      <a:pt x="67" y="38"/>
                    </a:cubicBezTo>
                    <a:cubicBezTo>
                      <a:pt x="60" y="38"/>
                      <a:pt x="60" y="28"/>
                      <a:pt x="56" y="26"/>
                    </a:cubicBezTo>
                    <a:cubicBezTo>
                      <a:pt x="55" y="33"/>
                      <a:pt x="48" y="40"/>
                      <a:pt x="41" y="39"/>
                    </a:cubicBezTo>
                    <a:cubicBezTo>
                      <a:pt x="40" y="44"/>
                      <a:pt x="37" y="49"/>
                      <a:pt x="32" y="49"/>
                    </a:cubicBezTo>
                    <a:cubicBezTo>
                      <a:pt x="28" y="49"/>
                      <a:pt x="25" y="44"/>
                      <a:pt x="24" y="42"/>
                    </a:cubicBezTo>
                    <a:cubicBezTo>
                      <a:pt x="19" y="45"/>
                      <a:pt x="16" y="42"/>
                      <a:pt x="12" y="42"/>
                    </a:cubicBezTo>
                    <a:cubicBezTo>
                      <a:pt x="9" y="42"/>
                      <a:pt x="8" y="45"/>
                      <a:pt x="4" y="46"/>
                    </a:cubicBezTo>
                    <a:cubicBezTo>
                      <a:pt x="4" y="43"/>
                      <a:pt x="0" y="41"/>
                      <a:pt x="0" y="39"/>
                    </a:cubicBezTo>
                    <a:cubicBezTo>
                      <a:pt x="0" y="38"/>
                      <a:pt x="8" y="32"/>
                      <a:pt x="10" y="31"/>
                    </a:cubicBezTo>
                    <a:cubicBezTo>
                      <a:pt x="17" y="28"/>
                      <a:pt x="23" y="27"/>
                      <a:pt x="31" y="23"/>
                    </a:cubicBezTo>
                    <a:cubicBezTo>
                      <a:pt x="39" y="18"/>
                      <a:pt x="41" y="6"/>
                      <a:pt x="54" y="6"/>
                    </a:cubicBezTo>
                    <a:cubicBezTo>
                      <a:pt x="57" y="6"/>
                      <a:pt x="58" y="7"/>
                      <a:pt x="62" y="7"/>
                    </a:cubicBezTo>
                    <a:cubicBezTo>
                      <a:pt x="62" y="7"/>
                      <a:pt x="88" y="0"/>
                      <a:pt x="88" y="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04" name="Freeform 60">
                <a:extLst>
                  <a:ext uri="{FF2B5EF4-FFF2-40B4-BE49-F238E27FC236}">
                    <a16:creationId xmlns:a16="http://schemas.microsoft.com/office/drawing/2014/main" id="{B12B6D3D-598F-493C-BCD4-35E7A273BB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81263" y="1162050"/>
                <a:ext cx="66675" cy="20638"/>
              </a:xfrm>
              <a:custGeom>
                <a:avLst/>
                <a:gdLst/>
                <a:ahLst/>
                <a:cxnLst>
                  <a:cxn ang="0">
                    <a:pos x="20" y="15"/>
                  </a:cxn>
                  <a:cxn ang="0">
                    <a:pos x="9" y="12"/>
                  </a:cxn>
                  <a:cxn ang="0">
                    <a:pos x="0" y="15"/>
                  </a:cxn>
                  <a:cxn ang="0">
                    <a:pos x="32" y="0"/>
                  </a:cxn>
                  <a:cxn ang="0">
                    <a:pos x="50" y="11"/>
                  </a:cxn>
                  <a:cxn ang="0">
                    <a:pos x="39" y="15"/>
                  </a:cxn>
                  <a:cxn ang="0">
                    <a:pos x="20" y="15"/>
                  </a:cxn>
                </a:cxnLst>
                <a:rect l="0" t="0" r="r" b="b"/>
                <a:pathLst>
                  <a:path w="50" h="15">
                    <a:moveTo>
                      <a:pt x="20" y="15"/>
                    </a:moveTo>
                    <a:cubicBezTo>
                      <a:pt x="14" y="15"/>
                      <a:pt x="13" y="12"/>
                      <a:pt x="9" y="12"/>
                    </a:cubicBezTo>
                    <a:cubicBezTo>
                      <a:pt x="5" y="12"/>
                      <a:pt x="3" y="15"/>
                      <a:pt x="0" y="15"/>
                    </a:cubicBezTo>
                    <a:cubicBezTo>
                      <a:pt x="0" y="9"/>
                      <a:pt x="26" y="0"/>
                      <a:pt x="32" y="0"/>
                    </a:cubicBezTo>
                    <a:cubicBezTo>
                      <a:pt x="41" y="0"/>
                      <a:pt x="49" y="5"/>
                      <a:pt x="50" y="11"/>
                    </a:cubicBezTo>
                    <a:cubicBezTo>
                      <a:pt x="47" y="12"/>
                      <a:pt x="44" y="15"/>
                      <a:pt x="39" y="15"/>
                    </a:cubicBezTo>
                    <a:cubicBezTo>
                      <a:pt x="27" y="15"/>
                      <a:pt x="29" y="15"/>
                      <a:pt x="20" y="15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05" name="Freeform 61">
                <a:extLst>
                  <a:ext uri="{FF2B5EF4-FFF2-40B4-BE49-F238E27FC236}">
                    <a16:creationId xmlns:a16="http://schemas.microsoft.com/office/drawing/2014/main" id="{6F4E42B0-18B7-4B2C-9926-5D9833C711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82850" y="1185863"/>
                <a:ext cx="58738" cy="30163"/>
              </a:xfrm>
              <a:custGeom>
                <a:avLst/>
                <a:gdLst/>
                <a:ahLst/>
                <a:cxnLst>
                  <a:cxn ang="0">
                    <a:pos x="38" y="10"/>
                  </a:cxn>
                  <a:cxn ang="0">
                    <a:pos x="14" y="23"/>
                  </a:cxn>
                  <a:cxn ang="0">
                    <a:pos x="0" y="11"/>
                  </a:cxn>
                  <a:cxn ang="0">
                    <a:pos x="36" y="0"/>
                  </a:cxn>
                  <a:cxn ang="0">
                    <a:pos x="44" y="5"/>
                  </a:cxn>
                  <a:cxn ang="0">
                    <a:pos x="25" y="10"/>
                  </a:cxn>
                  <a:cxn ang="0">
                    <a:pos x="38" y="10"/>
                  </a:cxn>
                </a:cxnLst>
                <a:rect l="0" t="0" r="r" b="b"/>
                <a:pathLst>
                  <a:path w="44" h="23">
                    <a:moveTo>
                      <a:pt x="38" y="10"/>
                    </a:moveTo>
                    <a:cubicBezTo>
                      <a:pt x="38" y="19"/>
                      <a:pt x="24" y="23"/>
                      <a:pt x="14" y="23"/>
                    </a:cubicBezTo>
                    <a:cubicBezTo>
                      <a:pt x="8" y="23"/>
                      <a:pt x="0" y="15"/>
                      <a:pt x="0" y="11"/>
                    </a:cubicBezTo>
                    <a:cubicBezTo>
                      <a:pt x="0" y="1"/>
                      <a:pt x="27" y="0"/>
                      <a:pt x="36" y="0"/>
                    </a:cubicBezTo>
                    <a:cubicBezTo>
                      <a:pt x="41" y="0"/>
                      <a:pt x="43" y="3"/>
                      <a:pt x="44" y="5"/>
                    </a:cubicBezTo>
                    <a:cubicBezTo>
                      <a:pt x="39" y="9"/>
                      <a:pt x="32" y="10"/>
                      <a:pt x="25" y="10"/>
                    </a:cubicBezTo>
                    <a:lnTo>
                      <a:pt x="38" y="1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06" name="Freeform 62">
                <a:extLst>
                  <a:ext uri="{FF2B5EF4-FFF2-40B4-BE49-F238E27FC236}">
                    <a16:creationId xmlns:a16="http://schemas.microsoft.com/office/drawing/2014/main" id="{561E312B-A0E6-412D-A937-2F8BB2EB0A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4275" y="1181100"/>
                <a:ext cx="20638" cy="22225"/>
              </a:xfrm>
              <a:custGeom>
                <a:avLst/>
                <a:gdLst/>
                <a:ahLst/>
                <a:cxnLst>
                  <a:cxn ang="0">
                    <a:pos x="15" y="12"/>
                  </a:cxn>
                  <a:cxn ang="0">
                    <a:pos x="9" y="17"/>
                  </a:cxn>
                  <a:cxn ang="0">
                    <a:pos x="0" y="11"/>
                  </a:cxn>
                  <a:cxn ang="0">
                    <a:pos x="15" y="12"/>
                  </a:cxn>
                </a:cxnLst>
                <a:rect l="0" t="0" r="r" b="b"/>
                <a:pathLst>
                  <a:path w="15" h="17">
                    <a:moveTo>
                      <a:pt x="15" y="12"/>
                    </a:moveTo>
                    <a:cubicBezTo>
                      <a:pt x="13" y="15"/>
                      <a:pt x="12" y="17"/>
                      <a:pt x="9" y="17"/>
                    </a:cubicBezTo>
                    <a:cubicBezTo>
                      <a:pt x="5" y="17"/>
                      <a:pt x="0" y="13"/>
                      <a:pt x="0" y="11"/>
                    </a:cubicBezTo>
                    <a:cubicBezTo>
                      <a:pt x="0" y="0"/>
                      <a:pt x="12" y="11"/>
                      <a:pt x="15" y="12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07" name="Freeform 63">
                <a:extLst>
                  <a:ext uri="{FF2B5EF4-FFF2-40B4-BE49-F238E27FC236}">
                    <a16:creationId xmlns:a16="http://schemas.microsoft.com/office/drawing/2014/main" id="{AA9A611D-BA48-435F-8F4F-84EB171FD8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71763" y="1335088"/>
                <a:ext cx="100013" cy="80963"/>
              </a:xfrm>
              <a:custGeom>
                <a:avLst/>
                <a:gdLst/>
                <a:ahLst/>
                <a:cxnLst>
                  <a:cxn ang="0">
                    <a:pos x="66" y="23"/>
                  </a:cxn>
                  <a:cxn ang="0">
                    <a:pos x="65" y="30"/>
                  </a:cxn>
                  <a:cxn ang="0">
                    <a:pos x="75" y="32"/>
                  </a:cxn>
                  <a:cxn ang="0">
                    <a:pos x="57" y="55"/>
                  </a:cxn>
                  <a:cxn ang="0">
                    <a:pos x="49" y="61"/>
                  </a:cxn>
                  <a:cxn ang="0">
                    <a:pos x="39" y="54"/>
                  </a:cxn>
                  <a:cxn ang="0">
                    <a:pos x="0" y="30"/>
                  </a:cxn>
                  <a:cxn ang="0">
                    <a:pos x="0" y="23"/>
                  </a:cxn>
                  <a:cxn ang="0">
                    <a:pos x="20" y="28"/>
                  </a:cxn>
                  <a:cxn ang="0">
                    <a:pos x="27" y="28"/>
                  </a:cxn>
                  <a:cxn ang="0">
                    <a:pos x="27" y="16"/>
                  </a:cxn>
                  <a:cxn ang="0">
                    <a:pos x="12" y="11"/>
                  </a:cxn>
                  <a:cxn ang="0">
                    <a:pos x="16" y="7"/>
                  </a:cxn>
                  <a:cxn ang="0">
                    <a:pos x="42" y="2"/>
                  </a:cxn>
                  <a:cxn ang="0">
                    <a:pos x="60" y="2"/>
                  </a:cxn>
                  <a:cxn ang="0">
                    <a:pos x="64" y="6"/>
                  </a:cxn>
                  <a:cxn ang="0">
                    <a:pos x="50" y="22"/>
                  </a:cxn>
                  <a:cxn ang="0">
                    <a:pos x="66" y="23"/>
                  </a:cxn>
                </a:cxnLst>
                <a:rect l="0" t="0" r="r" b="b"/>
                <a:pathLst>
                  <a:path w="75" h="61">
                    <a:moveTo>
                      <a:pt x="66" y="23"/>
                    </a:moveTo>
                    <a:cubicBezTo>
                      <a:pt x="66" y="29"/>
                      <a:pt x="65" y="25"/>
                      <a:pt x="65" y="30"/>
                    </a:cubicBezTo>
                    <a:cubicBezTo>
                      <a:pt x="67" y="30"/>
                      <a:pt x="72" y="31"/>
                      <a:pt x="75" y="32"/>
                    </a:cubicBezTo>
                    <a:cubicBezTo>
                      <a:pt x="73" y="56"/>
                      <a:pt x="72" y="49"/>
                      <a:pt x="57" y="55"/>
                    </a:cubicBezTo>
                    <a:cubicBezTo>
                      <a:pt x="53" y="56"/>
                      <a:pt x="53" y="61"/>
                      <a:pt x="49" y="61"/>
                    </a:cubicBezTo>
                    <a:cubicBezTo>
                      <a:pt x="42" y="61"/>
                      <a:pt x="42" y="56"/>
                      <a:pt x="39" y="54"/>
                    </a:cubicBezTo>
                    <a:cubicBezTo>
                      <a:pt x="27" y="41"/>
                      <a:pt x="13" y="43"/>
                      <a:pt x="0" y="30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6" y="23"/>
                      <a:pt x="12" y="28"/>
                      <a:pt x="20" y="28"/>
                    </a:cubicBezTo>
                    <a:cubicBezTo>
                      <a:pt x="24" y="28"/>
                      <a:pt x="23" y="28"/>
                      <a:pt x="27" y="28"/>
                    </a:cubicBezTo>
                    <a:cubicBezTo>
                      <a:pt x="27" y="16"/>
                      <a:pt x="27" y="16"/>
                      <a:pt x="27" y="16"/>
                    </a:cubicBezTo>
                    <a:cubicBezTo>
                      <a:pt x="21" y="15"/>
                      <a:pt x="12" y="16"/>
                      <a:pt x="12" y="11"/>
                    </a:cubicBezTo>
                    <a:cubicBezTo>
                      <a:pt x="12" y="9"/>
                      <a:pt x="15" y="8"/>
                      <a:pt x="16" y="7"/>
                    </a:cubicBezTo>
                    <a:cubicBezTo>
                      <a:pt x="23" y="0"/>
                      <a:pt x="32" y="2"/>
                      <a:pt x="42" y="2"/>
                    </a:cubicBezTo>
                    <a:cubicBezTo>
                      <a:pt x="50" y="2"/>
                      <a:pt x="60" y="2"/>
                      <a:pt x="60" y="2"/>
                    </a:cubicBezTo>
                    <a:cubicBezTo>
                      <a:pt x="61" y="2"/>
                      <a:pt x="64" y="4"/>
                      <a:pt x="64" y="6"/>
                    </a:cubicBezTo>
                    <a:cubicBezTo>
                      <a:pt x="64" y="15"/>
                      <a:pt x="53" y="18"/>
                      <a:pt x="50" y="22"/>
                    </a:cubicBezTo>
                    <a:cubicBezTo>
                      <a:pt x="53" y="22"/>
                      <a:pt x="66" y="18"/>
                      <a:pt x="66" y="23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08" name="Freeform 64">
                <a:extLst>
                  <a:ext uri="{FF2B5EF4-FFF2-40B4-BE49-F238E27FC236}">
                    <a16:creationId xmlns:a16="http://schemas.microsoft.com/office/drawing/2014/main" id="{45854314-8160-4024-8DB2-CA5728DC4D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36838" y="1236663"/>
                <a:ext cx="111125" cy="60325"/>
              </a:xfrm>
              <a:custGeom>
                <a:avLst/>
                <a:gdLst/>
                <a:ahLst/>
                <a:cxnLst>
                  <a:cxn ang="0">
                    <a:pos x="4" y="11"/>
                  </a:cxn>
                  <a:cxn ang="0">
                    <a:pos x="0" y="2"/>
                  </a:cxn>
                  <a:cxn ang="0">
                    <a:pos x="5" y="2"/>
                  </a:cxn>
                  <a:cxn ang="0">
                    <a:pos x="38" y="20"/>
                  </a:cxn>
                  <a:cxn ang="0">
                    <a:pos x="29" y="13"/>
                  </a:cxn>
                  <a:cxn ang="0">
                    <a:pos x="29" y="8"/>
                  </a:cxn>
                  <a:cxn ang="0">
                    <a:pos x="54" y="17"/>
                  </a:cxn>
                  <a:cxn ang="0">
                    <a:pos x="54" y="8"/>
                  </a:cxn>
                  <a:cxn ang="0">
                    <a:pos x="38" y="1"/>
                  </a:cxn>
                  <a:cxn ang="0">
                    <a:pos x="46" y="1"/>
                  </a:cxn>
                  <a:cxn ang="0">
                    <a:pos x="66" y="5"/>
                  </a:cxn>
                  <a:cxn ang="0">
                    <a:pos x="75" y="2"/>
                  </a:cxn>
                  <a:cxn ang="0">
                    <a:pos x="84" y="13"/>
                  </a:cxn>
                  <a:cxn ang="0">
                    <a:pos x="80" y="41"/>
                  </a:cxn>
                  <a:cxn ang="0">
                    <a:pos x="62" y="43"/>
                  </a:cxn>
                  <a:cxn ang="0">
                    <a:pos x="48" y="41"/>
                  </a:cxn>
                  <a:cxn ang="0">
                    <a:pos x="51" y="36"/>
                  </a:cxn>
                  <a:cxn ang="0">
                    <a:pos x="51" y="32"/>
                  </a:cxn>
                  <a:cxn ang="0">
                    <a:pos x="62" y="25"/>
                  </a:cxn>
                  <a:cxn ang="0">
                    <a:pos x="57" y="24"/>
                  </a:cxn>
                  <a:cxn ang="0">
                    <a:pos x="25" y="28"/>
                  </a:cxn>
                  <a:cxn ang="0">
                    <a:pos x="20" y="23"/>
                  </a:cxn>
                  <a:cxn ang="0">
                    <a:pos x="13" y="23"/>
                  </a:cxn>
                  <a:cxn ang="0">
                    <a:pos x="12" y="19"/>
                  </a:cxn>
                  <a:cxn ang="0">
                    <a:pos x="1" y="14"/>
                  </a:cxn>
                  <a:cxn ang="0">
                    <a:pos x="1" y="6"/>
                  </a:cxn>
                  <a:cxn ang="0">
                    <a:pos x="4" y="11"/>
                  </a:cxn>
                </a:cxnLst>
                <a:rect l="0" t="0" r="r" b="b"/>
                <a:pathLst>
                  <a:path w="84" h="45">
                    <a:moveTo>
                      <a:pt x="4" y="11"/>
                    </a:moveTo>
                    <a:cubicBezTo>
                      <a:pt x="2" y="9"/>
                      <a:pt x="0" y="6"/>
                      <a:pt x="0" y="2"/>
                    </a:cubicBezTo>
                    <a:cubicBezTo>
                      <a:pt x="1" y="2"/>
                      <a:pt x="3" y="2"/>
                      <a:pt x="5" y="2"/>
                    </a:cubicBezTo>
                    <a:cubicBezTo>
                      <a:pt x="18" y="2"/>
                      <a:pt x="24" y="24"/>
                      <a:pt x="38" y="20"/>
                    </a:cubicBezTo>
                    <a:cubicBezTo>
                      <a:pt x="35" y="18"/>
                      <a:pt x="31" y="15"/>
                      <a:pt x="29" y="13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39" y="8"/>
                      <a:pt x="43" y="17"/>
                      <a:pt x="54" y="17"/>
                    </a:cubicBezTo>
                    <a:cubicBezTo>
                      <a:pt x="54" y="8"/>
                      <a:pt x="54" y="8"/>
                      <a:pt x="54" y="8"/>
                    </a:cubicBezTo>
                    <a:cubicBezTo>
                      <a:pt x="46" y="8"/>
                      <a:pt x="40" y="8"/>
                      <a:pt x="38" y="1"/>
                    </a:cubicBezTo>
                    <a:cubicBezTo>
                      <a:pt x="41" y="0"/>
                      <a:pt x="43" y="1"/>
                      <a:pt x="46" y="1"/>
                    </a:cubicBezTo>
                    <a:cubicBezTo>
                      <a:pt x="53" y="1"/>
                      <a:pt x="58" y="5"/>
                      <a:pt x="66" y="5"/>
                    </a:cubicBezTo>
                    <a:cubicBezTo>
                      <a:pt x="69" y="5"/>
                      <a:pt x="71" y="2"/>
                      <a:pt x="75" y="2"/>
                    </a:cubicBezTo>
                    <a:cubicBezTo>
                      <a:pt x="83" y="2"/>
                      <a:pt x="84" y="6"/>
                      <a:pt x="84" y="13"/>
                    </a:cubicBezTo>
                    <a:cubicBezTo>
                      <a:pt x="84" y="23"/>
                      <a:pt x="78" y="28"/>
                      <a:pt x="80" y="41"/>
                    </a:cubicBezTo>
                    <a:cubicBezTo>
                      <a:pt x="73" y="43"/>
                      <a:pt x="64" y="43"/>
                      <a:pt x="62" y="43"/>
                    </a:cubicBezTo>
                    <a:cubicBezTo>
                      <a:pt x="60" y="43"/>
                      <a:pt x="48" y="45"/>
                      <a:pt x="48" y="41"/>
                    </a:cubicBezTo>
                    <a:cubicBezTo>
                      <a:pt x="48" y="39"/>
                      <a:pt x="50" y="37"/>
                      <a:pt x="51" y="36"/>
                    </a:cubicBezTo>
                    <a:cubicBezTo>
                      <a:pt x="51" y="35"/>
                      <a:pt x="51" y="33"/>
                      <a:pt x="51" y="32"/>
                    </a:cubicBezTo>
                    <a:cubicBezTo>
                      <a:pt x="51" y="28"/>
                      <a:pt x="60" y="28"/>
                      <a:pt x="62" y="25"/>
                    </a:cubicBezTo>
                    <a:cubicBezTo>
                      <a:pt x="61" y="24"/>
                      <a:pt x="59" y="24"/>
                      <a:pt x="57" y="24"/>
                    </a:cubicBezTo>
                    <a:cubicBezTo>
                      <a:pt x="49" y="24"/>
                      <a:pt x="34" y="28"/>
                      <a:pt x="25" y="28"/>
                    </a:cubicBezTo>
                    <a:cubicBezTo>
                      <a:pt x="22" y="28"/>
                      <a:pt x="20" y="26"/>
                      <a:pt x="20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2" y="19"/>
                      <a:pt x="12" y="19"/>
                      <a:pt x="12" y="19"/>
                    </a:cubicBezTo>
                    <a:cubicBezTo>
                      <a:pt x="7" y="20"/>
                      <a:pt x="4" y="17"/>
                      <a:pt x="1" y="14"/>
                    </a:cubicBezTo>
                    <a:cubicBezTo>
                      <a:pt x="1" y="6"/>
                      <a:pt x="1" y="6"/>
                      <a:pt x="1" y="6"/>
                    </a:cubicBezTo>
                    <a:lnTo>
                      <a:pt x="4" y="11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09" name="Freeform 65">
                <a:extLst>
                  <a:ext uri="{FF2B5EF4-FFF2-40B4-BE49-F238E27FC236}">
                    <a16:creationId xmlns:a16="http://schemas.microsoft.com/office/drawing/2014/main" id="{D1D655CB-8D9F-4F24-B756-3736D0D91A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20975" y="1462088"/>
                <a:ext cx="65088" cy="38100"/>
              </a:xfrm>
              <a:custGeom>
                <a:avLst/>
                <a:gdLst/>
                <a:ahLst/>
                <a:cxnLst>
                  <a:cxn ang="0">
                    <a:pos x="38" y="29"/>
                  </a:cxn>
                  <a:cxn ang="0">
                    <a:pos x="0" y="16"/>
                  </a:cxn>
                  <a:cxn ang="0">
                    <a:pos x="9" y="14"/>
                  </a:cxn>
                  <a:cxn ang="0">
                    <a:pos x="22" y="0"/>
                  </a:cxn>
                  <a:cxn ang="0">
                    <a:pos x="49" y="22"/>
                  </a:cxn>
                  <a:cxn ang="0">
                    <a:pos x="38" y="29"/>
                  </a:cxn>
                </a:cxnLst>
                <a:rect l="0" t="0" r="r" b="b"/>
                <a:pathLst>
                  <a:path w="49" h="29">
                    <a:moveTo>
                      <a:pt x="38" y="29"/>
                    </a:moveTo>
                    <a:cubicBezTo>
                      <a:pt x="32" y="29"/>
                      <a:pt x="0" y="17"/>
                      <a:pt x="0" y="16"/>
                    </a:cubicBezTo>
                    <a:cubicBezTo>
                      <a:pt x="0" y="12"/>
                      <a:pt x="8" y="14"/>
                      <a:pt x="9" y="14"/>
                    </a:cubicBezTo>
                    <a:cubicBezTo>
                      <a:pt x="15" y="12"/>
                      <a:pt x="13" y="0"/>
                      <a:pt x="22" y="0"/>
                    </a:cubicBezTo>
                    <a:cubicBezTo>
                      <a:pt x="28" y="0"/>
                      <a:pt x="46" y="16"/>
                      <a:pt x="49" y="22"/>
                    </a:cubicBezTo>
                    <a:cubicBezTo>
                      <a:pt x="45" y="25"/>
                      <a:pt x="43" y="29"/>
                      <a:pt x="38" y="29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10" name="Freeform 66">
                <a:extLst>
                  <a:ext uri="{FF2B5EF4-FFF2-40B4-BE49-F238E27FC236}">
                    <a16:creationId xmlns:a16="http://schemas.microsoft.com/office/drawing/2014/main" id="{585572FC-88DE-4AB5-82D6-8E151B2B3F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4475" y="1323975"/>
                <a:ext cx="85725" cy="69850"/>
              </a:xfrm>
              <a:custGeom>
                <a:avLst/>
                <a:gdLst/>
                <a:ahLst/>
                <a:cxnLst>
                  <a:cxn ang="0">
                    <a:pos x="65" y="11"/>
                  </a:cxn>
                  <a:cxn ang="0">
                    <a:pos x="57" y="18"/>
                  </a:cxn>
                  <a:cxn ang="0">
                    <a:pos x="32" y="35"/>
                  </a:cxn>
                  <a:cxn ang="0">
                    <a:pos x="20" y="38"/>
                  </a:cxn>
                  <a:cxn ang="0">
                    <a:pos x="25" y="38"/>
                  </a:cxn>
                  <a:cxn ang="0">
                    <a:pos x="15" y="53"/>
                  </a:cxn>
                  <a:cxn ang="0">
                    <a:pos x="6" y="53"/>
                  </a:cxn>
                  <a:cxn ang="0">
                    <a:pos x="7" y="40"/>
                  </a:cxn>
                  <a:cxn ang="0">
                    <a:pos x="0" y="19"/>
                  </a:cxn>
                  <a:cxn ang="0">
                    <a:pos x="0" y="11"/>
                  </a:cxn>
                  <a:cxn ang="0">
                    <a:pos x="10" y="11"/>
                  </a:cxn>
                  <a:cxn ang="0">
                    <a:pos x="10" y="7"/>
                  </a:cxn>
                  <a:cxn ang="0">
                    <a:pos x="22" y="0"/>
                  </a:cxn>
                  <a:cxn ang="0">
                    <a:pos x="65" y="5"/>
                  </a:cxn>
                  <a:cxn ang="0">
                    <a:pos x="65" y="11"/>
                  </a:cxn>
                </a:cxnLst>
                <a:rect l="0" t="0" r="r" b="b"/>
                <a:pathLst>
                  <a:path w="65" h="53">
                    <a:moveTo>
                      <a:pt x="65" y="11"/>
                    </a:moveTo>
                    <a:cubicBezTo>
                      <a:pt x="65" y="12"/>
                      <a:pt x="57" y="18"/>
                      <a:pt x="57" y="18"/>
                    </a:cubicBezTo>
                    <a:cubicBezTo>
                      <a:pt x="51" y="26"/>
                      <a:pt x="45" y="35"/>
                      <a:pt x="32" y="35"/>
                    </a:cubicBezTo>
                    <a:cubicBezTo>
                      <a:pt x="22" y="35"/>
                      <a:pt x="22" y="30"/>
                      <a:pt x="20" y="38"/>
                    </a:cubicBezTo>
                    <a:cubicBezTo>
                      <a:pt x="25" y="38"/>
                      <a:pt x="25" y="38"/>
                      <a:pt x="25" y="38"/>
                    </a:cubicBezTo>
                    <a:cubicBezTo>
                      <a:pt x="24" y="46"/>
                      <a:pt x="21" y="48"/>
                      <a:pt x="15" y="53"/>
                    </a:cubicBezTo>
                    <a:cubicBezTo>
                      <a:pt x="6" y="53"/>
                      <a:pt x="6" y="53"/>
                      <a:pt x="6" y="53"/>
                    </a:cubicBezTo>
                    <a:cubicBezTo>
                      <a:pt x="6" y="47"/>
                      <a:pt x="6" y="42"/>
                      <a:pt x="7" y="40"/>
                    </a:cubicBezTo>
                    <a:cubicBezTo>
                      <a:pt x="0" y="33"/>
                      <a:pt x="3" y="27"/>
                      <a:pt x="0" y="19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3" y="11"/>
                      <a:pt x="8" y="11"/>
                      <a:pt x="10" y="11"/>
                    </a:cubicBezTo>
                    <a:cubicBezTo>
                      <a:pt x="9" y="11"/>
                      <a:pt x="10" y="8"/>
                      <a:pt x="10" y="7"/>
                    </a:cubicBezTo>
                    <a:cubicBezTo>
                      <a:pt x="10" y="6"/>
                      <a:pt x="13" y="0"/>
                      <a:pt x="22" y="0"/>
                    </a:cubicBezTo>
                    <a:cubicBezTo>
                      <a:pt x="37" y="0"/>
                      <a:pt x="49" y="5"/>
                      <a:pt x="65" y="5"/>
                    </a:cubicBezTo>
                    <a:cubicBezTo>
                      <a:pt x="65" y="8"/>
                      <a:pt x="65" y="9"/>
                      <a:pt x="65" y="11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11" name="Freeform 67">
                <a:extLst>
                  <a:ext uri="{FF2B5EF4-FFF2-40B4-BE49-F238E27FC236}">
                    <a16:creationId xmlns:a16="http://schemas.microsoft.com/office/drawing/2014/main" id="{354F6D9D-E019-4B1F-A6A4-B771CC5BBD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8263" y="1198563"/>
                <a:ext cx="28575" cy="2381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15" y="18"/>
                  </a:cxn>
                  <a:cxn ang="0">
                    <a:pos x="0" y="0"/>
                  </a:cxn>
                  <a:cxn ang="0">
                    <a:pos x="21" y="12"/>
                  </a:cxn>
                </a:cxnLst>
                <a:rect l="0" t="0" r="r" b="b"/>
                <a:pathLst>
                  <a:path w="21" h="18">
                    <a:moveTo>
                      <a:pt x="21" y="12"/>
                    </a:moveTo>
                    <a:cubicBezTo>
                      <a:pt x="21" y="16"/>
                      <a:pt x="18" y="18"/>
                      <a:pt x="15" y="18"/>
                    </a:cubicBezTo>
                    <a:cubicBezTo>
                      <a:pt x="10" y="18"/>
                      <a:pt x="0" y="6"/>
                      <a:pt x="0" y="0"/>
                    </a:cubicBezTo>
                    <a:cubicBezTo>
                      <a:pt x="11" y="0"/>
                      <a:pt x="12" y="9"/>
                      <a:pt x="21" y="12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12" name="Freeform 68">
                <a:extLst>
                  <a:ext uri="{FF2B5EF4-FFF2-40B4-BE49-F238E27FC236}">
                    <a16:creationId xmlns:a16="http://schemas.microsoft.com/office/drawing/2014/main" id="{E0250294-8BDF-450B-8F46-AB7071BC57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5725" y="1277938"/>
                <a:ext cx="19050" cy="1587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5" y="6"/>
                  </a:cxn>
                  <a:cxn ang="0">
                    <a:pos x="9" y="12"/>
                  </a:cxn>
                  <a:cxn ang="0">
                    <a:pos x="0" y="12"/>
                  </a:cxn>
                  <a:cxn ang="0">
                    <a:pos x="12" y="0"/>
                  </a:cxn>
                </a:cxnLst>
                <a:rect l="0" t="0" r="r" b="b"/>
                <a:pathLst>
                  <a:path w="15" h="12">
                    <a:moveTo>
                      <a:pt x="12" y="0"/>
                    </a:moveTo>
                    <a:cubicBezTo>
                      <a:pt x="13" y="2"/>
                      <a:pt x="15" y="3"/>
                      <a:pt x="15" y="6"/>
                    </a:cubicBezTo>
                    <a:cubicBezTo>
                      <a:pt x="15" y="12"/>
                      <a:pt x="11" y="12"/>
                      <a:pt x="9" y="12"/>
                    </a:cubicBezTo>
                    <a:cubicBezTo>
                      <a:pt x="4" y="12"/>
                      <a:pt x="3" y="11"/>
                      <a:pt x="0" y="12"/>
                    </a:cubicBezTo>
                    <a:cubicBezTo>
                      <a:pt x="2" y="4"/>
                      <a:pt x="6" y="2"/>
                      <a:pt x="12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13" name="Freeform 69">
                <a:extLst>
                  <a:ext uri="{FF2B5EF4-FFF2-40B4-BE49-F238E27FC236}">
                    <a16:creationId xmlns:a16="http://schemas.microsoft.com/office/drawing/2014/main" id="{A63843DB-1196-4563-91FD-275DF1F60C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14613" y="1139825"/>
                <a:ext cx="109538" cy="57150"/>
              </a:xfrm>
              <a:custGeom>
                <a:avLst/>
                <a:gdLst/>
                <a:ahLst/>
                <a:cxnLst>
                  <a:cxn ang="0">
                    <a:pos x="54" y="32"/>
                  </a:cxn>
                  <a:cxn ang="0">
                    <a:pos x="33" y="30"/>
                  </a:cxn>
                  <a:cxn ang="0">
                    <a:pos x="19" y="29"/>
                  </a:cxn>
                  <a:cxn ang="0">
                    <a:pos x="7" y="25"/>
                  </a:cxn>
                  <a:cxn ang="0">
                    <a:pos x="20" y="20"/>
                  </a:cxn>
                  <a:cxn ang="0">
                    <a:pos x="20" y="15"/>
                  </a:cxn>
                  <a:cxn ang="0">
                    <a:pos x="5" y="15"/>
                  </a:cxn>
                  <a:cxn ang="0">
                    <a:pos x="8" y="10"/>
                  </a:cxn>
                  <a:cxn ang="0">
                    <a:pos x="0" y="3"/>
                  </a:cxn>
                  <a:cxn ang="0">
                    <a:pos x="14" y="0"/>
                  </a:cxn>
                  <a:cxn ang="0">
                    <a:pos x="31" y="8"/>
                  </a:cxn>
                  <a:cxn ang="0">
                    <a:pos x="40" y="4"/>
                  </a:cxn>
                  <a:cxn ang="0">
                    <a:pos x="53" y="15"/>
                  </a:cxn>
                  <a:cxn ang="0">
                    <a:pos x="60" y="11"/>
                  </a:cxn>
                  <a:cxn ang="0">
                    <a:pos x="73" y="21"/>
                  </a:cxn>
                  <a:cxn ang="0">
                    <a:pos x="70" y="26"/>
                  </a:cxn>
                  <a:cxn ang="0">
                    <a:pos x="82" y="37"/>
                  </a:cxn>
                  <a:cxn ang="0">
                    <a:pos x="74" y="43"/>
                  </a:cxn>
                  <a:cxn ang="0">
                    <a:pos x="54" y="32"/>
                  </a:cxn>
                </a:cxnLst>
                <a:rect l="0" t="0" r="r" b="b"/>
                <a:pathLst>
                  <a:path w="82" h="43">
                    <a:moveTo>
                      <a:pt x="54" y="32"/>
                    </a:moveTo>
                    <a:cubicBezTo>
                      <a:pt x="46" y="32"/>
                      <a:pt x="41" y="29"/>
                      <a:pt x="33" y="30"/>
                    </a:cubicBezTo>
                    <a:cubicBezTo>
                      <a:pt x="31" y="26"/>
                      <a:pt x="25" y="29"/>
                      <a:pt x="19" y="29"/>
                    </a:cubicBezTo>
                    <a:cubicBezTo>
                      <a:pt x="13" y="29"/>
                      <a:pt x="11" y="29"/>
                      <a:pt x="7" y="25"/>
                    </a:cubicBezTo>
                    <a:cubicBezTo>
                      <a:pt x="11" y="21"/>
                      <a:pt x="15" y="22"/>
                      <a:pt x="20" y="20"/>
                    </a:cubicBezTo>
                    <a:cubicBezTo>
                      <a:pt x="19" y="18"/>
                      <a:pt x="19" y="16"/>
                      <a:pt x="20" y="15"/>
                    </a:cubicBezTo>
                    <a:cubicBezTo>
                      <a:pt x="10" y="15"/>
                      <a:pt x="8" y="17"/>
                      <a:pt x="5" y="15"/>
                    </a:cubicBezTo>
                    <a:cubicBezTo>
                      <a:pt x="6" y="14"/>
                      <a:pt x="7" y="12"/>
                      <a:pt x="8" y="10"/>
                    </a:cubicBezTo>
                    <a:cubicBezTo>
                      <a:pt x="2" y="10"/>
                      <a:pt x="0" y="9"/>
                      <a:pt x="0" y="3"/>
                    </a:cubicBezTo>
                    <a:cubicBezTo>
                      <a:pt x="6" y="3"/>
                      <a:pt x="9" y="0"/>
                      <a:pt x="14" y="0"/>
                    </a:cubicBezTo>
                    <a:cubicBezTo>
                      <a:pt x="24" y="0"/>
                      <a:pt x="26" y="8"/>
                      <a:pt x="31" y="8"/>
                    </a:cubicBezTo>
                    <a:cubicBezTo>
                      <a:pt x="35" y="8"/>
                      <a:pt x="36" y="4"/>
                      <a:pt x="40" y="4"/>
                    </a:cubicBezTo>
                    <a:cubicBezTo>
                      <a:pt x="49" y="4"/>
                      <a:pt x="48" y="15"/>
                      <a:pt x="53" y="15"/>
                    </a:cubicBezTo>
                    <a:cubicBezTo>
                      <a:pt x="56" y="15"/>
                      <a:pt x="57" y="11"/>
                      <a:pt x="60" y="11"/>
                    </a:cubicBezTo>
                    <a:cubicBezTo>
                      <a:pt x="66" y="11"/>
                      <a:pt x="71" y="19"/>
                      <a:pt x="73" y="21"/>
                    </a:cubicBezTo>
                    <a:cubicBezTo>
                      <a:pt x="72" y="22"/>
                      <a:pt x="70" y="24"/>
                      <a:pt x="70" y="26"/>
                    </a:cubicBezTo>
                    <a:cubicBezTo>
                      <a:pt x="73" y="29"/>
                      <a:pt x="82" y="33"/>
                      <a:pt x="82" y="37"/>
                    </a:cubicBezTo>
                    <a:cubicBezTo>
                      <a:pt x="82" y="42"/>
                      <a:pt x="77" y="43"/>
                      <a:pt x="74" y="43"/>
                    </a:cubicBezTo>
                    <a:cubicBezTo>
                      <a:pt x="63" y="43"/>
                      <a:pt x="64" y="32"/>
                      <a:pt x="54" y="32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14" name="Freeform 70">
                <a:extLst>
                  <a:ext uri="{FF2B5EF4-FFF2-40B4-BE49-F238E27FC236}">
                    <a16:creationId xmlns:a16="http://schemas.microsoft.com/office/drawing/2014/main" id="{EE10284D-0A3D-4110-AE42-169381B90B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57475" y="1189038"/>
                <a:ext cx="30163" cy="9525"/>
              </a:xfrm>
              <a:custGeom>
                <a:avLst/>
                <a:gdLst/>
                <a:ahLst/>
                <a:cxnLst>
                  <a:cxn ang="0">
                    <a:pos x="8" y="7"/>
                  </a:cxn>
                  <a:cxn ang="0">
                    <a:pos x="12" y="0"/>
                  </a:cxn>
                  <a:cxn ang="0">
                    <a:pos x="23" y="4"/>
                  </a:cxn>
                  <a:cxn ang="0">
                    <a:pos x="8" y="7"/>
                  </a:cxn>
                </a:cxnLst>
                <a:rect l="0" t="0" r="r" b="b"/>
                <a:pathLst>
                  <a:path w="23" h="7">
                    <a:moveTo>
                      <a:pt x="8" y="7"/>
                    </a:moveTo>
                    <a:cubicBezTo>
                      <a:pt x="0" y="7"/>
                      <a:pt x="11" y="0"/>
                      <a:pt x="12" y="0"/>
                    </a:cubicBezTo>
                    <a:cubicBezTo>
                      <a:pt x="17" y="0"/>
                      <a:pt x="19" y="3"/>
                      <a:pt x="23" y="4"/>
                    </a:cubicBezTo>
                    <a:cubicBezTo>
                      <a:pt x="20" y="7"/>
                      <a:pt x="15" y="7"/>
                      <a:pt x="8" y="7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15" name="Freeform 71">
                <a:extLst>
                  <a:ext uri="{FF2B5EF4-FFF2-40B4-BE49-F238E27FC236}">
                    <a16:creationId xmlns:a16="http://schemas.microsoft.com/office/drawing/2014/main" id="{B54BB58A-172B-4B5E-B94E-88E40379F9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5425" y="1223963"/>
                <a:ext cx="287338" cy="90488"/>
              </a:xfrm>
              <a:custGeom>
                <a:avLst/>
                <a:gdLst/>
                <a:ahLst/>
                <a:cxnLst>
                  <a:cxn ang="0">
                    <a:pos x="215" y="45"/>
                  </a:cxn>
                  <a:cxn ang="0">
                    <a:pos x="210" y="51"/>
                  </a:cxn>
                  <a:cxn ang="0">
                    <a:pos x="216" y="52"/>
                  </a:cxn>
                  <a:cxn ang="0">
                    <a:pos x="179" y="67"/>
                  </a:cxn>
                  <a:cxn ang="0">
                    <a:pos x="170" y="60"/>
                  </a:cxn>
                  <a:cxn ang="0">
                    <a:pos x="159" y="66"/>
                  </a:cxn>
                  <a:cxn ang="0">
                    <a:pos x="124" y="66"/>
                  </a:cxn>
                  <a:cxn ang="0">
                    <a:pos x="102" y="60"/>
                  </a:cxn>
                  <a:cxn ang="0">
                    <a:pos x="97" y="60"/>
                  </a:cxn>
                  <a:cxn ang="0">
                    <a:pos x="84" y="67"/>
                  </a:cxn>
                  <a:cxn ang="0">
                    <a:pos x="53" y="47"/>
                  </a:cxn>
                  <a:cxn ang="0">
                    <a:pos x="58" y="40"/>
                  </a:cxn>
                  <a:cxn ang="0">
                    <a:pos x="40" y="18"/>
                  </a:cxn>
                  <a:cxn ang="0">
                    <a:pos x="32" y="22"/>
                  </a:cxn>
                  <a:cxn ang="0">
                    <a:pos x="0" y="7"/>
                  </a:cxn>
                  <a:cxn ang="0">
                    <a:pos x="13" y="0"/>
                  </a:cxn>
                  <a:cxn ang="0">
                    <a:pos x="51" y="15"/>
                  </a:cxn>
                  <a:cxn ang="0">
                    <a:pos x="60" y="12"/>
                  </a:cxn>
                  <a:cxn ang="0">
                    <a:pos x="68" y="12"/>
                  </a:cxn>
                  <a:cxn ang="0">
                    <a:pos x="89" y="25"/>
                  </a:cxn>
                  <a:cxn ang="0">
                    <a:pos x="71" y="25"/>
                  </a:cxn>
                  <a:cxn ang="0">
                    <a:pos x="91" y="35"/>
                  </a:cxn>
                  <a:cxn ang="0">
                    <a:pos x="88" y="38"/>
                  </a:cxn>
                  <a:cxn ang="0">
                    <a:pos x="95" y="40"/>
                  </a:cxn>
                  <a:cxn ang="0">
                    <a:pos x="125" y="45"/>
                  </a:cxn>
                  <a:cxn ang="0">
                    <a:pos x="181" y="34"/>
                  </a:cxn>
                  <a:cxn ang="0">
                    <a:pos x="216" y="46"/>
                  </a:cxn>
                  <a:cxn ang="0">
                    <a:pos x="211" y="47"/>
                  </a:cxn>
                  <a:cxn ang="0">
                    <a:pos x="215" y="45"/>
                  </a:cxn>
                </a:cxnLst>
                <a:rect l="0" t="0" r="r" b="b"/>
                <a:pathLst>
                  <a:path w="216" h="68">
                    <a:moveTo>
                      <a:pt x="215" y="45"/>
                    </a:moveTo>
                    <a:cubicBezTo>
                      <a:pt x="213" y="46"/>
                      <a:pt x="211" y="48"/>
                      <a:pt x="210" y="51"/>
                    </a:cubicBezTo>
                    <a:cubicBezTo>
                      <a:pt x="213" y="52"/>
                      <a:pt x="216" y="52"/>
                      <a:pt x="216" y="52"/>
                    </a:cubicBezTo>
                    <a:cubicBezTo>
                      <a:pt x="215" y="67"/>
                      <a:pt x="195" y="67"/>
                      <a:pt x="179" y="67"/>
                    </a:cubicBezTo>
                    <a:cubicBezTo>
                      <a:pt x="174" y="67"/>
                      <a:pt x="171" y="64"/>
                      <a:pt x="170" y="60"/>
                    </a:cubicBezTo>
                    <a:cubicBezTo>
                      <a:pt x="164" y="61"/>
                      <a:pt x="163" y="64"/>
                      <a:pt x="159" y="66"/>
                    </a:cubicBezTo>
                    <a:cubicBezTo>
                      <a:pt x="124" y="66"/>
                      <a:pt x="124" y="66"/>
                      <a:pt x="124" y="66"/>
                    </a:cubicBezTo>
                    <a:cubicBezTo>
                      <a:pt x="115" y="68"/>
                      <a:pt x="101" y="67"/>
                      <a:pt x="102" y="60"/>
                    </a:cubicBezTo>
                    <a:cubicBezTo>
                      <a:pt x="97" y="60"/>
                      <a:pt x="97" y="60"/>
                      <a:pt x="97" y="60"/>
                    </a:cubicBezTo>
                    <a:cubicBezTo>
                      <a:pt x="95" y="62"/>
                      <a:pt x="88" y="67"/>
                      <a:pt x="84" y="67"/>
                    </a:cubicBezTo>
                    <a:cubicBezTo>
                      <a:pt x="75" y="67"/>
                      <a:pt x="53" y="56"/>
                      <a:pt x="53" y="47"/>
                    </a:cubicBezTo>
                    <a:cubicBezTo>
                      <a:pt x="53" y="44"/>
                      <a:pt x="56" y="41"/>
                      <a:pt x="58" y="40"/>
                    </a:cubicBezTo>
                    <a:cubicBezTo>
                      <a:pt x="50" y="32"/>
                      <a:pt x="48" y="25"/>
                      <a:pt x="40" y="18"/>
                    </a:cubicBezTo>
                    <a:cubicBezTo>
                      <a:pt x="38" y="20"/>
                      <a:pt x="35" y="22"/>
                      <a:pt x="32" y="22"/>
                    </a:cubicBezTo>
                    <a:cubicBezTo>
                      <a:pt x="27" y="22"/>
                      <a:pt x="0" y="11"/>
                      <a:pt x="0" y="7"/>
                    </a:cubicBezTo>
                    <a:cubicBezTo>
                      <a:pt x="0" y="0"/>
                      <a:pt x="8" y="0"/>
                      <a:pt x="13" y="0"/>
                    </a:cubicBezTo>
                    <a:cubicBezTo>
                      <a:pt x="33" y="0"/>
                      <a:pt x="36" y="15"/>
                      <a:pt x="51" y="15"/>
                    </a:cubicBezTo>
                    <a:cubicBezTo>
                      <a:pt x="56" y="15"/>
                      <a:pt x="58" y="15"/>
                      <a:pt x="60" y="12"/>
                    </a:cubicBezTo>
                    <a:cubicBezTo>
                      <a:pt x="63" y="12"/>
                      <a:pt x="68" y="12"/>
                      <a:pt x="68" y="12"/>
                    </a:cubicBezTo>
                    <a:cubicBezTo>
                      <a:pt x="65" y="22"/>
                      <a:pt x="85" y="19"/>
                      <a:pt x="89" y="25"/>
                    </a:cubicBezTo>
                    <a:cubicBezTo>
                      <a:pt x="71" y="25"/>
                      <a:pt x="71" y="25"/>
                      <a:pt x="71" y="25"/>
                    </a:cubicBezTo>
                    <a:cubicBezTo>
                      <a:pt x="74" y="37"/>
                      <a:pt x="85" y="30"/>
                      <a:pt x="91" y="35"/>
                    </a:cubicBezTo>
                    <a:cubicBezTo>
                      <a:pt x="90" y="36"/>
                      <a:pt x="88" y="36"/>
                      <a:pt x="88" y="38"/>
                    </a:cubicBezTo>
                    <a:cubicBezTo>
                      <a:pt x="88" y="44"/>
                      <a:pt x="93" y="41"/>
                      <a:pt x="95" y="40"/>
                    </a:cubicBezTo>
                    <a:cubicBezTo>
                      <a:pt x="106" y="42"/>
                      <a:pt x="114" y="45"/>
                      <a:pt x="125" y="45"/>
                    </a:cubicBezTo>
                    <a:cubicBezTo>
                      <a:pt x="150" y="45"/>
                      <a:pt x="158" y="34"/>
                      <a:pt x="181" y="34"/>
                    </a:cubicBezTo>
                    <a:cubicBezTo>
                      <a:pt x="198" y="34"/>
                      <a:pt x="210" y="35"/>
                      <a:pt x="216" y="46"/>
                    </a:cubicBezTo>
                    <a:cubicBezTo>
                      <a:pt x="215" y="47"/>
                      <a:pt x="213" y="47"/>
                      <a:pt x="211" y="47"/>
                    </a:cubicBezTo>
                    <a:lnTo>
                      <a:pt x="215" y="45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16" name="Freeform 72">
                <a:extLst>
                  <a:ext uri="{FF2B5EF4-FFF2-40B4-BE49-F238E27FC236}">
                    <a16:creationId xmlns:a16="http://schemas.microsoft.com/office/drawing/2014/main" id="{C3E2364E-64E0-4331-BC5E-1552B39D61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8600" y="1271588"/>
                <a:ext cx="49213" cy="38100"/>
              </a:xfrm>
              <a:custGeom>
                <a:avLst/>
                <a:gdLst/>
                <a:ahLst/>
                <a:cxnLst>
                  <a:cxn ang="0">
                    <a:pos x="6" y="10"/>
                  </a:cxn>
                  <a:cxn ang="0">
                    <a:pos x="19" y="0"/>
                  </a:cxn>
                  <a:cxn ang="0">
                    <a:pos x="37" y="15"/>
                  </a:cxn>
                  <a:cxn ang="0">
                    <a:pos x="29" y="29"/>
                  </a:cxn>
                  <a:cxn ang="0">
                    <a:pos x="0" y="17"/>
                  </a:cxn>
                  <a:cxn ang="0">
                    <a:pos x="6" y="10"/>
                  </a:cxn>
                </a:cxnLst>
                <a:rect l="0" t="0" r="r" b="b"/>
                <a:pathLst>
                  <a:path w="37" h="29">
                    <a:moveTo>
                      <a:pt x="6" y="10"/>
                    </a:moveTo>
                    <a:cubicBezTo>
                      <a:pt x="10" y="10"/>
                      <a:pt x="9" y="0"/>
                      <a:pt x="19" y="0"/>
                    </a:cubicBezTo>
                    <a:cubicBezTo>
                      <a:pt x="27" y="0"/>
                      <a:pt x="37" y="9"/>
                      <a:pt x="37" y="15"/>
                    </a:cubicBezTo>
                    <a:cubicBezTo>
                      <a:pt x="37" y="22"/>
                      <a:pt x="35" y="29"/>
                      <a:pt x="29" y="29"/>
                    </a:cubicBezTo>
                    <a:cubicBezTo>
                      <a:pt x="25" y="29"/>
                      <a:pt x="0" y="17"/>
                      <a:pt x="0" y="17"/>
                    </a:cubicBezTo>
                    <a:cubicBezTo>
                      <a:pt x="0" y="13"/>
                      <a:pt x="5" y="10"/>
                      <a:pt x="6" y="1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17" name="Freeform 73">
                <a:extLst>
                  <a:ext uri="{FF2B5EF4-FFF2-40B4-BE49-F238E27FC236}">
                    <a16:creationId xmlns:a16="http://schemas.microsoft.com/office/drawing/2014/main" id="{E5E847E9-D783-4E99-9D23-584EE3BE0D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74950" y="1198563"/>
                <a:ext cx="46038" cy="12700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35" y="0"/>
                  </a:cxn>
                  <a:cxn ang="0">
                    <a:pos x="35" y="6"/>
                  </a:cxn>
                  <a:cxn ang="0">
                    <a:pos x="28" y="10"/>
                  </a:cxn>
                  <a:cxn ang="0">
                    <a:pos x="0" y="5"/>
                  </a:cxn>
                  <a:cxn ang="0">
                    <a:pos x="29" y="0"/>
                  </a:cxn>
                </a:cxnLst>
                <a:rect l="0" t="0" r="r" b="b"/>
                <a:pathLst>
                  <a:path w="35" h="10">
                    <a:moveTo>
                      <a:pt x="29" y="0"/>
                    </a:moveTo>
                    <a:cubicBezTo>
                      <a:pt x="34" y="0"/>
                      <a:pt x="30" y="1"/>
                      <a:pt x="35" y="0"/>
                    </a:cubicBezTo>
                    <a:cubicBezTo>
                      <a:pt x="35" y="3"/>
                      <a:pt x="35" y="5"/>
                      <a:pt x="35" y="6"/>
                    </a:cubicBezTo>
                    <a:cubicBezTo>
                      <a:pt x="35" y="8"/>
                      <a:pt x="32" y="10"/>
                      <a:pt x="28" y="10"/>
                    </a:cubicBezTo>
                    <a:cubicBezTo>
                      <a:pt x="26" y="10"/>
                      <a:pt x="0" y="5"/>
                      <a:pt x="0" y="5"/>
                    </a:cubicBezTo>
                    <a:cubicBezTo>
                      <a:pt x="5" y="1"/>
                      <a:pt x="21" y="0"/>
                      <a:pt x="29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18" name="Freeform 74">
                <a:extLst>
                  <a:ext uri="{FF2B5EF4-FFF2-40B4-BE49-F238E27FC236}">
                    <a16:creationId xmlns:a16="http://schemas.microsoft.com/office/drawing/2014/main" id="{7F9CDEB7-87AE-4680-9C61-F2FF355D92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40025" y="1154113"/>
                <a:ext cx="53975" cy="44450"/>
              </a:xfrm>
              <a:custGeom>
                <a:avLst/>
                <a:gdLst/>
                <a:ahLst/>
                <a:cxnLst>
                  <a:cxn ang="0">
                    <a:pos x="10" y="28"/>
                  </a:cxn>
                  <a:cxn ang="0">
                    <a:pos x="14" y="23"/>
                  </a:cxn>
                  <a:cxn ang="0">
                    <a:pos x="0" y="7"/>
                  </a:cxn>
                  <a:cxn ang="0">
                    <a:pos x="10" y="0"/>
                  </a:cxn>
                  <a:cxn ang="0">
                    <a:pos x="25" y="7"/>
                  </a:cxn>
                  <a:cxn ang="0">
                    <a:pos x="41" y="17"/>
                  </a:cxn>
                  <a:cxn ang="0">
                    <a:pos x="41" y="28"/>
                  </a:cxn>
                  <a:cxn ang="0">
                    <a:pos x="10" y="28"/>
                  </a:cxn>
                </a:cxnLst>
                <a:rect l="0" t="0" r="r" b="b"/>
                <a:pathLst>
                  <a:path w="41" h="33">
                    <a:moveTo>
                      <a:pt x="10" y="28"/>
                    </a:moveTo>
                    <a:cubicBezTo>
                      <a:pt x="10" y="26"/>
                      <a:pt x="13" y="24"/>
                      <a:pt x="14" y="23"/>
                    </a:cubicBezTo>
                    <a:cubicBezTo>
                      <a:pt x="9" y="18"/>
                      <a:pt x="0" y="15"/>
                      <a:pt x="0" y="7"/>
                    </a:cubicBezTo>
                    <a:cubicBezTo>
                      <a:pt x="0" y="2"/>
                      <a:pt x="6" y="0"/>
                      <a:pt x="10" y="0"/>
                    </a:cubicBezTo>
                    <a:cubicBezTo>
                      <a:pt x="11" y="4"/>
                      <a:pt x="21" y="7"/>
                      <a:pt x="25" y="7"/>
                    </a:cubicBezTo>
                    <a:cubicBezTo>
                      <a:pt x="25" y="17"/>
                      <a:pt x="41" y="7"/>
                      <a:pt x="41" y="17"/>
                    </a:cubicBezTo>
                    <a:cubicBezTo>
                      <a:pt x="41" y="20"/>
                      <a:pt x="39" y="23"/>
                      <a:pt x="41" y="28"/>
                    </a:cubicBezTo>
                    <a:cubicBezTo>
                      <a:pt x="25" y="31"/>
                      <a:pt x="10" y="33"/>
                      <a:pt x="10" y="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19" name="Freeform 75">
                <a:extLst>
                  <a:ext uri="{FF2B5EF4-FFF2-40B4-BE49-F238E27FC236}">
                    <a16:creationId xmlns:a16="http://schemas.microsoft.com/office/drawing/2014/main" id="{971978D4-D1DF-4719-8697-4FA0A2666C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19388" y="1114425"/>
                <a:ext cx="20638" cy="12700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16" y="9"/>
                  </a:cxn>
                  <a:cxn ang="0">
                    <a:pos x="8" y="9"/>
                  </a:cxn>
                  <a:cxn ang="0">
                    <a:pos x="0" y="0"/>
                  </a:cxn>
                  <a:cxn ang="0">
                    <a:pos x="16" y="0"/>
                  </a:cxn>
                </a:cxnLst>
                <a:rect l="0" t="0" r="r" b="b"/>
                <a:pathLst>
                  <a:path w="16" h="9">
                    <a:moveTo>
                      <a:pt x="16" y="0"/>
                    </a:moveTo>
                    <a:cubicBezTo>
                      <a:pt x="16" y="9"/>
                      <a:pt x="16" y="9"/>
                      <a:pt x="16" y="9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6" y="7"/>
                      <a:pt x="0" y="6"/>
                      <a:pt x="0" y="0"/>
                    </a:cubicBezTo>
                    <a:cubicBezTo>
                      <a:pt x="6" y="0"/>
                      <a:pt x="13" y="0"/>
                      <a:pt x="16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20" name="Freeform 76">
                <a:extLst>
                  <a:ext uri="{FF2B5EF4-FFF2-40B4-BE49-F238E27FC236}">
                    <a16:creationId xmlns:a16="http://schemas.microsoft.com/office/drawing/2014/main" id="{B94A2C3A-814A-4598-BFAB-E1A6D8FCE8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76538" y="1062038"/>
                <a:ext cx="184150" cy="123825"/>
              </a:xfrm>
              <a:custGeom>
                <a:avLst/>
                <a:gdLst/>
                <a:ahLst/>
                <a:cxnLst>
                  <a:cxn ang="0">
                    <a:pos x="92" y="37"/>
                  </a:cxn>
                  <a:cxn ang="0">
                    <a:pos x="97" y="37"/>
                  </a:cxn>
                  <a:cxn ang="0">
                    <a:pos x="97" y="32"/>
                  </a:cxn>
                  <a:cxn ang="0">
                    <a:pos x="95" y="28"/>
                  </a:cxn>
                  <a:cxn ang="0">
                    <a:pos x="100" y="28"/>
                  </a:cxn>
                  <a:cxn ang="0">
                    <a:pos x="105" y="36"/>
                  </a:cxn>
                  <a:cxn ang="0">
                    <a:pos x="111" y="43"/>
                  </a:cxn>
                  <a:cxn ang="0">
                    <a:pos x="108" y="49"/>
                  </a:cxn>
                  <a:cxn ang="0">
                    <a:pos x="115" y="49"/>
                  </a:cxn>
                  <a:cxn ang="0">
                    <a:pos x="137" y="55"/>
                  </a:cxn>
                  <a:cxn ang="0">
                    <a:pos x="136" y="61"/>
                  </a:cxn>
                  <a:cxn ang="0">
                    <a:pos x="126" y="64"/>
                  </a:cxn>
                  <a:cxn ang="0">
                    <a:pos x="105" y="78"/>
                  </a:cxn>
                  <a:cxn ang="0">
                    <a:pos x="98" y="69"/>
                  </a:cxn>
                  <a:cxn ang="0">
                    <a:pos x="93" y="76"/>
                  </a:cxn>
                  <a:cxn ang="0">
                    <a:pos x="99" y="84"/>
                  </a:cxn>
                  <a:cxn ang="0">
                    <a:pos x="91" y="84"/>
                  </a:cxn>
                  <a:cxn ang="0">
                    <a:pos x="91" y="90"/>
                  </a:cxn>
                  <a:cxn ang="0">
                    <a:pos x="75" y="82"/>
                  </a:cxn>
                  <a:cxn ang="0">
                    <a:pos x="64" y="92"/>
                  </a:cxn>
                  <a:cxn ang="0">
                    <a:pos x="47" y="84"/>
                  </a:cxn>
                  <a:cxn ang="0">
                    <a:pos x="53" y="81"/>
                  </a:cxn>
                  <a:cxn ang="0">
                    <a:pos x="33" y="70"/>
                  </a:cxn>
                  <a:cxn ang="0">
                    <a:pos x="66" y="61"/>
                  </a:cxn>
                  <a:cxn ang="0">
                    <a:pos x="48" y="58"/>
                  </a:cxn>
                  <a:cxn ang="0">
                    <a:pos x="35" y="61"/>
                  </a:cxn>
                  <a:cxn ang="0">
                    <a:pos x="29" y="56"/>
                  </a:cxn>
                  <a:cxn ang="0">
                    <a:pos x="19" y="59"/>
                  </a:cxn>
                  <a:cxn ang="0">
                    <a:pos x="16" y="55"/>
                  </a:cxn>
                  <a:cxn ang="0">
                    <a:pos x="26" y="49"/>
                  </a:cxn>
                  <a:cxn ang="0">
                    <a:pos x="0" y="35"/>
                  </a:cxn>
                  <a:cxn ang="0">
                    <a:pos x="7" y="35"/>
                  </a:cxn>
                  <a:cxn ang="0">
                    <a:pos x="20" y="39"/>
                  </a:cxn>
                  <a:cxn ang="0">
                    <a:pos x="24" y="36"/>
                  </a:cxn>
                  <a:cxn ang="0">
                    <a:pos x="5" y="26"/>
                  </a:cxn>
                  <a:cxn ang="0">
                    <a:pos x="15" y="22"/>
                  </a:cxn>
                  <a:cxn ang="0">
                    <a:pos x="27" y="25"/>
                  </a:cxn>
                  <a:cxn ang="0">
                    <a:pos x="32" y="20"/>
                  </a:cxn>
                  <a:cxn ang="0">
                    <a:pos x="19" y="20"/>
                  </a:cxn>
                  <a:cxn ang="0">
                    <a:pos x="14" y="13"/>
                  </a:cxn>
                  <a:cxn ang="0">
                    <a:pos x="30" y="9"/>
                  </a:cxn>
                  <a:cxn ang="0">
                    <a:pos x="38" y="9"/>
                  </a:cxn>
                  <a:cxn ang="0">
                    <a:pos x="25" y="0"/>
                  </a:cxn>
                  <a:cxn ang="0">
                    <a:pos x="53" y="5"/>
                  </a:cxn>
                  <a:cxn ang="0">
                    <a:pos x="67" y="24"/>
                  </a:cxn>
                  <a:cxn ang="0">
                    <a:pos x="84" y="25"/>
                  </a:cxn>
                  <a:cxn ang="0">
                    <a:pos x="92" y="37"/>
                  </a:cxn>
                </a:cxnLst>
                <a:rect l="0" t="0" r="r" b="b"/>
                <a:pathLst>
                  <a:path w="138" h="92">
                    <a:moveTo>
                      <a:pt x="92" y="37"/>
                    </a:moveTo>
                    <a:cubicBezTo>
                      <a:pt x="97" y="37"/>
                      <a:pt x="97" y="37"/>
                      <a:pt x="97" y="37"/>
                    </a:cubicBezTo>
                    <a:cubicBezTo>
                      <a:pt x="97" y="32"/>
                      <a:pt x="97" y="32"/>
                      <a:pt x="97" y="32"/>
                    </a:cubicBezTo>
                    <a:cubicBezTo>
                      <a:pt x="95" y="28"/>
                      <a:pt x="95" y="28"/>
                      <a:pt x="95" y="28"/>
                    </a:cubicBezTo>
                    <a:cubicBezTo>
                      <a:pt x="97" y="28"/>
                      <a:pt x="98" y="28"/>
                      <a:pt x="100" y="28"/>
                    </a:cubicBezTo>
                    <a:cubicBezTo>
                      <a:pt x="106" y="28"/>
                      <a:pt x="105" y="31"/>
                      <a:pt x="105" y="36"/>
                    </a:cubicBezTo>
                    <a:cubicBezTo>
                      <a:pt x="105" y="39"/>
                      <a:pt x="111" y="39"/>
                      <a:pt x="111" y="43"/>
                    </a:cubicBezTo>
                    <a:cubicBezTo>
                      <a:pt x="111" y="46"/>
                      <a:pt x="108" y="46"/>
                      <a:pt x="108" y="49"/>
                    </a:cubicBezTo>
                    <a:cubicBezTo>
                      <a:pt x="108" y="53"/>
                      <a:pt x="114" y="49"/>
                      <a:pt x="115" y="49"/>
                    </a:cubicBezTo>
                    <a:cubicBezTo>
                      <a:pt x="120" y="49"/>
                      <a:pt x="131" y="54"/>
                      <a:pt x="137" y="55"/>
                    </a:cubicBezTo>
                    <a:cubicBezTo>
                      <a:pt x="137" y="58"/>
                      <a:pt x="138" y="60"/>
                      <a:pt x="136" y="61"/>
                    </a:cubicBezTo>
                    <a:cubicBezTo>
                      <a:pt x="135" y="64"/>
                      <a:pt x="130" y="63"/>
                      <a:pt x="126" y="64"/>
                    </a:cubicBezTo>
                    <a:cubicBezTo>
                      <a:pt x="117" y="65"/>
                      <a:pt x="111" y="78"/>
                      <a:pt x="105" y="78"/>
                    </a:cubicBezTo>
                    <a:cubicBezTo>
                      <a:pt x="100" y="78"/>
                      <a:pt x="100" y="74"/>
                      <a:pt x="98" y="69"/>
                    </a:cubicBezTo>
                    <a:cubicBezTo>
                      <a:pt x="96" y="71"/>
                      <a:pt x="95" y="73"/>
                      <a:pt x="93" y="76"/>
                    </a:cubicBezTo>
                    <a:cubicBezTo>
                      <a:pt x="96" y="80"/>
                      <a:pt x="97" y="81"/>
                      <a:pt x="99" y="84"/>
                    </a:cubicBezTo>
                    <a:cubicBezTo>
                      <a:pt x="91" y="84"/>
                      <a:pt x="91" y="84"/>
                      <a:pt x="91" y="84"/>
                    </a:cubicBezTo>
                    <a:cubicBezTo>
                      <a:pt x="91" y="90"/>
                      <a:pt x="91" y="90"/>
                      <a:pt x="91" y="90"/>
                    </a:cubicBezTo>
                    <a:cubicBezTo>
                      <a:pt x="87" y="91"/>
                      <a:pt x="79" y="85"/>
                      <a:pt x="75" y="82"/>
                    </a:cubicBezTo>
                    <a:cubicBezTo>
                      <a:pt x="75" y="90"/>
                      <a:pt x="71" y="92"/>
                      <a:pt x="64" y="92"/>
                    </a:cubicBezTo>
                    <a:cubicBezTo>
                      <a:pt x="57" y="92"/>
                      <a:pt x="48" y="91"/>
                      <a:pt x="47" y="84"/>
                    </a:cubicBezTo>
                    <a:cubicBezTo>
                      <a:pt x="50" y="84"/>
                      <a:pt x="51" y="83"/>
                      <a:pt x="53" y="81"/>
                    </a:cubicBezTo>
                    <a:cubicBezTo>
                      <a:pt x="45" y="81"/>
                      <a:pt x="33" y="77"/>
                      <a:pt x="33" y="70"/>
                    </a:cubicBezTo>
                    <a:cubicBezTo>
                      <a:pt x="33" y="62"/>
                      <a:pt x="60" y="63"/>
                      <a:pt x="66" y="61"/>
                    </a:cubicBezTo>
                    <a:cubicBezTo>
                      <a:pt x="60" y="60"/>
                      <a:pt x="55" y="58"/>
                      <a:pt x="48" y="58"/>
                    </a:cubicBezTo>
                    <a:cubicBezTo>
                      <a:pt x="41" y="58"/>
                      <a:pt x="40" y="61"/>
                      <a:pt x="35" y="61"/>
                    </a:cubicBezTo>
                    <a:cubicBezTo>
                      <a:pt x="30" y="61"/>
                      <a:pt x="30" y="58"/>
                      <a:pt x="29" y="56"/>
                    </a:cubicBezTo>
                    <a:cubicBezTo>
                      <a:pt x="24" y="58"/>
                      <a:pt x="23" y="59"/>
                      <a:pt x="19" y="59"/>
                    </a:cubicBezTo>
                    <a:cubicBezTo>
                      <a:pt x="16" y="59"/>
                      <a:pt x="16" y="58"/>
                      <a:pt x="16" y="55"/>
                    </a:cubicBezTo>
                    <a:cubicBezTo>
                      <a:pt x="20" y="53"/>
                      <a:pt x="23" y="53"/>
                      <a:pt x="26" y="49"/>
                    </a:cubicBezTo>
                    <a:cubicBezTo>
                      <a:pt x="11" y="49"/>
                      <a:pt x="2" y="48"/>
                      <a:pt x="0" y="35"/>
                    </a:cubicBezTo>
                    <a:cubicBezTo>
                      <a:pt x="7" y="35"/>
                      <a:pt x="7" y="35"/>
                      <a:pt x="7" y="35"/>
                    </a:cubicBezTo>
                    <a:cubicBezTo>
                      <a:pt x="9" y="37"/>
                      <a:pt x="16" y="39"/>
                      <a:pt x="20" y="39"/>
                    </a:cubicBezTo>
                    <a:cubicBezTo>
                      <a:pt x="22" y="39"/>
                      <a:pt x="24" y="36"/>
                      <a:pt x="24" y="36"/>
                    </a:cubicBezTo>
                    <a:cubicBezTo>
                      <a:pt x="19" y="34"/>
                      <a:pt x="5" y="31"/>
                      <a:pt x="5" y="26"/>
                    </a:cubicBezTo>
                    <a:cubicBezTo>
                      <a:pt x="5" y="21"/>
                      <a:pt x="11" y="22"/>
                      <a:pt x="15" y="22"/>
                    </a:cubicBezTo>
                    <a:cubicBezTo>
                      <a:pt x="21" y="22"/>
                      <a:pt x="23" y="25"/>
                      <a:pt x="27" y="25"/>
                    </a:cubicBezTo>
                    <a:cubicBezTo>
                      <a:pt x="30" y="25"/>
                      <a:pt x="30" y="22"/>
                      <a:pt x="32" y="20"/>
                    </a:cubicBezTo>
                    <a:cubicBezTo>
                      <a:pt x="27" y="18"/>
                      <a:pt x="22" y="20"/>
                      <a:pt x="19" y="20"/>
                    </a:cubicBezTo>
                    <a:cubicBezTo>
                      <a:pt x="18" y="20"/>
                      <a:pt x="14" y="14"/>
                      <a:pt x="14" y="13"/>
                    </a:cubicBezTo>
                    <a:cubicBezTo>
                      <a:pt x="19" y="10"/>
                      <a:pt x="23" y="8"/>
                      <a:pt x="30" y="9"/>
                    </a:cubicBezTo>
                    <a:cubicBezTo>
                      <a:pt x="38" y="9"/>
                      <a:pt x="38" y="9"/>
                      <a:pt x="38" y="9"/>
                    </a:cubicBezTo>
                    <a:cubicBezTo>
                      <a:pt x="33" y="7"/>
                      <a:pt x="25" y="6"/>
                      <a:pt x="25" y="0"/>
                    </a:cubicBezTo>
                    <a:cubicBezTo>
                      <a:pt x="36" y="1"/>
                      <a:pt x="45" y="2"/>
                      <a:pt x="53" y="5"/>
                    </a:cubicBezTo>
                    <a:cubicBezTo>
                      <a:pt x="61" y="9"/>
                      <a:pt x="60" y="21"/>
                      <a:pt x="67" y="24"/>
                    </a:cubicBezTo>
                    <a:cubicBezTo>
                      <a:pt x="73" y="27"/>
                      <a:pt x="78" y="22"/>
                      <a:pt x="84" y="25"/>
                    </a:cubicBezTo>
                    <a:cubicBezTo>
                      <a:pt x="91" y="28"/>
                      <a:pt x="88" y="33"/>
                      <a:pt x="92" y="37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21" name="Freeform 77">
                <a:extLst>
                  <a:ext uri="{FF2B5EF4-FFF2-40B4-BE49-F238E27FC236}">
                    <a16:creationId xmlns:a16="http://schemas.microsoft.com/office/drawing/2014/main" id="{D210DC8C-9B3B-4303-881A-5F976C88F4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25763" y="1574800"/>
                <a:ext cx="117475" cy="74613"/>
              </a:xfrm>
              <a:custGeom>
                <a:avLst/>
                <a:gdLst/>
                <a:ahLst/>
                <a:cxnLst>
                  <a:cxn ang="0">
                    <a:pos x="6" y="39"/>
                  </a:cxn>
                  <a:cxn ang="0">
                    <a:pos x="11" y="33"/>
                  </a:cxn>
                  <a:cxn ang="0">
                    <a:pos x="11" y="27"/>
                  </a:cxn>
                  <a:cxn ang="0">
                    <a:pos x="25" y="0"/>
                  </a:cxn>
                  <a:cxn ang="0">
                    <a:pos x="32" y="13"/>
                  </a:cxn>
                  <a:cxn ang="0">
                    <a:pos x="36" y="9"/>
                  </a:cxn>
                  <a:cxn ang="0">
                    <a:pos x="67" y="27"/>
                  </a:cxn>
                  <a:cxn ang="0">
                    <a:pos x="70" y="35"/>
                  </a:cxn>
                  <a:cxn ang="0">
                    <a:pos x="89" y="43"/>
                  </a:cxn>
                  <a:cxn ang="0">
                    <a:pos x="75" y="48"/>
                  </a:cxn>
                  <a:cxn ang="0">
                    <a:pos x="63" y="48"/>
                  </a:cxn>
                  <a:cxn ang="0">
                    <a:pos x="46" y="37"/>
                  </a:cxn>
                  <a:cxn ang="0">
                    <a:pos x="25" y="53"/>
                  </a:cxn>
                  <a:cxn ang="0">
                    <a:pos x="22" y="57"/>
                  </a:cxn>
                  <a:cxn ang="0">
                    <a:pos x="19" y="48"/>
                  </a:cxn>
                  <a:cxn ang="0">
                    <a:pos x="0" y="48"/>
                  </a:cxn>
                  <a:cxn ang="0">
                    <a:pos x="6" y="39"/>
                  </a:cxn>
                </a:cxnLst>
                <a:rect l="0" t="0" r="r" b="b"/>
                <a:pathLst>
                  <a:path w="89" h="57">
                    <a:moveTo>
                      <a:pt x="6" y="39"/>
                    </a:moveTo>
                    <a:cubicBezTo>
                      <a:pt x="9" y="37"/>
                      <a:pt x="11" y="36"/>
                      <a:pt x="11" y="33"/>
                    </a:cubicBezTo>
                    <a:cubicBezTo>
                      <a:pt x="11" y="29"/>
                      <a:pt x="11" y="31"/>
                      <a:pt x="11" y="27"/>
                    </a:cubicBezTo>
                    <a:cubicBezTo>
                      <a:pt x="11" y="19"/>
                      <a:pt x="13" y="2"/>
                      <a:pt x="25" y="0"/>
                    </a:cubicBezTo>
                    <a:cubicBezTo>
                      <a:pt x="28" y="7"/>
                      <a:pt x="30" y="8"/>
                      <a:pt x="32" y="13"/>
                    </a:cubicBezTo>
                    <a:cubicBezTo>
                      <a:pt x="33" y="11"/>
                      <a:pt x="35" y="10"/>
                      <a:pt x="36" y="9"/>
                    </a:cubicBezTo>
                    <a:cubicBezTo>
                      <a:pt x="45" y="21"/>
                      <a:pt x="59" y="16"/>
                      <a:pt x="67" y="27"/>
                    </a:cubicBezTo>
                    <a:cubicBezTo>
                      <a:pt x="69" y="30"/>
                      <a:pt x="68" y="33"/>
                      <a:pt x="70" y="35"/>
                    </a:cubicBezTo>
                    <a:cubicBezTo>
                      <a:pt x="77" y="40"/>
                      <a:pt x="85" y="38"/>
                      <a:pt x="89" y="43"/>
                    </a:cubicBezTo>
                    <a:cubicBezTo>
                      <a:pt x="84" y="46"/>
                      <a:pt x="80" y="48"/>
                      <a:pt x="75" y="48"/>
                    </a:cubicBezTo>
                    <a:cubicBezTo>
                      <a:pt x="69" y="48"/>
                      <a:pt x="67" y="48"/>
                      <a:pt x="63" y="48"/>
                    </a:cubicBezTo>
                    <a:cubicBezTo>
                      <a:pt x="63" y="48"/>
                      <a:pt x="49" y="38"/>
                      <a:pt x="46" y="37"/>
                    </a:cubicBezTo>
                    <a:cubicBezTo>
                      <a:pt x="46" y="47"/>
                      <a:pt x="31" y="56"/>
                      <a:pt x="25" y="53"/>
                    </a:cubicBezTo>
                    <a:cubicBezTo>
                      <a:pt x="24" y="55"/>
                      <a:pt x="24" y="57"/>
                      <a:pt x="22" y="57"/>
                    </a:cubicBezTo>
                    <a:cubicBezTo>
                      <a:pt x="16" y="57"/>
                      <a:pt x="18" y="52"/>
                      <a:pt x="19" y="48"/>
                    </a:cubicBezTo>
                    <a:cubicBezTo>
                      <a:pt x="12" y="46"/>
                      <a:pt x="3" y="48"/>
                      <a:pt x="0" y="48"/>
                    </a:cubicBezTo>
                    <a:cubicBezTo>
                      <a:pt x="0" y="40"/>
                      <a:pt x="5" y="41"/>
                      <a:pt x="6" y="39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22" name="Freeform 78">
                <a:extLst>
                  <a:ext uri="{FF2B5EF4-FFF2-40B4-BE49-F238E27FC236}">
                    <a16:creationId xmlns:a16="http://schemas.microsoft.com/office/drawing/2014/main" id="{1C443B5A-5692-4A84-A879-48F5F46506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94038" y="1500188"/>
                <a:ext cx="36513" cy="36513"/>
              </a:xfrm>
              <a:custGeom>
                <a:avLst/>
                <a:gdLst/>
                <a:ahLst/>
                <a:cxnLst>
                  <a:cxn ang="0">
                    <a:pos x="27" y="18"/>
                  </a:cxn>
                  <a:cxn ang="0">
                    <a:pos x="11" y="28"/>
                  </a:cxn>
                  <a:cxn ang="0">
                    <a:pos x="0" y="18"/>
                  </a:cxn>
                  <a:cxn ang="0">
                    <a:pos x="27" y="18"/>
                  </a:cxn>
                </a:cxnLst>
                <a:rect l="0" t="0" r="r" b="b"/>
                <a:pathLst>
                  <a:path w="27" h="28">
                    <a:moveTo>
                      <a:pt x="27" y="18"/>
                    </a:moveTo>
                    <a:cubicBezTo>
                      <a:pt x="27" y="24"/>
                      <a:pt x="16" y="28"/>
                      <a:pt x="11" y="28"/>
                    </a:cubicBezTo>
                    <a:cubicBezTo>
                      <a:pt x="4" y="28"/>
                      <a:pt x="0" y="23"/>
                      <a:pt x="0" y="18"/>
                    </a:cubicBezTo>
                    <a:cubicBezTo>
                      <a:pt x="0" y="0"/>
                      <a:pt x="27" y="3"/>
                      <a:pt x="27" y="1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23" name="Freeform 79">
                <a:extLst>
                  <a:ext uri="{FF2B5EF4-FFF2-40B4-BE49-F238E27FC236}">
                    <a16:creationId xmlns:a16="http://schemas.microsoft.com/office/drawing/2014/main" id="{C36B927A-F3AF-4ADE-84B1-3633BDD979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4500" y="1652588"/>
                <a:ext cx="30163" cy="23813"/>
              </a:xfrm>
              <a:custGeom>
                <a:avLst/>
                <a:gdLst/>
                <a:ahLst/>
                <a:cxnLst>
                  <a:cxn ang="0">
                    <a:pos x="10" y="1"/>
                  </a:cxn>
                  <a:cxn ang="0">
                    <a:pos x="22" y="3"/>
                  </a:cxn>
                  <a:cxn ang="0">
                    <a:pos x="0" y="18"/>
                  </a:cxn>
                  <a:cxn ang="0">
                    <a:pos x="0" y="12"/>
                  </a:cxn>
                  <a:cxn ang="0">
                    <a:pos x="10" y="1"/>
                  </a:cxn>
                </a:cxnLst>
                <a:rect l="0" t="0" r="r" b="b"/>
                <a:pathLst>
                  <a:path w="22" h="18">
                    <a:moveTo>
                      <a:pt x="10" y="1"/>
                    </a:moveTo>
                    <a:cubicBezTo>
                      <a:pt x="19" y="0"/>
                      <a:pt x="17" y="0"/>
                      <a:pt x="22" y="3"/>
                    </a:cubicBezTo>
                    <a:cubicBezTo>
                      <a:pt x="18" y="8"/>
                      <a:pt x="7" y="17"/>
                      <a:pt x="0" y="18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4" y="7"/>
                      <a:pt x="9" y="4"/>
                      <a:pt x="10" y="1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24" name="Freeform 80">
                <a:extLst>
                  <a:ext uri="{FF2B5EF4-FFF2-40B4-BE49-F238E27FC236}">
                    <a16:creationId xmlns:a16="http://schemas.microsoft.com/office/drawing/2014/main" id="{40A32A88-CD02-48FA-9B18-CA3F7EB2EB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32125" y="1336675"/>
                <a:ext cx="79375" cy="33338"/>
              </a:xfrm>
              <a:custGeom>
                <a:avLst/>
                <a:gdLst/>
                <a:ahLst/>
                <a:cxnLst>
                  <a:cxn ang="0">
                    <a:pos x="22" y="25"/>
                  </a:cxn>
                  <a:cxn ang="0">
                    <a:pos x="9" y="16"/>
                  </a:cxn>
                  <a:cxn ang="0">
                    <a:pos x="0" y="6"/>
                  </a:cxn>
                  <a:cxn ang="0">
                    <a:pos x="8" y="0"/>
                  </a:cxn>
                  <a:cxn ang="0">
                    <a:pos x="30" y="3"/>
                  </a:cxn>
                  <a:cxn ang="0">
                    <a:pos x="60" y="17"/>
                  </a:cxn>
                  <a:cxn ang="0">
                    <a:pos x="52" y="24"/>
                  </a:cxn>
                  <a:cxn ang="0">
                    <a:pos x="39" y="21"/>
                  </a:cxn>
                  <a:cxn ang="0">
                    <a:pos x="22" y="25"/>
                  </a:cxn>
                </a:cxnLst>
                <a:rect l="0" t="0" r="r" b="b"/>
                <a:pathLst>
                  <a:path w="60" h="25">
                    <a:moveTo>
                      <a:pt x="22" y="25"/>
                    </a:moveTo>
                    <a:cubicBezTo>
                      <a:pt x="14" y="25"/>
                      <a:pt x="6" y="23"/>
                      <a:pt x="9" y="16"/>
                    </a:cubicBezTo>
                    <a:cubicBezTo>
                      <a:pt x="5" y="13"/>
                      <a:pt x="0" y="11"/>
                      <a:pt x="0" y="6"/>
                    </a:cubicBezTo>
                    <a:cubicBezTo>
                      <a:pt x="0" y="2"/>
                      <a:pt x="4" y="0"/>
                      <a:pt x="8" y="0"/>
                    </a:cubicBezTo>
                    <a:cubicBezTo>
                      <a:pt x="18" y="0"/>
                      <a:pt x="21" y="3"/>
                      <a:pt x="30" y="3"/>
                    </a:cubicBezTo>
                    <a:cubicBezTo>
                      <a:pt x="42" y="3"/>
                      <a:pt x="52" y="13"/>
                      <a:pt x="60" y="17"/>
                    </a:cubicBezTo>
                    <a:cubicBezTo>
                      <a:pt x="59" y="21"/>
                      <a:pt x="56" y="24"/>
                      <a:pt x="52" y="24"/>
                    </a:cubicBezTo>
                    <a:cubicBezTo>
                      <a:pt x="46" y="24"/>
                      <a:pt x="44" y="21"/>
                      <a:pt x="39" y="21"/>
                    </a:cubicBezTo>
                    <a:cubicBezTo>
                      <a:pt x="34" y="21"/>
                      <a:pt x="30" y="25"/>
                      <a:pt x="22" y="25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25" name="Freeform 81">
                <a:extLst>
                  <a:ext uri="{FF2B5EF4-FFF2-40B4-BE49-F238E27FC236}">
                    <a16:creationId xmlns:a16="http://schemas.microsoft.com/office/drawing/2014/main" id="{432408C4-1AD2-4D81-8035-91601CB36A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40063" y="1666875"/>
                <a:ext cx="17463" cy="20638"/>
              </a:xfrm>
              <a:custGeom>
                <a:avLst/>
                <a:gdLst/>
                <a:ahLst/>
                <a:cxnLst>
                  <a:cxn ang="0">
                    <a:pos x="14" y="6"/>
                  </a:cxn>
                  <a:cxn ang="0">
                    <a:pos x="6" y="15"/>
                  </a:cxn>
                  <a:cxn ang="0">
                    <a:pos x="0" y="9"/>
                  </a:cxn>
                  <a:cxn ang="0">
                    <a:pos x="14" y="6"/>
                  </a:cxn>
                </a:cxnLst>
                <a:rect l="0" t="0" r="r" b="b"/>
                <a:pathLst>
                  <a:path w="14" h="15">
                    <a:moveTo>
                      <a:pt x="14" y="6"/>
                    </a:moveTo>
                    <a:cubicBezTo>
                      <a:pt x="12" y="9"/>
                      <a:pt x="11" y="15"/>
                      <a:pt x="6" y="15"/>
                    </a:cubicBezTo>
                    <a:cubicBezTo>
                      <a:pt x="5" y="15"/>
                      <a:pt x="0" y="9"/>
                      <a:pt x="0" y="9"/>
                    </a:cubicBezTo>
                    <a:cubicBezTo>
                      <a:pt x="0" y="1"/>
                      <a:pt x="10" y="0"/>
                      <a:pt x="14" y="6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26" name="Freeform 82">
                <a:extLst>
                  <a:ext uri="{FF2B5EF4-FFF2-40B4-BE49-F238E27FC236}">
                    <a16:creationId xmlns:a16="http://schemas.microsoft.com/office/drawing/2014/main" id="{DF8DD026-0A8A-49ED-86DC-BF517892C8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6900" y="1509713"/>
                <a:ext cx="19050" cy="11113"/>
              </a:xfrm>
              <a:custGeom>
                <a:avLst/>
                <a:gdLst/>
                <a:ahLst/>
                <a:cxnLst>
                  <a:cxn ang="0">
                    <a:pos x="5" y="8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14" y="7"/>
                  </a:cxn>
                  <a:cxn ang="0">
                    <a:pos x="5" y="8"/>
                  </a:cxn>
                </a:cxnLst>
                <a:rect l="0" t="0" r="r" b="b"/>
                <a:pathLst>
                  <a:path w="14" h="8">
                    <a:moveTo>
                      <a:pt x="5" y="8"/>
                    </a:moveTo>
                    <a:cubicBezTo>
                      <a:pt x="2" y="8"/>
                      <a:pt x="0" y="7"/>
                      <a:pt x="0" y="4"/>
                    </a:cubicBezTo>
                    <a:cubicBezTo>
                      <a:pt x="0" y="3"/>
                      <a:pt x="4" y="0"/>
                      <a:pt x="5" y="0"/>
                    </a:cubicBezTo>
                    <a:cubicBezTo>
                      <a:pt x="9" y="0"/>
                      <a:pt x="13" y="5"/>
                      <a:pt x="14" y="7"/>
                    </a:cubicBezTo>
                    <a:cubicBezTo>
                      <a:pt x="8" y="8"/>
                      <a:pt x="10" y="8"/>
                      <a:pt x="5" y="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27" name="Freeform 83">
                <a:extLst>
                  <a:ext uri="{FF2B5EF4-FFF2-40B4-BE49-F238E27FC236}">
                    <a16:creationId xmlns:a16="http://schemas.microsoft.com/office/drawing/2014/main" id="{18201EAA-5159-4F83-B9FB-FE77A4A7B7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2763" y="1476375"/>
                <a:ext cx="20638" cy="12700"/>
              </a:xfrm>
              <a:custGeom>
                <a:avLst/>
                <a:gdLst/>
                <a:ahLst/>
                <a:cxnLst>
                  <a:cxn ang="0">
                    <a:pos x="5" y="10"/>
                  </a:cxn>
                  <a:cxn ang="0">
                    <a:pos x="15" y="0"/>
                  </a:cxn>
                  <a:cxn ang="0">
                    <a:pos x="5" y="10"/>
                  </a:cxn>
                </a:cxnLst>
                <a:rect l="0" t="0" r="r" b="b"/>
                <a:pathLst>
                  <a:path w="15" h="10">
                    <a:moveTo>
                      <a:pt x="5" y="10"/>
                    </a:moveTo>
                    <a:cubicBezTo>
                      <a:pt x="0" y="10"/>
                      <a:pt x="10" y="0"/>
                      <a:pt x="15" y="0"/>
                    </a:cubicBezTo>
                    <a:cubicBezTo>
                      <a:pt x="14" y="6"/>
                      <a:pt x="10" y="10"/>
                      <a:pt x="5" y="1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28" name="Freeform 84">
                <a:extLst>
                  <a:ext uri="{FF2B5EF4-FFF2-40B4-BE49-F238E27FC236}">
                    <a16:creationId xmlns:a16="http://schemas.microsoft.com/office/drawing/2014/main" id="{CFA7E707-3737-4B4C-A2B6-E8C9C4509D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76550" y="1335088"/>
                <a:ext cx="482600" cy="347663"/>
              </a:xfrm>
              <a:custGeom>
                <a:avLst/>
                <a:gdLst/>
                <a:ahLst/>
                <a:cxnLst>
                  <a:cxn ang="0">
                    <a:pos x="333" y="196"/>
                  </a:cxn>
                  <a:cxn ang="0">
                    <a:pos x="281" y="171"/>
                  </a:cxn>
                  <a:cxn ang="0">
                    <a:pos x="289" y="177"/>
                  </a:cxn>
                  <a:cxn ang="0">
                    <a:pos x="283" y="184"/>
                  </a:cxn>
                  <a:cxn ang="0">
                    <a:pos x="298" y="201"/>
                  </a:cxn>
                  <a:cxn ang="0">
                    <a:pos x="318" y="206"/>
                  </a:cxn>
                  <a:cxn ang="0">
                    <a:pos x="326" y="225"/>
                  </a:cxn>
                  <a:cxn ang="0">
                    <a:pos x="278" y="225"/>
                  </a:cxn>
                  <a:cxn ang="0">
                    <a:pos x="304" y="256"/>
                  </a:cxn>
                  <a:cxn ang="0">
                    <a:pos x="295" y="256"/>
                  </a:cxn>
                  <a:cxn ang="0">
                    <a:pos x="233" y="226"/>
                  </a:cxn>
                  <a:cxn ang="0">
                    <a:pos x="190" y="210"/>
                  </a:cxn>
                  <a:cxn ang="0">
                    <a:pos x="169" y="214"/>
                  </a:cxn>
                  <a:cxn ang="0">
                    <a:pos x="168" y="189"/>
                  </a:cxn>
                  <a:cxn ang="0">
                    <a:pos x="207" y="183"/>
                  </a:cxn>
                  <a:cxn ang="0">
                    <a:pos x="210" y="167"/>
                  </a:cxn>
                  <a:cxn ang="0">
                    <a:pos x="186" y="115"/>
                  </a:cxn>
                  <a:cxn ang="0">
                    <a:pos x="168" y="115"/>
                  </a:cxn>
                  <a:cxn ang="0">
                    <a:pos x="146" y="85"/>
                  </a:cxn>
                  <a:cxn ang="0">
                    <a:pos x="122" y="91"/>
                  </a:cxn>
                  <a:cxn ang="0">
                    <a:pos x="41" y="82"/>
                  </a:cxn>
                  <a:cxn ang="0">
                    <a:pos x="11" y="69"/>
                  </a:cxn>
                  <a:cxn ang="0">
                    <a:pos x="30" y="65"/>
                  </a:cxn>
                  <a:cxn ang="0">
                    <a:pos x="0" y="48"/>
                  </a:cxn>
                  <a:cxn ang="0">
                    <a:pos x="11" y="16"/>
                  </a:cxn>
                  <a:cxn ang="0">
                    <a:pos x="61" y="4"/>
                  </a:cxn>
                  <a:cxn ang="0">
                    <a:pos x="46" y="32"/>
                  </a:cxn>
                  <a:cxn ang="0">
                    <a:pos x="50" y="47"/>
                  </a:cxn>
                  <a:cxn ang="0">
                    <a:pos x="55" y="26"/>
                  </a:cxn>
                  <a:cxn ang="0">
                    <a:pos x="120" y="29"/>
                  </a:cxn>
                  <a:cxn ang="0">
                    <a:pos x="128" y="34"/>
                  </a:cxn>
                  <a:cxn ang="0">
                    <a:pos x="156" y="27"/>
                  </a:cxn>
                  <a:cxn ang="0">
                    <a:pos x="217" y="56"/>
                  </a:cxn>
                  <a:cxn ang="0">
                    <a:pos x="242" y="65"/>
                  </a:cxn>
                  <a:cxn ang="0">
                    <a:pos x="273" y="85"/>
                  </a:cxn>
                  <a:cxn ang="0">
                    <a:pos x="293" y="95"/>
                  </a:cxn>
                  <a:cxn ang="0">
                    <a:pos x="291" y="102"/>
                  </a:cxn>
                  <a:cxn ang="0">
                    <a:pos x="283" y="116"/>
                  </a:cxn>
                  <a:cxn ang="0">
                    <a:pos x="317" y="135"/>
                  </a:cxn>
                  <a:cxn ang="0">
                    <a:pos x="342" y="153"/>
                  </a:cxn>
                  <a:cxn ang="0">
                    <a:pos x="362" y="165"/>
                  </a:cxn>
                  <a:cxn ang="0">
                    <a:pos x="349" y="178"/>
                  </a:cxn>
                </a:cxnLst>
                <a:rect l="0" t="0" r="r" b="b"/>
                <a:pathLst>
                  <a:path w="362" h="261">
                    <a:moveTo>
                      <a:pt x="339" y="184"/>
                    </a:moveTo>
                    <a:cubicBezTo>
                      <a:pt x="339" y="189"/>
                      <a:pt x="338" y="196"/>
                      <a:pt x="333" y="196"/>
                    </a:cubicBezTo>
                    <a:cubicBezTo>
                      <a:pt x="311" y="196"/>
                      <a:pt x="311" y="166"/>
                      <a:pt x="289" y="166"/>
                    </a:cubicBezTo>
                    <a:cubicBezTo>
                      <a:pt x="287" y="166"/>
                      <a:pt x="281" y="171"/>
                      <a:pt x="281" y="171"/>
                    </a:cubicBezTo>
                    <a:cubicBezTo>
                      <a:pt x="284" y="173"/>
                      <a:pt x="285" y="173"/>
                      <a:pt x="289" y="172"/>
                    </a:cubicBezTo>
                    <a:cubicBezTo>
                      <a:pt x="289" y="177"/>
                      <a:pt x="289" y="177"/>
                      <a:pt x="289" y="177"/>
                    </a:cubicBezTo>
                    <a:cubicBezTo>
                      <a:pt x="287" y="178"/>
                      <a:pt x="284" y="178"/>
                      <a:pt x="283" y="177"/>
                    </a:cubicBezTo>
                    <a:cubicBezTo>
                      <a:pt x="283" y="184"/>
                      <a:pt x="283" y="184"/>
                      <a:pt x="283" y="184"/>
                    </a:cubicBezTo>
                    <a:cubicBezTo>
                      <a:pt x="288" y="184"/>
                      <a:pt x="288" y="184"/>
                      <a:pt x="288" y="184"/>
                    </a:cubicBezTo>
                    <a:cubicBezTo>
                      <a:pt x="289" y="189"/>
                      <a:pt x="295" y="199"/>
                      <a:pt x="298" y="201"/>
                    </a:cubicBezTo>
                    <a:cubicBezTo>
                      <a:pt x="307" y="204"/>
                      <a:pt x="310" y="198"/>
                      <a:pt x="311" y="206"/>
                    </a:cubicBezTo>
                    <a:cubicBezTo>
                      <a:pt x="315" y="206"/>
                      <a:pt x="315" y="206"/>
                      <a:pt x="318" y="206"/>
                    </a:cubicBezTo>
                    <a:cubicBezTo>
                      <a:pt x="318" y="213"/>
                      <a:pt x="318" y="213"/>
                      <a:pt x="318" y="215"/>
                    </a:cubicBezTo>
                    <a:cubicBezTo>
                      <a:pt x="318" y="218"/>
                      <a:pt x="326" y="220"/>
                      <a:pt x="326" y="225"/>
                    </a:cubicBezTo>
                    <a:cubicBezTo>
                      <a:pt x="326" y="229"/>
                      <a:pt x="321" y="238"/>
                      <a:pt x="319" y="242"/>
                    </a:cubicBezTo>
                    <a:cubicBezTo>
                      <a:pt x="311" y="242"/>
                      <a:pt x="283" y="231"/>
                      <a:pt x="278" y="225"/>
                    </a:cubicBezTo>
                    <a:cubicBezTo>
                      <a:pt x="272" y="225"/>
                      <a:pt x="272" y="225"/>
                      <a:pt x="272" y="225"/>
                    </a:cubicBezTo>
                    <a:cubicBezTo>
                      <a:pt x="279" y="234"/>
                      <a:pt x="304" y="243"/>
                      <a:pt x="304" y="256"/>
                    </a:cubicBezTo>
                    <a:cubicBezTo>
                      <a:pt x="304" y="259"/>
                      <a:pt x="301" y="261"/>
                      <a:pt x="299" y="261"/>
                    </a:cubicBezTo>
                    <a:cubicBezTo>
                      <a:pt x="297" y="261"/>
                      <a:pt x="296" y="256"/>
                      <a:pt x="295" y="256"/>
                    </a:cubicBezTo>
                    <a:cubicBezTo>
                      <a:pt x="282" y="249"/>
                      <a:pt x="274" y="252"/>
                      <a:pt x="263" y="245"/>
                    </a:cubicBezTo>
                    <a:cubicBezTo>
                      <a:pt x="252" y="239"/>
                      <a:pt x="226" y="240"/>
                      <a:pt x="233" y="226"/>
                    </a:cubicBezTo>
                    <a:cubicBezTo>
                      <a:pt x="219" y="219"/>
                      <a:pt x="212" y="211"/>
                      <a:pt x="199" y="204"/>
                    </a:cubicBezTo>
                    <a:cubicBezTo>
                      <a:pt x="197" y="207"/>
                      <a:pt x="194" y="210"/>
                      <a:pt x="190" y="210"/>
                    </a:cubicBezTo>
                    <a:cubicBezTo>
                      <a:pt x="186" y="210"/>
                      <a:pt x="187" y="207"/>
                      <a:pt x="183" y="207"/>
                    </a:cubicBezTo>
                    <a:cubicBezTo>
                      <a:pt x="177" y="207"/>
                      <a:pt x="175" y="214"/>
                      <a:pt x="169" y="214"/>
                    </a:cubicBezTo>
                    <a:cubicBezTo>
                      <a:pt x="165" y="214"/>
                      <a:pt x="150" y="208"/>
                      <a:pt x="150" y="201"/>
                    </a:cubicBezTo>
                    <a:cubicBezTo>
                      <a:pt x="150" y="197"/>
                      <a:pt x="162" y="189"/>
                      <a:pt x="168" y="189"/>
                    </a:cubicBezTo>
                    <a:cubicBezTo>
                      <a:pt x="176" y="189"/>
                      <a:pt x="183" y="189"/>
                      <a:pt x="187" y="189"/>
                    </a:cubicBezTo>
                    <a:cubicBezTo>
                      <a:pt x="191" y="189"/>
                      <a:pt x="202" y="187"/>
                      <a:pt x="207" y="183"/>
                    </a:cubicBezTo>
                    <a:cubicBezTo>
                      <a:pt x="205" y="182"/>
                      <a:pt x="199" y="178"/>
                      <a:pt x="199" y="174"/>
                    </a:cubicBezTo>
                    <a:cubicBezTo>
                      <a:pt x="199" y="167"/>
                      <a:pt x="207" y="171"/>
                      <a:pt x="210" y="167"/>
                    </a:cubicBezTo>
                    <a:cubicBezTo>
                      <a:pt x="214" y="163"/>
                      <a:pt x="223" y="154"/>
                      <a:pt x="223" y="148"/>
                    </a:cubicBezTo>
                    <a:cubicBezTo>
                      <a:pt x="223" y="136"/>
                      <a:pt x="195" y="115"/>
                      <a:pt x="186" y="115"/>
                    </a:cubicBezTo>
                    <a:cubicBezTo>
                      <a:pt x="180" y="115"/>
                      <a:pt x="177" y="120"/>
                      <a:pt x="172" y="120"/>
                    </a:cubicBezTo>
                    <a:cubicBezTo>
                      <a:pt x="170" y="120"/>
                      <a:pt x="168" y="115"/>
                      <a:pt x="168" y="115"/>
                    </a:cubicBezTo>
                    <a:cubicBezTo>
                      <a:pt x="168" y="110"/>
                      <a:pt x="176" y="109"/>
                      <a:pt x="179" y="109"/>
                    </a:cubicBezTo>
                    <a:cubicBezTo>
                      <a:pt x="175" y="105"/>
                      <a:pt x="151" y="85"/>
                      <a:pt x="146" y="85"/>
                    </a:cubicBezTo>
                    <a:cubicBezTo>
                      <a:pt x="140" y="85"/>
                      <a:pt x="133" y="101"/>
                      <a:pt x="125" y="101"/>
                    </a:cubicBezTo>
                    <a:cubicBezTo>
                      <a:pt x="120" y="101"/>
                      <a:pt x="121" y="94"/>
                      <a:pt x="122" y="91"/>
                    </a:cubicBezTo>
                    <a:cubicBezTo>
                      <a:pt x="108" y="90"/>
                      <a:pt x="75" y="91"/>
                      <a:pt x="55" y="91"/>
                    </a:cubicBezTo>
                    <a:cubicBezTo>
                      <a:pt x="51" y="91"/>
                      <a:pt x="44" y="86"/>
                      <a:pt x="41" y="82"/>
                    </a:cubicBezTo>
                    <a:cubicBezTo>
                      <a:pt x="20" y="82"/>
                      <a:pt x="20" y="82"/>
                      <a:pt x="20" y="82"/>
                    </a:cubicBezTo>
                    <a:cubicBezTo>
                      <a:pt x="18" y="76"/>
                      <a:pt x="11" y="75"/>
                      <a:pt x="11" y="69"/>
                    </a:cubicBezTo>
                    <a:cubicBezTo>
                      <a:pt x="16" y="67"/>
                      <a:pt x="23" y="70"/>
                      <a:pt x="30" y="70"/>
                    </a:cubicBezTo>
                    <a:cubicBezTo>
                      <a:pt x="30" y="65"/>
                      <a:pt x="30" y="65"/>
                      <a:pt x="30" y="65"/>
                    </a:cubicBezTo>
                    <a:cubicBezTo>
                      <a:pt x="26" y="62"/>
                      <a:pt x="6" y="60"/>
                      <a:pt x="6" y="60"/>
                    </a:cubicBezTo>
                    <a:cubicBezTo>
                      <a:pt x="6" y="60"/>
                      <a:pt x="0" y="52"/>
                      <a:pt x="0" y="48"/>
                    </a:cubicBezTo>
                    <a:cubicBezTo>
                      <a:pt x="0" y="36"/>
                      <a:pt x="2" y="33"/>
                      <a:pt x="8" y="29"/>
                    </a:cubicBezTo>
                    <a:cubicBezTo>
                      <a:pt x="12" y="26"/>
                      <a:pt x="10" y="18"/>
                      <a:pt x="11" y="16"/>
                    </a:cubicBezTo>
                    <a:cubicBezTo>
                      <a:pt x="20" y="7"/>
                      <a:pt x="32" y="0"/>
                      <a:pt x="47" y="0"/>
                    </a:cubicBezTo>
                    <a:cubicBezTo>
                      <a:pt x="47" y="0"/>
                      <a:pt x="61" y="4"/>
                      <a:pt x="61" y="4"/>
                    </a:cubicBezTo>
                    <a:cubicBezTo>
                      <a:pt x="57" y="14"/>
                      <a:pt x="42" y="14"/>
                      <a:pt x="42" y="27"/>
                    </a:cubicBezTo>
                    <a:cubicBezTo>
                      <a:pt x="42" y="30"/>
                      <a:pt x="44" y="32"/>
                      <a:pt x="46" y="32"/>
                    </a:cubicBezTo>
                    <a:cubicBezTo>
                      <a:pt x="45" y="35"/>
                      <a:pt x="46" y="40"/>
                      <a:pt x="46" y="40"/>
                    </a:cubicBezTo>
                    <a:cubicBezTo>
                      <a:pt x="46" y="43"/>
                      <a:pt x="45" y="47"/>
                      <a:pt x="50" y="47"/>
                    </a:cubicBezTo>
                    <a:cubicBezTo>
                      <a:pt x="53" y="47"/>
                      <a:pt x="59" y="42"/>
                      <a:pt x="59" y="38"/>
                    </a:cubicBezTo>
                    <a:cubicBezTo>
                      <a:pt x="59" y="34"/>
                      <a:pt x="55" y="31"/>
                      <a:pt x="55" y="26"/>
                    </a:cubicBezTo>
                    <a:cubicBezTo>
                      <a:pt x="55" y="10"/>
                      <a:pt x="84" y="4"/>
                      <a:pt x="102" y="4"/>
                    </a:cubicBezTo>
                    <a:cubicBezTo>
                      <a:pt x="113" y="4"/>
                      <a:pt x="120" y="20"/>
                      <a:pt x="120" y="29"/>
                    </a:cubicBezTo>
                    <a:cubicBezTo>
                      <a:pt x="120" y="31"/>
                      <a:pt x="117" y="38"/>
                      <a:pt x="120" y="38"/>
                    </a:cubicBezTo>
                    <a:cubicBezTo>
                      <a:pt x="122" y="38"/>
                      <a:pt x="124" y="34"/>
                      <a:pt x="128" y="34"/>
                    </a:cubicBezTo>
                    <a:cubicBezTo>
                      <a:pt x="133" y="34"/>
                      <a:pt x="135" y="38"/>
                      <a:pt x="138" y="38"/>
                    </a:cubicBezTo>
                    <a:cubicBezTo>
                      <a:pt x="146" y="38"/>
                      <a:pt x="148" y="27"/>
                      <a:pt x="156" y="27"/>
                    </a:cubicBezTo>
                    <a:cubicBezTo>
                      <a:pt x="165" y="27"/>
                      <a:pt x="183" y="30"/>
                      <a:pt x="189" y="34"/>
                    </a:cubicBezTo>
                    <a:cubicBezTo>
                      <a:pt x="199" y="41"/>
                      <a:pt x="202" y="56"/>
                      <a:pt x="217" y="56"/>
                    </a:cubicBezTo>
                    <a:cubicBezTo>
                      <a:pt x="223" y="56"/>
                      <a:pt x="224" y="56"/>
                      <a:pt x="228" y="56"/>
                    </a:cubicBezTo>
                    <a:cubicBezTo>
                      <a:pt x="232" y="56"/>
                      <a:pt x="243" y="57"/>
                      <a:pt x="242" y="65"/>
                    </a:cubicBezTo>
                    <a:cubicBezTo>
                      <a:pt x="254" y="69"/>
                      <a:pt x="261" y="76"/>
                      <a:pt x="273" y="77"/>
                    </a:cubicBezTo>
                    <a:cubicBezTo>
                      <a:pt x="273" y="85"/>
                      <a:pt x="273" y="85"/>
                      <a:pt x="273" y="85"/>
                    </a:cubicBezTo>
                    <a:cubicBezTo>
                      <a:pt x="276" y="85"/>
                      <a:pt x="281" y="85"/>
                      <a:pt x="281" y="85"/>
                    </a:cubicBezTo>
                    <a:cubicBezTo>
                      <a:pt x="287" y="85"/>
                      <a:pt x="290" y="89"/>
                      <a:pt x="293" y="95"/>
                    </a:cubicBezTo>
                    <a:cubicBezTo>
                      <a:pt x="287" y="96"/>
                      <a:pt x="281" y="96"/>
                      <a:pt x="277" y="101"/>
                    </a:cubicBezTo>
                    <a:cubicBezTo>
                      <a:pt x="285" y="102"/>
                      <a:pt x="287" y="102"/>
                      <a:pt x="291" y="102"/>
                    </a:cubicBezTo>
                    <a:cubicBezTo>
                      <a:pt x="293" y="102"/>
                      <a:pt x="296" y="103"/>
                      <a:pt x="297" y="106"/>
                    </a:cubicBezTo>
                    <a:cubicBezTo>
                      <a:pt x="290" y="110"/>
                      <a:pt x="287" y="110"/>
                      <a:pt x="283" y="116"/>
                    </a:cubicBezTo>
                    <a:cubicBezTo>
                      <a:pt x="287" y="118"/>
                      <a:pt x="289" y="120"/>
                      <a:pt x="295" y="120"/>
                    </a:cubicBezTo>
                    <a:cubicBezTo>
                      <a:pt x="296" y="130"/>
                      <a:pt x="308" y="134"/>
                      <a:pt x="317" y="135"/>
                    </a:cubicBezTo>
                    <a:cubicBezTo>
                      <a:pt x="318" y="143"/>
                      <a:pt x="320" y="151"/>
                      <a:pt x="327" y="151"/>
                    </a:cubicBezTo>
                    <a:cubicBezTo>
                      <a:pt x="337" y="151"/>
                      <a:pt x="339" y="145"/>
                      <a:pt x="342" y="153"/>
                    </a:cubicBezTo>
                    <a:cubicBezTo>
                      <a:pt x="344" y="155"/>
                      <a:pt x="348" y="155"/>
                      <a:pt x="350" y="155"/>
                    </a:cubicBezTo>
                    <a:cubicBezTo>
                      <a:pt x="359" y="155"/>
                      <a:pt x="362" y="158"/>
                      <a:pt x="362" y="165"/>
                    </a:cubicBezTo>
                    <a:cubicBezTo>
                      <a:pt x="362" y="171"/>
                      <a:pt x="355" y="173"/>
                      <a:pt x="349" y="173"/>
                    </a:cubicBezTo>
                    <a:cubicBezTo>
                      <a:pt x="349" y="178"/>
                      <a:pt x="349" y="176"/>
                      <a:pt x="349" y="178"/>
                    </a:cubicBezTo>
                    <a:cubicBezTo>
                      <a:pt x="349" y="180"/>
                      <a:pt x="348" y="184"/>
                      <a:pt x="339" y="18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29" name="Freeform 85">
                <a:extLst>
                  <a:ext uri="{FF2B5EF4-FFF2-40B4-BE49-F238E27FC236}">
                    <a16:creationId xmlns:a16="http://schemas.microsoft.com/office/drawing/2014/main" id="{95FCD229-84B6-46B8-9753-FAF18ABCC9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3400" y="1635125"/>
                <a:ext cx="14288" cy="12700"/>
              </a:xfrm>
              <a:custGeom>
                <a:avLst/>
                <a:gdLst/>
                <a:ahLst/>
                <a:cxnLst>
                  <a:cxn ang="0">
                    <a:pos x="10" y="6"/>
                  </a:cxn>
                  <a:cxn ang="0">
                    <a:pos x="0" y="6"/>
                  </a:cxn>
                  <a:cxn ang="0">
                    <a:pos x="10" y="6"/>
                  </a:cxn>
                </a:cxnLst>
                <a:rect l="0" t="0" r="r" b="b"/>
                <a:pathLst>
                  <a:path w="10" h="9">
                    <a:moveTo>
                      <a:pt x="10" y="6"/>
                    </a:moveTo>
                    <a:cubicBezTo>
                      <a:pt x="6" y="9"/>
                      <a:pt x="5" y="9"/>
                      <a:pt x="0" y="6"/>
                    </a:cubicBezTo>
                    <a:cubicBezTo>
                      <a:pt x="5" y="0"/>
                      <a:pt x="5" y="3"/>
                      <a:pt x="10" y="6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30" name="Freeform 86">
                <a:extLst>
                  <a:ext uri="{FF2B5EF4-FFF2-40B4-BE49-F238E27FC236}">
                    <a16:creationId xmlns:a16="http://schemas.microsoft.com/office/drawing/2014/main" id="{7C7C08B0-8DED-4923-9F83-4916B411BA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74975" y="1568450"/>
                <a:ext cx="12700" cy="12700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9" y="9"/>
                  </a:cxn>
                  <a:cxn ang="0">
                    <a:pos x="1" y="2"/>
                  </a:cxn>
                </a:cxnLst>
                <a:rect l="0" t="0" r="r" b="b"/>
                <a:pathLst>
                  <a:path w="9" h="9">
                    <a:moveTo>
                      <a:pt x="1" y="2"/>
                    </a:moveTo>
                    <a:cubicBezTo>
                      <a:pt x="6" y="0"/>
                      <a:pt x="6" y="5"/>
                      <a:pt x="9" y="9"/>
                    </a:cubicBezTo>
                    <a:cubicBezTo>
                      <a:pt x="4" y="9"/>
                      <a:pt x="0" y="5"/>
                      <a:pt x="1" y="2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31" name="Freeform 87">
                <a:extLst>
                  <a:ext uri="{FF2B5EF4-FFF2-40B4-BE49-F238E27FC236}">
                    <a16:creationId xmlns:a16="http://schemas.microsoft.com/office/drawing/2014/main" id="{2D462873-473E-47D9-9659-67D5A1C0B6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47975" y="985838"/>
                <a:ext cx="514350" cy="269875"/>
              </a:xfrm>
              <a:custGeom>
                <a:avLst/>
                <a:gdLst/>
                <a:ahLst/>
                <a:cxnLst>
                  <a:cxn ang="0">
                    <a:pos x="307" y="16"/>
                  </a:cxn>
                  <a:cxn ang="0">
                    <a:pos x="350" y="9"/>
                  </a:cxn>
                  <a:cxn ang="0">
                    <a:pos x="386" y="28"/>
                  </a:cxn>
                  <a:cxn ang="0">
                    <a:pos x="313" y="51"/>
                  </a:cxn>
                  <a:cxn ang="0">
                    <a:pos x="295" y="74"/>
                  </a:cxn>
                  <a:cxn ang="0">
                    <a:pos x="231" y="108"/>
                  </a:cxn>
                  <a:cxn ang="0">
                    <a:pos x="216" y="118"/>
                  </a:cxn>
                  <a:cxn ang="0">
                    <a:pos x="216" y="137"/>
                  </a:cxn>
                  <a:cxn ang="0">
                    <a:pos x="174" y="157"/>
                  </a:cxn>
                  <a:cxn ang="0">
                    <a:pos x="158" y="184"/>
                  </a:cxn>
                  <a:cxn ang="0">
                    <a:pos x="176" y="188"/>
                  </a:cxn>
                  <a:cxn ang="0">
                    <a:pos x="126" y="197"/>
                  </a:cxn>
                  <a:cxn ang="0">
                    <a:pos x="80" y="201"/>
                  </a:cxn>
                  <a:cxn ang="0">
                    <a:pos x="33" y="197"/>
                  </a:cxn>
                  <a:cxn ang="0">
                    <a:pos x="60" y="176"/>
                  </a:cxn>
                  <a:cxn ang="0">
                    <a:pos x="57" y="158"/>
                  </a:cxn>
                  <a:cxn ang="0">
                    <a:pos x="92" y="170"/>
                  </a:cxn>
                  <a:cxn ang="0">
                    <a:pos x="66" y="148"/>
                  </a:cxn>
                  <a:cxn ang="0">
                    <a:pos x="55" y="151"/>
                  </a:cxn>
                  <a:cxn ang="0">
                    <a:pos x="68" y="131"/>
                  </a:cxn>
                  <a:cxn ang="0">
                    <a:pos x="62" y="97"/>
                  </a:cxn>
                  <a:cxn ang="0">
                    <a:pos x="67" y="89"/>
                  </a:cxn>
                  <a:cxn ang="0">
                    <a:pos x="97" y="90"/>
                  </a:cxn>
                  <a:cxn ang="0">
                    <a:pos x="108" y="91"/>
                  </a:cxn>
                  <a:cxn ang="0">
                    <a:pos x="133" y="86"/>
                  </a:cxn>
                  <a:cxn ang="0">
                    <a:pos x="147" y="74"/>
                  </a:cxn>
                  <a:cxn ang="0">
                    <a:pos x="99" y="81"/>
                  </a:cxn>
                  <a:cxn ang="0">
                    <a:pos x="72" y="76"/>
                  </a:cxn>
                  <a:cxn ang="0">
                    <a:pos x="57" y="81"/>
                  </a:cxn>
                  <a:cxn ang="0">
                    <a:pos x="44" y="67"/>
                  </a:cxn>
                  <a:cxn ang="0">
                    <a:pos x="51" y="53"/>
                  </a:cxn>
                  <a:cxn ang="0">
                    <a:pos x="25" y="60"/>
                  </a:cxn>
                  <a:cxn ang="0">
                    <a:pos x="29" y="49"/>
                  </a:cxn>
                  <a:cxn ang="0">
                    <a:pos x="9" y="52"/>
                  </a:cxn>
                  <a:cxn ang="0">
                    <a:pos x="44" y="36"/>
                  </a:cxn>
                  <a:cxn ang="0">
                    <a:pos x="57" y="32"/>
                  </a:cxn>
                  <a:cxn ang="0">
                    <a:pos x="104" y="32"/>
                  </a:cxn>
                  <a:cxn ang="0">
                    <a:pos x="135" y="11"/>
                  </a:cxn>
                  <a:cxn ang="0">
                    <a:pos x="196" y="6"/>
                  </a:cxn>
                  <a:cxn ang="0">
                    <a:pos x="218" y="8"/>
                  </a:cxn>
                  <a:cxn ang="0">
                    <a:pos x="245" y="3"/>
                  </a:cxn>
                  <a:cxn ang="0">
                    <a:pos x="315" y="11"/>
                  </a:cxn>
                </a:cxnLst>
                <a:rect l="0" t="0" r="r" b="b"/>
                <a:pathLst>
                  <a:path w="386" h="203">
                    <a:moveTo>
                      <a:pt x="315" y="11"/>
                    </a:moveTo>
                    <a:cubicBezTo>
                      <a:pt x="312" y="14"/>
                      <a:pt x="310" y="15"/>
                      <a:pt x="307" y="16"/>
                    </a:cubicBezTo>
                    <a:cubicBezTo>
                      <a:pt x="342" y="6"/>
                      <a:pt x="342" y="6"/>
                      <a:pt x="342" y="6"/>
                    </a:cubicBezTo>
                    <a:cubicBezTo>
                      <a:pt x="345" y="7"/>
                      <a:pt x="347" y="8"/>
                      <a:pt x="350" y="9"/>
                    </a:cubicBezTo>
                    <a:cubicBezTo>
                      <a:pt x="355" y="11"/>
                      <a:pt x="355" y="14"/>
                      <a:pt x="358" y="17"/>
                    </a:cubicBezTo>
                    <a:cubicBezTo>
                      <a:pt x="363" y="22"/>
                      <a:pt x="386" y="20"/>
                      <a:pt x="386" y="28"/>
                    </a:cubicBezTo>
                    <a:cubicBezTo>
                      <a:pt x="386" y="33"/>
                      <a:pt x="378" y="32"/>
                      <a:pt x="375" y="34"/>
                    </a:cubicBezTo>
                    <a:cubicBezTo>
                      <a:pt x="358" y="48"/>
                      <a:pt x="336" y="40"/>
                      <a:pt x="313" y="51"/>
                    </a:cubicBezTo>
                    <a:cubicBezTo>
                      <a:pt x="317" y="56"/>
                      <a:pt x="335" y="52"/>
                      <a:pt x="346" y="52"/>
                    </a:cubicBezTo>
                    <a:cubicBezTo>
                      <a:pt x="336" y="63"/>
                      <a:pt x="311" y="69"/>
                      <a:pt x="295" y="74"/>
                    </a:cubicBezTo>
                    <a:cubicBezTo>
                      <a:pt x="277" y="80"/>
                      <a:pt x="267" y="97"/>
                      <a:pt x="254" y="107"/>
                    </a:cubicBezTo>
                    <a:cubicBezTo>
                      <a:pt x="248" y="112"/>
                      <a:pt x="238" y="106"/>
                      <a:pt x="231" y="108"/>
                    </a:cubicBezTo>
                    <a:cubicBezTo>
                      <a:pt x="221" y="112"/>
                      <a:pt x="210" y="112"/>
                      <a:pt x="203" y="118"/>
                    </a:cubicBezTo>
                    <a:cubicBezTo>
                      <a:pt x="216" y="118"/>
                      <a:pt x="216" y="118"/>
                      <a:pt x="216" y="118"/>
                    </a:cubicBezTo>
                    <a:cubicBezTo>
                      <a:pt x="217" y="128"/>
                      <a:pt x="211" y="127"/>
                      <a:pt x="203" y="126"/>
                    </a:cubicBezTo>
                    <a:cubicBezTo>
                      <a:pt x="208" y="129"/>
                      <a:pt x="213" y="131"/>
                      <a:pt x="216" y="137"/>
                    </a:cubicBezTo>
                    <a:cubicBezTo>
                      <a:pt x="206" y="141"/>
                      <a:pt x="203" y="152"/>
                      <a:pt x="196" y="157"/>
                    </a:cubicBezTo>
                    <a:cubicBezTo>
                      <a:pt x="177" y="157"/>
                      <a:pt x="177" y="157"/>
                      <a:pt x="174" y="157"/>
                    </a:cubicBezTo>
                    <a:cubicBezTo>
                      <a:pt x="175" y="160"/>
                      <a:pt x="177" y="161"/>
                      <a:pt x="177" y="164"/>
                    </a:cubicBezTo>
                    <a:cubicBezTo>
                      <a:pt x="177" y="178"/>
                      <a:pt x="158" y="169"/>
                      <a:pt x="158" y="184"/>
                    </a:cubicBezTo>
                    <a:cubicBezTo>
                      <a:pt x="165" y="184"/>
                      <a:pt x="166" y="184"/>
                      <a:pt x="169" y="184"/>
                    </a:cubicBezTo>
                    <a:cubicBezTo>
                      <a:pt x="171" y="184"/>
                      <a:pt x="176" y="184"/>
                      <a:pt x="176" y="188"/>
                    </a:cubicBezTo>
                    <a:cubicBezTo>
                      <a:pt x="176" y="195"/>
                      <a:pt x="151" y="203"/>
                      <a:pt x="141" y="203"/>
                    </a:cubicBezTo>
                    <a:cubicBezTo>
                      <a:pt x="131" y="203"/>
                      <a:pt x="135" y="197"/>
                      <a:pt x="126" y="197"/>
                    </a:cubicBezTo>
                    <a:cubicBezTo>
                      <a:pt x="113" y="197"/>
                      <a:pt x="104" y="197"/>
                      <a:pt x="93" y="197"/>
                    </a:cubicBezTo>
                    <a:cubicBezTo>
                      <a:pt x="89" y="197"/>
                      <a:pt x="86" y="201"/>
                      <a:pt x="80" y="201"/>
                    </a:cubicBezTo>
                    <a:cubicBezTo>
                      <a:pt x="65" y="201"/>
                      <a:pt x="53" y="197"/>
                      <a:pt x="38" y="192"/>
                    </a:cubicBezTo>
                    <a:cubicBezTo>
                      <a:pt x="37" y="194"/>
                      <a:pt x="35" y="197"/>
                      <a:pt x="33" y="197"/>
                    </a:cubicBezTo>
                    <a:cubicBezTo>
                      <a:pt x="29" y="197"/>
                      <a:pt x="28" y="194"/>
                      <a:pt x="28" y="193"/>
                    </a:cubicBezTo>
                    <a:cubicBezTo>
                      <a:pt x="28" y="176"/>
                      <a:pt x="51" y="182"/>
                      <a:pt x="60" y="176"/>
                    </a:cubicBezTo>
                    <a:cubicBezTo>
                      <a:pt x="55" y="172"/>
                      <a:pt x="46" y="170"/>
                      <a:pt x="46" y="162"/>
                    </a:cubicBezTo>
                    <a:cubicBezTo>
                      <a:pt x="46" y="156"/>
                      <a:pt x="52" y="158"/>
                      <a:pt x="57" y="158"/>
                    </a:cubicBezTo>
                    <a:cubicBezTo>
                      <a:pt x="71" y="158"/>
                      <a:pt x="76" y="165"/>
                      <a:pt x="84" y="170"/>
                    </a:cubicBezTo>
                    <a:cubicBezTo>
                      <a:pt x="92" y="170"/>
                      <a:pt x="92" y="170"/>
                      <a:pt x="92" y="170"/>
                    </a:cubicBezTo>
                    <a:cubicBezTo>
                      <a:pt x="86" y="164"/>
                      <a:pt x="72" y="159"/>
                      <a:pt x="72" y="148"/>
                    </a:cubicBezTo>
                    <a:cubicBezTo>
                      <a:pt x="66" y="148"/>
                      <a:pt x="66" y="148"/>
                      <a:pt x="66" y="148"/>
                    </a:cubicBezTo>
                    <a:cubicBezTo>
                      <a:pt x="63" y="149"/>
                      <a:pt x="63" y="149"/>
                      <a:pt x="61" y="151"/>
                    </a:cubicBezTo>
                    <a:cubicBezTo>
                      <a:pt x="55" y="151"/>
                      <a:pt x="55" y="151"/>
                      <a:pt x="55" y="151"/>
                    </a:cubicBezTo>
                    <a:cubicBezTo>
                      <a:pt x="55" y="146"/>
                      <a:pt x="55" y="146"/>
                      <a:pt x="55" y="146"/>
                    </a:cubicBezTo>
                    <a:cubicBezTo>
                      <a:pt x="58" y="138"/>
                      <a:pt x="61" y="134"/>
                      <a:pt x="68" y="131"/>
                    </a:cubicBezTo>
                    <a:cubicBezTo>
                      <a:pt x="79" y="128"/>
                      <a:pt x="92" y="132"/>
                      <a:pt x="92" y="119"/>
                    </a:cubicBezTo>
                    <a:cubicBezTo>
                      <a:pt x="92" y="105"/>
                      <a:pt x="62" y="105"/>
                      <a:pt x="62" y="97"/>
                    </a:cubicBezTo>
                    <a:cubicBezTo>
                      <a:pt x="62" y="93"/>
                      <a:pt x="69" y="94"/>
                      <a:pt x="73" y="94"/>
                    </a:cubicBezTo>
                    <a:cubicBezTo>
                      <a:pt x="68" y="94"/>
                      <a:pt x="67" y="92"/>
                      <a:pt x="67" y="89"/>
                    </a:cubicBezTo>
                    <a:cubicBezTo>
                      <a:pt x="69" y="88"/>
                      <a:pt x="71" y="89"/>
                      <a:pt x="73" y="89"/>
                    </a:cubicBezTo>
                    <a:cubicBezTo>
                      <a:pt x="78" y="89"/>
                      <a:pt x="88" y="87"/>
                      <a:pt x="97" y="90"/>
                    </a:cubicBezTo>
                    <a:cubicBezTo>
                      <a:pt x="108" y="93"/>
                      <a:pt x="112" y="106"/>
                      <a:pt x="124" y="104"/>
                    </a:cubicBezTo>
                    <a:cubicBezTo>
                      <a:pt x="122" y="102"/>
                      <a:pt x="108" y="93"/>
                      <a:pt x="108" y="91"/>
                    </a:cubicBezTo>
                    <a:cubicBezTo>
                      <a:pt x="108" y="89"/>
                      <a:pt x="110" y="88"/>
                      <a:pt x="111" y="86"/>
                    </a:cubicBezTo>
                    <a:cubicBezTo>
                      <a:pt x="133" y="86"/>
                      <a:pt x="133" y="86"/>
                      <a:pt x="133" y="86"/>
                    </a:cubicBezTo>
                    <a:cubicBezTo>
                      <a:pt x="141" y="83"/>
                      <a:pt x="149" y="81"/>
                      <a:pt x="154" y="74"/>
                    </a:cubicBezTo>
                    <a:cubicBezTo>
                      <a:pt x="147" y="74"/>
                      <a:pt x="147" y="74"/>
                      <a:pt x="147" y="74"/>
                    </a:cubicBezTo>
                    <a:cubicBezTo>
                      <a:pt x="138" y="81"/>
                      <a:pt x="128" y="84"/>
                      <a:pt x="114" y="84"/>
                    </a:cubicBezTo>
                    <a:cubicBezTo>
                      <a:pt x="106" y="84"/>
                      <a:pt x="103" y="81"/>
                      <a:pt x="99" y="81"/>
                    </a:cubicBezTo>
                    <a:cubicBezTo>
                      <a:pt x="95" y="81"/>
                      <a:pt x="93" y="85"/>
                      <a:pt x="90" y="85"/>
                    </a:cubicBezTo>
                    <a:cubicBezTo>
                      <a:pt x="81" y="85"/>
                      <a:pt x="70" y="82"/>
                      <a:pt x="72" y="76"/>
                    </a:cubicBezTo>
                    <a:cubicBezTo>
                      <a:pt x="67" y="76"/>
                      <a:pt x="67" y="76"/>
                      <a:pt x="67" y="76"/>
                    </a:cubicBezTo>
                    <a:cubicBezTo>
                      <a:pt x="63" y="78"/>
                      <a:pt x="61" y="81"/>
                      <a:pt x="57" y="81"/>
                    </a:cubicBezTo>
                    <a:cubicBezTo>
                      <a:pt x="48" y="81"/>
                      <a:pt x="36" y="75"/>
                      <a:pt x="33" y="71"/>
                    </a:cubicBezTo>
                    <a:cubicBezTo>
                      <a:pt x="36" y="69"/>
                      <a:pt x="39" y="67"/>
                      <a:pt x="44" y="67"/>
                    </a:cubicBezTo>
                    <a:cubicBezTo>
                      <a:pt x="36" y="67"/>
                      <a:pt x="27" y="66"/>
                      <a:pt x="24" y="67"/>
                    </a:cubicBezTo>
                    <a:cubicBezTo>
                      <a:pt x="29" y="55"/>
                      <a:pt x="40" y="56"/>
                      <a:pt x="51" y="53"/>
                    </a:cubicBezTo>
                    <a:cubicBezTo>
                      <a:pt x="47" y="52"/>
                      <a:pt x="46" y="52"/>
                      <a:pt x="42" y="52"/>
                    </a:cubicBezTo>
                    <a:cubicBezTo>
                      <a:pt x="33" y="52"/>
                      <a:pt x="33" y="60"/>
                      <a:pt x="25" y="60"/>
                    </a:cubicBezTo>
                    <a:cubicBezTo>
                      <a:pt x="22" y="60"/>
                      <a:pt x="18" y="57"/>
                      <a:pt x="17" y="56"/>
                    </a:cubicBezTo>
                    <a:cubicBezTo>
                      <a:pt x="21" y="52"/>
                      <a:pt x="24" y="51"/>
                      <a:pt x="29" y="49"/>
                    </a:cubicBezTo>
                    <a:cubicBezTo>
                      <a:pt x="16" y="49"/>
                      <a:pt x="16" y="49"/>
                      <a:pt x="16" y="49"/>
                    </a:cubicBezTo>
                    <a:cubicBezTo>
                      <a:pt x="13" y="50"/>
                      <a:pt x="11" y="51"/>
                      <a:pt x="9" y="52"/>
                    </a:cubicBezTo>
                    <a:cubicBezTo>
                      <a:pt x="7" y="52"/>
                      <a:pt x="2" y="52"/>
                      <a:pt x="0" y="52"/>
                    </a:cubicBezTo>
                    <a:cubicBezTo>
                      <a:pt x="2" y="41"/>
                      <a:pt x="31" y="36"/>
                      <a:pt x="44" y="36"/>
                    </a:cubicBezTo>
                    <a:cubicBezTo>
                      <a:pt x="49" y="36"/>
                      <a:pt x="52" y="36"/>
                      <a:pt x="53" y="36"/>
                    </a:cubicBezTo>
                    <a:cubicBezTo>
                      <a:pt x="55" y="36"/>
                      <a:pt x="57" y="34"/>
                      <a:pt x="57" y="32"/>
                    </a:cubicBezTo>
                    <a:cubicBezTo>
                      <a:pt x="71" y="32"/>
                      <a:pt x="65" y="22"/>
                      <a:pt x="74" y="22"/>
                    </a:cubicBezTo>
                    <a:cubicBezTo>
                      <a:pt x="83" y="22"/>
                      <a:pt x="100" y="31"/>
                      <a:pt x="104" y="32"/>
                    </a:cubicBezTo>
                    <a:cubicBezTo>
                      <a:pt x="108" y="22"/>
                      <a:pt x="113" y="12"/>
                      <a:pt x="126" y="12"/>
                    </a:cubicBezTo>
                    <a:cubicBezTo>
                      <a:pt x="134" y="12"/>
                      <a:pt x="129" y="16"/>
                      <a:pt x="135" y="11"/>
                    </a:cubicBezTo>
                    <a:cubicBezTo>
                      <a:pt x="137" y="7"/>
                      <a:pt x="141" y="6"/>
                      <a:pt x="145" y="6"/>
                    </a:cubicBezTo>
                    <a:cubicBezTo>
                      <a:pt x="168" y="6"/>
                      <a:pt x="173" y="6"/>
                      <a:pt x="196" y="6"/>
                    </a:cubicBezTo>
                    <a:cubicBezTo>
                      <a:pt x="197" y="4"/>
                      <a:pt x="199" y="3"/>
                      <a:pt x="201" y="3"/>
                    </a:cubicBezTo>
                    <a:cubicBezTo>
                      <a:pt x="209" y="3"/>
                      <a:pt x="211" y="8"/>
                      <a:pt x="218" y="8"/>
                    </a:cubicBezTo>
                    <a:cubicBezTo>
                      <a:pt x="224" y="8"/>
                      <a:pt x="226" y="0"/>
                      <a:pt x="232" y="0"/>
                    </a:cubicBezTo>
                    <a:cubicBezTo>
                      <a:pt x="239" y="0"/>
                      <a:pt x="241" y="3"/>
                      <a:pt x="245" y="3"/>
                    </a:cubicBezTo>
                    <a:cubicBezTo>
                      <a:pt x="250" y="3"/>
                      <a:pt x="253" y="3"/>
                      <a:pt x="258" y="3"/>
                    </a:cubicBezTo>
                    <a:cubicBezTo>
                      <a:pt x="268" y="3"/>
                      <a:pt x="306" y="2"/>
                      <a:pt x="315" y="11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32" name="Freeform 88">
                <a:extLst>
                  <a:ext uri="{FF2B5EF4-FFF2-40B4-BE49-F238E27FC236}">
                    <a16:creationId xmlns:a16="http://schemas.microsoft.com/office/drawing/2014/main" id="{DF3CE839-5EB7-4FA4-A9CF-8F98C48FA9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70238" y="960438"/>
                <a:ext cx="1006475" cy="765175"/>
              </a:xfrm>
              <a:custGeom>
                <a:avLst/>
                <a:gdLst/>
                <a:ahLst/>
                <a:cxnLst>
                  <a:cxn ang="0">
                    <a:pos x="280" y="372"/>
                  </a:cxn>
                  <a:cxn ang="0">
                    <a:pos x="267" y="360"/>
                  </a:cxn>
                  <a:cxn ang="0">
                    <a:pos x="228" y="336"/>
                  </a:cxn>
                  <a:cxn ang="0">
                    <a:pos x="215" y="302"/>
                  </a:cxn>
                  <a:cxn ang="0">
                    <a:pos x="109" y="219"/>
                  </a:cxn>
                  <a:cxn ang="0">
                    <a:pos x="73" y="223"/>
                  </a:cxn>
                  <a:cxn ang="0">
                    <a:pos x="43" y="217"/>
                  </a:cxn>
                  <a:cxn ang="0">
                    <a:pos x="19" y="202"/>
                  </a:cxn>
                  <a:cxn ang="0">
                    <a:pos x="51" y="190"/>
                  </a:cxn>
                  <a:cxn ang="0">
                    <a:pos x="64" y="180"/>
                  </a:cxn>
                  <a:cxn ang="0">
                    <a:pos x="0" y="166"/>
                  </a:cxn>
                  <a:cxn ang="0">
                    <a:pos x="84" y="141"/>
                  </a:cxn>
                  <a:cxn ang="0">
                    <a:pos x="72" y="102"/>
                  </a:cxn>
                  <a:cxn ang="0">
                    <a:pos x="144" y="59"/>
                  </a:cxn>
                  <a:cxn ang="0">
                    <a:pos x="237" y="56"/>
                  </a:cxn>
                  <a:cxn ang="0">
                    <a:pos x="260" y="53"/>
                  </a:cxn>
                  <a:cxn ang="0">
                    <a:pos x="274" y="38"/>
                  </a:cxn>
                  <a:cxn ang="0">
                    <a:pos x="309" y="36"/>
                  </a:cxn>
                  <a:cxn ang="0">
                    <a:pos x="355" y="15"/>
                  </a:cxn>
                  <a:cxn ang="0">
                    <a:pos x="391" y="13"/>
                  </a:cxn>
                  <a:cxn ang="0">
                    <a:pos x="534" y="0"/>
                  </a:cxn>
                  <a:cxn ang="0">
                    <a:pos x="594" y="48"/>
                  </a:cxn>
                  <a:cxn ang="0">
                    <a:pos x="570" y="75"/>
                  </a:cxn>
                  <a:cxn ang="0">
                    <a:pos x="603" y="102"/>
                  </a:cxn>
                  <a:cxn ang="0">
                    <a:pos x="684" y="66"/>
                  </a:cxn>
                  <a:cxn ang="0">
                    <a:pos x="730" y="51"/>
                  </a:cxn>
                  <a:cxn ang="0">
                    <a:pos x="702" y="94"/>
                  </a:cxn>
                  <a:cxn ang="0">
                    <a:pos x="691" y="114"/>
                  </a:cxn>
                  <a:cxn ang="0">
                    <a:pos x="654" y="150"/>
                  </a:cxn>
                  <a:cxn ang="0">
                    <a:pos x="677" y="178"/>
                  </a:cxn>
                  <a:cxn ang="0">
                    <a:pos x="657" y="202"/>
                  </a:cxn>
                  <a:cxn ang="0">
                    <a:pos x="669" y="236"/>
                  </a:cxn>
                  <a:cxn ang="0">
                    <a:pos x="673" y="260"/>
                  </a:cxn>
                  <a:cxn ang="0">
                    <a:pos x="633" y="295"/>
                  </a:cxn>
                  <a:cxn ang="0">
                    <a:pos x="637" y="305"/>
                  </a:cxn>
                  <a:cxn ang="0">
                    <a:pos x="601" y="297"/>
                  </a:cxn>
                  <a:cxn ang="0">
                    <a:pos x="633" y="358"/>
                  </a:cxn>
                  <a:cxn ang="0">
                    <a:pos x="596" y="347"/>
                  </a:cxn>
                  <a:cxn ang="0">
                    <a:pos x="616" y="375"/>
                  </a:cxn>
                  <a:cxn ang="0">
                    <a:pos x="518" y="408"/>
                  </a:cxn>
                  <a:cxn ang="0">
                    <a:pos x="483" y="445"/>
                  </a:cxn>
                  <a:cxn ang="0">
                    <a:pos x="443" y="449"/>
                  </a:cxn>
                  <a:cxn ang="0">
                    <a:pos x="402" y="485"/>
                  </a:cxn>
                  <a:cxn ang="0">
                    <a:pos x="384" y="523"/>
                  </a:cxn>
                  <a:cxn ang="0">
                    <a:pos x="362" y="571"/>
                  </a:cxn>
                  <a:cxn ang="0">
                    <a:pos x="313" y="560"/>
                  </a:cxn>
                  <a:cxn ang="0">
                    <a:pos x="270" y="499"/>
                  </a:cxn>
                  <a:cxn ang="0">
                    <a:pos x="256" y="475"/>
                  </a:cxn>
                  <a:cxn ang="0">
                    <a:pos x="237" y="438"/>
                  </a:cxn>
                  <a:cxn ang="0">
                    <a:pos x="255" y="403"/>
                  </a:cxn>
                </a:cxnLst>
                <a:rect l="0" t="0" r="r" b="b"/>
                <a:pathLst>
                  <a:path w="756" h="575">
                    <a:moveTo>
                      <a:pt x="255" y="403"/>
                    </a:moveTo>
                    <a:cubicBezTo>
                      <a:pt x="261" y="400"/>
                      <a:pt x="261" y="400"/>
                      <a:pt x="267" y="402"/>
                    </a:cubicBezTo>
                    <a:cubicBezTo>
                      <a:pt x="270" y="389"/>
                      <a:pt x="276" y="385"/>
                      <a:pt x="280" y="372"/>
                    </a:cubicBezTo>
                    <a:cubicBezTo>
                      <a:pt x="266" y="368"/>
                      <a:pt x="234" y="366"/>
                      <a:pt x="233" y="353"/>
                    </a:cubicBezTo>
                    <a:cubicBezTo>
                      <a:pt x="237" y="352"/>
                      <a:pt x="236" y="353"/>
                      <a:pt x="240" y="353"/>
                    </a:cubicBezTo>
                    <a:cubicBezTo>
                      <a:pt x="250" y="353"/>
                      <a:pt x="256" y="360"/>
                      <a:pt x="267" y="360"/>
                    </a:cubicBezTo>
                    <a:cubicBezTo>
                      <a:pt x="271" y="360"/>
                      <a:pt x="271" y="356"/>
                      <a:pt x="271" y="353"/>
                    </a:cubicBezTo>
                    <a:cubicBezTo>
                      <a:pt x="258" y="349"/>
                      <a:pt x="254" y="328"/>
                      <a:pt x="239" y="328"/>
                    </a:cubicBezTo>
                    <a:cubicBezTo>
                      <a:pt x="235" y="328"/>
                      <a:pt x="234" y="336"/>
                      <a:pt x="228" y="336"/>
                    </a:cubicBezTo>
                    <a:cubicBezTo>
                      <a:pt x="220" y="336"/>
                      <a:pt x="216" y="335"/>
                      <a:pt x="216" y="328"/>
                    </a:cubicBezTo>
                    <a:cubicBezTo>
                      <a:pt x="216" y="318"/>
                      <a:pt x="226" y="319"/>
                      <a:pt x="226" y="309"/>
                    </a:cubicBezTo>
                    <a:cubicBezTo>
                      <a:pt x="226" y="303"/>
                      <a:pt x="219" y="302"/>
                      <a:pt x="215" y="302"/>
                    </a:cubicBezTo>
                    <a:cubicBezTo>
                      <a:pt x="215" y="295"/>
                      <a:pt x="215" y="295"/>
                      <a:pt x="215" y="295"/>
                    </a:cubicBezTo>
                    <a:cubicBezTo>
                      <a:pt x="203" y="257"/>
                      <a:pt x="172" y="219"/>
                      <a:pt x="122" y="219"/>
                    </a:cubicBezTo>
                    <a:cubicBezTo>
                      <a:pt x="115" y="219"/>
                      <a:pt x="113" y="219"/>
                      <a:pt x="109" y="219"/>
                    </a:cubicBezTo>
                    <a:cubicBezTo>
                      <a:pt x="103" y="219"/>
                      <a:pt x="101" y="224"/>
                      <a:pt x="95" y="224"/>
                    </a:cubicBezTo>
                    <a:cubicBezTo>
                      <a:pt x="91" y="224"/>
                      <a:pt x="87" y="221"/>
                      <a:pt x="82" y="221"/>
                    </a:cubicBezTo>
                    <a:cubicBezTo>
                      <a:pt x="77" y="221"/>
                      <a:pt x="75" y="222"/>
                      <a:pt x="73" y="223"/>
                    </a:cubicBezTo>
                    <a:cubicBezTo>
                      <a:pt x="74" y="224"/>
                      <a:pt x="76" y="226"/>
                      <a:pt x="77" y="226"/>
                    </a:cubicBezTo>
                    <a:cubicBezTo>
                      <a:pt x="75" y="229"/>
                      <a:pt x="75" y="228"/>
                      <a:pt x="72" y="228"/>
                    </a:cubicBezTo>
                    <a:cubicBezTo>
                      <a:pt x="62" y="228"/>
                      <a:pt x="48" y="224"/>
                      <a:pt x="43" y="217"/>
                    </a:cubicBezTo>
                    <a:cubicBezTo>
                      <a:pt x="47" y="214"/>
                      <a:pt x="50" y="214"/>
                      <a:pt x="52" y="210"/>
                    </a:cubicBezTo>
                    <a:cubicBezTo>
                      <a:pt x="45" y="207"/>
                      <a:pt x="39" y="202"/>
                      <a:pt x="34" y="202"/>
                    </a:cubicBezTo>
                    <a:cubicBezTo>
                      <a:pt x="24" y="202"/>
                      <a:pt x="27" y="206"/>
                      <a:pt x="19" y="202"/>
                    </a:cubicBezTo>
                    <a:cubicBezTo>
                      <a:pt x="19" y="196"/>
                      <a:pt x="28" y="194"/>
                      <a:pt x="32" y="194"/>
                    </a:cubicBezTo>
                    <a:cubicBezTo>
                      <a:pt x="37" y="194"/>
                      <a:pt x="40" y="194"/>
                      <a:pt x="43" y="194"/>
                    </a:cubicBezTo>
                    <a:cubicBezTo>
                      <a:pt x="47" y="194"/>
                      <a:pt x="49" y="193"/>
                      <a:pt x="51" y="190"/>
                    </a:cubicBezTo>
                    <a:cubicBezTo>
                      <a:pt x="76" y="190"/>
                      <a:pt x="76" y="190"/>
                      <a:pt x="76" y="190"/>
                    </a:cubicBezTo>
                    <a:cubicBezTo>
                      <a:pt x="80" y="187"/>
                      <a:pt x="80" y="185"/>
                      <a:pt x="82" y="180"/>
                    </a:cubicBezTo>
                    <a:cubicBezTo>
                      <a:pt x="64" y="180"/>
                      <a:pt x="64" y="180"/>
                      <a:pt x="64" y="180"/>
                    </a:cubicBezTo>
                    <a:cubicBezTo>
                      <a:pt x="63" y="183"/>
                      <a:pt x="62" y="185"/>
                      <a:pt x="60" y="185"/>
                    </a:cubicBezTo>
                    <a:cubicBezTo>
                      <a:pt x="53" y="185"/>
                      <a:pt x="50" y="185"/>
                      <a:pt x="44" y="185"/>
                    </a:cubicBezTo>
                    <a:cubicBezTo>
                      <a:pt x="42" y="185"/>
                      <a:pt x="0" y="173"/>
                      <a:pt x="0" y="166"/>
                    </a:cubicBezTo>
                    <a:cubicBezTo>
                      <a:pt x="0" y="152"/>
                      <a:pt x="16" y="157"/>
                      <a:pt x="25" y="154"/>
                    </a:cubicBezTo>
                    <a:cubicBezTo>
                      <a:pt x="33" y="151"/>
                      <a:pt x="38" y="146"/>
                      <a:pt x="46" y="144"/>
                    </a:cubicBezTo>
                    <a:cubicBezTo>
                      <a:pt x="58" y="140"/>
                      <a:pt x="74" y="146"/>
                      <a:pt x="84" y="141"/>
                    </a:cubicBezTo>
                    <a:cubicBezTo>
                      <a:pt x="91" y="136"/>
                      <a:pt x="96" y="128"/>
                      <a:pt x="96" y="117"/>
                    </a:cubicBezTo>
                    <a:cubicBezTo>
                      <a:pt x="88" y="116"/>
                      <a:pt x="63" y="117"/>
                      <a:pt x="63" y="109"/>
                    </a:cubicBezTo>
                    <a:cubicBezTo>
                      <a:pt x="63" y="105"/>
                      <a:pt x="69" y="102"/>
                      <a:pt x="72" y="102"/>
                    </a:cubicBezTo>
                    <a:cubicBezTo>
                      <a:pt x="87" y="97"/>
                      <a:pt x="106" y="86"/>
                      <a:pt x="115" y="78"/>
                    </a:cubicBezTo>
                    <a:cubicBezTo>
                      <a:pt x="119" y="80"/>
                      <a:pt x="122" y="81"/>
                      <a:pt x="127" y="81"/>
                    </a:cubicBezTo>
                    <a:cubicBezTo>
                      <a:pt x="142" y="81"/>
                      <a:pt x="130" y="61"/>
                      <a:pt x="144" y="59"/>
                    </a:cubicBezTo>
                    <a:cubicBezTo>
                      <a:pt x="162" y="57"/>
                      <a:pt x="169" y="52"/>
                      <a:pt x="185" y="52"/>
                    </a:cubicBezTo>
                    <a:cubicBezTo>
                      <a:pt x="198" y="49"/>
                      <a:pt x="206" y="42"/>
                      <a:pt x="218" y="42"/>
                    </a:cubicBezTo>
                    <a:cubicBezTo>
                      <a:pt x="226" y="42"/>
                      <a:pt x="229" y="56"/>
                      <a:pt x="237" y="56"/>
                    </a:cubicBezTo>
                    <a:cubicBezTo>
                      <a:pt x="237" y="52"/>
                      <a:pt x="235" y="50"/>
                      <a:pt x="235" y="47"/>
                    </a:cubicBezTo>
                    <a:cubicBezTo>
                      <a:pt x="239" y="42"/>
                      <a:pt x="239" y="42"/>
                      <a:pt x="239" y="42"/>
                    </a:cubicBezTo>
                    <a:cubicBezTo>
                      <a:pt x="244" y="51"/>
                      <a:pt x="252" y="50"/>
                      <a:pt x="260" y="53"/>
                    </a:cubicBezTo>
                    <a:cubicBezTo>
                      <a:pt x="262" y="53"/>
                      <a:pt x="267" y="53"/>
                      <a:pt x="267" y="53"/>
                    </a:cubicBezTo>
                    <a:cubicBezTo>
                      <a:pt x="266" y="50"/>
                      <a:pt x="263" y="47"/>
                      <a:pt x="263" y="44"/>
                    </a:cubicBezTo>
                    <a:cubicBezTo>
                      <a:pt x="263" y="38"/>
                      <a:pt x="270" y="38"/>
                      <a:pt x="274" y="38"/>
                    </a:cubicBezTo>
                    <a:cubicBezTo>
                      <a:pt x="293" y="38"/>
                      <a:pt x="303" y="48"/>
                      <a:pt x="314" y="53"/>
                    </a:cubicBezTo>
                    <a:cubicBezTo>
                      <a:pt x="334" y="53"/>
                      <a:pt x="334" y="53"/>
                      <a:pt x="334" y="53"/>
                    </a:cubicBezTo>
                    <a:cubicBezTo>
                      <a:pt x="327" y="50"/>
                      <a:pt x="309" y="44"/>
                      <a:pt x="309" y="36"/>
                    </a:cubicBezTo>
                    <a:cubicBezTo>
                      <a:pt x="309" y="29"/>
                      <a:pt x="322" y="31"/>
                      <a:pt x="326" y="30"/>
                    </a:cubicBezTo>
                    <a:cubicBezTo>
                      <a:pt x="323" y="27"/>
                      <a:pt x="320" y="27"/>
                      <a:pt x="318" y="24"/>
                    </a:cubicBezTo>
                    <a:cubicBezTo>
                      <a:pt x="330" y="18"/>
                      <a:pt x="341" y="15"/>
                      <a:pt x="355" y="15"/>
                    </a:cubicBezTo>
                    <a:cubicBezTo>
                      <a:pt x="366" y="15"/>
                      <a:pt x="373" y="15"/>
                      <a:pt x="382" y="18"/>
                    </a:cubicBezTo>
                    <a:cubicBezTo>
                      <a:pt x="391" y="18"/>
                      <a:pt x="391" y="18"/>
                      <a:pt x="391" y="18"/>
                    </a:cubicBezTo>
                    <a:cubicBezTo>
                      <a:pt x="391" y="13"/>
                      <a:pt x="391" y="13"/>
                      <a:pt x="391" y="13"/>
                    </a:cubicBezTo>
                    <a:cubicBezTo>
                      <a:pt x="398" y="12"/>
                      <a:pt x="402" y="13"/>
                      <a:pt x="409" y="13"/>
                    </a:cubicBezTo>
                    <a:cubicBezTo>
                      <a:pt x="430" y="13"/>
                      <a:pt x="447" y="0"/>
                      <a:pt x="470" y="0"/>
                    </a:cubicBezTo>
                    <a:cubicBezTo>
                      <a:pt x="495" y="0"/>
                      <a:pt x="512" y="0"/>
                      <a:pt x="534" y="0"/>
                    </a:cubicBezTo>
                    <a:cubicBezTo>
                      <a:pt x="560" y="0"/>
                      <a:pt x="579" y="17"/>
                      <a:pt x="600" y="26"/>
                    </a:cubicBezTo>
                    <a:cubicBezTo>
                      <a:pt x="612" y="31"/>
                      <a:pt x="627" y="28"/>
                      <a:pt x="638" y="30"/>
                    </a:cubicBezTo>
                    <a:cubicBezTo>
                      <a:pt x="636" y="46"/>
                      <a:pt x="606" y="44"/>
                      <a:pt x="594" y="48"/>
                    </a:cubicBezTo>
                    <a:cubicBezTo>
                      <a:pt x="497" y="53"/>
                      <a:pt x="497" y="53"/>
                      <a:pt x="497" y="53"/>
                    </a:cubicBezTo>
                    <a:cubicBezTo>
                      <a:pt x="505" y="59"/>
                      <a:pt x="579" y="50"/>
                      <a:pt x="587" y="53"/>
                    </a:cubicBezTo>
                    <a:cubicBezTo>
                      <a:pt x="586" y="57"/>
                      <a:pt x="567" y="75"/>
                      <a:pt x="570" y="75"/>
                    </a:cubicBezTo>
                    <a:cubicBezTo>
                      <a:pt x="581" y="75"/>
                      <a:pt x="607" y="50"/>
                      <a:pt x="622" y="50"/>
                    </a:cubicBezTo>
                    <a:cubicBezTo>
                      <a:pt x="630" y="50"/>
                      <a:pt x="633" y="57"/>
                      <a:pt x="633" y="64"/>
                    </a:cubicBezTo>
                    <a:cubicBezTo>
                      <a:pt x="633" y="67"/>
                      <a:pt x="605" y="97"/>
                      <a:pt x="603" y="102"/>
                    </a:cubicBezTo>
                    <a:cubicBezTo>
                      <a:pt x="615" y="99"/>
                      <a:pt x="637" y="70"/>
                      <a:pt x="644" y="64"/>
                    </a:cubicBezTo>
                    <a:cubicBezTo>
                      <a:pt x="655" y="64"/>
                      <a:pt x="674" y="64"/>
                      <a:pt x="674" y="64"/>
                    </a:cubicBezTo>
                    <a:cubicBezTo>
                      <a:pt x="674" y="64"/>
                      <a:pt x="682" y="66"/>
                      <a:pt x="684" y="66"/>
                    </a:cubicBezTo>
                    <a:cubicBezTo>
                      <a:pt x="692" y="63"/>
                      <a:pt x="693" y="60"/>
                      <a:pt x="700" y="57"/>
                    </a:cubicBezTo>
                    <a:cubicBezTo>
                      <a:pt x="721" y="57"/>
                      <a:pt x="721" y="57"/>
                      <a:pt x="721" y="57"/>
                    </a:cubicBezTo>
                    <a:cubicBezTo>
                      <a:pt x="723" y="52"/>
                      <a:pt x="726" y="51"/>
                      <a:pt x="730" y="51"/>
                    </a:cubicBezTo>
                    <a:cubicBezTo>
                      <a:pt x="736" y="51"/>
                      <a:pt x="756" y="61"/>
                      <a:pt x="756" y="67"/>
                    </a:cubicBezTo>
                    <a:cubicBezTo>
                      <a:pt x="756" y="72"/>
                      <a:pt x="748" y="76"/>
                      <a:pt x="745" y="77"/>
                    </a:cubicBezTo>
                    <a:cubicBezTo>
                      <a:pt x="731" y="82"/>
                      <a:pt x="722" y="94"/>
                      <a:pt x="702" y="94"/>
                    </a:cubicBezTo>
                    <a:cubicBezTo>
                      <a:pt x="707" y="97"/>
                      <a:pt x="708" y="97"/>
                      <a:pt x="711" y="94"/>
                    </a:cubicBezTo>
                    <a:cubicBezTo>
                      <a:pt x="711" y="107"/>
                      <a:pt x="699" y="107"/>
                      <a:pt x="691" y="109"/>
                    </a:cubicBezTo>
                    <a:cubicBezTo>
                      <a:pt x="694" y="115"/>
                      <a:pt x="691" y="110"/>
                      <a:pt x="691" y="114"/>
                    </a:cubicBezTo>
                    <a:cubicBezTo>
                      <a:pt x="691" y="121"/>
                      <a:pt x="680" y="123"/>
                      <a:pt x="671" y="125"/>
                    </a:cubicBezTo>
                    <a:cubicBezTo>
                      <a:pt x="672" y="130"/>
                      <a:pt x="671" y="130"/>
                      <a:pt x="671" y="132"/>
                    </a:cubicBezTo>
                    <a:cubicBezTo>
                      <a:pt x="671" y="141"/>
                      <a:pt x="662" y="144"/>
                      <a:pt x="654" y="150"/>
                    </a:cubicBezTo>
                    <a:cubicBezTo>
                      <a:pt x="648" y="154"/>
                      <a:pt x="649" y="165"/>
                      <a:pt x="646" y="169"/>
                    </a:cubicBezTo>
                    <a:cubicBezTo>
                      <a:pt x="651" y="172"/>
                      <a:pt x="655" y="169"/>
                      <a:pt x="659" y="169"/>
                    </a:cubicBezTo>
                    <a:cubicBezTo>
                      <a:pt x="667" y="169"/>
                      <a:pt x="673" y="174"/>
                      <a:pt x="677" y="178"/>
                    </a:cubicBezTo>
                    <a:cubicBezTo>
                      <a:pt x="675" y="179"/>
                      <a:pt x="672" y="180"/>
                      <a:pt x="669" y="180"/>
                    </a:cubicBezTo>
                    <a:cubicBezTo>
                      <a:pt x="671" y="187"/>
                      <a:pt x="688" y="185"/>
                      <a:pt x="688" y="196"/>
                    </a:cubicBezTo>
                    <a:cubicBezTo>
                      <a:pt x="688" y="206"/>
                      <a:pt x="665" y="202"/>
                      <a:pt x="657" y="202"/>
                    </a:cubicBezTo>
                    <a:cubicBezTo>
                      <a:pt x="652" y="202"/>
                      <a:pt x="648" y="206"/>
                      <a:pt x="648" y="209"/>
                    </a:cubicBezTo>
                    <a:cubicBezTo>
                      <a:pt x="648" y="217"/>
                      <a:pt x="656" y="217"/>
                      <a:pt x="663" y="217"/>
                    </a:cubicBezTo>
                    <a:cubicBezTo>
                      <a:pt x="663" y="226"/>
                      <a:pt x="669" y="229"/>
                      <a:pt x="669" y="236"/>
                    </a:cubicBezTo>
                    <a:cubicBezTo>
                      <a:pt x="669" y="239"/>
                      <a:pt x="667" y="243"/>
                      <a:pt x="669" y="245"/>
                    </a:cubicBezTo>
                    <a:cubicBezTo>
                      <a:pt x="662" y="245"/>
                      <a:pt x="655" y="245"/>
                      <a:pt x="655" y="251"/>
                    </a:cubicBezTo>
                    <a:cubicBezTo>
                      <a:pt x="655" y="258"/>
                      <a:pt x="667" y="258"/>
                      <a:pt x="673" y="260"/>
                    </a:cubicBezTo>
                    <a:cubicBezTo>
                      <a:pt x="670" y="267"/>
                      <a:pt x="661" y="271"/>
                      <a:pt x="653" y="272"/>
                    </a:cubicBezTo>
                    <a:cubicBezTo>
                      <a:pt x="653" y="275"/>
                      <a:pt x="655" y="277"/>
                      <a:pt x="657" y="278"/>
                    </a:cubicBezTo>
                    <a:cubicBezTo>
                      <a:pt x="654" y="292"/>
                      <a:pt x="637" y="286"/>
                      <a:pt x="633" y="295"/>
                    </a:cubicBezTo>
                    <a:cubicBezTo>
                      <a:pt x="628" y="292"/>
                      <a:pt x="623" y="290"/>
                      <a:pt x="620" y="285"/>
                    </a:cubicBezTo>
                    <a:cubicBezTo>
                      <a:pt x="613" y="285"/>
                      <a:pt x="613" y="285"/>
                      <a:pt x="613" y="285"/>
                    </a:cubicBezTo>
                    <a:cubicBezTo>
                      <a:pt x="618" y="297"/>
                      <a:pt x="637" y="293"/>
                      <a:pt x="637" y="305"/>
                    </a:cubicBezTo>
                    <a:cubicBezTo>
                      <a:pt x="637" y="310"/>
                      <a:pt x="636" y="317"/>
                      <a:pt x="631" y="317"/>
                    </a:cubicBezTo>
                    <a:cubicBezTo>
                      <a:pt x="623" y="317"/>
                      <a:pt x="609" y="306"/>
                      <a:pt x="607" y="297"/>
                    </a:cubicBezTo>
                    <a:cubicBezTo>
                      <a:pt x="603" y="298"/>
                      <a:pt x="602" y="297"/>
                      <a:pt x="601" y="297"/>
                    </a:cubicBezTo>
                    <a:cubicBezTo>
                      <a:pt x="601" y="304"/>
                      <a:pt x="601" y="304"/>
                      <a:pt x="601" y="304"/>
                    </a:cubicBezTo>
                    <a:cubicBezTo>
                      <a:pt x="617" y="320"/>
                      <a:pt x="645" y="327"/>
                      <a:pt x="645" y="352"/>
                    </a:cubicBezTo>
                    <a:cubicBezTo>
                      <a:pt x="645" y="357"/>
                      <a:pt x="638" y="358"/>
                      <a:pt x="633" y="358"/>
                    </a:cubicBezTo>
                    <a:cubicBezTo>
                      <a:pt x="612" y="358"/>
                      <a:pt x="617" y="336"/>
                      <a:pt x="599" y="336"/>
                    </a:cubicBezTo>
                    <a:cubicBezTo>
                      <a:pt x="596" y="336"/>
                      <a:pt x="594" y="337"/>
                      <a:pt x="592" y="336"/>
                    </a:cubicBezTo>
                    <a:cubicBezTo>
                      <a:pt x="592" y="342"/>
                      <a:pt x="596" y="343"/>
                      <a:pt x="596" y="347"/>
                    </a:cubicBezTo>
                    <a:cubicBezTo>
                      <a:pt x="596" y="351"/>
                      <a:pt x="589" y="352"/>
                      <a:pt x="587" y="352"/>
                    </a:cubicBezTo>
                    <a:cubicBezTo>
                      <a:pt x="587" y="366"/>
                      <a:pt x="626" y="364"/>
                      <a:pt x="635" y="367"/>
                    </a:cubicBezTo>
                    <a:cubicBezTo>
                      <a:pt x="629" y="372"/>
                      <a:pt x="624" y="373"/>
                      <a:pt x="616" y="375"/>
                    </a:cubicBezTo>
                    <a:cubicBezTo>
                      <a:pt x="602" y="380"/>
                      <a:pt x="597" y="393"/>
                      <a:pt x="584" y="397"/>
                    </a:cubicBezTo>
                    <a:cubicBezTo>
                      <a:pt x="569" y="402"/>
                      <a:pt x="556" y="400"/>
                      <a:pt x="539" y="408"/>
                    </a:cubicBezTo>
                    <a:cubicBezTo>
                      <a:pt x="518" y="408"/>
                      <a:pt x="518" y="408"/>
                      <a:pt x="518" y="408"/>
                    </a:cubicBezTo>
                    <a:cubicBezTo>
                      <a:pt x="514" y="410"/>
                      <a:pt x="510" y="412"/>
                      <a:pt x="510" y="415"/>
                    </a:cubicBezTo>
                    <a:cubicBezTo>
                      <a:pt x="498" y="423"/>
                      <a:pt x="498" y="423"/>
                      <a:pt x="498" y="423"/>
                    </a:cubicBezTo>
                    <a:cubicBezTo>
                      <a:pt x="490" y="430"/>
                      <a:pt x="490" y="438"/>
                      <a:pt x="483" y="445"/>
                    </a:cubicBezTo>
                    <a:cubicBezTo>
                      <a:pt x="474" y="454"/>
                      <a:pt x="459" y="452"/>
                      <a:pt x="450" y="458"/>
                    </a:cubicBezTo>
                    <a:cubicBezTo>
                      <a:pt x="443" y="458"/>
                      <a:pt x="443" y="458"/>
                      <a:pt x="443" y="458"/>
                    </a:cubicBezTo>
                    <a:cubicBezTo>
                      <a:pt x="443" y="449"/>
                      <a:pt x="443" y="449"/>
                      <a:pt x="443" y="449"/>
                    </a:cubicBezTo>
                    <a:cubicBezTo>
                      <a:pt x="437" y="452"/>
                      <a:pt x="438" y="457"/>
                      <a:pt x="435" y="460"/>
                    </a:cubicBezTo>
                    <a:cubicBezTo>
                      <a:pt x="425" y="470"/>
                      <a:pt x="401" y="466"/>
                      <a:pt x="401" y="480"/>
                    </a:cubicBezTo>
                    <a:cubicBezTo>
                      <a:pt x="401" y="482"/>
                      <a:pt x="402" y="483"/>
                      <a:pt x="402" y="485"/>
                    </a:cubicBezTo>
                    <a:cubicBezTo>
                      <a:pt x="401" y="486"/>
                      <a:pt x="399" y="488"/>
                      <a:pt x="399" y="490"/>
                    </a:cubicBezTo>
                    <a:cubicBezTo>
                      <a:pt x="399" y="493"/>
                      <a:pt x="405" y="495"/>
                      <a:pt x="405" y="500"/>
                    </a:cubicBezTo>
                    <a:cubicBezTo>
                      <a:pt x="405" y="515"/>
                      <a:pt x="384" y="510"/>
                      <a:pt x="384" y="523"/>
                    </a:cubicBezTo>
                    <a:cubicBezTo>
                      <a:pt x="384" y="531"/>
                      <a:pt x="383" y="543"/>
                      <a:pt x="384" y="547"/>
                    </a:cubicBezTo>
                    <a:cubicBezTo>
                      <a:pt x="374" y="552"/>
                      <a:pt x="379" y="575"/>
                      <a:pt x="367" y="575"/>
                    </a:cubicBezTo>
                    <a:cubicBezTo>
                      <a:pt x="364" y="575"/>
                      <a:pt x="363" y="573"/>
                      <a:pt x="362" y="571"/>
                    </a:cubicBezTo>
                    <a:cubicBezTo>
                      <a:pt x="356" y="571"/>
                      <a:pt x="356" y="574"/>
                      <a:pt x="353" y="574"/>
                    </a:cubicBezTo>
                    <a:cubicBezTo>
                      <a:pt x="342" y="574"/>
                      <a:pt x="343" y="554"/>
                      <a:pt x="332" y="554"/>
                    </a:cubicBezTo>
                    <a:cubicBezTo>
                      <a:pt x="326" y="554"/>
                      <a:pt x="319" y="559"/>
                      <a:pt x="313" y="560"/>
                    </a:cubicBezTo>
                    <a:cubicBezTo>
                      <a:pt x="310" y="550"/>
                      <a:pt x="306" y="553"/>
                      <a:pt x="299" y="547"/>
                    </a:cubicBezTo>
                    <a:cubicBezTo>
                      <a:pt x="296" y="546"/>
                      <a:pt x="297" y="539"/>
                      <a:pt x="296" y="539"/>
                    </a:cubicBezTo>
                    <a:cubicBezTo>
                      <a:pt x="287" y="531"/>
                      <a:pt x="270" y="512"/>
                      <a:pt x="270" y="499"/>
                    </a:cubicBezTo>
                    <a:cubicBezTo>
                      <a:pt x="270" y="493"/>
                      <a:pt x="274" y="494"/>
                      <a:pt x="277" y="490"/>
                    </a:cubicBezTo>
                    <a:cubicBezTo>
                      <a:pt x="270" y="482"/>
                      <a:pt x="268" y="493"/>
                      <a:pt x="260" y="489"/>
                    </a:cubicBezTo>
                    <a:cubicBezTo>
                      <a:pt x="259" y="487"/>
                      <a:pt x="257" y="479"/>
                      <a:pt x="256" y="475"/>
                    </a:cubicBezTo>
                    <a:cubicBezTo>
                      <a:pt x="253" y="466"/>
                      <a:pt x="241" y="461"/>
                      <a:pt x="241" y="449"/>
                    </a:cubicBezTo>
                    <a:cubicBezTo>
                      <a:pt x="241" y="445"/>
                      <a:pt x="244" y="443"/>
                      <a:pt x="246" y="438"/>
                    </a:cubicBezTo>
                    <a:cubicBezTo>
                      <a:pt x="243" y="437"/>
                      <a:pt x="240" y="436"/>
                      <a:pt x="237" y="438"/>
                    </a:cubicBezTo>
                    <a:cubicBezTo>
                      <a:pt x="237" y="428"/>
                      <a:pt x="237" y="428"/>
                      <a:pt x="237" y="428"/>
                    </a:cubicBezTo>
                    <a:cubicBezTo>
                      <a:pt x="243" y="420"/>
                      <a:pt x="246" y="411"/>
                      <a:pt x="255" y="404"/>
                    </a:cubicBezTo>
                    <a:lnTo>
                      <a:pt x="255" y="403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33" name="Freeform 89">
                <a:extLst>
                  <a:ext uri="{FF2B5EF4-FFF2-40B4-BE49-F238E27FC236}">
                    <a16:creationId xmlns:a16="http://schemas.microsoft.com/office/drawing/2014/main" id="{689B4428-A1C0-4565-B87B-EB32A2B2C3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70275" y="1443038"/>
                <a:ext cx="47625" cy="31750"/>
              </a:xfrm>
              <a:custGeom>
                <a:avLst/>
                <a:gdLst/>
                <a:ahLst/>
                <a:cxnLst>
                  <a:cxn ang="0">
                    <a:pos x="9" y="24"/>
                  </a:cxn>
                  <a:cxn ang="0">
                    <a:pos x="0" y="9"/>
                  </a:cxn>
                  <a:cxn ang="0">
                    <a:pos x="10" y="0"/>
                  </a:cxn>
                  <a:cxn ang="0">
                    <a:pos x="36" y="16"/>
                  </a:cxn>
                  <a:cxn ang="0">
                    <a:pos x="19" y="24"/>
                  </a:cxn>
                  <a:cxn ang="0">
                    <a:pos x="9" y="24"/>
                  </a:cxn>
                </a:cxnLst>
                <a:rect l="0" t="0" r="r" b="b"/>
                <a:pathLst>
                  <a:path w="36" h="24">
                    <a:moveTo>
                      <a:pt x="9" y="24"/>
                    </a:moveTo>
                    <a:cubicBezTo>
                      <a:pt x="5" y="24"/>
                      <a:pt x="0" y="14"/>
                      <a:pt x="0" y="9"/>
                    </a:cubicBezTo>
                    <a:cubicBezTo>
                      <a:pt x="0" y="2"/>
                      <a:pt x="6" y="0"/>
                      <a:pt x="10" y="0"/>
                    </a:cubicBezTo>
                    <a:cubicBezTo>
                      <a:pt x="21" y="0"/>
                      <a:pt x="25" y="12"/>
                      <a:pt x="36" y="16"/>
                    </a:cubicBezTo>
                    <a:cubicBezTo>
                      <a:pt x="35" y="23"/>
                      <a:pt x="26" y="24"/>
                      <a:pt x="19" y="24"/>
                    </a:cubicBezTo>
                    <a:lnTo>
                      <a:pt x="9" y="24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34" name="Freeform 90">
                <a:extLst>
                  <a:ext uri="{FF2B5EF4-FFF2-40B4-BE49-F238E27FC236}">
                    <a16:creationId xmlns:a16="http://schemas.microsoft.com/office/drawing/2014/main" id="{0CA19B35-A270-47BA-85D0-C0473E3806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0350" y="1277938"/>
                <a:ext cx="26988" cy="15875"/>
              </a:xfrm>
              <a:custGeom>
                <a:avLst/>
                <a:gdLst/>
                <a:ahLst/>
                <a:cxnLst>
                  <a:cxn ang="0">
                    <a:pos x="6" y="12"/>
                  </a:cxn>
                  <a:cxn ang="0">
                    <a:pos x="0" y="5"/>
                  </a:cxn>
                  <a:cxn ang="0">
                    <a:pos x="4" y="0"/>
                  </a:cxn>
                  <a:cxn ang="0">
                    <a:pos x="12" y="0"/>
                  </a:cxn>
                  <a:cxn ang="0">
                    <a:pos x="12" y="5"/>
                  </a:cxn>
                  <a:cxn ang="0">
                    <a:pos x="20" y="5"/>
                  </a:cxn>
                  <a:cxn ang="0">
                    <a:pos x="6" y="12"/>
                  </a:cxn>
                </a:cxnLst>
                <a:rect l="0" t="0" r="r" b="b"/>
                <a:pathLst>
                  <a:path w="20" h="12">
                    <a:moveTo>
                      <a:pt x="6" y="12"/>
                    </a:moveTo>
                    <a:cubicBezTo>
                      <a:pt x="2" y="12"/>
                      <a:pt x="0" y="8"/>
                      <a:pt x="0" y="5"/>
                    </a:cubicBezTo>
                    <a:cubicBezTo>
                      <a:pt x="0" y="3"/>
                      <a:pt x="3" y="1"/>
                      <a:pt x="4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3"/>
                      <a:pt x="12" y="4"/>
                      <a:pt x="12" y="5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17" y="7"/>
                      <a:pt x="10" y="12"/>
                      <a:pt x="6" y="12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35" name="Freeform 91">
                <a:extLst>
                  <a:ext uri="{FF2B5EF4-FFF2-40B4-BE49-F238E27FC236}">
                    <a16:creationId xmlns:a16="http://schemas.microsoft.com/office/drawing/2014/main" id="{5A5943F8-E98E-44B9-8C49-897F64D4F9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97250" y="1928813"/>
                <a:ext cx="109538" cy="106363"/>
              </a:xfrm>
              <a:custGeom>
                <a:avLst/>
                <a:gdLst/>
                <a:ahLst/>
                <a:cxnLst>
                  <a:cxn ang="0">
                    <a:pos x="4" y="67"/>
                  </a:cxn>
                  <a:cxn ang="0">
                    <a:pos x="0" y="62"/>
                  </a:cxn>
                  <a:cxn ang="0">
                    <a:pos x="8" y="54"/>
                  </a:cxn>
                  <a:cxn ang="0">
                    <a:pos x="8" y="51"/>
                  </a:cxn>
                  <a:cxn ang="0">
                    <a:pos x="4" y="49"/>
                  </a:cxn>
                  <a:cxn ang="0">
                    <a:pos x="28" y="13"/>
                  </a:cxn>
                  <a:cxn ang="0">
                    <a:pos x="41" y="0"/>
                  </a:cxn>
                  <a:cxn ang="0">
                    <a:pos x="44" y="4"/>
                  </a:cxn>
                  <a:cxn ang="0">
                    <a:pos x="32" y="27"/>
                  </a:cxn>
                  <a:cxn ang="0">
                    <a:pos x="32" y="31"/>
                  </a:cxn>
                  <a:cxn ang="0">
                    <a:pos x="39" y="27"/>
                  </a:cxn>
                  <a:cxn ang="0">
                    <a:pos x="46" y="29"/>
                  </a:cxn>
                  <a:cxn ang="0">
                    <a:pos x="44" y="32"/>
                  </a:cxn>
                  <a:cxn ang="0">
                    <a:pos x="44" y="36"/>
                  </a:cxn>
                  <a:cxn ang="0">
                    <a:pos x="52" y="36"/>
                  </a:cxn>
                  <a:cxn ang="0">
                    <a:pos x="52" y="38"/>
                  </a:cxn>
                  <a:cxn ang="0">
                    <a:pos x="57" y="36"/>
                  </a:cxn>
                  <a:cxn ang="0">
                    <a:pos x="70" y="36"/>
                  </a:cxn>
                  <a:cxn ang="0">
                    <a:pos x="69" y="51"/>
                  </a:cxn>
                  <a:cxn ang="0">
                    <a:pos x="74" y="49"/>
                  </a:cxn>
                  <a:cxn ang="0">
                    <a:pos x="70" y="56"/>
                  </a:cxn>
                  <a:cxn ang="0">
                    <a:pos x="73" y="63"/>
                  </a:cxn>
                  <a:cxn ang="0">
                    <a:pos x="79" y="60"/>
                  </a:cxn>
                  <a:cxn ang="0">
                    <a:pos x="82" y="70"/>
                  </a:cxn>
                  <a:cxn ang="0">
                    <a:pos x="75" y="80"/>
                  </a:cxn>
                  <a:cxn ang="0">
                    <a:pos x="71" y="75"/>
                  </a:cxn>
                  <a:cxn ang="0">
                    <a:pos x="67" y="74"/>
                  </a:cxn>
                  <a:cxn ang="0">
                    <a:pos x="63" y="62"/>
                  </a:cxn>
                  <a:cxn ang="0">
                    <a:pos x="50" y="74"/>
                  </a:cxn>
                  <a:cxn ang="0">
                    <a:pos x="47" y="74"/>
                  </a:cxn>
                  <a:cxn ang="0">
                    <a:pos x="52" y="67"/>
                  </a:cxn>
                  <a:cxn ang="0">
                    <a:pos x="40" y="65"/>
                  </a:cxn>
                  <a:cxn ang="0">
                    <a:pos x="31" y="67"/>
                  </a:cxn>
                  <a:cxn ang="0">
                    <a:pos x="18" y="64"/>
                  </a:cxn>
                  <a:cxn ang="0">
                    <a:pos x="4" y="67"/>
                  </a:cxn>
                </a:cxnLst>
                <a:rect l="0" t="0" r="r" b="b"/>
                <a:pathLst>
                  <a:path w="82" h="80">
                    <a:moveTo>
                      <a:pt x="4" y="67"/>
                    </a:moveTo>
                    <a:cubicBezTo>
                      <a:pt x="2" y="67"/>
                      <a:pt x="0" y="64"/>
                      <a:pt x="0" y="62"/>
                    </a:cubicBezTo>
                    <a:cubicBezTo>
                      <a:pt x="0" y="61"/>
                      <a:pt x="8" y="55"/>
                      <a:pt x="8" y="54"/>
                    </a:cubicBezTo>
                    <a:cubicBezTo>
                      <a:pt x="8" y="51"/>
                      <a:pt x="8" y="51"/>
                      <a:pt x="8" y="51"/>
                    </a:cubicBezTo>
                    <a:cubicBezTo>
                      <a:pt x="6" y="51"/>
                      <a:pt x="5" y="51"/>
                      <a:pt x="4" y="49"/>
                    </a:cubicBezTo>
                    <a:cubicBezTo>
                      <a:pt x="17" y="43"/>
                      <a:pt x="21" y="23"/>
                      <a:pt x="28" y="13"/>
                    </a:cubicBezTo>
                    <a:cubicBezTo>
                      <a:pt x="32" y="7"/>
                      <a:pt x="34" y="0"/>
                      <a:pt x="41" y="0"/>
                    </a:cubicBezTo>
                    <a:cubicBezTo>
                      <a:pt x="43" y="0"/>
                      <a:pt x="44" y="3"/>
                      <a:pt x="44" y="4"/>
                    </a:cubicBezTo>
                    <a:cubicBezTo>
                      <a:pt x="44" y="14"/>
                      <a:pt x="35" y="19"/>
                      <a:pt x="32" y="27"/>
                    </a:cubicBezTo>
                    <a:cubicBezTo>
                      <a:pt x="32" y="31"/>
                      <a:pt x="32" y="31"/>
                      <a:pt x="32" y="31"/>
                    </a:cubicBezTo>
                    <a:cubicBezTo>
                      <a:pt x="36" y="30"/>
                      <a:pt x="36" y="27"/>
                      <a:pt x="39" y="27"/>
                    </a:cubicBezTo>
                    <a:cubicBezTo>
                      <a:pt x="42" y="27"/>
                      <a:pt x="44" y="28"/>
                      <a:pt x="46" y="29"/>
                    </a:cubicBezTo>
                    <a:cubicBezTo>
                      <a:pt x="44" y="32"/>
                      <a:pt x="44" y="32"/>
                      <a:pt x="44" y="32"/>
                    </a:cubicBezTo>
                    <a:cubicBezTo>
                      <a:pt x="44" y="36"/>
                      <a:pt x="44" y="36"/>
                      <a:pt x="44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8"/>
                      <a:pt x="52" y="38"/>
                    </a:cubicBezTo>
                    <a:cubicBezTo>
                      <a:pt x="57" y="36"/>
                      <a:pt x="57" y="36"/>
                      <a:pt x="57" y="36"/>
                    </a:cubicBezTo>
                    <a:cubicBezTo>
                      <a:pt x="62" y="37"/>
                      <a:pt x="68" y="37"/>
                      <a:pt x="70" y="36"/>
                    </a:cubicBezTo>
                    <a:cubicBezTo>
                      <a:pt x="70" y="40"/>
                      <a:pt x="69" y="44"/>
                      <a:pt x="69" y="51"/>
                    </a:cubicBezTo>
                    <a:cubicBezTo>
                      <a:pt x="70" y="50"/>
                      <a:pt x="73" y="49"/>
                      <a:pt x="74" y="49"/>
                    </a:cubicBezTo>
                    <a:cubicBezTo>
                      <a:pt x="74" y="53"/>
                      <a:pt x="70" y="54"/>
                      <a:pt x="70" y="56"/>
                    </a:cubicBezTo>
                    <a:cubicBezTo>
                      <a:pt x="70" y="58"/>
                      <a:pt x="73" y="60"/>
                      <a:pt x="73" y="63"/>
                    </a:cubicBezTo>
                    <a:cubicBezTo>
                      <a:pt x="77" y="63"/>
                      <a:pt x="76" y="62"/>
                      <a:pt x="79" y="60"/>
                    </a:cubicBezTo>
                    <a:cubicBezTo>
                      <a:pt x="79" y="66"/>
                      <a:pt x="82" y="65"/>
                      <a:pt x="82" y="70"/>
                    </a:cubicBezTo>
                    <a:cubicBezTo>
                      <a:pt x="82" y="75"/>
                      <a:pt x="79" y="80"/>
                      <a:pt x="75" y="80"/>
                    </a:cubicBezTo>
                    <a:cubicBezTo>
                      <a:pt x="72" y="80"/>
                      <a:pt x="71" y="77"/>
                      <a:pt x="71" y="75"/>
                    </a:cubicBezTo>
                    <a:cubicBezTo>
                      <a:pt x="69" y="75"/>
                      <a:pt x="69" y="74"/>
                      <a:pt x="67" y="74"/>
                    </a:cubicBezTo>
                    <a:cubicBezTo>
                      <a:pt x="64" y="74"/>
                      <a:pt x="66" y="66"/>
                      <a:pt x="63" y="62"/>
                    </a:cubicBezTo>
                    <a:cubicBezTo>
                      <a:pt x="59" y="67"/>
                      <a:pt x="55" y="74"/>
                      <a:pt x="50" y="74"/>
                    </a:cubicBezTo>
                    <a:cubicBezTo>
                      <a:pt x="49" y="74"/>
                      <a:pt x="47" y="75"/>
                      <a:pt x="47" y="74"/>
                    </a:cubicBezTo>
                    <a:cubicBezTo>
                      <a:pt x="47" y="70"/>
                      <a:pt x="51" y="70"/>
                      <a:pt x="52" y="67"/>
                    </a:cubicBezTo>
                    <a:cubicBezTo>
                      <a:pt x="48" y="67"/>
                      <a:pt x="42" y="70"/>
                      <a:pt x="40" y="65"/>
                    </a:cubicBezTo>
                    <a:cubicBezTo>
                      <a:pt x="37" y="66"/>
                      <a:pt x="34" y="67"/>
                      <a:pt x="31" y="67"/>
                    </a:cubicBezTo>
                    <a:cubicBezTo>
                      <a:pt x="25" y="67"/>
                      <a:pt x="23" y="64"/>
                      <a:pt x="18" y="64"/>
                    </a:cubicBezTo>
                    <a:cubicBezTo>
                      <a:pt x="11" y="64"/>
                      <a:pt x="9" y="67"/>
                      <a:pt x="4" y="67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36" name="Freeform 92">
                <a:extLst>
                  <a:ext uri="{FF2B5EF4-FFF2-40B4-BE49-F238E27FC236}">
                    <a16:creationId xmlns:a16="http://schemas.microsoft.com/office/drawing/2014/main" id="{86B61FF5-BE58-4690-AF97-33721ECD15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27288" y="2314575"/>
                <a:ext cx="671513" cy="450850"/>
              </a:xfrm>
              <a:custGeom>
                <a:avLst/>
                <a:gdLst/>
                <a:ahLst/>
                <a:cxnLst>
                  <a:cxn ang="0">
                    <a:pos x="250" y="98"/>
                  </a:cxn>
                  <a:cxn ang="0">
                    <a:pos x="246" y="141"/>
                  </a:cxn>
                  <a:cxn ang="0">
                    <a:pos x="251" y="160"/>
                  </a:cxn>
                  <a:cxn ang="0">
                    <a:pos x="281" y="192"/>
                  </a:cxn>
                  <a:cxn ang="0">
                    <a:pos x="312" y="191"/>
                  </a:cxn>
                  <a:cxn ang="0">
                    <a:pos x="327" y="187"/>
                  </a:cxn>
                  <a:cxn ang="0">
                    <a:pos x="363" y="152"/>
                  </a:cxn>
                  <a:cxn ang="0">
                    <a:pos x="382" y="154"/>
                  </a:cxn>
                  <a:cxn ang="0">
                    <a:pos x="374" y="180"/>
                  </a:cxn>
                  <a:cxn ang="0">
                    <a:pos x="369" y="192"/>
                  </a:cxn>
                  <a:cxn ang="0">
                    <a:pos x="365" y="213"/>
                  </a:cxn>
                  <a:cxn ang="0">
                    <a:pos x="357" y="224"/>
                  </a:cxn>
                  <a:cxn ang="0">
                    <a:pos x="405" y="226"/>
                  </a:cxn>
                  <a:cxn ang="0">
                    <a:pos x="426" y="242"/>
                  </a:cxn>
                  <a:cxn ang="0">
                    <a:pos x="423" y="289"/>
                  </a:cxn>
                  <a:cxn ang="0">
                    <a:pos x="451" y="316"/>
                  </a:cxn>
                  <a:cxn ang="0">
                    <a:pos x="504" y="322"/>
                  </a:cxn>
                  <a:cxn ang="0">
                    <a:pos x="488" y="329"/>
                  </a:cxn>
                  <a:cxn ang="0">
                    <a:pos x="480" y="316"/>
                  </a:cxn>
                  <a:cxn ang="0">
                    <a:pos x="468" y="332"/>
                  </a:cxn>
                  <a:cxn ang="0">
                    <a:pos x="446" y="326"/>
                  </a:cxn>
                  <a:cxn ang="0">
                    <a:pos x="431" y="323"/>
                  </a:cxn>
                  <a:cxn ang="0">
                    <a:pos x="406" y="302"/>
                  </a:cxn>
                  <a:cxn ang="0">
                    <a:pos x="402" y="306"/>
                  </a:cxn>
                  <a:cxn ang="0">
                    <a:pos x="391" y="281"/>
                  </a:cxn>
                  <a:cxn ang="0">
                    <a:pos x="372" y="260"/>
                  </a:cxn>
                  <a:cxn ang="0">
                    <a:pos x="345" y="255"/>
                  </a:cxn>
                  <a:cxn ang="0">
                    <a:pos x="294" y="226"/>
                  </a:cxn>
                  <a:cxn ang="0">
                    <a:pos x="282" y="222"/>
                  </a:cxn>
                  <a:cxn ang="0">
                    <a:pos x="256" y="227"/>
                  </a:cxn>
                  <a:cxn ang="0">
                    <a:pos x="221" y="214"/>
                  </a:cxn>
                  <a:cxn ang="0">
                    <a:pos x="195" y="203"/>
                  </a:cxn>
                  <a:cxn ang="0">
                    <a:pos x="175" y="195"/>
                  </a:cxn>
                  <a:cxn ang="0">
                    <a:pos x="148" y="172"/>
                  </a:cxn>
                  <a:cxn ang="0">
                    <a:pos x="148" y="150"/>
                  </a:cxn>
                  <a:cxn ang="0">
                    <a:pos x="102" y="101"/>
                  </a:cxn>
                  <a:cxn ang="0">
                    <a:pos x="82" y="68"/>
                  </a:cxn>
                  <a:cxn ang="0">
                    <a:pos x="62" y="53"/>
                  </a:cxn>
                  <a:cxn ang="0">
                    <a:pos x="49" y="22"/>
                  </a:cxn>
                  <a:cxn ang="0">
                    <a:pos x="28" y="19"/>
                  </a:cxn>
                  <a:cxn ang="0">
                    <a:pos x="49" y="53"/>
                  </a:cxn>
                  <a:cxn ang="0">
                    <a:pos x="73" y="95"/>
                  </a:cxn>
                  <a:cxn ang="0">
                    <a:pos x="96" y="130"/>
                  </a:cxn>
                  <a:cxn ang="0">
                    <a:pos x="86" y="127"/>
                  </a:cxn>
                  <a:cxn ang="0">
                    <a:pos x="65" y="109"/>
                  </a:cxn>
                  <a:cxn ang="0">
                    <a:pos x="52" y="84"/>
                  </a:cxn>
                  <a:cxn ang="0">
                    <a:pos x="40" y="69"/>
                  </a:cxn>
                  <a:cxn ang="0">
                    <a:pos x="11" y="24"/>
                  </a:cxn>
                  <a:cxn ang="0">
                    <a:pos x="0" y="0"/>
                  </a:cxn>
                  <a:cxn ang="0">
                    <a:pos x="76" y="16"/>
                  </a:cxn>
                  <a:cxn ang="0">
                    <a:pos x="113" y="10"/>
                  </a:cxn>
                  <a:cxn ang="0">
                    <a:pos x="152" y="29"/>
                  </a:cxn>
                  <a:cxn ang="0">
                    <a:pos x="188" y="38"/>
                  </a:cxn>
                  <a:cxn ang="0">
                    <a:pos x="249" y="90"/>
                  </a:cxn>
                  <a:cxn ang="0">
                    <a:pos x="247" y="86"/>
                  </a:cxn>
                </a:cxnLst>
                <a:rect l="0" t="0" r="r" b="b"/>
                <a:pathLst>
                  <a:path w="504" h="338">
                    <a:moveTo>
                      <a:pt x="248" y="91"/>
                    </a:moveTo>
                    <a:cubicBezTo>
                      <a:pt x="249" y="94"/>
                      <a:pt x="250" y="96"/>
                      <a:pt x="250" y="98"/>
                    </a:cubicBezTo>
                    <a:cubicBezTo>
                      <a:pt x="250" y="106"/>
                      <a:pt x="247" y="109"/>
                      <a:pt x="246" y="116"/>
                    </a:cubicBezTo>
                    <a:cubicBezTo>
                      <a:pt x="246" y="141"/>
                      <a:pt x="246" y="141"/>
                      <a:pt x="246" y="141"/>
                    </a:cubicBezTo>
                    <a:cubicBezTo>
                      <a:pt x="245" y="144"/>
                      <a:pt x="248" y="148"/>
                      <a:pt x="249" y="150"/>
                    </a:cubicBezTo>
                    <a:cubicBezTo>
                      <a:pt x="251" y="154"/>
                      <a:pt x="249" y="156"/>
                      <a:pt x="251" y="160"/>
                    </a:cubicBezTo>
                    <a:cubicBezTo>
                      <a:pt x="252" y="164"/>
                      <a:pt x="258" y="170"/>
                      <a:pt x="261" y="173"/>
                    </a:cubicBezTo>
                    <a:cubicBezTo>
                      <a:pt x="269" y="181"/>
                      <a:pt x="269" y="188"/>
                      <a:pt x="281" y="192"/>
                    </a:cubicBezTo>
                    <a:cubicBezTo>
                      <a:pt x="285" y="193"/>
                      <a:pt x="285" y="197"/>
                      <a:pt x="288" y="197"/>
                    </a:cubicBezTo>
                    <a:cubicBezTo>
                      <a:pt x="297" y="197"/>
                      <a:pt x="304" y="191"/>
                      <a:pt x="312" y="191"/>
                    </a:cubicBezTo>
                    <a:cubicBezTo>
                      <a:pt x="317" y="191"/>
                      <a:pt x="319" y="194"/>
                      <a:pt x="321" y="194"/>
                    </a:cubicBezTo>
                    <a:cubicBezTo>
                      <a:pt x="324" y="194"/>
                      <a:pt x="327" y="188"/>
                      <a:pt x="327" y="187"/>
                    </a:cubicBezTo>
                    <a:cubicBezTo>
                      <a:pt x="329" y="181"/>
                      <a:pt x="336" y="176"/>
                      <a:pt x="336" y="169"/>
                    </a:cubicBezTo>
                    <a:cubicBezTo>
                      <a:pt x="336" y="156"/>
                      <a:pt x="351" y="152"/>
                      <a:pt x="363" y="152"/>
                    </a:cubicBezTo>
                    <a:cubicBezTo>
                      <a:pt x="367" y="152"/>
                      <a:pt x="370" y="152"/>
                      <a:pt x="372" y="153"/>
                    </a:cubicBezTo>
                    <a:cubicBezTo>
                      <a:pt x="373" y="154"/>
                      <a:pt x="379" y="154"/>
                      <a:pt x="382" y="154"/>
                    </a:cubicBezTo>
                    <a:cubicBezTo>
                      <a:pt x="382" y="155"/>
                      <a:pt x="382" y="157"/>
                      <a:pt x="382" y="158"/>
                    </a:cubicBezTo>
                    <a:cubicBezTo>
                      <a:pt x="382" y="164"/>
                      <a:pt x="374" y="172"/>
                      <a:pt x="374" y="180"/>
                    </a:cubicBezTo>
                    <a:cubicBezTo>
                      <a:pt x="374" y="188"/>
                      <a:pt x="372" y="191"/>
                      <a:pt x="369" y="195"/>
                    </a:cubicBezTo>
                    <a:cubicBezTo>
                      <a:pt x="369" y="194"/>
                      <a:pt x="369" y="193"/>
                      <a:pt x="369" y="192"/>
                    </a:cubicBezTo>
                    <a:cubicBezTo>
                      <a:pt x="368" y="192"/>
                      <a:pt x="367" y="192"/>
                      <a:pt x="365" y="192"/>
                    </a:cubicBezTo>
                    <a:cubicBezTo>
                      <a:pt x="365" y="197"/>
                      <a:pt x="365" y="207"/>
                      <a:pt x="365" y="213"/>
                    </a:cubicBezTo>
                    <a:cubicBezTo>
                      <a:pt x="365" y="217"/>
                      <a:pt x="360" y="219"/>
                      <a:pt x="357" y="222"/>
                    </a:cubicBezTo>
                    <a:cubicBezTo>
                      <a:pt x="357" y="223"/>
                      <a:pt x="357" y="223"/>
                      <a:pt x="357" y="224"/>
                    </a:cubicBezTo>
                    <a:cubicBezTo>
                      <a:pt x="357" y="227"/>
                      <a:pt x="360" y="229"/>
                      <a:pt x="363" y="229"/>
                    </a:cubicBezTo>
                    <a:cubicBezTo>
                      <a:pt x="377" y="229"/>
                      <a:pt x="389" y="226"/>
                      <a:pt x="405" y="226"/>
                    </a:cubicBezTo>
                    <a:cubicBezTo>
                      <a:pt x="415" y="226"/>
                      <a:pt x="418" y="234"/>
                      <a:pt x="426" y="236"/>
                    </a:cubicBezTo>
                    <a:cubicBezTo>
                      <a:pt x="426" y="238"/>
                      <a:pt x="426" y="240"/>
                      <a:pt x="426" y="242"/>
                    </a:cubicBezTo>
                    <a:cubicBezTo>
                      <a:pt x="426" y="246"/>
                      <a:pt x="425" y="257"/>
                      <a:pt x="423" y="262"/>
                    </a:cubicBezTo>
                    <a:cubicBezTo>
                      <a:pt x="423" y="272"/>
                      <a:pt x="423" y="281"/>
                      <a:pt x="423" y="289"/>
                    </a:cubicBezTo>
                    <a:cubicBezTo>
                      <a:pt x="423" y="298"/>
                      <a:pt x="432" y="302"/>
                      <a:pt x="439" y="306"/>
                    </a:cubicBezTo>
                    <a:cubicBezTo>
                      <a:pt x="444" y="308"/>
                      <a:pt x="444" y="316"/>
                      <a:pt x="451" y="316"/>
                    </a:cubicBezTo>
                    <a:cubicBezTo>
                      <a:pt x="463" y="316"/>
                      <a:pt x="469" y="307"/>
                      <a:pt x="479" y="307"/>
                    </a:cubicBezTo>
                    <a:cubicBezTo>
                      <a:pt x="491" y="307"/>
                      <a:pt x="497" y="316"/>
                      <a:pt x="504" y="322"/>
                    </a:cubicBezTo>
                    <a:cubicBezTo>
                      <a:pt x="503" y="323"/>
                      <a:pt x="494" y="333"/>
                      <a:pt x="493" y="332"/>
                    </a:cubicBezTo>
                    <a:cubicBezTo>
                      <a:pt x="492" y="331"/>
                      <a:pt x="488" y="330"/>
                      <a:pt x="488" y="329"/>
                    </a:cubicBezTo>
                    <a:cubicBezTo>
                      <a:pt x="488" y="327"/>
                      <a:pt x="490" y="326"/>
                      <a:pt x="491" y="324"/>
                    </a:cubicBezTo>
                    <a:cubicBezTo>
                      <a:pt x="486" y="322"/>
                      <a:pt x="484" y="316"/>
                      <a:pt x="480" y="316"/>
                    </a:cubicBezTo>
                    <a:cubicBezTo>
                      <a:pt x="476" y="316"/>
                      <a:pt x="464" y="325"/>
                      <a:pt x="464" y="328"/>
                    </a:cubicBezTo>
                    <a:cubicBezTo>
                      <a:pt x="464" y="330"/>
                      <a:pt x="467" y="331"/>
                      <a:pt x="468" y="332"/>
                    </a:cubicBezTo>
                    <a:cubicBezTo>
                      <a:pt x="467" y="336"/>
                      <a:pt x="465" y="338"/>
                      <a:pt x="461" y="338"/>
                    </a:cubicBezTo>
                    <a:cubicBezTo>
                      <a:pt x="454" y="338"/>
                      <a:pt x="450" y="330"/>
                      <a:pt x="446" y="326"/>
                    </a:cubicBezTo>
                    <a:cubicBezTo>
                      <a:pt x="443" y="323"/>
                      <a:pt x="436" y="326"/>
                      <a:pt x="433" y="326"/>
                    </a:cubicBezTo>
                    <a:cubicBezTo>
                      <a:pt x="432" y="326"/>
                      <a:pt x="431" y="324"/>
                      <a:pt x="431" y="323"/>
                    </a:cubicBezTo>
                    <a:cubicBezTo>
                      <a:pt x="424" y="322"/>
                      <a:pt x="424" y="318"/>
                      <a:pt x="423" y="314"/>
                    </a:cubicBezTo>
                    <a:cubicBezTo>
                      <a:pt x="421" y="311"/>
                      <a:pt x="406" y="302"/>
                      <a:pt x="406" y="302"/>
                    </a:cubicBezTo>
                    <a:cubicBezTo>
                      <a:pt x="405" y="304"/>
                      <a:pt x="405" y="305"/>
                      <a:pt x="406" y="306"/>
                    </a:cubicBezTo>
                    <a:cubicBezTo>
                      <a:pt x="402" y="306"/>
                      <a:pt x="402" y="306"/>
                      <a:pt x="402" y="306"/>
                    </a:cubicBezTo>
                    <a:cubicBezTo>
                      <a:pt x="395" y="302"/>
                      <a:pt x="399" y="296"/>
                      <a:pt x="397" y="289"/>
                    </a:cubicBezTo>
                    <a:cubicBezTo>
                      <a:pt x="396" y="285"/>
                      <a:pt x="394" y="284"/>
                      <a:pt x="391" y="281"/>
                    </a:cubicBezTo>
                    <a:cubicBezTo>
                      <a:pt x="384" y="274"/>
                      <a:pt x="377" y="270"/>
                      <a:pt x="374" y="260"/>
                    </a:cubicBezTo>
                    <a:cubicBezTo>
                      <a:pt x="373" y="260"/>
                      <a:pt x="372" y="260"/>
                      <a:pt x="372" y="260"/>
                    </a:cubicBezTo>
                    <a:cubicBezTo>
                      <a:pt x="368" y="260"/>
                      <a:pt x="366" y="262"/>
                      <a:pt x="363" y="262"/>
                    </a:cubicBezTo>
                    <a:cubicBezTo>
                      <a:pt x="355" y="262"/>
                      <a:pt x="350" y="257"/>
                      <a:pt x="345" y="255"/>
                    </a:cubicBezTo>
                    <a:cubicBezTo>
                      <a:pt x="336" y="251"/>
                      <a:pt x="330" y="253"/>
                      <a:pt x="321" y="248"/>
                    </a:cubicBezTo>
                    <a:cubicBezTo>
                      <a:pt x="308" y="242"/>
                      <a:pt x="306" y="232"/>
                      <a:pt x="294" y="226"/>
                    </a:cubicBezTo>
                    <a:cubicBezTo>
                      <a:pt x="291" y="226"/>
                      <a:pt x="291" y="226"/>
                      <a:pt x="291" y="226"/>
                    </a:cubicBezTo>
                    <a:cubicBezTo>
                      <a:pt x="288" y="224"/>
                      <a:pt x="285" y="222"/>
                      <a:pt x="282" y="222"/>
                    </a:cubicBezTo>
                    <a:cubicBezTo>
                      <a:pt x="274" y="222"/>
                      <a:pt x="272" y="231"/>
                      <a:pt x="265" y="231"/>
                    </a:cubicBezTo>
                    <a:cubicBezTo>
                      <a:pt x="261" y="231"/>
                      <a:pt x="258" y="228"/>
                      <a:pt x="256" y="227"/>
                    </a:cubicBezTo>
                    <a:cubicBezTo>
                      <a:pt x="252" y="225"/>
                      <a:pt x="249" y="226"/>
                      <a:pt x="246" y="226"/>
                    </a:cubicBezTo>
                    <a:cubicBezTo>
                      <a:pt x="241" y="226"/>
                      <a:pt x="226" y="216"/>
                      <a:pt x="221" y="214"/>
                    </a:cubicBezTo>
                    <a:cubicBezTo>
                      <a:pt x="216" y="211"/>
                      <a:pt x="213" y="214"/>
                      <a:pt x="208" y="213"/>
                    </a:cubicBezTo>
                    <a:cubicBezTo>
                      <a:pt x="202" y="211"/>
                      <a:pt x="201" y="206"/>
                      <a:pt x="195" y="203"/>
                    </a:cubicBezTo>
                    <a:cubicBezTo>
                      <a:pt x="189" y="200"/>
                      <a:pt x="186" y="201"/>
                      <a:pt x="180" y="198"/>
                    </a:cubicBezTo>
                    <a:cubicBezTo>
                      <a:pt x="177" y="197"/>
                      <a:pt x="177" y="196"/>
                      <a:pt x="175" y="195"/>
                    </a:cubicBezTo>
                    <a:cubicBezTo>
                      <a:pt x="170" y="190"/>
                      <a:pt x="156" y="187"/>
                      <a:pt x="155" y="181"/>
                    </a:cubicBezTo>
                    <a:cubicBezTo>
                      <a:pt x="151" y="181"/>
                      <a:pt x="148" y="176"/>
                      <a:pt x="148" y="172"/>
                    </a:cubicBezTo>
                    <a:cubicBezTo>
                      <a:pt x="148" y="167"/>
                      <a:pt x="153" y="165"/>
                      <a:pt x="153" y="160"/>
                    </a:cubicBezTo>
                    <a:cubicBezTo>
                      <a:pt x="153" y="154"/>
                      <a:pt x="149" y="153"/>
                      <a:pt x="148" y="150"/>
                    </a:cubicBezTo>
                    <a:cubicBezTo>
                      <a:pt x="143" y="134"/>
                      <a:pt x="128" y="121"/>
                      <a:pt x="118" y="111"/>
                    </a:cubicBezTo>
                    <a:cubicBezTo>
                      <a:pt x="114" y="107"/>
                      <a:pt x="107" y="105"/>
                      <a:pt x="102" y="101"/>
                    </a:cubicBezTo>
                    <a:cubicBezTo>
                      <a:pt x="99" y="97"/>
                      <a:pt x="102" y="93"/>
                      <a:pt x="100" y="88"/>
                    </a:cubicBezTo>
                    <a:cubicBezTo>
                      <a:pt x="96" y="80"/>
                      <a:pt x="82" y="79"/>
                      <a:pt x="82" y="68"/>
                    </a:cubicBezTo>
                    <a:cubicBezTo>
                      <a:pt x="78" y="68"/>
                      <a:pt x="79" y="67"/>
                      <a:pt x="77" y="68"/>
                    </a:cubicBezTo>
                    <a:cubicBezTo>
                      <a:pt x="72" y="63"/>
                      <a:pt x="67" y="58"/>
                      <a:pt x="62" y="53"/>
                    </a:cubicBezTo>
                    <a:cubicBezTo>
                      <a:pt x="58" y="49"/>
                      <a:pt x="60" y="42"/>
                      <a:pt x="56" y="38"/>
                    </a:cubicBezTo>
                    <a:cubicBezTo>
                      <a:pt x="52" y="34"/>
                      <a:pt x="53" y="24"/>
                      <a:pt x="49" y="22"/>
                    </a:cubicBezTo>
                    <a:cubicBezTo>
                      <a:pt x="42" y="19"/>
                      <a:pt x="35" y="19"/>
                      <a:pt x="29" y="13"/>
                    </a:cubicBezTo>
                    <a:cubicBezTo>
                      <a:pt x="27" y="15"/>
                      <a:pt x="28" y="18"/>
                      <a:pt x="28" y="19"/>
                    </a:cubicBezTo>
                    <a:cubicBezTo>
                      <a:pt x="28" y="28"/>
                      <a:pt x="32" y="34"/>
                      <a:pt x="36" y="41"/>
                    </a:cubicBezTo>
                    <a:cubicBezTo>
                      <a:pt x="39" y="48"/>
                      <a:pt x="45" y="48"/>
                      <a:pt x="49" y="53"/>
                    </a:cubicBezTo>
                    <a:cubicBezTo>
                      <a:pt x="55" y="59"/>
                      <a:pt x="56" y="63"/>
                      <a:pt x="58" y="71"/>
                    </a:cubicBezTo>
                    <a:cubicBezTo>
                      <a:pt x="61" y="81"/>
                      <a:pt x="70" y="86"/>
                      <a:pt x="73" y="95"/>
                    </a:cubicBezTo>
                    <a:cubicBezTo>
                      <a:pt x="77" y="106"/>
                      <a:pt x="80" y="117"/>
                      <a:pt x="87" y="122"/>
                    </a:cubicBezTo>
                    <a:cubicBezTo>
                      <a:pt x="91" y="119"/>
                      <a:pt x="96" y="126"/>
                      <a:pt x="96" y="130"/>
                    </a:cubicBezTo>
                    <a:cubicBezTo>
                      <a:pt x="96" y="132"/>
                      <a:pt x="95" y="136"/>
                      <a:pt x="93" y="136"/>
                    </a:cubicBezTo>
                    <a:cubicBezTo>
                      <a:pt x="92" y="136"/>
                      <a:pt x="86" y="129"/>
                      <a:pt x="86" y="127"/>
                    </a:cubicBezTo>
                    <a:cubicBezTo>
                      <a:pt x="78" y="127"/>
                      <a:pt x="74" y="117"/>
                      <a:pt x="69" y="113"/>
                    </a:cubicBezTo>
                    <a:cubicBezTo>
                      <a:pt x="66" y="112"/>
                      <a:pt x="66" y="112"/>
                      <a:pt x="65" y="109"/>
                    </a:cubicBezTo>
                    <a:cubicBezTo>
                      <a:pt x="65" y="98"/>
                      <a:pt x="65" y="98"/>
                      <a:pt x="65" y="98"/>
                    </a:cubicBezTo>
                    <a:cubicBezTo>
                      <a:pt x="60" y="93"/>
                      <a:pt x="56" y="88"/>
                      <a:pt x="52" y="84"/>
                    </a:cubicBezTo>
                    <a:cubicBezTo>
                      <a:pt x="46" y="78"/>
                      <a:pt x="36" y="79"/>
                      <a:pt x="31" y="72"/>
                    </a:cubicBezTo>
                    <a:cubicBezTo>
                      <a:pt x="34" y="72"/>
                      <a:pt x="44" y="74"/>
                      <a:pt x="40" y="69"/>
                    </a:cubicBezTo>
                    <a:cubicBezTo>
                      <a:pt x="34" y="59"/>
                      <a:pt x="26" y="50"/>
                      <a:pt x="19" y="45"/>
                    </a:cubicBezTo>
                    <a:cubicBezTo>
                      <a:pt x="14" y="41"/>
                      <a:pt x="14" y="29"/>
                      <a:pt x="11" y="24"/>
                    </a:cubicBezTo>
                    <a:cubicBezTo>
                      <a:pt x="7" y="16"/>
                      <a:pt x="3" y="13"/>
                      <a:pt x="0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76" y="16"/>
                      <a:pt x="76" y="16"/>
                      <a:pt x="76" y="16"/>
                    </a:cubicBezTo>
                    <a:cubicBezTo>
                      <a:pt x="113" y="16"/>
                      <a:pt x="113" y="16"/>
                      <a:pt x="113" y="16"/>
                    </a:cubicBezTo>
                    <a:cubicBezTo>
                      <a:pt x="113" y="10"/>
                      <a:pt x="113" y="10"/>
                      <a:pt x="113" y="10"/>
                    </a:cubicBezTo>
                    <a:cubicBezTo>
                      <a:pt x="121" y="10"/>
                      <a:pt x="121" y="10"/>
                      <a:pt x="121" y="10"/>
                    </a:cubicBezTo>
                    <a:cubicBezTo>
                      <a:pt x="136" y="14"/>
                      <a:pt x="145" y="16"/>
                      <a:pt x="152" y="29"/>
                    </a:cubicBezTo>
                    <a:cubicBezTo>
                      <a:pt x="156" y="35"/>
                      <a:pt x="163" y="50"/>
                      <a:pt x="172" y="50"/>
                    </a:cubicBezTo>
                    <a:cubicBezTo>
                      <a:pt x="181" y="50"/>
                      <a:pt x="178" y="38"/>
                      <a:pt x="188" y="38"/>
                    </a:cubicBezTo>
                    <a:cubicBezTo>
                      <a:pt x="214" y="38"/>
                      <a:pt x="213" y="70"/>
                      <a:pt x="227" y="84"/>
                    </a:cubicBezTo>
                    <a:cubicBezTo>
                      <a:pt x="231" y="87"/>
                      <a:pt x="242" y="90"/>
                      <a:pt x="249" y="90"/>
                    </a:cubicBezTo>
                    <a:cubicBezTo>
                      <a:pt x="249" y="89"/>
                      <a:pt x="247" y="87"/>
                      <a:pt x="247" y="86"/>
                    </a:cubicBezTo>
                    <a:cubicBezTo>
                      <a:pt x="247" y="86"/>
                      <a:pt x="247" y="86"/>
                      <a:pt x="247" y="86"/>
                    </a:cubicBezTo>
                    <a:lnTo>
                      <a:pt x="248" y="91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37" name="Freeform 93">
                <a:extLst>
                  <a:ext uri="{FF2B5EF4-FFF2-40B4-BE49-F238E27FC236}">
                    <a16:creationId xmlns:a16="http://schemas.microsoft.com/office/drawing/2014/main" id="{5F1CE042-F868-4A53-B724-8B7C212721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16250" y="1895475"/>
                <a:ext cx="20638" cy="95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7"/>
                  </a:cxn>
                  <a:cxn ang="0">
                    <a:pos x="12" y="7"/>
                  </a:cxn>
                  <a:cxn ang="0">
                    <a:pos x="0" y="3"/>
                  </a:cxn>
                  <a:cxn ang="0">
                    <a:pos x="0" y="0"/>
                  </a:cxn>
                </a:cxnLst>
                <a:rect l="0" t="0" r="r" b="b"/>
                <a:pathLst>
                  <a:path w="15" h="8">
                    <a:moveTo>
                      <a:pt x="0" y="0"/>
                    </a:moveTo>
                    <a:cubicBezTo>
                      <a:pt x="7" y="0"/>
                      <a:pt x="15" y="1"/>
                      <a:pt x="15" y="7"/>
                    </a:cubicBezTo>
                    <a:cubicBezTo>
                      <a:pt x="15" y="8"/>
                      <a:pt x="13" y="7"/>
                      <a:pt x="12" y="7"/>
                    </a:cubicBezTo>
                    <a:cubicBezTo>
                      <a:pt x="8" y="7"/>
                      <a:pt x="2" y="5"/>
                      <a:pt x="0" y="3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38" name="Freeform 94">
                <a:extLst>
                  <a:ext uri="{FF2B5EF4-FFF2-40B4-BE49-F238E27FC236}">
                    <a16:creationId xmlns:a16="http://schemas.microsoft.com/office/drawing/2014/main" id="{FA6451B6-86E2-43D3-91A2-2E49B777BF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39963" y="1951038"/>
                <a:ext cx="79375" cy="50800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6" y="0"/>
                  </a:cxn>
                  <a:cxn ang="0">
                    <a:pos x="18" y="6"/>
                  </a:cxn>
                  <a:cxn ang="0">
                    <a:pos x="59" y="34"/>
                  </a:cxn>
                  <a:cxn ang="0">
                    <a:pos x="59" y="38"/>
                  </a:cxn>
                  <a:cxn ang="0">
                    <a:pos x="55" y="38"/>
                  </a:cxn>
                  <a:cxn ang="0">
                    <a:pos x="22" y="22"/>
                  </a:cxn>
                  <a:cxn ang="0">
                    <a:pos x="27" y="17"/>
                  </a:cxn>
                  <a:cxn ang="0">
                    <a:pos x="4" y="8"/>
                  </a:cxn>
                  <a:cxn ang="0">
                    <a:pos x="8" y="4"/>
                  </a:cxn>
                  <a:cxn ang="0">
                    <a:pos x="2" y="2"/>
                  </a:cxn>
                  <a:cxn ang="0">
                    <a:pos x="0" y="2"/>
                  </a:cxn>
                </a:cxnLst>
                <a:rect l="0" t="0" r="r" b="b"/>
                <a:pathLst>
                  <a:path w="59" h="38">
                    <a:moveTo>
                      <a:pt x="0" y="2"/>
                    </a:moveTo>
                    <a:cubicBezTo>
                      <a:pt x="2" y="1"/>
                      <a:pt x="4" y="0"/>
                      <a:pt x="6" y="0"/>
                    </a:cubicBezTo>
                    <a:cubicBezTo>
                      <a:pt x="11" y="0"/>
                      <a:pt x="15" y="5"/>
                      <a:pt x="18" y="6"/>
                    </a:cubicBezTo>
                    <a:cubicBezTo>
                      <a:pt x="37" y="12"/>
                      <a:pt x="48" y="23"/>
                      <a:pt x="59" y="34"/>
                    </a:cubicBezTo>
                    <a:cubicBezTo>
                      <a:pt x="59" y="38"/>
                      <a:pt x="59" y="38"/>
                      <a:pt x="59" y="38"/>
                    </a:cubicBezTo>
                    <a:cubicBezTo>
                      <a:pt x="58" y="38"/>
                      <a:pt x="56" y="38"/>
                      <a:pt x="55" y="38"/>
                    </a:cubicBezTo>
                    <a:cubicBezTo>
                      <a:pt x="45" y="38"/>
                      <a:pt x="29" y="26"/>
                      <a:pt x="22" y="22"/>
                    </a:cubicBezTo>
                    <a:cubicBezTo>
                      <a:pt x="23" y="19"/>
                      <a:pt x="25" y="19"/>
                      <a:pt x="27" y="17"/>
                    </a:cubicBezTo>
                    <a:cubicBezTo>
                      <a:pt x="18" y="17"/>
                      <a:pt x="6" y="13"/>
                      <a:pt x="4" y="8"/>
                    </a:cubicBezTo>
                    <a:cubicBezTo>
                      <a:pt x="6" y="7"/>
                      <a:pt x="8" y="5"/>
                      <a:pt x="8" y="4"/>
                    </a:cubicBezTo>
                    <a:cubicBezTo>
                      <a:pt x="6" y="3"/>
                      <a:pt x="2" y="2"/>
                      <a:pt x="2" y="2"/>
                    </a:cubicBezTo>
                    <a:lnTo>
                      <a:pt x="0" y="2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39" name="Freeform 95">
                <a:extLst>
                  <a:ext uri="{FF2B5EF4-FFF2-40B4-BE49-F238E27FC236}">
                    <a16:creationId xmlns:a16="http://schemas.microsoft.com/office/drawing/2014/main" id="{81C3A50F-9F29-432F-905D-4CE9FC50CE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62175" y="1876425"/>
                <a:ext cx="28575" cy="39688"/>
              </a:xfrm>
              <a:custGeom>
                <a:avLst/>
                <a:gdLst/>
                <a:ahLst/>
                <a:cxnLst>
                  <a:cxn ang="0">
                    <a:pos x="5" y="12"/>
                  </a:cxn>
                  <a:cxn ang="0">
                    <a:pos x="0" y="4"/>
                  </a:cxn>
                  <a:cxn ang="0">
                    <a:pos x="0" y="0"/>
                  </a:cxn>
                  <a:cxn ang="0">
                    <a:pos x="10" y="3"/>
                  </a:cxn>
                  <a:cxn ang="0">
                    <a:pos x="7" y="8"/>
                  </a:cxn>
                  <a:cxn ang="0">
                    <a:pos x="13" y="3"/>
                  </a:cxn>
                  <a:cxn ang="0">
                    <a:pos x="13" y="12"/>
                  </a:cxn>
                  <a:cxn ang="0">
                    <a:pos x="15" y="18"/>
                  </a:cxn>
                  <a:cxn ang="0">
                    <a:pos x="13" y="22"/>
                  </a:cxn>
                  <a:cxn ang="0">
                    <a:pos x="17" y="30"/>
                  </a:cxn>
                  <a:cxn ang="0">
                    <a:pos x="10" y="22"/>
                  </a:cxn>
                  <a:cxn ang="0">
                    <a:pos x="12" y="17"/>
                  </a:cxn>
                  <a:cxn ang="0">
                    <a:pos x="5" y="12"/>
                  </a:cxn>
                </a:cxnLst>
                <a:rect l="0" t="0" r="r" b="b"/>
                <a:pathLst>
                  <a:path w="21" h="30">
                    <a:moveTo>
                      <a:pt x="5" y="12"/>
                    </a:moveTo>
                    <a:cubicBezTo>
                      <a:pt x="3" y="12"/>
                      <a:pt x="2" y="6"/>
                      <a:pt x="0" y="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6" y="3"/>
                      <a:pt x="10" y="3"/>
                    </a:cubicBezTo>
                    <a:cubicBezTo>
                      <a:pt x="10" y="4"/>
                      <a:pt x="5" y="8"/>
                      <a:pt x="7" y="8"/>
                    </a:cubicBezTo>
                    <a:cubicBezTo>
                      <a:pt x="10" y="8"/>
                      <a:pt x="12" y="5"/>
                      <a:pt x="13" y="3"/>
                    </a:cubicBezTo>
                    <a:cubicBezTo>
                      <a:pt x="14" y="5"/>
                      <a:pt x="13" y="8"/>
                      <a:pt x="13" y="12"/>
                    </a:cubicBezTo>
                    <a:cubicBezTo>
                      <a:pt x="13" y="15"/>
                      <a:pt x="15" y="15"/>
                      <a:pt x="15" y="18"/>
                    </a:cubicBezTo>
                    <a:cubicBezTo>
                      <a:pt x="15" y="19"/>
                      <a:pt x="13" y="20"/>
                      <a:pt x="13" y="22"/>
                    </a:cubicBezTo>
                    <a:cubicBezTo>
                      <a:pt x="13" y="24"/>
                      <a:pt x="21" y="30"/>
                      <a:pt x="17" y="30"/>
                    </a:cubicBezTo>
                    <a:cubicBezTo>
                      <a:pt x="13" y="30"/>
                      <a:pt x="10" y="26"/>
                      <a:pt x="10" y="22"/>
                    </a:cubicBezTo>
                    <a:cubicBezTo>
                      <a:pt x="10" y="19"/>
                      <a:pt x="12" y="18"/>
                      <a:pt x="12" y="17"/>
                    </a:cubicBezTo>
                    <a:cubicBezTo>
                      <a:pt x="9" y="16"/>
                      <a:pt x="8" y="12"/>
                      <a:pt x="5" y="12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40" name="Freeform 96">
                <a:extLst>
                  <a:ext uri="{FF2B5EF4-FFF2-40B4-BE49-F238E27FC236}">
                    <a16:creationId xmlns:a16="http://schemas.microsoft.com/office/drawing/2014/main" id="{CEAFC3C4-3F29-4039-A0F6-300E10E690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03400" y="1787525"/>
                <a:ext cx="34925" cy="23813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27" y="0"/>
                  </a:cxn>
                  <a:cxn ang="0">
                    <a:pos x="27" y="6"/>
                  </a:cxn>
                  <a:cxn ang="0">
                    <a:pos x="10" y="18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21" y="0"/>
                  </a:cxn>
                </a:cxnLst>
                <a:rect l="0" t="0" r="r" b="b"/>
                <a:pathLst>
                  <a:path w="27" h="18">
                    <a:moveTo>
                      <a:pt x="21" y="0"/>
                    </a:moveTo>
                    <a:cubicBezTo>
                      <a:pt x="25" y="0"/>
                      <a:pt x="25" y="0"/>
                      <a:pt x="27" y="0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19" y="10"/>
                      <a:pt x="16" y="13"/>
                      <a:pt x="10" y="18"/>
                    </a:cubicBezTo>
                    <a:cubicBezTo>
                      <a:pt x="6" y="15"/>
                      <a:pt x="3" y="15"/>
                      <a:pt x="0" y="1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8" y="5"/>
                      <a:pt x="14" y="0"/>
                      <a:pt x="21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41" name="Freeform 97">
                <a:extLst>
                  <a:ext uri="{FF2B5EF4-FFF2-40B4-BE49-F238E27FC236}">
                    <a16:creationId xmlns:a16="http://schemas.microsoft.com/office/drawing/2014/main" id="{8F02156F-35BD-4282-9015-9BDAB1E334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1525" y="1963738"/>
                <a:ext cx="42863" cy="22225"/>
              </a:xfrm>
              <a:custGeom>
                <a:avLst/>
                <a:gdLst/>
                <a:ahLst/>
                <a:cxnLst>
                  <a:cxn ang="0">
                    <a:pos x="26" y="17"/>
                  </a:cxn>
                  <a:cxn ang="0">
                    <a:pos x="32" y="14"/>
                  </a:cxn>
                  <a:cxn ang="0">
                    <a:pos x="0" y="3"/>
                  </a:cxn>
                  <a:cxn ang="0">
                    <a:pos x="26" y="17"/>
                  </a:cxn>
                </a:cxnLst>
                <a:rect l="0" t="0" r="r" b="b"/>
                <a:pathLst>
                  <a:path w="32" h="17">
                    <a:moveTo>
                      <a:pt x="26" y="17"/>
                    </a:moveTo>
                    <a:cubicBezTo>
                      <a:pt x="29" y="17"/>
                      <a:pt x="30" y="16"/>
                      <a:pt x="32" y="14"/>
                    </a:cubicBezTo>
                    <a:cubicBezTo>
                      <a:pt x="22" y="9"/>
                      <a:pt x="14" y="0"/>
                      <a:pt x="0" y="3"/>
                    </a:cubicBezTo>
                    <a:cubicBezTo>
                      <a:pt x="6" y="7"/>
                      <a:pt x="18" y="17"/>
                      <a:pt x="26" y="17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42" name="Freeform 98">
                <a:extLst>
                  <a:ext uri="{FF2B5EF4-FFF2-40B4-BE49-F238E27FC236}">
                    <a16:creationId xmlns:a16="http://schemas.microsoft.com/office/drawing/2014/main" id="{73A274F5-B8AF-4101-93CA-E22316E047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4700" y="2030413"/>
                <a:ext cx="31750" cy="20638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11" y="7"/>
                  </a:cxn>
                  <a:cxn ang="0">
                    <a:pos x="24" y="7"/>
                  </a:cxn>
                  <a:cxn ang="0">
                    <a:pos x="24" y="10"/>
                  </a:cxn>
                  <a:cxn ang="0">
                    <a:pos x="19" y="15"/>
                  </a:cxn>
                  <a:cxn ang="0">
                    <a:pos x="0" y="3"/>
                  </a:cxn>
                  <a:cxn ang="0">
                    <a:pos x="1" y="0"/>
                  </a:cxn>
                </a:cxnLst>
                <a:rect l="0" t="0" r="r" b="b"/>
                <a:pathLst>
                  <a:path w="24" h="15">
                    <a:moveTo>
                      <a:pt x="1" y="0"/>
                    </a:moveTo>
                    <a:cubicBezTo>
                      <a:pt x="4" y="4"/>
                      <a:pt x="7" y="6"/>
                      <a:pt x="11" y="7"/>
                    </a:cubicBezTo>
                    <a:cubicBezTo>
                      <a:pt x="24" y="7"/>
                      <a:pt x="24" y="7"/>
                      <a:pt x="24" y="7"/>
                    </a:cubicBezTo>
                    <a:cubicBezTo>
                      <a:pt x="24" y="8"/>
                      <a:pt x="24" y="9"/>
                      <a:pt x="24" y="10"/>
                    </a:cubicBezTo>
                    <a:cubicBezTo>
                      <a:pt x="24" y="12"/>
                      <a:pt x="20" y="15"/>
                      <a:pt x="19" y="15"/>
                    </a:cubicBezTo>
                    <a:cubicBezTo>
                      <a:pt x="16" y="15"/>
                      <a:pt x="0" y="6"/>
                      <a:pt x="0" y="3"/>
                    </a:cubicBezTo>
                    <a:cubicBezTo>
                      <a:pt x="0" y="2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43" name="Freeform 99">
                <a:extLst>
                  <a:ext uri="{FF2B5EF4-FFF2-40B4-BE49-F238E27FC236}">
                    <a16:creationId xmlns:a16="http://schemas.microsoft.com/office/drawing/2014/main" id="{1C1C0CDA-2267-4C81-AD90-049A640AA7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62325" y="2030413"/>
                <a:ext cx="22225" cy="26988"/>
              </a:xfrm>
              <a:custGeom>
                <a:avLst/>
                <a:gdLst/>
                <a:ahLst/>
                <a:cxnLst>
                  <a:cxn ang="0">
                    <a:pos x="17" y="12"/>
                  </a:cxn>
                  <a:cxn ang="0">
                    <a:pos x="17" y="15"/>
                  </a:cxn>
                  <a:cxn ang="0">
                    <a:pos x="7" y="20"/>
                  </a:cxn>
                  <a:cxn ang="0">
                    <a:pos x="0" y="15"/>
                  </a:cxn>
                  <a:cxn ang="0">
                    <a:pos x="10" y="0"/>
                  </a:cxn>
                  <a:cxn ang="0">
                    <a:pos x="14" y="5"/>
                  </a:cxn>
                  <a:cxn ang="0">
                    <a:pos x="17" y="12"/>
                  </a:cxn>
                </a:cxnLst>
                <a:rect l="0" t="0" r="r" b="b"/>
                <a:pathLst>
                  <a:path w="17" h="20">
                    <a:moveTo>
                      <a:pt x="17" y="12"/>
                    </a:moveTo>
                    <a:cubicBezTo>
                      <a:pt x="17" y="12"/>
                      <a:pt x="17" y="14"/>
                      <a:pt x="17" y="15"/>
                    </a:cubicBezTo>
                    <a:cubicBezTo>
                      <a:pt x="17" y="18"/>
                      <a:pt x="12" y="20"/>
                      <a:pt x="7" y="20"/>
                    </a:cubicBezTo>
                    <a:cubicBezTo>
                      <a:pt x="3" y="20"/>
                      <a:pt x="0" y="18"/>
                      <a:pt x="0" y="15"/>
                    </a:cubicBezTo>
                    <a:cubicBezTo>
                      <a:pt x="0" y="13"/>
                      <a:pt x="6" y="2"/>
                      <a:pt x="10" y="0"/>
                    </a:cubicBezTo>
                    <a:cubicBezTo>
                      <a:pt x="11" y="2"/>
                      <a:pt x="14" y="3"/>
                      <a:pt x="14" y="5"/>
                    </a:cubicBezTo>
                    <a:cubicBezTo>
                      <a:pt x="14" y="9"/>
                      <a:pt x="7" y="12"/>
                      <a:pt x="17" y="12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644" name="Freeform 100">
                <a:extLst>
                  <a:ext uri="{FF2B5EF4-FFF2-40B4-BE49-F238E27FC236}">
                    <a16:creationId xmlns:a16="http://schemas.microsoft.com/office/drawing/2014/main" id="{FBF17D81-B6C4-4B70-872F-AD7DCBBF9A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93850" y="1724025"/>
                <a:ext cx="26988" cy="12700"/>
              </a:xfrm>
              <a:custGeom>
                <a:avLst/>
                <a:gdLst/>
                <a:ahLst/>
                <a:cxnLst>
                  <a:cxn ang="0">
                    <a:pos x="6" y="4"/>
                  </a:cxn>
                  <a:cxn ang="0">
                    <a:pos x="13" y="1"/>
                  </a:cxn>
                  <a:cxn ang="0">
                    <a:pos x="20" y="9"/>
                  </a:cxn>
                  <a:cxn ang="0">
                    <a:pos x="5" y="9"/>
                  </a:cxn>
                  <a:cxn ang="0">
                    <a:pos x="0" y="4"/>
                  </a:cxn>
                  <a:cxn ang="0">
                    <a:pos x="6" y="4"/>
                  </a:cxn>
                </a:cxnLst>
                <a:rect l="0" t="0" r="r" b="b"/>
                <a:pathLst>
                  <a:path w="20" h="9">
                    <a:moveTo>
                      <a:pt x="6" y="4"/>
                    </a:moveTo>
                    <a:cubicBezTo>
                      <a:pt x="8" y="0"/>
                      <a:pt x="10" y="1"/>
                      <a:pt x="13" y="1"/>
                    </a:cubicBezTo>
                    <a:cubicBezTo>
                      <a:pt x="18" y="1"/>
                      <a:pt x="19" y="4"/>
                      <a:pt x="20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3" y="7"/>
                      <a:pt x="1" y="6"/>
                      <a:pt x="0" y="4"/>
                    </a:cubicBezTo>
                    <a:lnTo>
                      <a:pt x="6" y="4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</p:grpSp>
        <p:grpSp>
          <p:nvGrpSpPr>
            <p:cNvPr id="1479" name="Group 345">
              <a:extLst>
                <a:ext uri="{FF2B5EF4-FFF2-40B4-BE49-F238E27FC236}">
                  <a16:creationId xmlns:a16="http://schemas.microsoft.com/office/drawing/2014/main" id="{81B5F0EB-BFCD-4CC1-9FC1-57B363213D37}"/>
                </a:ext>
              </a:extLst>
            </p:cNvPr>
            <p:cNvGrpSpPr/>
            <p:nvPr/>
          </p:nvGrpSpPr>
          <p:grpSpPr>
            <a:xfrm>
              <a:off x="3427550" y="2445172"/>
              <a:ext cx="749044" cy="1259363"/>
              <a:chOff x="4219575" y="1089025"/>
              <a:chExt cx="687388" cy="1155701"/>
            </a:xfrm>
            <a:grpFill/>
          </p:grpSpPr>
          <p:sp>
            <p:nvSpPr>
              <p:cNvPr id="1567" name="Freeform 36">
                <a:extLst>
                  <a:ext uri="{FF2B5EF4-FFF2-40B4-BE49-F238E27FC236}">
                    <a16:creationId xmlns:a16="http://schemas.microsoft.com/office/drawing/2014/main" id="{06A010F1-0122-4747-842E-81D9E803C8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8825" y="1816100"/>
                <a:ext cx="26988" cy="39688"/>
              </a:xfrm>
              <a:custGeom>
                <a:avLst/>
                <a:gdLst/>
                <a:ahLst/>
                <a:cxnLst>
                  <a:cxn ang="0">
                    <a:pos x="3" y="27"/>
                  </a:cxn>
                  <a:cxn ang="0">
                    <a:pos x="9" y="21"/>
                  </a:cxn>
                  <a:cxn ang="0">
                    <a:pos x="0" y="14"/>
                  </a:cxn>
                  <a:cxn ang="0">
                    <a:pos x="9" y="0"/>
                  </a:cxn>
                  <a:cxn ang="0">
                    <a:pos x="20" y="12"/>
                  </a:cxn>
                  <a:cxn ang="0">
                    <a:pos x="6" y="30"/>
                  </a:cxn>
                  <a:cxn ang="0">
                    <a:pos x="0" y="27"/>
                  </a:cxn>
                  <a:cxn ang="0">
                    <a:pos x="2" y="25"/>
                  </a:cxn>
                  <a:cxn ang="0">
                    <a:pos x="3" y="27"/>
                  </a:cxn>
                </a:cxnLst>
                <a:rect l="0" t="0" r="r" b="b"/>
                <a:pathLst>
                  <a:path w="20" h="30">
                    <a:moveTo>
                      <a:pt x="3" y="27"/>
                    </a:moveTo>
                    <a:cubicBezTo>
                      <a:pt x="6" y="26"/>
                      <a:pt x="9" y="23"/>
                      <a:pt x="9" y="21"/>
                    </a:cubicBezTo>
                    <a:cubicBezTo>
                      <a:pt x="5" y="20"/>
                      <a:pt x="0" y="16"/>
                      <a:pt x="0" y="14"/>
                    </a:cubicBezTo>
                    <a:cubicBezTo>
                      <a:pt x="0" y="12"/>
                      <a:pt x="5" y="0"/>
                      <a:pt x="9" y="0"/>
                    </a:cubicBezTo>
                    <a:cubicBezTo>
                      <a:pt x="17" y="0"/>
                      <a:pt x="18" y="4"/>
                      <a:pt x="20" y="12"/>
                    </a:cubicBezTo>
                    <a:cubicBezTo>
                      <a:pt x="12" y="14"/>
                      <a:pt x="16" y="30"/>
                      <a:pt x="6" y="30"/>
                    </a:cubicBezTo>
                    <a:cubicBezTo>
                      <a:pt x="3" y="30"/>
                      <a:pt x="1" y="27"/>
                      <a:pt x="0" y="27"/>
                    </a:cubicBezTo>
                    <a:cubicBezTo>
                      <a:pt x="1" y="26"/>
                      <a:pt x="2" y="25"/>
                      <a:pt x="2" y="25"/>
                    </a:cubicBezTo>
                    <a:lnTo>
                      <a:pt x="3" y="27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grpSp>
            <p:nvGrpSpPr>
              <p:cNvPr id="1568" name="Group 343">
                <a:extLst>
                  <a:ext uri="{FF2B5EF4-FFF2-40B4-BE49-F238E27FC236}">
                    <a16:creationId xmlns:a16="http://schemas.microsoft.com/office/drawing/2014/main" id="{008D9F74-3F79-481C-860D-2BBAD62E177D}"/>
                  </a:ext>
                </a:extLst>
              </p:cNvPr>
              <p:cNvGrpSpPr/>
              <p:nvPr/>
            </p:nvGrpSpPr>
            <p:grpSpPr>
              <a:xfrm>
                <a:off x="4219575" y="1089025"/>
                <a:ext cx="687388" cy="1155701"/>
                <a:chOff x="4219575" y="1089025"/>
                <a:chExt cx="687388" cy="1155701"/>
              </a:xfrm>
              <a:grpFill/>
            </p:grpSpPr>
            <p:sp>
              <p:nvSpPr>
                <p:cNvPr id="1569" name="Freeform 24">
                  <a:extLst>
                    <a:ext uri="{FF2B5EF4-FFF2-40B4-BE49-F238E27FC236}">
                      <a16:creationId xmlns:a16="http://schemas.microsoft.com/office/drawing/2014/main" id="{91E466A2-3E2F-48C0-B6F0-0DB5065B3B8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30688" y="1782763"/>
                  <a:ext cx="646113" cy="461963"/>
                </a:xfrm>
                <a:custGeom>
                  <a:avLst/>
                  <a:gdLst/>
                  <a:ahLst/>
                  <a:cxnLst>
                    <a:cxn ang="0">
                      <a:pos x="473" y="233"/>
                    </a:cxn>
                    <a:cxn ang="0">
                      <a:pos x="470" y="273"/>
                    </a:cxn>
                    <a:cxn ang="0">
                      <a:pos x="427" y="274"/>
                    </a:cxn>
                    <a:cxn ang="0">
                      <a:pos x="401" y="283"/>
                    </a:cxn>
                    <a:cxn ang="0">
                      <a:pos x="403" y="303"/>
                    </a:cxn>
                    <a:cxn ang="0">
                      <a:pos x="413" y="322"/>
                    </a:cxn>
                    <a:cxn ang="0">
                      <a:pos x="401" y="319"/>
                    </a:cxn>
                    <a:cxn ang="0">
                      <a:pos x="397" y="336"/>
                    </a:cxn>
                    <a:cxn ang="0">
                      <a:pos x="382" y="315"/>
                    </a:cxn>
                    <a:cxn ang="0">
                      <a:pos x="358" y="278"/>
                    </a:cxn>
                    <a:cxn ang="0">
                      <a:pos x="329" y="238"/>
                    </a:cxn>
                    <a:cxn ang="0">
                      <a:pos x="289" y="213"/>
                    </a:cxn>
                    <a:cxn ang="0">
                      <a:pos x="270" y="212"/>
                    </a:cxn>
                    <a:cxn ang="0">
                      <a:pos x="289" y="244"/>
                    </a:cxn>
                    <a:cxn ang="0">
                      <a:pos x="315" y="264"/>
                    </a:cxn>
                    <a:cxn ang="0">
                      <a:pos x="330" y="283"/>
                    </a:cxn>
                    <a:cxn ang="0">
                      <a:pos x="323" y="305"/>
                    </a:cxn>
                    <a:cxn ang="0">
                      <a:pos x="316" y="303"/>
                    </a:cxn>
                    <a:cxn ang="0">
                      <a:pos x="291" y="273"/>
                    </a:cxn>
                    <a:cxn ang="0">
                      <a:pos x="229" y="223"/>
                    </a:cxn>
                    <a:cxn ang="0">
                      <a:pos x="168" y="237"/>
                    </a:cxn>
                    <a:cxn ang="0">
                      <a:pos x="135" y="272"/>
                    </a:cxn>
                    <a:cxn ang="0">
                      <a:pos x="101" y="326"/>
                    </a:cxn>
                    <a:cxn ang="0">
                      <a:pos x="72" y="338"/>
                    </a:cxn>
                    <a:cxn ang="0">
                      <a:pos x="10" y="334"/>
                    </a:cxn>
                    <a:cxn ang="0">
                      <a:pos x="0" y="306"/>
                    </a:cxn>
                    <a:cxn ang="0">
                      <a:pos x="4" y="246"/>
                    </a:cxn>
                    <a:cxn ang="0">
                      <a:pos x="48" y="235"/>
                    </a:cxn>
                    <a:cxn ang="0">
                      <a:pos x="89" y="240"/>
                    </a:cxn>
                    <a:cxn ang="0">
                      <a:pos x="105" y="206"/>
                    </a:cxn>
                    <a:cxn ang="0">
                      <a:pos x="103" y="193"/>
                    </a:cxn>
                    <a:cxn ang="0">
                      <a:pos x="60" y="163"/>
                    </a:cxn>
                    <a:cxn ang="0">
                      <a:pos x="88" y="157"/>
                    </a:cxn>
                    <a:cxn ang="0">
                      <a:pos x="96" y="143"/>
                    </a:cxn>
                    <a:cxn ang="0">
                      <a:pos x="114" y="145"/>
                    </a:cxn>
                    <a:cxn ang="0">
                      <a:pos x="147" y="118"/>
                    </a:cxn>
                    <a:cxn ang="0">
                      <a:pos x="176" y="89"/>
                    </a:cxn>
                    <a:cxn ang="0">
                      <a:pos x="208" y="73"/>
                    </a:cxn>
                    <a:cxn ang="0">
                      <a:pos x="225" y="54"/>
                    </a:cxn>
                    <a:cxn ang="0">
                      <a:pos x="245" y="5"/>
                    </a:cxn>
                    <a:cxn ang="0">
                      <a:pos x="251" y="25"/>
                    </a:cxn>
                    <a:cxn ang="0">
                      <a:pos x="240" y="54"/>
                    </a:cxn>
                    <a:cxn ang="0">
                      <a:pos x="254" y="66"/>
                    </a:cxn>
                    <a:cxn ang="0">
                      <a:pos x="289" y="68"/>
                    </a:cxn>
                    <a:cxn ang="0">
                      <a:pos x="333" y="50"/>
                    </a:cxn>
                    <a:cxn ang="0">
                      <a:pos x="378" y="55"/>
                    </a:cxn>
                    <a:cxn ang="0">
                      <a:pos x="408" y="95"/>
                    </a:cxn>
                    <a:cxn ang="0">
                      <a:pos x="399" y="153"/>
                    </a:cxn>
                    <a:cxn ang="0">
                      <a:pos x="470" y="180"/>
                    </a:cxn>
                    <a:cxn ang="0">
                      <a:pos x="474" y="204"/>
                    </a:cxn>
                    <a:cxn ang="0">
                      <a:pos x="476" y="216"/>
                    </a:cxn>
                  </a:cxnLst>
                  <a:rect l="0" t="0" r="r" b="b"/>
                  <a:pathLst>
                    <a:path w="485" h="347">
                      <a:moveTo>
                        <a:pt x="476" y="216"/>
                      </a:moveTo>
                      <a:cubicBezTo>
                        <a:pt x="474" y="223"/>
                        <a:pt x="475" y="219"/>
                        <a:pt x="473" y="222"/>
                      </a:cubicBezTo>
                      <a:cubicBezTo>
                        <a:pt x="473" y="233"/>
                        <a:pt x="473" y="233"/>
                        <a:pt x="473" y="233"/>
                      </a:cubicBezTo>
                      <a:cubicBezTo>
                        <a:pt x="469" y="238"/>
                        <a:pt x="461" y="246"/>
                        <a:pt x="461" y="253"/>
                      </a:cubicBezTo>
                      <a:cubicBezTo>
                        <a:pt x="461" y="261"/>
                        <a:pt x="473" y="268"/>
                        <a:pt x="476" y="272"/>
                      </a:cubicBezTo>
                      <a:cubicBezTo>
                        <a:pt x="474" y="273"/>
                        <a:pt x="472" y="273"/>
                        <a:pt x="470" y="273"/>
                      </a:cubicBezTo>
                      <a:cubicBezTo>
                        <a:pt x="466" y="275"/>
                        <a:pt x="463" y="273"/>
                        <a:pt x="459" y="275"/>
                      </a:cubicBezTo>
                      <a:cubicBezTo>
                        <a:pt x="453" y="277"/>
                        <a:pt x="452" y="283"/>
                        <a:pt x="446" y="283"/>
                      </a:cubicBezTo>
                      <a:cubicBezTo>
                        <a:pt x="439" y="283"/>
                        <a:pt x="435" y="274"/>
                        <a:pt x="427" y="274"/>
                      </a:cubicBezTo>
                      <a:cubicBezTo>
                        <a:pt x="420" y="274"/>
                        <a:pt x="419" y="278"/>
                        <a:pt x="413" y="280"/>
                      </a:cubicBezTo>
                      <a:cubicBezTo>
                        <a:pt x="414" y="284"/>
                        <a:pt x="414" y="286"/>
                        <a:pt x="413" y="290"/>
                      </a:cubicBezTo>
                      <a:cubicBezTo>
                        <a:pt x="406" y="290"/>
                        <a:pt x="405" y="283"/>
                        <a:pt x="401" y="283"/>
                      </a:cubicBezTo>
                      <a:cubicBezTo>
                        <a:pt x="399" y="283"/>
                        <a:pt x="397" y="286"/>
                        <a:pt x="397" y="288"/>
                      </a:cubicBezTo>
                      <a:cubicBezTo>
                        <a:pt x="405" y="298"/>
                        <a:pt x="405" y="298"/>
                        <a:pt x="405" y="298"/>
                      </a:cubicBezTo>
                      <a:cubicBezTo>
                        <a:pt x="405" y="300"/>
                        <a:pt x="403" y="302"/>
                        <a:pt x="403" y="303"/>
                      </a:cubicBezTo>
                      <a:cubicBezTo>
                        <a:pt x="403" y="304"/>
                        <a:pt x="415" y="315"/>
                        <a:pt x="419" y="315"/>
                      </a:cubicBezTo>
                      <a:cubicBezTo>
                        <a:pt x="419" y="317"/>
                        <a:pt x="420" y="318"/>
                        <a:pt x="420" y="319"/>
                      </a:cubicBezTo>
                      <a:cubicBezTo>
                        <a:pt x="418" y="321"/>
                        <a:pt x="414" y="319"/>
                        <a:pt x="413" y="322"/>
                      </a:cubicBezTo>
                      <a:cubicBezTo>
                        <a:pt x="412" y="322"/>
                        <a:pt x="412" y="322"/>
                        <a:pt x="412" y="322"/>
                      </a:cubicBezTo>
                      <a:cubicBezTo>
                        <a:pt x="407" y="321"/>
                        <a:pt x="403" y="317"/>
                        <a:pt x="401" y="315"/>
                      </a:cubicBezTo>
                      <a:cubicBezTo>
                        <a:pt x="401" y="319"/>
                        <a:pt x="401" y="319"/>
                        <a:pt x="401" y="319"/>
                      </a:cubicBezTo>
                      <a:cubicBezTo>
                        <a:pt x="402" y="321"/>
                        <a:pt x="403" y="323"/>
                        <a:pt x="403" y="326"/>
                      </a:cubicBezTo>
                      <a:cubicBezTo>
                        <a:pt x="403" y="329"/>
                        <a:pt x="399" y="334"/>
                        <a:pt x="403" y="336"/>
                      </a:cubicBezTo>
                      <a:cubicBezTo>
                        <a:pt x="401" y="336"/>
                        <a:pt x="397" y="336"/>
                        <a:pt x="397" y="336"/>
                      </a:cubicBezTo>
                      <a:cubicBezTo>
                        <a:pt x="390" y="336"/>
                        <a:pt x="384" y="329"/>
                        <a:pt x="384" y="322"/>
                      </a:cubicBezTo>
                      <a:cubicBezTo>
                        <a:pt x="384" y="319"/>
                        <a:pt x="388" y="317"/>
                        <a:pt x="390" y="315"/>
                      </a:cubicBezTo>
                      <a:cubicBezTo>
                        <a:pt x="387" y="315"/>
                        <a:pt x="385" y="315"/>
                        <a:pt x="382" y="315"/>
                      </a:cubicBezTo>
                      <a:cubicBezTo>
                        <a:pt x="380" y="315"/>
                        <a:pt x="379" y="311"/>
                        <a:pt x="379" y="310"/>
                      </a:cubicBezTo>
                      <a:cubicBezTo>
                        <a:pt x="378" y="304"/>
                        <a:pt x="374" y="300"/>
                        <a:pt x="370" y="296"/>
                      </a:cubicBezTo>
                      <a:cubicBezTo>
                        <a:pt x="365" y="291"/>
                        <a:pt x="358" y="287"/>
                        <a:pt x="358" y="278"/>
                      </a:cubicBezTo>
                      <a:cubicBezTo>
                        <a:pt x="358" y="272"/>
                        <a:pt x="358" y="270"/>
                        <a:pt x="358" y="266"/>
                      </a:cubicBezTo>
                      <a:cubicBezTo>
                        <a:pt x="358" y="260"/>
                        <a:pt x="348" y="251"/>
                        <a:pt x="342" y="248"/>
                      </a:cubicBezTo>
                      <a:cubicBezTo>
                        <a:pt x="336" y="245"/>
                        <a:pt x="329" y="244"/>
                        <a:pt x="329" y="238"/>
                      </a:cubicBezTo>
                      <a:cubicBezTo>
                        <a:pt x="326" y="238"/>
                        <a:pt x="325" y="238"/>
                        <a:pt x="323" y="238"/>
                      </a:cubicBezTo>
                      <a:cubicBezTo>
                        <a:pt x="313" y="238"/>
                        <a:pt x="302" y="223"/>
                        <a:pt x="302" y="213"/>
                      </a:cubicBezTo>
                      <a:cubicBezTo>
                        <a:pt x="297" y="213"/>
                        <a:pt x="293" y="213"/>
                        <a:pt x="289" y="213"/>
                      </a:cubicBezTo>
                      <a:cubicBezTo>
                        <a:pt x="283" y="213"/>
                        <a:pt x="285" y="204"/>
                        <a:pt x="283" y="201"/>
                      </a:cubicBezTo>
                      <a:cubicBezTo>
                        <a:pt x="278" y="204"/>
                        <a:pt x="268" y="204"/>
                        <a:pt x="268" y="209"/>
                      </a:cubicBezTo>
                      <a:cubicBezTo>
                        <a:pt x="268" y="210"/>
                        <a:pt x="270" y="212"/>
                        <a:pt x="270" y="212"/>
                      </a:cubicBezTo>
                      <a:cubicBezTo>
                        <a:pt x="270" y="214"/>
                        <a:pt x="269" y="217"/>
                        <a:pt x="269" y="220"/>
                      </a:cubicBezTo>
                      <a:cubicBezTo>
                        <a:pt x="269" y="226"/>
                        <a:pt x="273" y="229"/>
                        <a:pt x="278" y="231"/>
                      </a:cubicBezTo>
                      <a:cubicBezTo>
                        <a:pt x="285" y="233"/>
                        <a:pt x="288" y="240"/>
                        <a:pt x="289" y="244"/>
                      </a:cubicBezTo>
                      <a:cubicBezTo>
                        <a:pt x="291" y="250"/>
                        <a:pt x="294" y="257"/>
                        <a:pt x="298" y="259"/>
                      </a:cubicBezTo>
                      <a:cubicBezTo>
                        <a:pt x="304" y="262"/>
                        <a:pt x="309" y="260"/>
                        <a:pt x="315" y="260"/>
                      </a:cubicBezTo>
                      <a:cubicBezTo>
                        <a:pt x="315" y="261"/>
                        <a:pt x="315" y="263"/>
                        <a:pt x="315" y="264"/>
                      </a:cubicBezTo>
                      <a:cubicBezTo>
                        <a:pt x="313" y="269"/>
                        <a:pt x="323" y="271"/>
                        <a:pt x="326" y="272"/>
                      </a:cubicBezTo>
                      <a:cubicBezTo>
                        <a:pt x="335" y="277"/>
                        <a:pt x="345" y="280"/>
                        <a:pt x="344" y="290"/>
                      </a:cubicBezTo>
                      <a:cubicBezTo>
                        <a:pt x="340" y="289"/>
                        <a:pt x="337" y="283"/>
                        <a:pt x="330" y="283"/>
                      </a:cubicBezTo>
                      <a:cubicBezTo>
                        <a:pt x="325" y="283"/>
                        <a:pt x="320" y="286"/>
                        <a:pt x="320" y="290"/>
                      </a:cubicBezTo>
                      <a:cubicBezTo>
                        <a:pt x="320" y="296"/>
                        <a:pt x="328" y="297"/>
                        <a:pt x="328" y="303"/>
                      </a:cubicBezTo>
                      <a:cubicBezTo>
                        <a:pt x="328" y="305"/>
                        <a:pt x="323" y="305"/>
                        <a:pt x="323" y="305"/>
                      </a:cubicBezTo>
                      <a:cubicBezTo>
                        <a:pt x="319" y="309"/>
                        <a:pt x="319" y="318"/>
                        <a:pt x="313" y="318"/>
                      </a:cubicBezTo>
                      <a:cubicBezTo>
                        <a:pt x="310" y="318"/>
                        <a:pt x="308" y="317"/>
                        <a:pt x="308" y="315"/>
                      </a:cubicBezTo>
                      <a:cubicBezTo>
                        <a:pt x="314" y="315"/>
                        <a:pt x="316" y="309"/>
                        <a:pt x="316" y="303"/>
                      </a:cubicBezTo>
                      <a:cubicBezTo>
                        <a:pt x="316" y="297"/>
                        <a:pt x="312" y="295"/>
                        <a:pt x="311" y="291"/>
                      </a:cubicBezTo>
                      <a:cubicBezTo>
                        <a:pt x="310" y="291"/>
                        <a:pt x="300" y="281"/>
                        <a:pt x="299" y="278"/>
                      </a:cubicBezTo>
                      <a:cubicBezTo>
                        <a:pt x="297" y="278"/>
                        <a:pt x="291" y="276"/>
                        <a:pt x="291" y="273"/>
                      </a:cubicBezTo>
                      <a:cubicBezTo>
                        <a:pt x="277" y="270"/>
                        <a:pt x="274" y="266"/>
                        <a:pt x="266" y="259"/>
                      </a:cubicBezTo>
                      <a:cubicBezTo>
                        <a:pt x="263" y="256"/>
                        <a:pt x="257" y="254"/>
                        <a:pt x="256" y="251"/>
                      </a:cubicBezTo>
                      <a:cubicBezTo>
                        <a:pt x="248" y="241"/>
                        <a:pt x="245" y="223"/>
                        <a:pt x="229" y="223"/>
                      </a:cubicBezTo>
                      <a:cubicBezTo>
                        <a:pt x="221" y="223"/>
                        <a:pt x="220" y="228"/>
                        <a:pt x="216" y="230"/>
                      </a:cubicBezTo>
                      <a:cubicBezTo>
                        <a:pt x="208" y="234"/>
                        <a:pt x="202" y="242"/>
                        <a:pt x="192" y="242"/>
                      </a:cubicBezTo>
                      <a:cubicBezTo>
                        <a:pt x="183" y="242"/>
                        <a:pt x="177" y="237"/>
                        <a:pt x="168" y="237"/>
                      </a:cubicBezTo>
                      <a:cubicBezTo>
                        <a:pt x="161" y="237"/>
                        <a:pt x="154" y="242"/>
                        <a:pt x="154" y="248"/>
                      </a:cubicBezTo>
                      <a:cubicBezTo>
                        <a:pt x="157" y="258"/>
                        <a:pt x="157" y="258"/>
                        <a:pt x="157" y="258"/>
                      </a:cubicBezTo>
                      <a:cubicBezTo>
                        <a:pt x="154" y="267"/>
                        <a:pt x="144" y="270"/>
                        <a:pt x="135" y="272"/>
                      </a:cubicBezTo>
                      <a:cubicBezTo>
                        <a:pt x="127" y="274"/>
                        <a:pt x="114" y="292"/>
                        <a:pt x="114" y="302"/>
                      </a:cubicBezTo>
                      <a:cubicBezTo>
                        <a:pt x="114" y="305"/>
                        <a:pt x="117" y="306"/>
                        <a:pt x="119" y="307"/>
                      </a:cubicBezTo>
                      <a:cubicBezTo>
                        <a:pt x="113" y="316"/>
                        <a:pt x="110" y="321"/>
                        <a:pt x="101" y="326"/>
                      </a:cubicBezTo>
                      <a:cubicBezTo>
                        <a:pt x="96" y="328"/>
                        <a:pt x="95" y="340"/>
                        <a:pt x="86" y="337"/>
                      </a:cubicBezTo>
                      <a:cubicBezTo>
                        <a:pt x="86" y="337"/>
                        <a:pt x="86" y="337"/>
                        <a:pt x="86" y="337"/>
                      </a:cubicBezTo>
                      <a:cubicBezTo>
                        <a:pt x="82" y="336"/>
                        <a:pt x="75" y="338"/>
                        <a:pt x="72" y="338"/>
                      </a:cubicBezTo>
                      <a:cubicBezTo>
                        <a:pt x="62" y="338"/>
                        <a:pt x="56" y="347"/>
                        <a:pt x="46" y="347"/>
                      </a:cubicBezTo>
                      <a:cubicBezTo>
                        <a:pt x="40" y="347"/>
                        <a:pt x="39" y="331"/>
                        <a:pt x="29" y="331"/>
                      </a:cubicBezTo>
                      <a:cubicBezTo>
                        <a:pt x="22" y="331"/>
                        <a:pt x="17" y="334"/>
                        <a:pt x="10" y="334"/>
                      </a:cubicBezTo>
                      <a:cubicBezTo>
                        <a:pt x="8" y="334"/>
                        <a:pt x="7" y="332"/>
                        <a:pt x="7" y="330"/>
                      </a:cubicBezTo>
                      <a:cubicBezTo>
                        <a:pt x="7" y="321"/>
                        <a:pt x="7" y="318"/>
                        <a:pt x="7" y="313"/>
                      </a:cubicBezTo>
                      <a:cubicBezTo>
                        <a:pt x="3" y="313"/>
                        <a:pt x="0" y="310"/>
                        <a:pt x="0" y="306"/>
                      </a:cubicBezTo>
                      <a:cubicBezTo>
                        <a:pt x="0" y="301"/>
                        <a:pt x="4" y="299"/>
                        <a:pt x="4" y="296"/>
                      </a:cubicBezTo>
                      <a:cubicBezTo>
                        <a:pt x="4" y="285"/>
                        <a:pt x="8" y="274"/>
                        <a:pt x="8" y="262"/>
                      </a:cubicBezTo>
                      <a:cubicBezTo>
                        <a:pt x="8" y="256"/>
                        <a:pt x="4" y="250"/>
                        <a:pt x="4" y="246"/>
                      </a:cubicBezTo>
                      <a:cubicBezTo>
                        <a:pt x="4" y="243"/>
                        <a:pt x="19" y="234"/>
                        <a:pt x="21" y="234"/>
                      </a:cubicBezTo>
                      <a:cubicBezTo>
                        <a:pt x="23" y="234"/>
                        <a:pt x="25" y="236"/>
                        <a:pt x="28" y="235"/>
                      </a:cubicBezTo>
                      <a:cubicBezTo>
                        <a:pt x="48" y="235"/>
                        <a:pt x="48" y="235"/>
                        <a:pt x="48" y="235"/>
                      </a:cubicBezTo>
                      <a:cubicBezTo>
                        <a:pt x="49" y="237"/>
                        <a:pt x="53" y="238"/>
                        <a:pt x="55" y="238"/>
                      </a:cubicBezTo>
                      <a:cubicBezTo>
                        <a:pt x="76" y="238"/>
                        <a:pt x="76" y="238"/>
                        <a:pt x="76" y="238"/>
                      </a:cubicBezTo>
                      <a:cubicBezTo>
                        <a:pt x="82" y="237"/>
                        <a:pt x="84" y="240"/>
                        <a:pt x="89" y="240"/>
                      </a:cubicBezTo>
                      <a:cubicBezTo>
                        <a:pt x="92" y="240"/>
                        <a:pt x="98" y="238"/>
                        <a:pt x="100" y="238"/>
                      </a:cubicBezTo>
                      <a:cubicBezTo>
                        <a:pt x="100" y="229"/>
                        <a:pt x="105" y="226"/>
                        <a:pt x="105" y="218"/>
                      </a:cubicBezTo>
                      <a:cubicBezTo>
                        <a:pt x="105" y="216"/>
                        <a:pt x="105" y="208"/>
                        <a:pt x="105" y="206"/>
                      </a:cubicBezTo>
                      <a:cubicBezTo>
                        <a:pt x="104" y="206"/>
                        <a:pt x="104" y="206"/>
                        <a:pt x="104" y="206"/>
                      </a:cubicBezTo>
                      <a:cubicBezTo>
                        <a:pt x="105" y="205"/>
                        <a:pt x="106" y="201"/>
                        <a:pt x="106" y="200"/>
                      </a:cubicBezTo>
                      <a:cubicBezTo>
                        <a:pt x="106" y="196"/>
                        <a:pt x="103" y="197"/>
                        <a:pt x="103" y="193"/>
                      </a:cubicBezTo>
                      <a:cubicBezTo>
                        <a:pt x="94" y="193"/>
                        <a:pt x="92" y="185"/>
                        <a:pt x="92" y="178"/>
                      </a:cubicBezTo>
                      <a:cubicBezTo>
                        <a:pt x="89" y="178"/>
                        <a:pt x="89" y="175"/>
                        <a:pt x="87" y="175"/>
                      </a:cubicBezTo>
                      <a:cubicBezTo>
                        <a:pt x="79" y="173"/>
                        <a:pt x="60" y="169"/>
                        <a:pt x="60" y="163"/>
                      </a:cubicBezTo>
                      <a:cubicBezTo>
                        <a:pt x="60" y="163"/>
                        <a:pt x="60" y="161"/>
                        <a:pt x="60" y="161"/>
                      </a:cubicBezTo>
                      <a:cubicBezTo>
                        <a:pt x="60" y="157"/>
                        <a:pt x="72" y="154"/>
                        <a:pt x="76" y="153"/>
                      </a:cubicBezTo>
                      <a:cubicBezTo>
                        <a:pt x="78" y="156"/>
                        <a:pt x="85" y="157"/>
                        <a:pt x="88" y="157"/>
                      </a:cubicBezTo>
                      <a:cubicBezTo>
                        <a:pt x="92" y="157"/>
                        <a:pt x="97" y="156"/>
                        <a:pt x="98" y="155"/>
                      </a:cubicBezTo>
                      <a:cubicBezTo>
                        <a:pt x="98" y="152"/>
                        <a:pt x="98" y="152"/>
                        <a:pt x="98" y="152"/>
                      </a:cubicBezTo>
                      <a:cubicBezTo>
                        <a:pt x="95" y="151"/>
                        <a:pt x="97" y="145"/>
                        <a:pt x="96" y="143"/>
                      </a:cubicBezTo>
                      <a:cubicBezTo>
                        <a:pt x="96" y="140"/>
                        <a:pt x="96" y="140"/>
                        <a:pt x="96" y="140"/>
                      </a:cubicBezTo>
                      <a:cubicBezTo>
                        <a:pt x="101" y="140"/>
                        <a:pt x="101" y="140"/>
                        <a:pt x="101" y="140"/>
                      </a:cubicBezTo>
                      <a:cubicBezTo>
                        <a:pt x="104" y="143"/>
                        <a:pt x="109" y="145"/>
                        <a:pt x="114" y="145"/>
                      </a:cubicBezTo>
                      <a:cubicBezTo>
                        <a:pt x="117" y="145"/>
                        <a:pt x="120" y="142"/>
                        <a:pt x="121" y="139"/>
                      </a:cubicBezTo>
                      <a:cubicBezTo>
                        <a:pt x="135" y="139"/>
                        <a:pt x="138" y="129"/>
                        <a:pt x="141" y="119"/>
                      </a:cubicBezTo>
                      <a:cubicBezTo>
                        <a:pt x="143" y="119"/>
                        <a:pt x="145" y="118"/>
                        <a:pt x="147" y="118"/>
                      </a:cubicBezTo>
                      <a:cubicBezTo>
                        <a:pt x="150" y="117"/>
                        <a:pt x="167" y="110"/>
                        <a:pt x="169" y="108"/>
                      </a:cubicBezTo>
                      <a:cubicBezTo>
                        <a:pt x="173" y="104"/>
                        <a:pt x="171" y="99"/>
                        <a:pt x="171" y="94"/>
                      </a:cubicBezTo>
                      <a:cubicBezTo>
                        <a:pt x="171" y="92"/>
                        <a:pt x="175" y="89"/>
                        <a:pt x="176" y="89"/>
                      </a:cubicBezTo>
                      <a:cubicBezTo>
                        <a:pt x="182" y="83"/>
                        <a:pt x="188" y="76"/>
                        <a:pt x="198" y="76"/>
                      </a:cubicBezTo>
                      <a:cubicBezTo>
                        <a:pt x="204" y="76"/>
                        <a:pt x="201" y="77"/>
                        <a:pt x="204" y="76"/>
                      </a:cubicBezTo>
                      <a:cubicBezTo>
                        <a:pt x="206" y="77"/>
                        <a:pt x="207" y="74"/>
                        <a:pt x="208" y="73"/>
                      </a:cubicBezTo>
                      <a:cubicBezTo>
                        <a:pt x="211" y="70"/>
                        <a:pt x="215" y="72"/>
                        <a:pt x="219" y="72"/>
                      </a:cubicBezTo>
                      <a:cubicBezTo>
                        <a:pt x="221" y="72"/>
                        <a:pt x="229" y="68"/>
                        <a:pt x="229" y="65"/>
                      </a:cubicBezTo>
                      <a:cubicBezTo>
                        <a:pt x="229" y="63"/>
                        <a:pt x="225" y="54"/>
                        <a:pt x="225" y="54"/>
                      </a:cubicBezTo>
                      <a:cubicBezTo>
                        <a:pt x="224" y="42"/>
                        <a:pt x="217" y="38"/>
                        <a:pt x="217" y="28"/>
                      </a:cubicBezTo>
                      <a:cubicBezTo>
                        <a:pt x="217" y="9"/>
                        <a:pt x="234" y="8"/>
                        <a:pt x="245" y="0"/>
                      </a:cubicBezTo>
                      <a:cubicBezTo>
                        <a:pt x="245" y="5"/>
                        <a:pt x="245" y="5"/>
                        <a:pt x="245" y="5"/>
                      </a:cubicBezTo>
                      <a:cubicBezTo>
                        <a:pt x="243" y="10"/>
                        <a:pt x="242" y="12"/>
                        <a:pt x="242" y="17"/>
                      </a:cubicBezTo>
                      <a:cubicBezTo>
                        <a:pt x="242" y="21"/>
                        <a:pt x="247" y="22"/>
                        <a:pt x="251" y="22"/>
                      </a:cubicBezTo>
                      <a:cubicBezTo>
                        <a:pt x="251" y="23"/>
                        <a:pt x="251" y="24"/>
                        <a:pt x="251" y="25"/>
                      </a:cubicBezTo>
                      <a:cubicBezTo>
                        <a:pt x="251" y="27"/>
                        <a:pt x="247" y="28"/>
                        <a:pt x="245" y="29"/>
                      </a:cubicBezTo>
                      <a:cubicBezTo>
                        <a:pt x="241" y="34"/>
                        <a:pt x="236" y="38"/>
                        <a:pt x="236" y="46"/>
                      </a:cubicBezTo>
                      <a:cubicBezTo>
                        <a:pt x="236" y="50"/>
                        <a:pt x="238" y="53"/>
                        <a:pt x="240" y="54"/>
                      </a:cubicBezTo>
                      <a:cubicBezTo>
                        <a:pt x="240" y="56"/>
                        <a:pt x="241" y="57"/>
                        <a:pt x="240" y="59"/>
                      </a:cubicBezTo>
                      <a:cubicBezTo>
                        <a:pt x="245" y="59"/>
                        <a:pt x="247" y="60"/>
                        <a:pt x="251" y="60"/>
                      </a:cubicBezTo>
                      <a:cubicBezTo>
                        <a:pt x="252" y="63"/>
                        <a:pt x="253" y="66"/>
                        <a:pt x="254" y="66"/>
                      </a:cubicBezTo>
                      <a:cubicBezTo>
                        <a:pt x="266" y="66"/>
                        <a:pt x="274" y="56"/>
                        <a:pt x="285" y="57"/>
                      </a:cubicBezTo>
                      <a:cubicBezTo>
                        <a:pt x="284" y="59"/>
                        <a:pt x="282" y="60"/>
                        <a:pt x="282" y="62"/>
                      </a:cubicBezTo>
                      <a:cubicBezTo>
                        <a:pt x="282" y="63"/>
                        <a:pt x="289" y="68"/>
                        <a:pt x="289" y="68"/>
                      </a:cubicBezTo>
                      <a:cubicBezTo>
                        <a:pt x="294" y="68"/>
                        <a:pt x="295" y="65"/>
                        <a:pt x="297" y="64"/>
                      </a:cubicBezTo>
                      <a:cubicBezTo>
                        <a:pt x="304" y="60"/>
                        <a:pt x="310" y="62"/>
                        <a:pt x="317" y="59"/>
                      </a:cubicBezTo>
                      <a:cubicBezTo>
                        <a:pt x="321" y="57"/>
                        <a:pt x="328" y="50"/>
                        <a:pt x="333" y="50"/>
                      </a:cubicBezTo>
                      <a:cubicBezTo>
                        <a:pt x="339" y="50"/>
                        <a:pt x="345" y="51"/>
                        <a:pt x="348" y="52"/>
                      </a:cubicBezTo>
                      <a:cubicBezTo>
                        <a:pt x="347" y="54"/>
                        <a:pt x="346" y="56"/>
                        <a:pt x="346" y="57"/>
                      </a:cubicBezTo>
                      <a:cubicBezTo>
                        <a:pt x="358" y="57"/>
                        <a:pt x="370" y="55"/>
                        <a:pt x="378" y="55"/>
                      </a:cubicBezTo>
                      <a:cubicBezTo>
                        <a:pt x="386" y="55"/>
                        <a:pt x="392" y="54"/>
                        <a:pt x="401" y="54"/>
                      </a:cubicBezTo>
                      <a:cubicBezTo>
                        <a:pt x="410" y="54"/>
                        <a:pt x="414" y="70"/>
                        <a:pt x="414" y="80"/>
                      </a:cubicBezTo>
                      <a:cubicBezTo>
                        <a:pt x="414" y="86"/>
                        <a:pt x="408" y="89"/>
                        <a:pt x="408" y="95"/>
                      </a:cubicBezTo>
                      <a:cubicBezTo>
                        <a:pt x="408" y="104"/>
                        <a:pt x="416" y="110"/>
                        <a:pt x="416" y="118"/>
                      </a:cubicBezTo>
                      <a:cubicBezTo>
                        <a:pt x="416" y="123"/>
                        <a:pt x="408" y="125"/>
                        <a:pt x="406" y="128"/>
                      </a:cubicBezTo>
                      <a:cubicBezTo>
                        <a:pt x="401" y="136"/>
                        <a:pt x="399" y="143"/>
                        <a:pt x="399" y="153"/>
                      </a:cubicBezTo>
                      <a:cubicBezTo>
                        <a:pt x="399" y="166"/>
                        <a:pt x="408" y="163"/>
                        <a:pt x="418" y="163"/>
                      </a:cubicBezTo>
                      <a:cubicBezTo>
                        <a:pt x="432" y="163"/>
                        <a:pt x="439" y="157"/>
                        <a:pt x="450" y="157"/>
                      </a:cubicBezTo>
                      <a:cubicBezTo>
                        <a:pt x="461" y="157"/>
                        <a:pt x="459" y="180"/>
                        <a:pt x="470" y="180"/>
                      </a:cubicBezTo>
                      <a:cubicBezTo>
                        <a:pt x="470" y="198"/>
                        <a:pt x="470" y="198"/>
                        <a:pt x="470" y="198"/>
                      </a:cubicBezTo>
                      <a:cubicBezTo>
                        <a:pt x="470" y="200"/>
                        <a:pt x="471" y="201"/>
                        <a:pt x="472" y="201"/>
                      </a:cubicBezTo>
                      <a:cubicBezTo>
                        <a:pt x="474" y="204"/>
                        <a:pt x="474" y="204"/>
                        <a:pt x="474" y="204"/>
                      </a:cubicBezTo>
                      <a:cubicBezTo>
                        <a:pt x="476" y="204"/>
                        <a:pt x="482" y="202"/>
                        <a:pt x="485" y="201"/>
                      </a:cubicBezTo>
                      <a:cubicBezTo>
                        <a:pt x="485" y="204"/>
                        <a:pt x="485" y="206"/>
                        <a:pt x="485" y="208"/>
                      </a:cubicBezTo>
                      <a:cubicBezTo>
                        <a:pt x="481" y="209"/>
                        <a:pt x="476" y="211"/>
                        <a:pt x="476" y="216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70" name="Freeform 25">
                  <a:extLst>
                    <a:ext uri="{FF2B5EF4-FFF2-40B4-BE49-F238E27FC236}">
                      <a16:creationId xmlns:a16="http://schemas.microsoft.com/office/drawing/2014/main" id="{6923621E-1FA3-408D-A205-FF85A51BBB6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70400" y="1416050"/>
                  <a:ext cx="436563" cy="423863"/>
                </a:xfrm>
                <a:custGeom>
                  <a:avLst/>
                  <a:gdLst/>
                  <a:ahLst/>
                  <a:cxnLst>
                    <a:cxn ang="0">
                      <a:pos x="66" y="236"/>
                    </a:cxn>
                    <a:cxn ang="0">
                      <a:pos x="4" y="254"/>
                    </a:cxn>
                    <a:cxn ang="0">
                      <a:pos x="12" y="241"/>
                    </a:cxn>
                    <a:cxn ang="0">
                      <a:pos x="8" y="231"/>
                    </a:cxn>
                    <a:cxn ang="0">
                      <a:pos x="10" y="190"/>
                    </a:cxn>
                    <a:cxn ang="0">
                      <a:pos x="55" y="163"/>
                    </a:cxn>
                    <a:cxn ang="0">
                      <a:pos x="85" y="129"/>
                    </a:cxn>
                    <a:cxn ang="0">
                      <a:pos x="97" y="102"/>
                    </a:cxn>
                    <a:cxn ang="0">
                      <a:pos x="142" y="55"/>
                    </a:cxn>
                    <a:cxn ang="0">
                      <a:pos x="124" y="57"/>
                    </a:cxn>
                    <a:cxn ang="0">
                      <a:pos x="124" y="49"/>
                    </a:cxn>
                    <a:cxn ang="0">
                      <a:pos x="132" y="44"/>
                    </a:cxn>
                    <a:cxn ang="0">
                      <a:pos x="148" y="57"/>
                    </a:cxn>
                    <a:cxn ang="0">
                      <a:pos x="149" y="45"/>
                    </a:cxn>
                    <a:cxn ang="0">
                      <a:pos x="168" y="37"/>
                    </a:cxn>
                    <a:cxn ang="0">
                      <a:pos x="183" y="28"/>
                    </a:cxn>
                    <a:cxn ang="0">
                      <a:pos x="199" y="21"/>
                    </a:cxn>
                    <a:cxn ang="0">
                      <a:pos x="221" y="17"/>
                    </a:cxn>
                    <a:cxn ang="0">
                      <a:pos x="223" y="5"/>
                    </a:cxn>
                    <a:cxn ang="0">
                      <a:pos x="256" y="6"/>
                    </a:cxn>
                    <a:cxn ang="0">
                      <a:pos x="266" y="7"/>
                    </a:cxn>
                    <a:cxn ang="0">
                      <a:pos x="285" y="2"/>
                    </a:cxn>
                    <a:cxn ang="0">
                      <a:pos x="296" y="6"/>
                    </a:cxn>
                    <a:cxn ang="0">
                      <a:pos x="293" y="24"/>
                    </a:cxn>
                    <a:cxn ang="0">
                      <a:pos x="315" y="32"/>
                    </a:cxn>
                    <a:cxn ang="0">
                      <a:pos x="309" y="72"/>
                    </a:cxn>
                    <a:cxn ang="0">
                      <a:pos x="310" y="113"/>
                    </a:cxn>
                    <a:cxn ang="0">
                      <a:pos x="318" y="148"/>
                    </a:cxn>
                    <a:cxn ang="0">
                      <a:pos x="327" y="172"/>
                    </a:cxn>
                    <a:cxn ang="0">
                      <a:pos x="255" y="224"/>
                    </a:cxn>
                    <a:cxn ang="0">
                      <a:pos x="218" y="225"/>
                    </a:cxn>
                    <a:cxn ang="0">
                      <a:pos x="206" y="200"/>
                    </a:cxn>
                    <a:cxn ang="0">
                      <a:pos x="197" y="174"/>
                    </a:cxn>
                    <a:cxn ang="0">
                      <a:pos x="254" y="130"/>
                    </a:cxn>
                    <a:cxn ang="0">
                      <a:pos x="202" y="135"/>
                    </a:cxn>
                    <a:cxn ang="0">
                      <a:pos x="172" y="169"/>
                    </a:cxn>
                    <a:cxn ang="0">
                      <a:pos x="146" y="201"/>
                    </a:cxn>
                    <a:cxn ang="0">
                      <a:pos x="150" y="218"/>
                    </a:cxn>
                    <a:cxn ang="0">
                      <a:pos x="152" y="253"/>
                    </a:cxn>
                    <a:cxn ang="0">
                      <a:pos x="146" y="283"/>
                    </a:cxn>
                    <a:cxn ang="0">
                      <a:pos x="121" y="304"/>
                    </a:cxn>
                    <a:cxn ang="0">
                      <a:pos x="90" y="297"/>
                    </a:cxn>
                    <a:cxn ang="0">
                      <a:pos x="82" y="269"/>
                    </a:cxn>
                    <a:cxn ang="0">
                      <a:pos x="76" y="245"/>
                    </a:cxn>
                  </a:cxnLst>
                  <a:rect l="0" t="0" r="r" b="b"/>
                  <a:pathLst>
                    <a:path w="327" h="318">
                      <a:moveTo>
                        <a:pt x="76" y="247"/>
                      </a:moveTo>
                      <a:cubicBezTo>
                        <a:pt x="70" y="245"/>
                        <a:pt x="69" y="241"/>
                        <a:pt x="66" y="236"/>
                      </a:cubicBezTo>
                      <a:cubicBezTo>
                        <a:pt x="57" y="249"/>
                        <a:pt x="43" y="266"/>
                        <a:pt x="24" y="266"/>
                      </a:cubicBezTo>
                      <a:cubicBezTo>
                        <a:pt x="22" y="266"/>
                        <a:pt x="4" y="256"/>
                        <a:pt x="4" y="254"/>
                      </a:cubicBezTo>
                      <a:cubicBezTo>
                        <a:pt x="4" y="250"/>
                        <a:pt x="10" y="248"/>
                        <a:pt x="12" y="247"/>
                      </a:cubicBezTo>
                      <a:cubicBezTo>
                        <a:pt x="12" y="241"/>
                        <a:pt x="12" y="241"/>
                        <a:pt x="12" y="241"/>
                      </a:cubicBezTo>
                      <a:cubicBezTo>
                        <a:pt x="6" y="241"/>
                        <a:pt x="6" y="241"/>
                        <a:pt x="0" y="243"/>
                      </a:cubicBezTo>
                      <a:cubicBezTo>
                        <a:pt x="0" y="240"/>
                        <a:pt x="5" y="234"/>
                        <a:pt x="8" y="231"/>
                      </a:cubicBezTo>
                      <a:cubicBezTo>
                        <a:pt x="1" y="223"/>
                        <a:pt x="0" y="212"/>
                        <a:pt x="0" y="200"/>
                      </a:cubicBezTo>
                      <a:cubicBezTo>
                        <a:pt x="0" y="193"/>
                        <a:pt x="7" y="194"/>
                        <a:pt x="10" y="190"/>
                      </a:cubicBezTo>
                      <a:cubicBezTo>
                        <a:pt x="15" y="182"/>
                        <a:pt x="20" y="177"/>
                        <a:pt x="30" y="174"/>
                      </a:cubicBezTo>
                      <a:cubicBezTo>
                        <a:pt x="38" y="172"/>
                        <a:pt x="39" y="162"/>
                        <a:pt x="55" y="163"/>
                      </a:cubicBezTo>
                      <a:cubicBezTo>
                        <a:pt x="50" y="162"/>
                        <a:pt x="49" y="161"/>
                        <a:pt x="45" y="160"/>
                      </a:cubicBezTo>
                      <a:cubicBezTo>
                        <a:pt x="64" y="155"/>
                        <a:pt x="71" y="140"/>
                        <a:pt x="85" y="129"/>
                      </a:cubicBezTo>
                      <a:cubicBezTo>
                        <a:pt x="90" y="126"/>
                        <a:pt x="89" y="112"/>
                        <a:pt x="93" y="112"/>
                      </a:cubicBezTo>
                      <a:cubicBezTo>
                        <a:pt x="93" y="112"/>
                        <a:pt x="97" y="102"/>
                        <a:pt x="97" y="102"/>
                      </a:cubicBezTo>
                      <a:cubicBezTo>
                        <a:pt x="102" y="93"/>
                        <a:pt x="109" y="87"/>
                        <a:pt x="118" y="83"/>
                      </a:cubicBezTo>
                      <a:cubicBezTo>
                        <a:pt x="127" y="80"/>
                        <a:pt x="139" y="65"/>
                        <a:pt x="142" y="55"/>
                      </a:cubicBezTo>
                      <a:cubicBezTo>
                        <a:pt x="131" y="58"/>
                        <a:pt x="126" y="63"/>
                        <a:pt x="116" y="63"/>
                      </a:cubicBezTo>
                      <a:cubicBezTo>
                        <a:pt x="118" y="60"/>
                        <a:pt x="123" y="58"/>
                        <a:pt x="124" y="57"/>
                      </a:cubicBezTo>
                      <a:cubicBezTo>
                        <a:pt x="122" y="57"/>
                        <a:pt x="118" y="56"/>
                        <a:pt x="118" y="56"/>
                      </a:cubicBezTo>
                      <a:cubicBezTo>
                        <a:pt x="119" y="51"/>
                        <a:pt x="121" y="49"/>
                        <a:pt x="124" y="49"/>
                      </a:cubicBezTo>
                      <a:cubicBezTo>
                        <a:pt x="126" y="49"/>
                        <a:pt x="127" y="50"/>
                        <a:pt x="128" y="50"/>
                      </a:cubicBezTo>
                      <a:cubicBezTo>
                        <a:pt x="129" y="47"/>
                        <a:pt x="131" y="46"/>
                        <a:pt x="132" y="44"/>
                      </a:cubicBezTo>
                      <a:cubicBezTo>
                        <a:pt x="134" y="47"/>
                        <a:pt x="135" y="49"/>
                        <a:pt x="133" y="52"/>
                      </a:cubicBezTo>
                      <a:cubicBezTo>
                        <a:pt x="140" y="52"/>
                        <a:pt x="142" y="57"/>
                        <a:pt x="148" y="57"/>
                      </a:cubicBezTo>
                      <a:cubicBezTo>
                        <a:pt x="150" y="57"/>
                        <a:pt x="155" y="46"/>
                        <a:pt x="156" y="46"/>
                      </a:cubicBezTo>
                      <a:cubicBezTo>
                        <a:pt x="153" y="45"/>
                        <a:pt x="153" y="44"/>
                        <a:pt x="149" y="45"/>
                      </a:cubicBezTo>
                      <a:cubicBezTo>
                        <a:pt x="151" y="41"/>
                        <a:pt x="154" y="38"/>
                        <a:pt x="159" y="38"/>
                      </a:cubicBezTo>
                      <a:cubicBezTo>
                        <a:pt x="162" y="38"/>
                        <a:pt x="165" y="39"/>
                        <a:pt x="168" y="37"/>
                      </a:cubicBezTo>
                      <a:cubicBezTo>
                        <a:pt x="165" y="35"/>
                        <a:pt x="166" y="35"/>
                        <a:pt x="164" y="33"/>
                      </a:cubicBezTo>
                      <a:cubicBezTo>
                        <a:pt x="169" y="29"/>
                        <a:pt x="176" y="29"/>
                        <a:pt x="183" y="28"/>
                      </a:cubicBezTo>
                      <a:cubicBezTo>
                        <a:pt x="183" y="33"/>
                        <a:pt x="183" y="33"/>
                        <a:pt x="183" y="33"/>
                      </a:cubicBezTo>
                      <a:cubicBezTo>
                        <a:pt x="189" y="32"/>
                        <a:pt x="190" y="22"/>
                        <a:pt x="199" y="21"/>
                      </a:cubicBezTo>
                      <a:cubicBezTo>
                        <a:pt x="199" y="29"/>
                        <a:pt x="199" y="29"/>
                        <a:pt x="199" y="29"/>
                      </a:cubicBezTo>
                      <a:cubicBezTo>
                        <a:pt x="205" y="18"/>
                        <a:pt x="213" y="21"/>
                        <a:pt x="221" y="17"/>
                      </a:cubicBezTo>
                      <a:cubicBezTo>
                        <a:pt x="217" y="15"/>
                        <a:pt x="214" y="14"/>
                        <a:pt x="214" y="11"/>
                      </a:cubicBezTo>
                      <a:cubicBezTo>
                        <a:pt x="214" y="9"/>
                        <a:pt x="222" y="7"/>
                        <a:pt x="223" y="5"/>
                      </a:cubicBezTo>
                      <a:cubicBezTo>
                        <a:pt x="226" y="8"/>
                        <a:pt x="228" y="11"/>
                        <a:pt x="232" y="11"/>
                      </a:cubicBezTo>
                      <a:cubicBezTo>
                        <a:pt x="239" y="11"/>
                        <a:pt x="256" y="0"/>
                        <a:pt x="256" y="6"/>
                      </a:cubicBezTo>
                      <a:cubicBezTo>
                        <a:pt x="256" y="12"/>
                        <a:pt x="248" y="14"/>
                        <a:pt x="247" y="20"/>
                      </a:cubicBezTo>
                      <a:cubicBezTo>
                        <a:pt x="255" y="21"/>
                        <a:pt x="258" y="11"/>
                        <a:pt x="266" y="7"/>
                      </a:cubicBezTo>
                      <a:cubicBezTo>
                        <a:pt x="267" y="10"/>
                        <a:pt x="267" y="12"/>
                        <a:pt x="268" y="15"/>
                      </a:cubicBezTo>
                      <a:cubicBezTo>
                        <a:pt x="274" y="9"/>
                        <a:pt x="277" y="7"/>
                        <a:pt x="285" y="2"/>
                      </a:cubicBezTo>
                      <a:cubicBezTo>
                        <a:pt x="285" y="8"/>
                        <a:pt x="284" y="12"/>
                        <a:pt x="289" y="13"/>
                      </a:cubicBezTo>
                      <a:cubicBezTo>
                        <a:pt x="290" y="9"/>
                        <a:pt x="292" y="6"/>
                        <a:pt x="296" y="6"/>
                      </a:cubicBezTo>
                      <a:cubicBezTo>
                        <a:pt x="298" y="6"/>
                        <a:pt x="307" y="11"/>
                        <a:pt x="311" y="13"/>
                      </a:cubicBezTo>
                      <a:cubicBezTo>
                        <a:pt x="307" y="24"/>
                        <a:pt x="303" y="20"/>
                        <a:pt x="293" y="24"/>
                      </a:cubicBezTo>
                      <a:cubicBezTo>
                        <a:pt x="298" y="27"/>
                        <a:pt x="301" y="28"/>
                        <a:pt x="301" y="30"/>
                      </a:cubicBezTo>
                      <a:cubicBezTo>
                        <a:pt x="305" y="31"/>
                        <a:pt x="314" y="32"/>
                        <a:pt x="315" y="32"/>
                      </a:cubicBezTo>
                      <a:cubicBezTo>
                        <a:pt x="309" y="36"/>
                        <a:pt x="293" y="44"/>
                        <a:pt x="293" y="55"/>
                      </a:cubicBezTo>
                      <a:cubicBezTo>
                        <a:pt x="293" y="63"/>
                        <a:pt x="309" y="62"/>
                        <a:pt x="309" y="72"/>
                      </a:cubicBezTo>
                      <a:cubicBezTo>
                        <a:pt x="309" y="80"/>
                        <a:pt x="301" y="83"/>
                        <a:pt x="301" y="91"/>
                      </a:cubicBezTo>
                      <a:cubicBezTo>
                        <a:pt x="301" y="99"/>
                        <a:pt x="310" y="104"/>
                        <a:pt x="310" y="113"/>
                      </a:cubicBezTo>
                      <a:cubicBezTo>
                        <a:pt x="310" y="118"/>
                        <a:pt x="305" y="121"/>
                        <a:pt x="305" y="126"/>
                      </a:cubicBezTo>
                      <a:cubicBezTo>
                        <a:pt x="305" y="136"/>
                        <a:pt x="318" y="138"/>
                        <a:pt x="318" y="148"/>
                      </a:cubicBezTo>
                      <a:cubicBezTo>
                        <a:pt x="318" y="151"/>
                        <a:pt x="314" y="153"/>
                        <a:pt x="313" y="154"/>
                      </a:cubicBezTo>
                      <a:cubicBezTo>
                        <a:pt x="317" y="161"/>
                        <a:pt x="327" y="163"/>
                        <a:pt x="327" y="172"/>
                      </a:cubicBezTo>
                      <a:cubicBezTo>
                        <a:pt x="327" y="187"/>
                        <a:pt x="297" y="203"/>
                        <a:pt x="288" y="215"/>
                      </a:cubicBezTo>
                      <a:cubicBezTo>
                        <a:pt x="283" y="224"/>
                        <a:pt x="263" y="226"/>
                        <a:pt x="255" y="224"/>
                      </a:cubicBezTo>
                      <a:cubicBezTo>
                        <a:pt x="246" y="227"/>
                        <a:pt x="236" y="231"/>
                        <a:pt x="228" y="231"/>
                      </a:cubicBezTo>
                      <a:cubicBezTo>
                        <a:pt x="222" y="231"/>
                        <a:pt x="218" y="230"/>
                        <a:pt x="218" y="225"/>
                      </a:cubicBezTo>
                      <a:cubicBezTo>
                        <a:pt x="209" y="225"/>
                        <a:pt x="199" y="219"/>
                        <a:pt x="199" y="210"/>
                      </a:cubicBezTo>
                      <a:cubicBezTo>
                        <a:pt x="199" y="205"/>
                        <a:pt x="204" y="202"/>
                        <a:pt x="206" y="200"/>
                      </a:cubicBezTo>
                      <a:cubicBezTo>
                        <a:pt x="201" y="198"/>
                        <a:pt x="197" y="188"/>
                        <a:pt x="197" y="183"/>
                      </a:cubicBezTo>
                      <a:cubicBezTo>
                        <a:pt x="197" y="180"/>
                        <a:pt x="198" y="178"/>
                        <a:pt x="197" y="174"/>
                      </a:cubicBezTo>
                      <a:cubicBezTo>
                        <a:pt x="216" y="174"/>
                        <a:pt x="225" y="150"/>
                        <a:pt x="237" y="144"/>
                      </a:cubicBezTo>
                      <a:cubicBezTo>
                        <a:pt x="243" y="140"/>
                        <a:pt x="254" y="138"/>
                        <a:pt x="254" y="130"/>
                      </a:cubicBezTo>
                      <a:cubicBezTo>
                        <a:pt x="254" y="119"/>
                        <a:pt x="239" y="117"/>
                        <a:pt x="228" y="117"/>
                      </a:cubicBezTo>
                      <a:cubicBezTo>
                        <a:pt x="213" y="117"/>
                        <a:pt x="202" y="122"/>
                        <a:pt x="202" y="135"/>
                      </a:cubicBezTo>
                      <a:cubicBezTo>
                        <a:pt x="202" y="140"/>
                        <a:pt x="203" y="142"/>
                        <a:pt x="202" y="145"/>
                      </a:cubicBezTo>
                      <a:cubicBezTo>
                        <a:pt x="202" y="155"/>
                        <a:pt x="181" y="164"/>
                        <a:pt x="172" y="169"/>
                      </a:cubicBezTo>
                      <a:cubicBezTo>
                        <a:pt x="165" y="174"/>
                        <a:pt x="157" y="175"/>
                        <a:pt x="152" y="183"/>
                      </a:cubicBezTo>
                      <a:cubicBezTo>
                        <a:pt x="149" y="189"/>
                        <a:pt x="153" y="198"/>
                        <a:pt x="146" y="201"/>
                      </a:cubicBezTo>
                      <a:cubicBezTo>
                        <a:pt x="146" y="210"/>
                        <a:pt x="146" y="210"/>
                        <a:pt x="146" y="210"/>
                      </a:cubicBezTo>
                      <a:cubicBezTo>
                        <a:pt x="149" y="212"/>
                        <a:pt x="150" y="215"/>
                        <a:pt x="150" y="218"/>
                      </a:cubicBezTo>
                      <a:cubicBezTo>
                        <a:pt x="158" y="219"/>
                        <a:pt x="170" y="227"/>
                        <a:pt x="170" y="235"/>
                      </a:cubicBezTo>
                      <a:cubicBezTo>
                        <a:pt x="170" y="242"/>
                        <a:pt x="157" y="253"/>
                        <a:pt x="152" y="253"/>
                      </a:cubicBezTo>
                      <a:cubicBezTo>
                        <a:pt x="143" y="253"/>
                        <a:pt x="140" y="266"/>
                        <a:pt x="140" y="275"/>
                      </a:cubicBezTo>
                      <a:cubicBezTo>
                        <a:pt x="140" y="280"/>
                        <a:pt x="144" y="282"/>
                        <a:pt x="146" y="283"/>
                      </a:cubicBezTo>
                      <a:cubicBezTo>
                        <a:pt x="145" y="294"/>
                        <a:pt x="135" y="295"/>
                        <a:pt x="133" y="304"/>
                      </a:cubicBezTo>
                      <a:cubicBezTo>
                        <a:pt x="127" y="304"/>
                        <a:pt x="125" y="304"/>
                        <a:pt x="121" y="304"/>
                      </a:cubicBezTo>
                      <a:cubicBezTo>
                        <a:pt x="114" y="304"/>
                        <a:pt x="111" y="318"/>
                        <a:pt x="100" y="318"/>
                      </a:cubicBezTo>
                      <a:cubicBezTo>
                        <a:pt x="97" y="318"/>
                        <a:pt x="90" y="299"/>
                        <a:pt x="90" y="297"/>
                      </a:cubicBezTo>
                      <a:cubicBezTo>
                        <a:pt x="90" y="296"/>
                        <a:pt x="91" y="294"/>
                        <a:pt x="91" y="293"/>
                      </a:cubicBezTo>
                      <a:cubicBezTo>
                        <a:pt x="84" y="285"/>
                        <a:pt x="85" y="279"/>
                        <a:pt x="82" y="269"/>
                      </a:cubicBezTo>
                      <a:cubicBezTo>
                        <a:pt x="79" y="263"/>
                        <a:pt x="73" y="261"/>
                        <a:pt x="73" y="253"/>
                      </a:cubicBezTo>
                      <a:cubicBezTo>
                        <a:pt x="73" y="250"/>
                        <a:pt x="75" y="246"/>
                        <a:pt x="76" y="245"/>
                      </a:cubicBezTo>
                      <a:lnTo>
                        <a:pt x="76" y="247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71" name="Freeform 26">
                  <a:extLst>
                    <a:ext uri="{FF2B5EF4-FFF2-40B4-BE49-F238E27FC236}">
                      <a16:creationId xmlns:a16="http://schemas.microsoft.com/office/drawing/2014/main" id="{B4BFB4C1-3249-40DB-A747-D4DD8EBB1C1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59300" y="1109663"/>
                  <a:ext cx="234950" cy="128588"/>
                </a:xfrm>
                <a:custGeom>
                  <a:avLst/>
                  <a:gdLst/>
                  <a:ahLst/>
                  <a:cxnLst>
                    <a:cxn ang="0">
                      <a:pos x="148" y="79"/>
                    </a:cxn>
                    <a:cxn ang="0">
                      <a:pos x="148" y="71"/>
                    </a:cxn>
                    <a:cxn ang="0">
                      <a:pos x="128" y="71"/>
                    </a:cxn>
                    <a:cxn ang="0">
                      <a:pos x="135" y="58"/>
                    </a:cxn>
                    <a:cxn ang="0">
                      <a:pos x="126" y="46"/>
                    </a:cxn>
                    <a:cxn ang="0">
                      <a:pos x="132" y="45"/>
                    </a:cxn>
                    <a:cxn ang="0">
                      <a:pos x="121" y="38"/>
                    </a:cxn>
                    <a:cxn ang="0">
                      <a:pos x="97" y="69"/>
                    </a:cxn>
                    <a:cxn ang="0">
                      <a:pos x="90" y="73"/>
                    </a:cxn>
                    <a:cxn ang="0">
                      <a:pos x="78" y="97"/>
                    </a:cxn>
                    <a:cxn ang="0">
                      <a:pos x="43" y="69"/>
                    </a:cxn>
                    <a:cxn ang="0">
                      <a:pos x="60" y="70"/>
                    </a:cxn>
                    <a:cxn ang="0">
                      <a:pos x="74" y="66"/>
                    </a:cxn>
                    <a:cxn ang="0">
                      <a:pos x="54" y="64"/>
                    </a:cxn>
                    <a:cxn ang="0">
                      <a:pos x="38" y="58"/>
                    </a:cxn>
                    <a:cxn ang="0">
                      <a:pos x="50" y="54"/>
                    </a:cxn>
                    <a:cxn ang="0">
                      <a:pos x="72" y="43"/>
                    </a:cxn>
                    <a:cxn ang="0">
                      <a:pos x="61" y="43"/>
                    </a:cxn>
                    <a:cxn ang="0">
                      <a:pos x="54" y="39"/>
                    </a:cxn>
                    <a:cxn ang="0">
                      <a:pos x="51" y="39"/>
                    </a:cxn>
                    <a:cxn ang="0">
                      <a:pos x="38" y="51"/>
                    </a:cxn>
                    <a:cxn ang="0">
                      <a:pos x="23" y="44"/>
                    </a:cxn>
                    <a:cxn ang="0">
                      <a:pos x="27" y="43"/>
                    </a:cxn>
                    <a:cxn ang="0">
                      <a:pos x="15" y="28"/>
                    </a:cxn>
                    <a:cxn ang="0">
                      <a:pos x="11" y="26"/>
                    </a:cxn>
                    <a:cxn ang="0">
                      <a:pos x="0" y="16"/>
                    </a:cxn>
                    <a:cxn ang="0">
                      <a:pos x="16" y="5"/>
                    </a:cxn>
                    <a:cxn ang="0">
                      <a:pos x="38" y="7"/>
                    </a:cxn>
                    <a:cxn ang="0">
                      <a:pos x="32" y="13"/>
                    </a:cxn>
                    <a:cxn ang="0">
                      <a:pos x="44" y="20"/>
                    </a:cxn>
                    <a:cxn ang="0">
                      <a:pos x="41" y="14"/>
                    </a:cxn>
                    <a:cxn ang="0">
                      <a:pos x="49" y="7"/>
                    </a:cxn>
                    <a:cxn ang="0">
                      <a:pos x="68" y="26"/>
                    </a:cxn>
                    <a:cxn ang="0">
                      <a:pos x="63" y="7"/>
                    </a:cxn>
                    <a:cxn ang="0">
                      <a:pos x="72" y="0"/>
                    </a:cxn>
                    <a:cxn ang="0">
                      <a:pos x="90" y="9"/>
                    </a:cxn>
                    <a:cxn ang="0">
                      <a:pos x="88" y="18"/>
                    </a:cxn>
                    <a:cxn ang="0">
                      <a:pos x="96" y="12"/>
                    </a:cxn>
                    <a:cxn ang="0">
                      <a:pos x="102" y="23"/>
                    </a:cxn>
                    <a:cxn ang="0">
                      <a:pos x="106" y="23"/>
                    </a:cxn>
                    <a:cxn ang="0">
                      <a:pos x="141" y="41"/>
                    </a:cxn>
                    <a:cxn ang="0">
                      <a:pos x="137" y="42"/>
                    </a:cxn>
                    <a:cxn ang="0">
                      <a:pos x="145" y="42"/>
                    </a:cxn>
                    <a:cxn ang="0">
                      <a:pos x="145" y="49"/>
                    </a:cxn>
                    <a:cxn ang="0">
                      <a:pos x="159" y="49"/>
                    </a:cxn>
                    <a:cxn ang="0">
                      <a:pos x="176" y="64"/>
                    </a:cxn>
                    <a:cxn ang="0">
                      <a:pos x="148" y="79"/>
                    </a:cxn>
                  </a:cxnLst>
                  <a:rect l="0" t="0" r="r" b="b"/>
                  <a:pathLst>
                    <a:path w="176" h="97">
                      <a:moveTo>
                        <a:pt x="148" y="79"/>
                      </a:moveTo>
                      <a:cubicBezTo>
                        <a:pt x="147" y="76"/>
                        <a:pt x="147" y="74"/>
                        <a:pt x="148" y="71"/>
                      </a:cubicBezTo>
                      <a:cubicBezTo>
                        <a:pt x="143" y="71"/>
                        <a:pt x="134" y="71"/>
                        <a:pt x="128" y="71"/>
                      </a:cubicBezTo>
                      <a:cubicBezTo>
                        <a:pt x="129" y="63"/>
                        <a:pt x="134" y="65"/>
                        <a:pt x="135" y="58"/>
                      </a:cubicBezTo>
                      <a:cubicBezTo>
                        <a:pt x="132" y="57"/>
                        <a:pt x="128" y="49"/>
                        <a:pt x="126" y="46"/>
                      </a:cubicBezTo>
                      <a:cubicBezTo>
                        <a:pt x="128" y="45"/>
                        <a:pt x="130" y="45"/>
                        <a:pt x="132" y="45"/>
                      </a:cubicBezTo>
                      <a:cubicBezTo>
                        <a:pt x="125" y="44"/>
                        <a:pt x="121" y="38"/>
                        <a:pt x="121" y="38"/>
                      </a:cubicBezTo>
                      <a:cubicBezTo>
                        <a:pt x="106" y="38"/>
                        <a:pt x="102" y="58"/>
                        <a:pt x="97" y="69"/>
                      </a:cubicBezTo>
                      <a:cubicBezTo>
                        <a:pt x="96" y="72"/>
                        <a:pt x="93" y="71"/>
                        <a:pt x="90" y="73"/>
                      </a:cubicBezTo>
                      <a:cubicBezTo>
                        <a:pt x="83" y="79"/>
                        <a:pt x="84" y="91"/>
                        <a:pt x="78" y="97"/>
                      </a:cubicBezTo>
                      <a:cubicBezTo>
                        <a:pt x="67" y="90"/>
                        <a:pt x="43" y="84"/>
                        <a:pt x="43" y="69"/>
                      </a:cubicBezTo>
                      <a:cubicBezTo>
                        <a:pt x="49" y="68"/>
                        <a:pt x="60" y="70"/>
                        <a:pt x="60" y="70"/>
                      </a:cubicBezTo>
                      <a:cubicBezTo>
                        <a:pt x="64" y="66"/>
                        <a:pt x="69" y="67"/>
                        <a:pt x="74" y="66"/>
                      </a:cubicBezTo>
                      <a:cubicBezTo>
                        <a:pt x="72" y="64"/>
                        <a:pt x="57" y="64"/>
                        <a:pt x="54" y="64"/>
                      </a:cubicBezTo>
                      <a:cubicBezTo>
                        <a:pt x="49" y="64"/>
                        <a:pt x="38" y="69"/>
                        <a:pt x="38" y="58"/>
                      </a:cubicBezTo>
                      <a:cubicBezTo>
                        <a:pt x="38" y="54"/>
                        <a:pt x="48" y="54"/>
                        <a:pt x="50" y="54"/>
                      </a:cubicBezTo>
                      <a:cubicBezTo>
                        <a:pt x="56" y="52"/>
                        <a:pt x="68" y="47"/>
                        <a:pt x="72" y="43"/>
                      </a:cubicBezTo>
                      <a:cubicBezTo>
                        <a:pt x="66" y="43"/>
                        <a:pt x="63" y="43"/>
                        <a:pt x="61" y="43"/>
                      </a:cubicBezTo>
                      <a:cubicBezTo>
                        <a:pt x="60" y="43"/>
                        <a:pt x="56" y="40"/>
                        <a:pt x="54" y="39"/>
                      </a:cubicBezTo>
                      <a:cubicBezTo>
                        <a:pt x="53" y="39"/>
                        <a:pt x="52" y="39"/>
                        <a:pt x="51" y="39"/>
                      </a:cubicBezTo>
                      <a:cubicBezTo>
                        <a:pt x="47" y="41"/>
                        <a:pt x="47" y="51"/>
                        <a:pt x="38" y="51"/>
                      </a:cubicBezTo>
                      <a:cubicBezTo>
                        <a:pt x="31" y="51"/>
                        <a:pt x="26" y="48"/>
                        <a:pt x="23" y="44"/>
                      </a:cubicBezTo>
                      <a:cubicBezTo>
                        <a:pt x="25" y="43"/>
                        <a:pt x="26" y="43"/>
                        <a:pt x="27" y="43"/>
                      </a:cubicBezTo>
                      <a:cubicBezTo>
                        <a:pt x="19" y="39"/>
                        <a:pt x="13" y="35"/>
                        <a:pt x="15" y="28"/>
                      </a:cubicBezTo>
                      <a:cubicBezTo>
                        <a:pt x="13" y="28"/>
                        <a:pt x="12" y="26"/>
                        <a:pt x="11" y="26"/>
                      </a:cubicBezTo>
                      <a:cubicBezTo>
                        <a:pt x="8" y="26"/>
                        <a:pt x="3" y="19"/>
                        <a:pt x="0" y="16"/>
                      </a:cubicBezTo>
                      <a:cubicBezTo>
                        <a:pt x="2" y="14"/>
                        <a:pt x="11" y="5"/>
                        <a:pt x="16" y="5"/>
                      </a:cubicBezTo>
                      <a:cubicBezTo>
                        <a:pt x="23" y="5"/>
                        <a:pt x="27" y="5"/>
                        <a:pt x="38" y="7"/>
                      </a:cubicBezTo>
                      <a:cubicBezTo>
                        <a:pt x="35" y="10"/>
                        <a:pt x="34" y="11"/>
                        <a:pt x="32" y="13"/>
                      </a:cubicBezTo>
                      <a:cubicBezTo>
                        <a:pt x="37" y="17"/>
                        <a:pt x="41" y="17"/>
                        <a:pt x="44" y="20"/>
                      </a:cubicBezTo>
                      <a:cubicBezTo>
                        <a:pt x="42" y="19"/>
                        <a:pt x="41" y="17"/>
                        <a:pt x="41" y="14"/>
                      </a:cubicBezTo>
                      <a:cubicBezTo>
                        <a:pt x="41" y="10"/>
                        <a:pt x="45" y="7"/>
                        <a:pt x="49" y="7"/>
                      </a:cubicBezTo>
                      <a:cubicBezTo>
                        <a:pt x="60" y="7"/>
                        <a:pt x="57" y="22"/>
                        <a:pt x="68" y="26"/>
                      </a:cubicBezTo>
                      <a:cubicBezTo>
                        <a:pt x="66" y="19"/>
                        <a:pt x="63" y="15"/>
                        <a:pt x="63" y="7"/>
                      </a:cubicBezTo>
                      <a:cubicBezTo>
                        <a:pt x="63" y="0"/>
                        <a:pt x="66" y="0"/>
                        <a:pt x="72" y="0"/>
                      </a:cubicBezTo>
                      <a:cubicBezTo>
                        <a:pt x="78" y="0"/>
                        <a:pt x="90" y="4"/>
                        <a:pt x="90" y="9"/>
                      </a:cubicBezTo>
                      <a:cubicBezTo>
                        <a:pt x="90" y="12"/>
                        <a:pt x="88" y="15"/>
                        <a:pt x="88" y="18"/>
                      </a:cubicBezTo>
                      <a:cubicBezTo>
                        <a:pt x="92" y="16"/>
                        <a:pt x="93" y="12"/>
                        <a:pt x="96" y="12"/>
                      </a:cubicBezTo>
                      <a:cubicBezTo>
                        <a:pt x="103" y="12"/>
                        <a:pt x="102" y="19"/>
                        <a:pt x="102" y="23"/>
                      </a:cubicBezTo>
                      <a:cubicBezTo>
                        <a:pt x="103" y="23"/>
                        <a:pt x="105" y="23"/>
                        <a:pt x="106" y="23"/>
                      </a:cubicBezTo>
                      <a:cubicBezTo>
                        <a:pt x="113" y="23"/>
                        <a:pt x="137" y="36"/>
                        <a:pt x="141" y="41"/>
                      </a:cubicBezTo>
                      <a:cubicBezTo>
                        <a:pt x="140" y="42"/>
                        <a:pt x="138" y="42"/>
                        <a:pt x="137" y="42"/>
                      </a:cubicBezTo>
                      <a:cubicBezTo>
                        <a:pt x="140" y="43"/>
                        <a:pt x="142" y="42"/>
                        <a:pt x="145" y="42"/>
                      </a:cubicBezTo>
                      <a:cubicBezTo>
                        <a:pt x="146" y="44"/>
                        <a:pt x="146" y="47"/>
                        <a:pt x="145" y="49"/>
                      </a:cubicBezTo>
                      <a:cubicBezTo>
                        <a:pt x="151" y="49"/>
                        <a:pt x="154" y="49"/>
                        <a:pt x="159" y="49"/>
                      </a:cubicBezTo>
                      <a:cubicBezTo>
                        <a:pt x="159" y="62"/>
                        <a:pt x="172" y="59"/>
                        <a:pt x="176" y="64"/>
                      </a:cubicBezTo>
                      <a:cubicBezTo>
                        <a:pt x="164" y="68"/>
                        <a:pt x="159" y="76"/>
                        <a:pt x="148" y="79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72" name="Freeform 27">
                  <a:extLst>
                    <a:ext uri="{FF2B5EF4-FFF2-40B4-BE49-F238E27FC236}">
                      <a16:creationId xmlns:a16="http://schemas.microsoft.com/office/drawing/2014/main" id="{28D214CF-2DE2-455D-A40B-D7CAD6D03EE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83125" y="1089025"/>
                  <a:ext cx="150813" cy="55563"/>
                </a:xfrm>
                <a:custGeom>
                  <a:avLst/>
                  <a:gdLst/>
                  <a:ahLst/>
                  <a:cxnLst>
                    <a:cxn ang="0">
                      <a:pos x="114" y="19"/>
                    </a:cxn>
                    <a:cxn ang="0">
                      <a:pos x="69" y="41"/>
                    </a:cxn>
                    <a:cxn ang="0">
                      <a:pos x="54" y="34"/>
                    </a:cxn>
                    <a:cxn ang="0">
                      <a:pos x="28" y="34"/>
                    </a:cxn>
                    <a:cxn ang="0">
                      <a:pos x="23" y="26"/>
                    </a:cxn>
                    <a:cxn ang="0">
                      <a:pos x="32" y="26"/>
                    </a:cxn>
                    <a:cxn ang="0">
                      <a:pos x="43" y="24"/>
                    </a:cxn>
                    <a:cxn ang="0">
                      <a:pos x="22" y="23"/>
                    </a:cxn>
                    <a:cxn ang="0">
                      <a:pos x="6" y="18"/>
                    </a:cxn>
                    <a:cxn ang="0">
                      <a:pos x="0" y="7"/>
                    </a:cxn>
                    <a:cxn ang="0">
                      <a:pos x="6" y="7"/>
                    </a:cxn>
                    <a:cxn ang="0">
                      <a:pos x="15" y="8"/>
                    </a:cxn>
                    <a:cxn ang="0">
                      <a:pos x="15" y="6"/>
                    </a:cxn>
                    <a:cxn ang="0">
                      <a:pos x="23" y="6"/>
                    </a:cxn>
                    <a:cxn ang="0">
                      <a:pos x="21" y="2"/>
                    </a:cxn>
                    <a:cxn ang="0">
                      <a:pos x="33" y="2"/>
                    </a:cxn>
                    <a:cxn ang="0">
                      <a:pos x="51" y="11"/>
                    </a:cxn>
                    <a:cxn ang="0">
                      <a:pos x="62" y="0"/>
                    </a:cxn>
                    <a:cxn ang="0">
                      <a:pos x="67" y="0"/>
                    </a:cxn>
                    <a:cxn ang="0">
                      <a:pos x="67" y="12"/>
                    </a:cxn>
                    <a:cxn ang="0">
                      <a:pos x="80" y="7"/>
                    </a:cxn>
                    <a:cxn ang="0">
                      <a:pos x="95" y="7"/>
                    </a:cxn>
                    <a:cxn ang="0">
                      <a:pos x="114" y="19"/>
                    </a:cxn>
                  </a:cxnLst>
                  <a:rect l="0" t="0" r="r" b="b"/>
                  <a:pathLst>
                    <a:path w="114" h="41">
                      <a:moveTo>
                        <a:pt x="114" y="19"/>
                      </a:moveTo>
                      <a:cubicBezTo>
                        <a:pt x="104" y="26"/>
                        <a:pt x="82" y="41"/>
                        <a:pt x="69" y="41"/>
                      </a:cubicBezTo>
                      <a:cubicBezTo>
                        <a:pt x="61" y="41"/>
                        <a:pt x="57" y="39"/>
                        <a:pt x="54" y="34"/>
                      </a:cubicBezTo>
                      <a:cubicBezTo>
                        <a:pt x="28" y="34"/>
                        <a:pt x="28" y="34"/>
                        <a:pt x="28" y="34"/>
                      </a:cubicBezTo>
                      <a:cubicBezTo>
                        <a:pt x="25" y="32"/>
                        <a:pt x="23" y="30"/>
                        <a:pt x="23" y="26"/>
                      </a:cubicBezTo>
                      <a:cubicBezTo>
                        <a:pt x="26" y="26"/>
                        <a:pt x="31" y="26"/>
                        <a:pt x="32" y="26"/>
                      </a:cubicBezTo>
                      <a:cubicBezTo>
                        <a:pt x="36" y="25"/>
                        <a:pt x="40" y="25"/>
                        <a:pt x="43" y="24"/>
                      </a:cubicBezTo>
                      <a:cubicBezTo>
                        <a:pt x="41" y="24"/>
                        <a:pt x="23" y="23"/>
                        <a:pt x="22" y="23"/>
                      </a:cubicBezTo>
                      <a:cubicBezTo>
                        <a:pt x="14" y="23"/>
                        <a:pt x="6" y="28"/>
                        <a:pt x="6" y="18"/>
                      </a:cubicBezTo>
                      <a:cubicBezTo>
                        <a:pt x="3" y="15"/>
                        <a:pt x="0" y="12"/>
                        <a:pt x="0" y="7"/>
                      </a:cubicBezTo>
                      <a:cubicBezTo>
                        <a:pt x="6" y="7"/>
                        <a:pt x="6" y="7"/>
                        <a:pt x="6" y="7"/>
                      </a:cubicBezTo>
                      <a:cubicBezTo>
                        <a:pt x="9" y="9"/>
                        <a:pt x="13" y="10"/>
                        <a:pt x="15" y="8"/>
                      </a:cubicBezTo>
                      <a:cubicBezTo>
                        <a:pt x="15" y="6"/>
                        <a:pt x="15" y="6"/>
                        <a:pt x="15" y="6"/>
                      </a:cubicBezTo>
                      <a:cubicBezTo>
                        <a:pt x="23" y="6"/>
                        <a:pt x="23" y="6"/>
                        <a:pt x="23" y="6"/>
                      </a:cubicBezTo>
                      <a:cubicBezTo>
                        <a:pt x="21" y="2"/>
                        <a:pt x="21" y="2"/>
                        <a:pt x="21" y="2"/>
                      </a:cubicBezTo>
                      <a:cubicBezTo>
                        <a:pt x="33" y="2"/>
                        <a:pt x="33" y="2"/>
                        <a:pt x="33" y="2"/>
                      </a:cubicBezTo>
                      <a:cubicBezTo>
                        <a:pt x="36" y="4"/>
                        <a:pt x="48" y="11"/>
                        <a:pt x="51" y="11"/>
                      </a:cubicBezTo>
                      <a:cubicBezTo>
                        <a:pt x="56" y="11"/>
                        <a:pt x="59" y="2"/>
                        <a:pt x="62" y="0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67" y="6"/>
                        <a:pt x="66" y="8"/>
                        <a:pt x="67" y="12"/>
                      </a:cubicBezTo>
                      <a:cubicBezTo>
                        <a:pt x="71" y="12"/>
                        <a:pt x="73" y="7"/>
                        <a:pt x="80" y="7"/>
                      </a:cubicBezTo>
                      <a:cubicBezTo>
                        <a:pt x="91" y="7"/>
                        <a:pt x="88" y="7"/>
                        <a:pt x="95" y="7"/>
                      </a:cubicBezTo>
                      <a:cubicBezTo>
                        <a:pt x="103" y="7"/>
                        <a:pt x="112" y="14"/>
                        <a:pt x="114" y="19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73" name="Freeform 28">
                  <a:extLst>
                    <a:ext uri="{FF2B5EF4-FFF2-40B4-BE49-F238E27FC236}">
                      <a16:creationId xmlns:a16="http://schemas.microsoft.com/office/drawing/2014/main" id="{3864D761-E216-479D-99CF-0A99DA29470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19575" y="1841500"/>
                  <a:ext cx="73025" cy="87313"/>
                </a:xfrm>
                <a:custGeom>
                  <a:avLst/>
                  <a:gdLst/>
                  <a:ahLst/>
                  <a:cxnLst>
                    <a:cxn ang="0">
                      <a:pos x="9" y="19"/>
                    </a:cxn>
                    <a:cxn ang="0">
                      <a:pos x="22" y="14"/>
                    </a:cxn>
                    <a:cxn ang="0">
                      <a:pos x="19" y="8"/>
                    </a:cxn>
                    <a:cxn ang="0">
                      <a:pos x="32" y="0"/>
                    </a:cxn>
                    <a:cxn ang="0">
                      <a:pos x="40" y="0"/>
                    </a:cxn>
                    <a:cxn ang="0">
                      <a:pos x="55" y="18"/>
                    </a:cxn>
                    <a:cxn ang="0">
                      <a:pos x="47" y="24"/>
                    </a:cxn>
                    <a:cxn ang="0">
                      <a:pos x="47" y="39"/>
                    </a:cxn>
                    <a:cxn ang="0">
                      <a:pos x="47" y="52"/>
                    </a:cxn>
                    <a:cxn ang="0">
                      <a:pos x="35" y="54"/>
                    </a:cxn>
                    <a:cxn ang="0">
                      <a:pos x="19" y="64"/>
                    </a:cxn>
                    <a:cxn ang="0">
                      <a:pos x="11" y="65"/>
                    </a:cxn>
                    <a:cxn ang="0">
                      <a:pos x="0" y="55"/>
                    </a:cxn>
                    <a:cxn ang="0">
                      <a:pos x="13" y="33"/>
                    </a:cxn>
                    <a:cxn ang="0">
                      <a:pos x="4" y="23"/>
                    </a:cxn>
                    <a:cxn ang="0">
                      <a:pos x="9" y="19"/>
                    </a:cxn>
                  </a:cxnLst>
                  <a:rect l="0" t="0" r="r" b="b"/>
                  <a:pathLst>
                    <a:path w="55" h="65">
                      <a:moveTo>
                        <a:pt x="9" y="19"/>
                      </a:moveTo>
                      <a:cubicBezTo>
                        <a:pt x="12" y="19"/>
                        <a:pt x="19" y="16"/>
                        <a:pt x="22" y="14"/>
                      </a:cubicBezTo>
                      <a:cubicBezTo>
                        <a:pt x="20" y="11"/>
                        <a:pt x="19" y="10"/>
                        <a:pt x="19" y="8"/>
                      </a:cubicBezTo>
                      <a:cubicBezTo>
                        <a:pt x="19" y="5"/>
                        <a:pt x="28" y="0"/>
                        <a:pt x="32" y="0"/>
                      </a:cubicBezTo>
                      <a:cubicBezTo>
                        <a:pt x="35" y="0"/>
                        <a:pt x="37" y="0"/>
                        <a:pt x="40" y="0"/>
                      </a:cubicBezTo>
                      <a:cubicBezTo>
                        <a:pt x="50" y="0"/>
                        <a:pt x="55" y="10"/>
                        <a:pt x="55" y="18"/>
                      </a:cubicBezTo>
                      <a:cubicBezTo>
                        <a:pt x="55" y="21"/>
                        <a:pt x="47" y="21"/>
                        <a:pt x="47" y="24"/>
                      </a:cubicBezTo>
                      <a:cubicBezTo>
                        <a:pt x="47" y="27"/>
                        <a:pt x="47" y="39"/>
                        <a:pt x="47" y="39"/>
                      </a:cubicBezTo>
                      <a:cubicBezTo>
                        <a:pt x="47" y="43"/>
                        <a:pt x="50" y="48"/>
                        <a:pt x="47" y="52"/>
                      </a:cubicBezTo>
                      <a:cubicBezTo>
                        <a:pt x="44" y="54"/>
                        <a:pt x="40" y="54"/>
                        <a:pt x="35" y="54"/>
                      </a:cubicBezTo>
                      <a:cubicBezTo>
                        <a:pt x="28" y="54"/>
                        <a:pt x="23" y="61"/>
                        <a:pt x="19" y="64"/>
                      </a:cubicBezTo>
                      <a:cubicBezTo>
                        <a:pt x="17" y="65"/>
                        <a:pt x="13" y="65"/>
                        <a:pt x="11" y="65"/>
                      </a:cubicBezTo>
                      <a:cubicBezTo>
                        <a:pt x="6" y="65"/>
                        <a:pt x="0" y="60"/>
                        <a:pt x="0" y="55"/>
                      </a:cubicBezTo>
                      <a:cubicBezTo>
                        <a:pt x="0" y="44"/>
                        <a:pt x="11" y="43"/>
                        <a:pt x="13" y="33"/>
                      </a:cubicBezTo>
                      <a:cubicBezTo>
                        <a:pt x="8" y="30"/>
                        <a:pt x="4" y="28"/>
                        <a:pt x="4" y="23"/>
                      </a:cubicBezTo>
                      <a:cubicBezTo>
                        <a:pt x="4" y="18"/>
                        <a:pt x="8" y="19"/>
                        <a:pt x="9" y="19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74" name="Freeform 29">
                  <a:extLst>
                    <a:ext uri="{FF2B5EF4-FFF2-40B4-BE49-F238E27FC236}">
                      <a16:creationId xmlns:a16="http://schemas.microsoft.com/office/drawing/2014/main" id="{4472ECEA-E92E-4141-8B08-C5F30043F78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76725" y="1758950"/>
                  <a:ext cx="139700" cy="203200"/>
                </a:xfrm>
                <a:custGeom>
                  <a:avLst/>
                  <a:gdLst/>
                  <a:ahLst/>
                  <a:cxnLst>
                    <a:cxn ang="0">
                      <a:pos x="96" y="102"/>
                    </a:cxn>
                    <a:cxn ang="0">
                      <a:pos x="91" y="128"/>
                    </a:cxn>
                    <a:cxn ang="0">
                      <a:pos x="100" y="133"/>
                    </a:cxn>
                    <a:cxn ang="0">
                      <a:pos x="70" y="139"/>
                    </a:cxn>
                    <a:cxn ang="0">
                      <a:pos x="39" y="141"/>
                    </a:cxn>
                    <a:cxn ang="0">
                      <a:pos x="26" y="148"/>
                    </a:cxn>
                    <a:cxn ang="0">
                      <a:pos x="16" y="152"/>
                    </a:cxn>
                    <a:cxn ang="0">
                      <a:pos x="32" y="133"/>
                    </a:cxn>
                    <a:cxn ang="0">
                      <a:pos x="46" y="124"/>
                    </a:cxn>
                    <a:cxn ang="0">
                      <a:pos x="26" y="123"/>
                    </a:cxn>
                    <a:cxn ang="0">
                      <a:pos x="19" y="123"/>
                    </a:cxn>
                    <a:cxn ang="0">
                      <a:pos x="28" y="96"/>
                    </a:cxn>
                    <a:cxn ang="0">
                      <a:pos x="48" y="81"/>
                    </a:cxn>
                    <a:cxn ang="0">
                      <a:pos x="40" y="70"/>
                    </a:cxn>
                    <a:cxn ang="0">
                      <a:pos x="26" y="72"/>
                    </a:cxn>
                    <a:cxn ang="0">
                      <a:pos x="23" y="59"/>
                    </a:cxn>
                    <a:cxn ang="0">
                      <a:pos x="16" y="49"/>
                    </a:cxn>
                    <a:cxn ang="0">
                      <a:pos x="12" y="55"/>
                    </a:cxn>
                    <a:cxn ang="0">
                      <a:pos x="14" y="45"/>
                    </a:cxn>
                    <a:cxn ang="0">
                      <a:pos x="8" y="38"/>
                    </a:cxn>
                    <a:cxn ang="0">
                      <a:pos x="11" y="29"/>
                    </a:cxn>
                    <a:cxn ang="0">
                      <a:pos x="8" y="20"/>
                    </a:cxn>
                    <a:cxn ang="0">
                      <a:pos x="12" y="21"/>
                    </a:cxn>
                    <a:cxn ang="0">
                      <a:pos x="16" y="14"/>
                    </a:cxn>
                    <a:cxn ang="0">
                      <a:pos x="25" y="0"/>
                    </a:cxn>
                    <a:cxn ang="0">
                      <a:pos x="42" y="4"/>
                    </a:cxn>
                    <a:cxn ang="0">
                      <a:pos x="33" y="19"/>
                    </a:cxn>
                    <a:cxn ang="0">
                      <a:pos x="47" y="46"/>
                    </a:cxn>
                    <a:cxn ang="0">
                      <a:pos x="53" y="50"/>
                    </a:cxn>
                    <a:cxn ang="0">
                      <a:pos x="84" y="89"/>
                    </a:cxn>
                    <a:cxn ang="0">
                      <a:pos x="87" y="102"/>
                    </a:cxn>
                    <a:cxn ang="0">
                      <a:pos x="92" y="102"/>
                    </a:cxn>
                  </a:cxnLst>
                  <a:rect l="0" t="0" r="r" b="b"/>
                  <a:pathLst>
                    <a:path w="105" h="152">
                      <a:moveTo>
                        <a:pt x="90" y="103"/>
                      </a:moveTo>
                      <a:cubicBezTo>
                        <a:pt x="93" y="101"/>
                        <a:pt x="92" y="102"/>
                        <a:pt x="96" y="102"/>
                      </a:cubicBezTo>
                      <a:cubicBezTo>
                        <a:pt x="101" y="102"/>
                        <a:pt x="105" y="106"/>
                        <a:pt x="105" y="110"/>
                      </a:cubicBezTo>
                      <a:cubicBezTo>
                        <a:pt x="105" y="118"/>
                        <a:pt x="94" y="122"/>
                        <a:pt x="91" y="128"/>
                      </a:cubicBezTo>
                      <a:cubicBezTo>
                        <a:pt x="95" y="129"/>
                        <a:pt x="97" y="130"/>
                        <a:pt x="100" y="130"/>
                      </a:cubicBezTo>
                      <a:cubicBezTo>
                        <a:pt x="100" y="133"/>
                        <a:pt x="100" y="133"/>
                        <a:pt x="100" y="133"/>
                      </a:cubicBezTo>
                      <a:cubicBezTo>
                        <a:pt x="96" y="137"/>
                        <a:pt x="93" y="139"/>
                        <a:pt x="87" y="139"/>
                      </a:cubicBezTo>
                      <a:cubicBezTo>
                        <a:pt x="82" y="139"/>
                        <a:pt x="72" y="139"/>
                        <a:pt x="70" y="139"/>
                      </a:cubicBezTo>
                      <a:cubicBezTo>
                        <a:pt x="65" y="139"/>
                        <a:pt x="53" y="143"/>
                        <a:pt x="47" y="143"/>
                      </a:cubicBezTo>
                      <a:cubicBezTo>
                        <a:pt x="44" y="143"/>
                        <a:pt x="42" y="141"/>
                        <a:pt x="39" y="141"/>
                      </a:cubicBezTo>
                      <a:cubicBezTo>
                        <a:pt x="34" y="141"/>
                        <a:pt x="32" y="144"/>
                        <a:pt x="32" y="148"/>
                      </a:cubicBezTo>
                      <a:cubicBezTo>
                        <a:pt x="26" y="148"/>
                        <a:pt x="26" y="148"/>
                        <a:pt x="26" y="148"/>
                      </a:cubicBezTo>
                      <a:cubicBezTo>
                        <a:pt x="23" y="148"/>
                        <a:pt x="21" y="150"/>
                        <a:pt x="19" y="152"/>
                      </a:cubicBezTo>
                      <a:cubicBezTo>
                        <a:pt x="16" y="152"/>
                        <a:pt x="16" y="152"/>
                        <a:pt x="16" y="152"/>
                      </a:cubicBezTo>
                      <a:cubicBezTo>
                        <a:pt x="16" y="149"/>
                        <a:pt x="16" y="149"/>
                        <a:pt x="16" y="149"/>
                      </a:cubicBezTo>
                      <a:cubicBezTo>
                        <a:pt x="17" y="147"/>
                        <a:pt x="30" y="133"/>
                        <a:pt x="32" y="133"/>
                      </a:cubicBezTo>
                      <a:cubicBezTo>
                        <a:pt x="38" y="131"/>
                        <a:pt x="47" y="133"/>
                        <a:pt x="47" y="127"/>
                      </a:cubicBezTo>
                      <a:cubicBezTo>
                        <a:pt x="47" y="126"/>
                        <a:pt x="46" y="125"/>
                        <a:pt x="46" y="124"/>
                      </a:cubicBezTo>
                      <a:cubicBezTo>
                        <a:pt x="44" y="126"/>
                        <a:pt x="41" y="128"/>
                        <a:pt x="38" y="128"/>
                      </a:cubicBezTo>
                      <a:cubicBezTo>
                        <a:pt x="32" y="128"/>
                        <a:pt x="30" y="123"/>
                        <a:pt x="26" y="123"/>
                      </a:cubicBezTo>
                      <a:cubicBezTo>
                        <a:pt x="23" y="123"/>
                        <a:pt x="23" y="125"/>
                        <a:pt x="21" y="125"/>
                      </a:cubicBezTo>
                      <a:cubicBezTo>
                        <a:pt x="20" y="125"/>
                        <a:pt x="19" y="124"/>
                        <a:pt x="19" y="123"/>
                      </a:cubicBezTo>
                      <a:cubicBezTo>
                        <a:pt x="19" y="116"/>
                        <a:pt x="31" y="116"/>
                        <a:pt x="31" y="109"/>
                      </a:cubicBezTo>
                      <a:cubicBezTo>
                        <a:pt x="31" y="103"/>
                        <a:pt x="28" y="101"/>
                        <a:pt x="28" y="96"/>
                      </a:cubicBezTo>
                      <a:cubicBezTo>
                        <a:pt x="36" y="96"/>
                        <a:pt x="45" y="92"/>
                        <a:pt x="48" y="88"/>
                      </a:cubicBezTo>
                      <a:cubicBezTo>
                        <a:pt x="48" y="81"/>
                        <a:pt x="48" y="81"/>
                        <a:pt x="48" y="81"/>
                      </a:cubicBezTo>
                      <a:cubicBezTo>
                        <a:pt x="43" y="82"/>
                        <a:pt x="37" y="81"/>
                        <a:pt x="37" y="77"/>
                      </a:cubicBezTo>
                      <a:cubicBezTo>
                        <a:pt x="37" y="73"/>
                        <a:pt x="39" y="72"/>
                        <a:pt x="40" y="70"/>
                      </a:cubicBezTo>
                      <a:cubicBezTo>
                        <a:pt x="39" y="70"/>
                        <a:pt x="38" y="70"/>
                        <a:pt x="36" y="70"/>
                      </a:cubicBezTo>
                      <a:cubicBezTo>
                        <a:pt x="32" y="70"/>
                        <a:pt x="30" y="72"/>
                        <a:pt x="26" y="72"/>
                      </a:cubicBezTo>
                      <a:cubicBezTo>
                        <a:pt x="22" y="72"/>
                        <a:pt x="19" y="72"/>
                        <a:pt x="19" y="69"/>
                      </a:cubicBezTo>
                      <a:cubicBezTo>
                        <a:pt x="19" y="65"/>
                        <a:pt x="23" y="63"/>
                        <a:pt x="23" y="59"/>
                      </a:cubicBezTo>
                      <a:cubicBezTo>
                        <a:pt x="23" y="55"/>
                        <a:pt x="22" y="55"/>
                        <a:pt x="23" y="51"/>
                      </a:cubicBezTo>
                      <a:cubicBezTo>
                        <a:pt x="20" y="51"/>
                        <a:pt x="17" y="50"/>
                        <a:pt x="16" y="49"/>
                      </a:cubicBezTo>
                      <a:cubicBezTo>
                        <a:pt x="14" y="52"/>
                        <a:pt x="15" y="54"/>
                        <a:pt x="16" y="55"/>
                      </a:cubicBezTo>
                      <a:cubicBezTo>
                        <a:pt x="12" y="55"/>
                        <a:pt x="12" y="55"/>
                        <a:pt x="12" y="55"/>
                      </a:cubicBezTo>
                      <a:cubicBezTo>
                        <a:pt x="12" y="52"/>
                        <a:pt x="12" y="51"/>
                        <a:pt x="12" y="48"/>
                      </a:cubicBezTo>
                      <a:cubicBezTo>
                        <a:pt x="12" y="47"/>
                        <a:pt x="13" y="46"/>
                        <a:pt x="14" y="45"/>
                      </a:cubicBezTo>
                      <a:cubicBezTo>
                        <a:pt x="14" y="41"/>
                        <a:pt x="14" y="41"/>
                        <a:pt x="14" y="41"/>
                      </a:cubicBezTo>
                      <a:cubicBezTo>
                        <a:pt x="12" y="41"/>
                        <a:pt x="8" y="40"/>
                        <a:pt x="8" y="38"/>
                      </a:cubicBezTo>
                      <a:cubicBezTo>
                        <a:pt x="8" y="36"/>
                        <a:pt x="11" y="32"/>
                        <a:pt x="11" y="32"/>
                      </a:cubicBezTo>
                      <a:cubicBezTo>
                        <a:pt x="11" y="29"/>
                        <a:pt x="11" y="29"/>
                        <a:pt x="11" y="29"/>
                      </a:cubicBezTo>
                      <a:cubicBezTo>
                        <a:pt x="4" y="27"/>
                        <a:pt x="0" y="26"/>
                        <a:pt x="0" y="20"/>
                      </a:cubicBezTo>
                      <a:cubicBezTo>
                        <a:pt x="8" y="20"/>
                        <a:pt x="8" y="20"/>
                        <a:pt x="8" y="20"/>
                      </a:cubicBezTo>
                      <a:cubicBezTo>
                        <a:pt x="8" y="23"/>
                        <a:pt x="10" y="24"/>
                        <a:pt x="11" y="24"/>
                      </a:cubicBezTo>
                      <a:cubicBezTo>
                        <a:pt x="12" y="24"/>
                        <a:pt x="12" y="22"/>
                        <a:pt x="12" y="21"/>
                      </a:cubicBezTo>
                      <a:cubicBezTo>
                        <a:pt x="12" y="21"/>
                        <a:pt x="10" y="20"/>
                        <a:pt x="10" y="19"/>
                      </a:cubicBezTo>
                      <a:cubicBezTo>
                        <a:pt x="10" y="15"/>
                        <a:pt x="13" y="14"/>
                        <a:pt x="16" y="14"/>
                      </a:cubicBezTo>
                      <a:cubicBezTo>
                        <a:pt x="16" y="10"/>
                        <a:pt x="18" y="8"/>
                        <a:pt x="18" y="6"/>
                      </a:cubicBezTo>
                      <a:cubicBezTo>
                        <a:pt x="18" y="4"/>
                        <a:pt x="23" y="0"/>
                        <a:pt x="25" y="0"/>
                      </a:cubicBezTo>
                      <a:cubicBezTo>
                        <a:pt x="30" y="0"/>
                        <a:pt x="35" y="0"/>
                        <a:pt x="38" y="0"/>
                      </a:cubicBezTo>
                      <a:cubicBezTo>
                        <a:pt x="40" y="0"/>
                        <a:pt x="42" y="3"/>
                        <a:pt x="42" y="4"/>
                      </a:cubicBezTo>
                      <a:cubicBezTo>
                        <a:pt x="42" y="10"/>
                        <a:pt x="33" y="10"/>
                        <a:pt x="31" y="16"/>
                      </a:cubicBezTo>
                      <a:cubicBezTo>
                        <a:pt x="31" y="17"/>
                        <a:pt x="32" y="18"/>
                        <a:pt x="33" y="19"/>
                      </a:cubicBezTo>
                      <a:cubicBezTo>
                        <a:pt x="59" y="19"/>
                        <a:pt x="59" y="19"/>
                        <a:pt x="59" y="19"/>
                      </a:cubicBezTo>
                      <a:cubicBezTo>
                        <a:pt x="60" y="32"/>
                        <a:pt x="47" y="37"/>
                        <a:pt x="47" y="46"/>
                      </a:cubicBezTo>
                      <a:cubicBezTo>
                        <a:pt x="45" y="47"/>
                        <a:pt x="44" y="48"/>
                        <a:pt x="43" y="50"/>
                      </a:cubicBezTo>
                      <a:cubicBezTo>
                        <a:pt x="48" y="51"/>
                        <a:pt x="50" y="49"/>
                        <a:pt x="53" y="50"/>
                      </a:cubicBezTo>
                      <a:cubicBezTo>
                        <a:pt x="62" y="53"/>
                        <a:pt x="60" y="63"/>
                        <a:pt x="66" y="69"/>
                      </a:cubicBezTo>
                      <a:cubicBezTo>
                        <a:pt x="73" y="76"/>
                        <a:pt x="84" y="79"/>
                        <a:pt x="84" y="89"/>
                      </a:cubicBezTo>
                      <a:cubicBezTo>
                        <a:pt x="84" y="93"/>
                        <a:pt x="89" y="95"/>
                        <a:pt x="89" y="99"/>
                      </a:cubicBezTo>
                      <a:cubicBezTo>
                        <a:pt x="89" y="100"/>
                        <a:pt x="88" y="101"/>
                        <a:pt x="87" y="102"/>
                      </a:cubicBezTo>
                      <a:cubicBezTo>
                        <a:pt x="87" y="105"/>
                        <a:pt x="87" y="105"/>
                        <a:pt x="87" y="105"/>
                      </a:cubicBezTo>
                      <a:cubicBezTo>
                        <a:pt x="90" y="104"/>
                        <a:pt x="90" y="103"/>
                        <a:pt x="92" y="102"/>
                      </a:cubicBezTo>
                      <a:lnTo>
                        <a:pt x="90" y="103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75" name="Freeform 31">
                  <a:extLst>
                    <a:ext uri="{FF2B5EF4-FFF2-40B4-BE49-F238E27FC236}">
                      <a16:creationId xmlns:a16="http://schemas.microsoft.com/office/drawing/2014/main" id="{2A91DFBC-8145-44DF-A35A-05A5C87D89F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92638" y="2203450"/>
                  <a:ext cx="46038" cy="30163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0" y="8"/>
                    </a:cxn>
                    <a:cxn ang="0">
                      <a:pos x="7" y="10"/>
                    </a:cxn>
                    <a:cxn ang="0">
                      <a:pos x="27" y="21"/>
                    </a:cxn>
                    <a:cxn ang="0">
                      <a:pos x="30" y="23"/>
                    </a:cxn>
                    <a:cxn ang="0">
                      <a:pos x="33" y="20"/>
                    </a:cxn>
                    <a:cxn ang="0">
                      <a:pos x="31" y="13"/>
                    </a:cxn>
                    <a:cxn ang="0">
                      <a:pos x="33" y="8"/>
                    </a:cxn>
                    <a:cxn ang="0">
                      <a:pos x="35" y="3"/>
                    </a:cxn>
                    <a:cxn ang="0">
                      <a:pos x="20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35" h="23">
                      <a:moveTo>
                        <a:pt x="0" y="5"/>
                      </a:move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2" y="10"/>
                        <a:pt x="5" y="10"/>
                        <a:pt x="7" y="10"/>
                      </a:cubicBezTo>
                      <a:cubicBezTo>
                        <a:pt x="14" y="12"/>
                        <a:pt x="19" y="20"/>
                        <a:pt x="27" y="21"/>
                      </a:cubicBezTo>
                      <a:cubicBezTo>
                        <a:pt x="27" y="23"/>
                        <a:pt x="29" y="23"/>
                        <a:pt x="30" y="23"/>
                      </a:cubicBezTo>
                      <a:cubicBezTo>
                        <a:pt x="32" y="23"/>
                        <a:pt x="33" y="21"/>
                        <a:pt x="33" y="20"/>
                      </a:cubicBezTo>
                      <a:cubicBezTo>
                        <a:pt x="33" y="17"/>
                        <a:pt x="31" y="16"/>
                        <a:pt x="31" y="13"/>
                      </a:cubicBezTo>
                      <a:cubicBezTo>
                        <a:pt x="31" y="11"/>
                        <a:pt x="33" y="8"/>
                        <a:pt x="33" y="8"/>
                      </a:cubicBezTo>
                      <a:cubicBezTo>
                        <a:pt x="35" y="3"/>
                        <a:pt x="35" y="3"/>
                        <a:pt x="35" y="3"/>
                      </a:cubicBezTo>
                      <a:cubicBezTo>
                        <a:pt x="28" y="2"/>
                        <a:pt x="25" y="6"/>
                        <a:pt x="20" y="6"/>
                      </a:cubicBezTo>
                      <a:cubicBezTo>
                        <a:pt x="14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76" name="Freeform 32">
                  <a:extLst>
                    <a:ext uri="{FF2B5EF4-FFF2-40B4-BE49-F238E27FC236}">
                      <a16:creationId xmlns:a16="http://schemas.microsoft.com/office/drawing/2014/main" id="{84A20511-E42D-4BCC-AF6C-3EF119DC5F4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27550" y="2111375"/>
                  <a:ext cx="15875" cy="30163"/>
                </a:xfrm>
                <a:custGeom>
                  <a:avLst/>
                  <a:gdLst/>
                  <a:ahLst/>
                  <a:cxnLst>
                    <a:cxn ang="0">
                      <a:pos x="3" y="5"/>
                    </a:cxn>
                    <a:cxn ang="0">
                      <a:pos x="10" y="0"/>
                    </a:cxn>
                    <a:cxn ang="0">
                      <a:pos x="12" y="5"/>
                    </a:cxn>
                    <a:cxn ang="0">
                      <a:pos x="8" y="23"/>
                    </a:cxn>
                    <a:cxn ang="0">
                      <a:pos x="0" y="6"/>
                    </a:cxn>
                    <a:cxn ang="0">
                      <a:pos x="3" y="5"/>
                    </a:cxn>
                  </a:cxnLst>
                  <a:rect l="0" t="0" r="r" b="b"/>
                  <a:pathLst>
                    <a:path w="12" h="23">
                      <a:moveTo>
                        <a:pt x="3" y="5"/>
                      </a:moveTo>
                      <a:cubicBezTo>
                        <a:pt x="6" y="5"/>
                        <a:pt x="8" y="1"/>
                        <a:pt x="10" y="0"/>
                      </a:cubicBezTo>
                      <a:cubicBezTo>
                        <a:pt x="10" y="3"/>
                        <a:pt x="11" y="5"/>
                        <a:pt x="12" y="5"/>
                      </a:cubicBezTo>
                      <a:cubicBezTo>
                        <a:pt x="11" y="11"/>
                        <a:pt x="10" y="20"/>
                        <a:pt x="8" y="23"/>
                      </a:cubicBezTo>
                      <a:cubicBezTo>
                        <a:pt x="4" y="22"/>
                        <a:pt x="2" y="9"/>
                        <a:pt x="0" y="6"/>
                      </a:cubicBezTo>
                      <a:cubicBezTo>
                        <a:pt x="1" y="6"/>
                        <a:pt x="2" y="5"/>
                        <a:pt x="3" y="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77" name="Freeform 33">
                  <a:extLst>
                    <a:ext uri="{FF2B5EF4-FFF2-40B4-BE49-F238E27FC236}">
                      <a16:creationId xmlns:a16="http://schemas.microsoft.com/office/drawing/2014/main" id="{364B6CB6-37C0-4EEB-AC2C-356156C63D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24375" y="2144713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5" y="15"/>
                    </a:cxn>
                    <a:cxn ang="0">
                      <a:pos x="0" y="6"/>
                    </a:cxn>
                    <a:cxn ang="0">
                      <a:pos x="9" y="0"/>
                    </a:cxn>
                    <a:cxn ang="0">
                      <a:pos x="15" y="3"/>
                    </a:cxn>
                    <a:cxn ang="0">
                      <a:pos x="18" y="21"/>
                    </a:cxn>
                    <a:cxn ang="0">
                      <a:pos x="6" y="33"/>
                    </a:cxn>
                    <a:cxn ang="0">
                      <a:pos x="2" y="24"/>
                    </a:cxn>
                    <a:cxn ang="0">
                      <a:pos x="5" y="15"/>
                    </a:cxn>
                  </a:cxnLst>
                  <a:rect l="0" t="0" r="r" b="b"/>
                  <a:pathLst>
                    <a:path w="19" h="33">
                      <a:moveTo>
                        <a:pt x="5" y="15"/>
                      </a:moveTo>
                      <a:cubicBezTo>
                        <a:pt x="5" y="12"/>
                        <a:pt x="1" y="9"/>
                        <a:pt x="0" y="6"/>
                      </a:cubicBezTo>
                      <a:cubicBezTo>
                        <a:pt x="5" y="4"/>
                        <a:pt x="5" y="0"/>
                        <a:pt x="9" y="0"/>
                      </a:cubicBezTo>
                      <a:cubicBezTo>
                        <a:pt x="13" y="0"/>
                        <a:pt x="14" y="3"/>
                        <a:pt x="15" y="3"/>
                      </a:cubicBezTo>
                      <a:cubicBezTo>
                        <a:pt x="19" y="10"/>
                        <a:pt x="18" y="14"/>
                        <a:pt x="18" y="21"/>
                      </a:cubicBezTo>
                      <a:cubicBezTo>
                        <a:pt x="18" y="27"/>
                        <a:pt x="10" y="33"/>
                        <a:pt x="6" y="33"/>
                      </a:cubicBezTo>
                      <a:cubicBezTo>
                        <a:pt x="2" y="33"/>
                        <a:pt x="2" y="27"/>
                        <a:pt x="2" y="24"/>
                      </a:cubicBezTo>
                      <a:cubicBezTo>
                        <a:pt x="2" y="20"/>
                        <a:pt x="5" y="18"/>
                        <a:pt x="5" y="1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78" name="Freeform 34">
                  <a:extLst>
                    <a:ext uri="{FF2B5EF4-FFF2-40B4-BE49-F238E27FC236}">
                      <a16:creationId xmlns:a16="http://schemas.microsoft.com/office/drawing/2014/main" id="{C07474EA-EF09-4C65-AA4D-A8DC0F54CCA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29125" y="2171700"/>
                  <a:ext cx="12700" cy="9525"/>
                </a:xfrm>
                <a:custGeom>
                  <a:avLst/>
                  <a:gdLst/>
                  <a:ahLst/>
                  <a:cxnLst>
                    <a:cxn ang="0">
                      <a:pos x="9" y="5"/>
                    </a:cxn>
                    <a:cxn ang="0">
                      <a:pos x="6" y="7"/>
                    </a:cxn>
                    <a:cxn ang="0">
                      <a:pos x="0" y="3"/>
                    </a:cxn>
                    <a:cxn ang="0">
                      <a:pos x="7" y="0"/>
                    </a:cxn>
                    <a:cxn ang="0">
                      <a:pos x="9" y="5"/>
                    </a:cxn>
                  </a:cxnLst>
                  <a:rect l="0" t="0" r="r" b="b"/>
                  <a:pathLst>
                    <a:path w="9" h="7">
                      <a:moveTo>
                        <a:pt x="9" y="5"/>
                      </a:moveTo>
                      <a:cubicBezTo>
                        <a:pt x="9" y="6"/>
                        <a:pt x="7" y="7"/>
                        <a:pt x="6" y="7"/>
                      </a:cubicBezTo>
                      <a:cubicBezTo>
                        <a:pt x="4" y="7"/>
                        <a:pt x="1" y="3"/>
                        <a:pt x="0" y="3"/>
                      </a:cubicBezTo>
                      <a:cubicBezTo>
                        <a:pt x="3" y="2"/>
                        <a:pt x="5" y="0"/>
                        <a:pt x="7" y="0"/>
                      </a:cubicBezTo>
                      <a:cubicBezTo>
                        <a:pt x="7" y="1"/>
                        <a:pt x="9" y="3"/>
                        <a:pt x="9" y="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79" name="Freeform 35">
                  <a:extLst>
                    <a:ext uri="{FF2B5EF4-FFF2-40B4-BE49-F238E27FC236}">
                      <a16:creationId xmlns:a16="http://schemas.microsoft.com/office/drawing/2014/main" id="{AC0D054E-BEC4-4516-ADCA-644758F4459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51363" y="1833563"/>
                  <a:ext cx="15875" cy="19050"/>
                </a:xfrm>
                <a:custGeom>
                  <a:avLst/>
                  <a:gdLst/>
                  <a:ahLst/>
                  <a:cxnLst>
                    <a:cxn ang="0">
                      <a:pos x="11" y="10"/>
                    </a:cxn>
                    <a:cxn ang="0">
                      <a:pos x="0" y="5"/>
                    </a:cxn>
                    <a:cxn ang="0">
                      <a:pos x="0" y="0"/>
                    </a:cxn>
                    <a:cxn ang="0">
                      <a:pos x="9" y="0"/>
                    </a:cxn>
                    <a:cxn ang="0">
                      <a:pos x="12" y="9"/>
                    </a:cxn>
                    <a:cxn ang="0">
                      <a:pos x="11" y="14"/>
                    </a:cxn>
                    <a:cxn ang="0">
                      <a:pos x="11" y="10"/>
                    </a:cxn>
                  </a:cxnLst>
                  <a:rect l="0" t="0" r="r" b="b"/>
                  <a:pathLst>
                    <a:path w="12" h="14">
                      <a:moveTo>
                        <a:pt x="11" y="10"/>
                      </a:moveTo>
                      <a:cubicBezTo>
                        <a:pt x="5" y="10"/>
                        <a:pt x="0" y="9"/>
                        <a:pt x="0" y="5"/>
                      </a:cubicBezTo>
                      <a:cubicBezTo>
                        <a:pt x="0" y="3"/>
                        <a:pt x="0" y="2"/>
                        <a:pt x="0" y="0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9" y="6"/>
                        <a:pt x="12" y="5"/>
                        <a:pt x="12" y="9"/>
                      </a:cubicBezTo>
                      <a:cubicBezTo>
                        <a:pt x="12" y="13"/>
                        <a:pt x="11" y="12"/>
                        <a:pt x="11" y="14"/>
                      </a:cubicBezTo>
                      <a:cubicBezTo>
                        <a:pt x="11" y="13"/>
                        <a:pt x="11" y="12"/>
                        <a:pt x="11" y="1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80" name="Freeform 37">
                  <a:extLst>
                    <a:ext uri="{FF2B5EF4-FFF2-40B4-BE49-F238E27FC236}">
                      <a16:creationId xmlns:a16="http://schemas.microsoft.com/office/drawing/2014/main" id="{2CCFFEDE-FD0C-446A-85F9-21B3C43DD4D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84713" y="1773238"/>
                  <a:ext cx="15875" cy="23813"/>
                </a:xfrm>
                <a:custGeom>
                  <a:avLst/>
                  <a:gdLst/>
                  <a:ahLst/>
                  <a:cxnLst>
                    <a:cxn ang="0">
                      <a:pos x="8" y="6"/>
                    </a:cxn>
                    <a:cxn ang="0">
                      <a:pos x="1" y="17"/>
                    </a:cxn>
                    <a:cxn ang="0">
                      <a:pos x="1" y="11"/>
                    </a:cxn>
                    <a:cxn ang="0">
                      <a:pos x="11" y="0"/>
                    </a:cxn>
                    <a:cxn ang="0">
                      <a:pos x="8" y="6"/>
                    </a:cxn>
                  </a:cxnLst>
                  <a:rect l="0" t="0" r="r" b="b"/>
                  <a:pathLst>
                    <a:path w="11" h="17">
                      <a:moveTo>
                        <a:pt x="8" y="6"/>
                      </a:moveTo>
                      <a:cubicBezTo>
                        <a:pt x="8" y="11"/>
                        <a:pt x="4" y="13"/>
                        <a:pt x="1" y="17"/>
                      </a:cubicBezTo>
                      <a:cubicBezTo>
                        <a:pt x="0" y="15"/>
                        <a:pt x="1" y="14"/>
                        <a:pt x="1" y="11"/>
                      </a:cubicBezTo>
                      <a:cubicBezTo>
                        <a:pt x="1" y="9"/>
                        <a:pt x="3" y="1"/>
                        <a:pt x="11" y="0"/>
                      </a:cubicBezTo>
                      <a:cubicBezTo>
                        <a:pt x="10" y="2"/>
                        <a:pt x="8" y="4"/>
                        <a:pt x="8" y="6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81" name="Freeform 38">
                  <a:extLst>
                    <a:ext uri="{FF2B5EF4-FFF2-40B4-BE49-F238E27FC236}">
                      <a16:creationId xmlns:a16="http://schemas.microsoft.com/office/drawing/2014/main" id="{7C1C4354-5C20-40E9-8565-0B7DBB79F19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46625" y="1744663"/>
                  <a:ext cx="20638" cy="26988"/>
                </a:xfrm>
                <a:custGeom>
                  <a:avLst/>
                  <a:gdLst/>
                  <a:ahLst/>
                  <a:cxnLst>
                    <a:cxn ang="0">
                      <a:pos x="12" y="10"/>
                    </a:cxn>
                    <a:cxn ang="0">
                      <a:pos x="12" y="16"/>
                    </a:cxn>
                    <a:cxn ang="0">
                      <a:pos x="5" y="20"/>
                    </a:cxn>
                    <a:cxn ang="0">
                      <a:pos x="0" y="13"/>
                    </a:cxn>
                    <a:cxn ang="0">
                      <a:pos x="10" y="10"/>
                    </a:cxn>
                    <a:cxn ang="0">
                      <a:pos x="7" y="5"/>
                    </a:cxn>
                    <a:cxn ang="0">
                      <a:pos x="11" y="0"/>
                    </a:cxn>
                    <a:cxn ang="0">
                      <a:pos x="16" y="5"/>
                    </a:cxn>
                    <a:cxn ang="0">
                      <a:pos x="12" y="10"/>
                    </a:cxn>
                  </a:cxnLst>
                  <a:rect l="0" t="0" r="r" b="b"/>
                  <a:pathLst>
                    <a:path w="16" h="20">
                      <a:moveTo>
                        <a:pt x="12" y="10"/>
                      </a:moveTo>
                      <a:cubicBezTo>
                        <a:pt x="12" y="12"/>
                        <a:pt x="12" y="14"/>
                        <a:pt x="12" y="16"/>
                      </a:cubicBezTo>
                      <a:cubicBezTo>
                        <a:pt x="12" y="17"/>
                        <a:pt x="6" y="20"/>
                        <a:pt x="5" y="20"/>
                      </a:cubicBezTo>
                      <a:cubicBezTo>
                        <a:pt x="1" y="20"/>
                        <a:pt x="0" y="16"/>
                        <a:pt x="0" y="13"/>
                      </a:cubicBezTo>
                      <a:cubicBezTo>
                        <a:pt x="4" y="13"/>
                        <a:pt x="6" y="10"/>
                        <a:pt x="10" y="10"/>
                      </a:cubicBezTo>
                      <a:cubicBezTo>
                        <a:pt x="9" y="8"/>
                        <a:pt x="7" y="7"/>
                        <a:pt x="7" y="5"/>
                      </a:cubicBezTo>
                      <a:cubicBezTo>
                        <a:pt x="7" y="2"/>
                        <a:pt x="11" y="0"/>
                        <a:pt x="11" y="0"/>
                      </a:cubicBezTo>
                      <a:cubicBezTo>
                        <a:pt x="13" y="3"/>
                        <a:pt x="14" y="4"/>
                        <a:pt x="16" y="5"/>
                      </a:cubicBezTo>
                      <a:cubicBezTo>
                        <a:pt x="15" y="7"/>
                        <a:pt x="13" y="10"/>
                        <a:pt x="12" y="1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</p:grpSp>
        </p:grpSp>
        <p:grpSp>
          <p:nvGrpSpPr>
            <p:cNvPr id="1480" name="Group 363">
              <a:extLst>
                <a:ext uri="{FF2B5EF4-FFF2-40B4-BE49-F238E27FC236}">
                  <a16:creationId xmlns:a16="http://schemas.microsoft.com/office/drawing/2014/main" id="{963CAFC0-72ED-4B97-8454-641BACC12DAB}"/>
                </a:ext>
              </a:extLst>
            </p:cNvPr>
            <p:cNvGrpSpPr/>
            <p:nvPr/>
          </p:nvGrpSpPr>
          <p:grpSpPr>
            <a:xfrm>
              <a:off x="5667762" y="4396489"/>
              <a:ext cx="1053506" cy="920303"/>
              <a:chOff x="6275388" y="2879725"/>
              <a:chExt cx="966788" cy="844551"/>
            </a:xfrm>
            <a:grpFill/>
          </p:grpSpPr>
          <p:sp>
            <p:nvSpPr>
              <p:cNvPr id="1549" name="Freeform 9">
                <a:extLst>
                  <a:ext uri="{FF2B5EF4-FFF2-40B4-BE49-F238E27FC236}">
                    <a16:creationId xmlns:a16="http://schemas.microsoft.com/office/drawing/2014/main" id="{493E3FB8-B068-4FA5-BF53-99BA8F110C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67488" y="2879725"/>
                <a:ext cx="339725" cy="176213"/>
              </a:xfrm>
              <a:custGeom>
                <a:avLst/>
                <a:gdLst/>
                <a:ahLst/>
                <a:cxnLst>
                  <a:cxn ang="0">
                    <a:pos x="128" y="28"/>
                  </a:cxn>
                  <a:cxn ang="0">
                    <a:pos x="160" y="39"/>
                  </a:cxn>
                  <a:cxn ang="0">
                    <a:pos x="173" y="45"/>
                  </a:cxn>
                  <a:cxn ang="0">
                    <a:pos x="179" y="49"/>
                  </a:cxn>
                  <a:cxn ang="0">
                    <a:pos x="203" y="71"/>
                  </a:cxn>
                  <a:cxn ang="0">
                    <a:pos x="217" y="78"/>
                  </a:cxn>
                  <a:cxn ang="0">
                    <a:pos x="208" y="85"/>
                  </a:cxn>
                  <a:cxn ang="0">
                    <a:pos x="217" y="96"/>
                  </a:cxn>
                  <a:cxn ang="0">
                    <a:pos x="224" y="108"/>
                  </a:cxn>
                  <a:cxn ang="0">
                    <a:pos x="233" y="113"/>
                  </a:cxn>
                  <a:cxn ang="0">
                    <a:pos x="237" y="118"/>
                  </a:cxn>
                  <a:cxn ang="0">
                    <a:pos x="242" y="119"/>
                  </a:cxn>
                  <a:cxn ang="0">
                    <a:pos x="247" y="124"/>
                  </a:cxn>
                  <a:cxn ang="0">
                    <a:pos x="255" y="126"/>
                  </a:cxn>
                  <a:cxn ang="0">
                    <a:pos x="250" y="133"/>
                  </a:cxn>
                  <a:cxn ang="0">
                    <a:pos x="247" y="133"/>
                  </a:cxn>
                  <a:cxn ang="0">
                    <a:pos x="239" y="127"/>
                  </a:cxn>
                  <a:cxn ang="0">
                    <a:pos x="227" y="127"/>
                  </a:cxn>
                  <a:cxn ang="0">
                    <a:pos x="210" y="116"/>
                  </a:cxn>
                  <a:cxn ang="0">
                    <a:pos x="206" y="113"/>
                  </a:cxn>
                  <a:cxn ang="0">
                    <a:pos x="175" y="92"/>
                  </a:cxn>
                  <a:cxn ang="0">
                    <a:pos x="158" y="103"/>
                  </a:cxn>
                  <a:cxn ang="0">
                    <a:pos x="156" y="113"/>
                  </a:cxn>
                  <a:cxn ang="0">
                    <a:pos x="139" y="113"/>
                  </a:cxn>
                  <a:cxn ang="0">
                    <a:pos x="113" y="100"/>
                  </a:cxn>
                  <a:cxn ang="0">
                    <a:pos x="107" y="102"/>
                  </a:cxn>
                  <a:cxn ang="0">
                    <a:pos x="98" y="102"/>
                  </a:cxn>
                  <a:cxn ang="0">
                    <a:pos x="90" y="99"/>
                  </a:cxn>
                  <a:cxn ang="0">
                    <a:pos x="101" y="90"/>
                  </a:cxn>
                  <a:cxn ang="0">
                    <a:pos x="96" y="71"/>
                  </a:cxn>
                  <a:cxn ang="0">
                    <a:pos x="77" y="59"/>
                  </a:cxn>
                  <a:cxn ang="0">
                    <a:pos x="53" y="54"/>
                  </a:cxn>
                  <a:cxn ang="0">
                    <a:pos x="37" y="45"/>
                  </a:cxn>
                  <a:cxn ang="0">
                    <a:pos x="37" y="41"/>
                  </a:cxn>
                  <a:cxn ang="0">
                    <a:pos x="30" y="49"/>
                  </a:cxn>
                  <a:cxn ang="0">
                    <a:pos x="26" y="48"/>
                  </a:cxn>
                  <a:cxn ang="0">
                    <a:pos x="24" y="38"/>
                  </a:cxn>
                  <a:cxn ang="0">
                    <a:pos x="16" y="33"/>
                  </a:cxn>
                  <a:cxn ang="0">
                    <a:pos x="38" y="25"/>
                  </a:cxn>
                  <a:cxn ang="0">
                    <a:pos x="35" y="25"/>
                  </a:cxn>
                  <a:cxn ang="0">
                    <a:pos x="23" y="27"/>
                  </a:cxn>
                  <a:cxn ang="0">
                    <a:pos x="16" y="26"/>
                  </a:cxn>
                  <a:cxn ang="0">
                    <a:pos x="14" y="22"/>
                  </a:cxn>
                  <a:cxn ang="0">
                    <a:pos x="0" y="12"/>
                  </a:cxn>
                  <a:cxn ang="0">
                    <a:pos x="6" y="8"/>
                  </a:cxn>
                  <a:cxn ang="0">
                    <a:pos x="23" y="0"/>
                  </a:cxn>
                  <a:cxn ang="0">
                    <a:pos x="44" y="9"/>
                  </a:cxn>
                  <a:cxn ang="0">
                    <a:pos x="44" y="25"/>
                  </a:cxn>
                  <a:cxn ang="0">
                    <a:pos x="50" y="29"/>
                  </a:cxn>
                  <a:cxn ang="0">
                    <a:pos x="59" y="38"/>
                  </a:cxn>
                  <a:cxn ang="0">
                    <a:pos x="67" y="30"/>
                  </a:cxn>
                  <a:cxn ang="0">
                    <a:pos x="78" y="25"/>
                  </a:cxn>
                  <a:cxn ang="0">
                    <a:pos x="92" y="14"/>
                  </a:cxn>
                  <a:cxn ang="0">
                    <a:pos x="98" y="17"/>
                  </a:cxn>
                  <a:cxn ang="0">
                    <a:pos x="109" y="25"/>
                  </a:cxn>
                  <a:cxn ang="0">
                    <a:pos x="121" y="25"/>
                  </a:cxn>
                  <a:cxn ang="0">
                    <a:pos x="130" y="29"/>
                  </a:cxn>
                  <a:cxn ang="0">
                    <a:pos x="130" y="30"/>
                  </a:cxn>
                  <a:cxn ang="0">
                    <a:pos x="128" y="28"/>
                  </a:cxn>
                </a:cxnLst>
                <a:rect l="0" t="0" r="r" b="b"/>
                <a:pathLst>
                  <a:path w="255" h="133">
                    <a:moveTo>
                      <a:pt x="128" y="28"/>
                    </a:moveTo>
                    <a:cubicBezTo>
                      <a:pt x="133" y="33"/>
                      <a:pt x="149" y="39"/>
                      <a:pt x="160" y="39"/>
                    </a:cubicBezTo>
                    <a:cubicBezTo>
                      <a:pt x="165" y="39"/>
                      <a:pt x="168" y="45"/>
                      <a:pt x="173" y="45"/>
                    </a:cubicBezTo>
                    <a:cubicBezTo>
                      <a:pt x="173" y="48"/>
                      <a:pt x="176" y="49"/>
                      <a:pt x="179" y="49"/>
                    </a:cubicBezTo>
                    <a:cubicBezTo>
                      <a:pt x="193" y="54"/>
                      <a:pt x="192" y="66"/>
                      <a:pt x="203" y="71"/>
                    </a:cubicBezTo>
                    <a:cubicBezTo>
                      <a:pt x="207" y="73"/>
                      <a:pt x="217" y="68"/>
                      <a:pt x="217" y="78"/>
                    </a:cubicBezTo>
                    <a:cubicBezTo>
                      <a:pt x="217" y="83"/>
                      <a:pt x="208" y="81"/>
                      <a:pt x="208" y="85"/>
                    </a:cubicBezTo>
                    <a:cubicBezTo>
                      <a:pt x="208" y="87"/>
                      <a:pt x="216" y="95"/>
                      <a:pt x="217" y="96"/>
                    </a:cubicBezTo>
                    <a:cubicBezTo>
                      <a:pt x="221" y="100"/>
                      <a:pt x="220" y="103"/>
                      <a:pt x="224" y="108"/>
                    </a:cubicBezTo>
                    <a:cubicBezTo>
                      <a:pt x="225" y="111"/>
                      <a:pt x="230" y="113"/>
                      <a:pt x="233" y="113"/>
                    </a:cubicBezTo>
                    <a:cubicBezTo>
                      <a:pt x="235" y="113"/>
                      <a:pt x="236" y="116"/>
                      <a:pt x="237" y="118"/>
                    </a:cubicBezTo>
                    <a:cubicBezTo>
                      <a:pt x="238" y="120"/>
                      <a:pt x="240" y="118"/>
                      <a:pt x="242" y="119"/>
                    </a:cubicBezTo>
                    <a:cubicBezTo>
                      <a:pt x="245" y="119"/>
                      <a:pt x="246" y="122"/>
                      <a:pt x="247" y="124"/>
                    </a:cubicBezTo>
                    <a:cubicBezTo>
                      <a:pt x="247" y="126"/>
                      <a:pt x="254" y="125"/>
                      <a:pt x="255" y="126"/>
                    </a:cubicBezTo>
                    <a:cubicBezTo>
                      <a:pt x="253" y="127"/>
                      <a:pt x="250" y="130"/>
                      <a:pt x="250" y="133"/>
                    </a:cubicBezTo>
                    <a:cubicBezTo>
                      <a:pt x="249" y="133"/>
                      <a:pt x="248" y="133"/>
                      <a:pt x="247" y="133"/>
                    </a:cubicBezTo>
                    <a:cubicBezTo>
                      <a:pt x="246" y="133"/>
                      <a:pt x="240" y="128"/>
                      <a:pt x="239" y="127"/>
                    </a:cubicBezTo>
                    <a:cubicBezTo>
                      <a:pt x="227" y="127"/>
                      <a:pt x="227" y="127"/>
                      <a:pt x="227" y="127"/>
                    </a:cubicBezTo>
                    <a:cubicBezTo>
                      <a:pt x="221" y="126"/>
                      <a:pt x="210" y="121"/>
                      <a:pt x="210" y="116"/>
                    </a:cubicBezTo>
                    <a:cubicBezTo>
                      <a:pt x="210" y="115"/>
                      <a:pt x="207" y="114"/>
                      <a:pt x="206" y="113"/>
                    </a:cubicBezTo>
                    <a:cubicBezTo>
                      <a:pt x="197" y="104"/>
                      <a:pt x="189" y="92"/>
                      <a:pt x="175" y="92"/>
                    </a:cubicBezTo>
                    <a:cubicBezTo>
                      <a:pt x="164" y="92"/>
                      <a:pt x="165" y="100"/>
                      <a:pt x="158" y="103"/>
                    </a:cubicBezTo>
                    <a:cubicBezTo>
                      <a:pt x="160" y="108"/>
                      <a:pt x="156" y="110"/>
                      <a:pt x="156" y="113"/>
                    </a:cubicBezTo>
                    <a:cubicBezTo>
                      <a:pt x="146" y="113"/>
                      <a:pt x="144" y="113"/>
                      <a:pt x="139" y="113"/>
                    </a:cubicBezTo>
                    <a:cubicBezTo>
                      <a:pt x="128" y="113"/>
                      <a:pt x="125" y="100"/>
                      <a:pt x="113" y="100"/>
                    </a:cubicBezTo>
                    <a:cubicBezTo>
                      <a:pt x="112" y="100"/>
                      <a:pt x="107" y="100"/>
                      <a:pt x="107" y="102"/>
                    </a:cubicBezTo>
                    <a:cubicBezTo>
                      <a:pt x="98" y="102"/>
                      <a:pt x="98" y="102"/>
                      <a:pt x="98" y="102"/>
                    </a:cubicBezTo>
                    <a:cubicBezTo>
                      <a:pt x="94" y="102"/>
                      <a:pt x="90" y="102"/>
                      <a:pt x="90" y="99"/>
                    </a:cubicBezTo>
                    <a:cubicBezTo>
                      <a:pt x="90" y="93"/>
                      <a:pt x="99" y="91"/>
                      <a:pt x="101" y="90"/>
                    </a:cubicBezTo>
                    <a:cubicBezTo>
                      <a:pt x="95" y="84"/>
                      <a:pt x="98" y="78"/>
                      <a:pt x="96" y="71"/>
                    </a:cubicBezTo>
                    <a:cubicBezTo>
                      <a:pt x="94" y="66"/>
                      <a:pt x="82" y="61"/>
                      <a:pt x="77" y="59"/>
                    </a:cubicBezTo>
                    <a:cubicBezTo>
                      <a:pt x="72" y="56"/>
                      <a:pt x="60" y="54"/>
                      <a:pt x="53" y="54"/>
                    </a:cubicBezTo>
                    <a:cubicBezTo>
                      <a:pt x="47" y="54"/>
                      <a:pt x="44" y="43"/>
                      <a:pt x="37" y="45"/>
                    </a:cubicBezTo>
                    <a:cubicBezTo>
                      <a:pt x="37" y="41"/>
                      <a:pt x="37" y="41"/>
                      <a:pt x="37" y="41"/>
                    </a:cubicBezTo>
                    <a:cubicBezTo>
                      <a:pt x="36" y="44"/>
                      <a:pt x="34" y="49"/>
                      <a:pt x="30" y="49"/>
                    </a:cubicBezTo>
                    <a:cubicBezTo>
                      <a:pt x="29" y="49"/>
                      <a:pt x="26" y="49"/>
                      <a:pt x="26" y="48"/>
                    </a:cubicBezTo>
                    <a:cubicBezTo>
                      <a:pt x="24" y="43"/>
                      <a:pt x="26" y="41"/>
                      <a:pt x="24" y="38"/>
                    </a:cubicBezTo>
                    <a:cubicBezTo>
                      <a:pt x="22" y="34"/>
                      <a:pt x="17" y="36"/>
                      <a:pt x="16" y="33"/>
                    </a:cubicBezTo>
                    <a:cubicBezTo>
                      <a:pt x="22" y="29"/>
                      <a:pt x="35" y="30"/>
                      <a:pt x="38" y="25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0" y="26"/>
                      <a:pt x="27" y="27"/>
                      <a:pt x="23" y="27"/>
                    </a:cubicBezTo>
                    <a:cubicBezTo>
                      <a:pt x="20" y="27"/>
                      <a:pt x="19" y="26"/>
                      <a:pt x="16" y="26"/>
                    </a:cubicBezTo>
                    <a:cubicBezTo>
                      <a:pt x="15" y="25"/>
                      <a:pt x="14" y="23"/>
                      <a:pt x="14" y="22"/>
                    </a:cubicBezTo>
                    <a:cubicBezTo>
                      <a:pt x="11" y="15"/>
                      <a:pt x="0" y="18"/>
                      <a:pt x="0" y="12"/>
                    </a:cubicBezTo>
                    <a:cubicBezTo>
                      <a:pt x="0" y="9"/>
                      <a:pt x="4" y="8"/>
                      <a:pt x="6" y="8"/>
                    </a:cubicBezTo>
                    <a:cubicBezTo>
                      <a:pt x="12" y="8"/>
                      <a:pt x="15" y="0"/>
                      <a:pt x="23" y="0"/>
                    </a:cubicBezTo>
                    <a:cubicBezTo>
                      <a:pt x="30" y="0"/>
                      <a:pt x="36" y="7"/>
                      <a:pt x="44" y="9"/>
                    </a:cubicBezTo>
                    <a:cubicBezTo>
                      <a:pt x="44" y="15"/>
                      <a:pt x="44" y="22"/>
                      <a:pt x="44" y="25"/>
                    </a:cubicBezTo>
                    <a:cubicBezTo>
                      <a:pt x="44" y="27"/>
                      <a:pt x="46" y="29"/>
                      <a:pt x="50" y="29"/>
                    </a:cubicBezTo>
                    <a:cubicBezTo>
                      <a:pt x="50" y="31"/>
                      <a:pt x="56" y="38"/>
                      <a:pt x="59" y="38"/>
                    </a:cubicBezTo>
                    <a:cubicBezTo>
                      <a:pt x="62" y="38"/>
                      <a:pt x="66" y="31"/>
                      <a:pt x="67" y="30"/>
                    </a:cubicBezTo>
                    <a:cubicBezTo>
                      <a:pt x="71" y="27"/>
                      <a:pt x="71" y="26"/>
                      <a:pt x="78" y="25"/>
                    </a:cubicBezTo>
                    <a:cubicBezTo>
                      <a:pt x="82" y="23"/>
                      <a:pt x="87" y="15"/>
                      <a:pt x="92" y="14"/>
                    </a:cubicBezTo>
                    <a:cubicBezTo>
                      <a:pt x="93" y="17"/>
                      <a:pt x="96" y="16"/>
                      <a:pt x="98" y="17"/>
                    </a:cubicBezTo>
                    <a:cubicBezTo>
                      <a:pt x="103" y="18"/>
                      <a:pt x="106" y="24"/>
                      <a:pt x="109" y="25"/>
                    </a:cubicBezTo>
                    <a:cubicBezTo>
                      <a:pt x="121" y="25"/>
                      <a:pt x="121" y="25"/>
                      <a:pt x="121" y="25"/>
                    </a:cubicBezTo>
                    <a:cubicBezTo>
                      <a:pt x="123" y="27"/>
                      <a:pt x="128" y="29"/>
                      <a:pt x="130" y="29"/>
                    </a:cubicBezTo>
                    <a:cubicBezTo>
                      <a:pt x="130" y="30"/>
                      <a:pt x="130" y="30"/>
                      <a:pt x="130" y="30"/>
                    </a:cubicBezTo>
                    <a:lnTo>
                      <a:pt x="128" y="28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grpSp>
            <p:nvGrpSpPr>
              <p:cNvPr id="1550" name="Group 361">
                <a:extLst>
                  <a:ext uri="{FF2B5EF4-FFF2-40B4-BE49-F238E27FC236}">
                    <a16:creationId xmlns:a16="http://schemas.microsoft.com/office/drawing/2014/main" id="{DD707B17-CEE9-4124-8827-D844EC61EC7C}"/>
                  </a:ext>
                </a:extLst>
              </p:cNvPr>
              <p:cNvGrpSpPr/>
              <p:nvPr/>
            </p:nvGrpSpPr>
            <p:grpSpPr>
              <a:xfrm>
                <a:off x="6275388" y="2917825"/>
                <a:ext cx="966788" cy="806451"/>
                <a:chOff x="6275388" y="2917825"/>
                <a:chExt cx="966788" cy="806451"/>
              </a:xfrm>
              <a:grpFill/>
            </p:grpSpPr>
            <p:sp>
              <p:nvSpPr>
                <p:cNvPr id="1551" name="Freeform 7">
                  <a:extLst>
                    <a:ext uri="{FF2B5EF4-FFF2-40B4-BE49-F238E27FC236}">
                      <a16:creationId xmlns:a16="http://schemas.microsoft.com/office/drawing/2014/main" id="{E9EA33E8-FFDE-44CB-86C9-4EB9999527C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23050" y="2968625"/>
                  <a:ext cx="11113" cy="25400"/>
                </a:xfrm>
                <a:custGeom>
                  <a:avLst/>
                  <a:gdLst/>
                  <a:ahLst/>
                  <a:cxnLst>
                    <a:cxn ang="0">
                      <a:pos x="7" y="0"/>
                    </a:cxn>
                    <a:cxn ang="0">
                      <a:pos x="8" y="5"/>
                    </a:cxn>
                    <a:cxn ang="0">
                      <a:pos x="5" y="9"/>
                    </a:cxn>
                    <a:cxn ang="0">
                      <a:pos x="2" y="19"/>
                    </a:cxn>
                    <a:cxn ang="0">
                      <a:pos x="0" y="15"/>
                    </a:cxn>
                    <a:cxn ang="0">
                      <a:pos x="4" y="8"/>
                    </a:cxn>
                    <a:cxn ang="0">
                      <a:pos x="7" y="0"/>
                    </a:cxn>
                  </a:cxnLst>
                  <a:rect l="0" t="0" r="r" b="b"/>
                  <a:pathLst>
                    <a:path w="8" h="19">
                      <a:moveTo>
                        <a:pt x="7" y="0"/>
                      </a:moveTo>
                      <a:cubicBezTo>
                        <a:pt x="7" y="4"/>
                        <a:pt x="8" y="2"/>
                        <a:pt x="8" y="5"/>
                      </a:cubicBezTo>
                      <a:cubicBezTo>
                        <a:pt x="8" y="8"/>
                        <a:pt x="7" y="9"/>
                        <a:pt x="5" y="9"/>
                      </a:cubicBezTo>
                      <a:cubicBezTo>
                        <a:pt x="5" y="14"/>
                        <a:pt x="6" y="19"/>
                        <a:pt x="2" y="19"/>
                      </a:cubicBezTo>
                      <a:cubicBezTo>
                        <a:pt x="1" y="19"/>
                        <a:pt x="0" y="16"/>
                        <a:pt x="0" y="15"/>
                      </a:cubicBezTo>
                      <a:cubicBezTo>
                        <a:pt x="0" y="11"/>
                        <a:pt x="4" y="10"/>
                        <a:pt x="4" y="8"/>
                      </a:cubicBezTo>
                      <a:cubicBezTo>
                        <a:pt x="4" y="4"/>
                        <a:pt x="3" y="0"/>
                        <a:pt x="7" y="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52" name="Freeform 8">
                  <a:extLst>
                    <a:ext uri="{FF2B5EF4-FFF2-40B4-BE49-F238E27FC236}">
                      <a16:creationId xmlns:a16="http://schemas.microsoft.com/office/drawing/2014/main" id="{6877F921-57C3-4E3D-8331-AA9728E005A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67525" y="2944813"/>
                  <a:ext cx="65088" cy="38100"/>
                </a:xfrm>
                <a:custGeom>
                  <a:avLst/>
                  <a:gdLst/>
                  <a:ahLst/>
                  <a:cxnLst>
                    <a:cxn ang="0">
                      <a:pos x="13" y="27"/>
                    </a:cxn>
                    <a:cxn ang="0">
                      <a:pos x="0" y="18"/>
                    </a:cxn>
                    <a:cxn ang="0">
                      <a:pos x="13" y="18"/>
                    </a:cxn>
                    <a:cxn ang="0">
                      <a:pos x="18" y="17"/>
                    </a:cxn>
                    <a:cxn ang="0">
                      <a:pos x="35" y="13"/>
                    </a:cxn>
                    <a:cxn ang="0">
                      <a:pos x="45" y="0"/>
                    </a:cxn>
                    <a:cxn ang="0">
                      <a:pos x="49" y="7"/>
                    </a:cxn>
                    <a:cxn ang="0">
                      <a:pos x="40" y="22"/>
                    </a:cxn>
                    <a:cxn ang="0">
                      <a:pos x="19" y="29"/>
                    </a:cxn>
                    <a:cxn ang="0">
                      <a:pos x="11" y="25"/>
                    </a:cxn>
                    <a:cxn ang="0">
                      <a:pos x="13" y="27"/>
                    </a:cxn>
                  </a:cxnLst>
                  <a:rect l="0" t="0" r="r" b="b"/>
                  <a:pathLst>
                    <a:path w="49" h="29">
                      <a:moveTo>
                        <a:pt x="13" y="27"/>
                      </a:moveTo>
                      <a:cubicBezTo>
                        <a:pt x="9" y="22"/>
                        <a:pt x="1" y="24"/>
                        <a:pt x="0" y="18"/>
                      </a:cubicBezTo>
                      <a:cubicBezTo>
                        <a:pt x="13" y="18"/>
                        <a:pt x="13" y="18"/>
                        <a:pt x="13" y="18"/>
                      </a:cubicBezTo>
                      <a:cubicBezTo>
                        <a:pt x="14" y="18"/>
                        <a:pt x="18" y="17"/>
                        <a:pt x="18" y="17"/>
                      </a:cubicBezTo>
                      <a:cubicBezTo>
                        <a:pt x="25" y="14"/>
                        <a:pt x="31" y="15"/>
                        <a:pt x="35" y="13"/>
                      </a:cubicBezTo>
                      <a:cubicBezTo>
                        <a:pt x="41" y="10"/>
                        <a:pt x="39" y="0"/>
                        <a:pt x="45" y="0"/>
                      </a:cubicBezTo>
                      <a:cubicBezTo>
                        <a:pt x="48" y="0"/>
                        <a:pt x="49" y="4"/>
                        <a:pt x="49" y="7"/>
                      </a:cubicBezTo>
                      <a:cubicBezTo>
                        <a:pt x="49" y="16"/>
                        <a:pt x="40" y="14"/>
                        <a:pt x="40" y="22"/>
                      </a:cubicBezTo>
                      <a:cubicBezTo>
                        <a:pt x="32" y="24"/>
                        <a:pt x="28" y="29"/>
                        <a:pt x="19" y="29"/>
                      </a:cubicBezTo>
                      <a:cubicBezTo>
                        <a:pt x="17" y="29"/>
                        <a:pt x="11" y="26"/>
                        <a:pt x="11" y="25"/>
                      </a:cubicBezTo>
                      <a:lnTo>
                        <a:pt x="13" y="27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53" name="Freeform 10">
                  <a:extLst>
                    <a:ext uri="{FF2B5EF4-FFF2-40B4-BE49-F238E27FC236}">
                      <a16:creationId xmlns:a16="http://schemas.microsoft.com/office/drawing/2014/main" id="{F7280398-8849-4F77-809B-4FEE3B54B9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911975" y="2917825"/>
                  <a:ext cx="34925" cy="34925"/>
                </a:xfrm>
                <a:custGeom>
                  <a:avLst/>
                  <a:gdLst/>
                  <a:ahLst/>
                  <a:cxnLst>
                    <a:cxn ang="0">
                      <a:pos x="23" y="25"/>
                    </a:cxn>
                    <a:cxn ang="0">
                      <a:pos x="19" y="17"/>
                    </a:cxn>
                    <a:cxn ang="0">
                      <a:pos x="8" y="6"/>
                    </a:cxn>
                    <a:cxn ang="0">
                      <a:pos x="0" y="0"/>
                    </a:cxn>
                    <a:cxn ang="0">
                      <a:pos x="18" y="13"/>
                    </a:cxn>
                    <a:cxn ang="0">
                      <a:pos x="26" y="22"/>
                    </a:cxn>
                    <a:cxn ang="0">
                      <a:pos x="26" y="25"/>
                    </a:cxn>
                    <a:cxn ang="0">
                      <a:pos x="23" y="25"/>
                    </a:cxn>
                  </a:cxnLst>
                  <a:rect l="0" t="0" r="r" b="b"/>
                  <a:pathLst>
                    <a:path w="26" h="26">
                      <a:moveTo>
                        <a:pt x="23" y="25"/>
                      </a:moveTo>
                      <a:cubicBezTo>
                        <a:pt x="18" y="24"/>
                        <a:pt x="18" y="21"/>
                        <a:pt x="19" y="17"/>
                      </a:cubicBezTo>
                      <a:cubicBezTo>
                        <a:pt x="13" y="14"/>
                        <a:pt x="14" y="9"/>
                        <a:pt x="8" y="6"/>
                      </a:cubicBezTo>
                      <a:cubicBezTo>
                        <a:pt x="5" y="4"/>
                        <a:pt x="2" y="4"/>
                        <a:pt x="0" y="0"/>
                      </a:cubicBezTo>
                      <a:cubicBezTo>
                        <a:pt x="9" y="3"/>
                        <a:pt x="13" y="8"/>
                        <a:pt x="18" y="13"/>
                      </a:cubicBezTo>
                      <a:cubicBezTo>
                        <a:pt x="21" y="17"/>
                        <a:pt x="26" y="16"/>
                        <a:pt x="26" y="22"/>
                      </a:cubicBezTo>
                      <a:cubicBezTo>
                        <a:pt x="26" y="23"/>
                        <a:pt x="26" y="24"/>
                        <a:pt x="26" y="25"/>
                      </a:cubicBezTo>
                      <a:cubicBezTo>
                        <a:pt x="25" y="25"/>
                        <a:pt x="24" y="26"/>
                        <a:pt x="23" y="2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54" name="Freeform 11">
                  <a:extLst>
                    <a:ext uri="{FF2B5EF4-FFF2-40B4-BE49-F238E27FC236}">
                      <a16:creationId xmlns:a16="http://schemas.microsoft.com/office/drawing/2014/main" id="{BC7ACCBF-7E32-4A5B-B7F6-7BFBAA1232D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972300" y="2967038"/>
                  <a:ext cx="17463" cy="20638"/>
                </a:xfrm>
                <a:custGeom>
                  <a:avLst/>
                  <a:gdLst/>
                  <a:ahLst/>
                  <a:cxnLst>
                    <a:cxn ang="0">
                      <a:pos x="7" y="9"/>
                    </a:cxn>
                    <a:cxn ang="0">
                      <a:pos x="1" y="0"/>
                    </a:cxn>
                    <a:cxn ang="0">
                      <a:pos x="13" y="12"/>
                    </a:cxn>
                    <a:cxn ang="0">
                      <a:pos x="10" y="16"/>
                    </a:cxn>
                    <a:cxn ang="0">
                      <a:pos x="7" y="13"/>
                    </a:cxn>
                    <a:cxn ang="0">
                      <a:pos x="7" y="9"/>
                    </a:cxn>
                  </a:cxnLst>
                  <a:rect l="0" t="0" r="r" b="b"/>
                  <a:pathLst>
                    <a:path w="13" h="16">
                      <a:moveTo>
                        <a:pt x="7" y="9"/>
                      </a:moveTo>
                      <a:cubicBezTo>
                        <a:pt x="2" y="9"/>
                        <a:pt x="0" y="4"/>
                        <a:pt x="1" y="0"/>
                      </a:cubicBezTo>
                      <a:cubicBezTo>
                        <a:pt x="4" y="1"/>
                        <a:pt x="13" y="11"/>
                        <a:pt x="13" y="12"/>
                      </a:cubicBezTo>
                      <a:cubicBezTo>
                        <a:pt x="13" y="14"/>
                        <a:pt x="11" y="16"/>
                        <a:pt x="10" y="16"/>
                      </a:cubicBezTo>
                      <a:cubicBezTo>
                        <a:pt x="9" y="16"/>
                        <a:pt x="7" y="14"/>
                        <a:pt x="7" y="13"/>
                      </a:cubicBezTo>
                      <a:cubicBezTo>
                        <a:pt x="7" y="12"/>
                        <a:pt x="7" y="11"/>
                        <a:pt x="7" y="9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55" name="Freeform 12">
                  <a:extLst>
                    <a:ext uri="{FF2B5EF4-FFF2-40B4-BE49-F238E27FC236}">
                      <a16:creationId xmlns:a16="http://schemas.microsoft.com/office/drawing/2014/main" id="{C656556B-E71F-4B0F-B234-EEEFA4B6155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86600" y="3046413"/>
                  <a:ext cx="9525" cy="11113"/>
                </a:xfrm>
                <a:custGeom>
                  <a:avLst/>
                  <a:gdLst/>
                  <a:ahLst/>
                  <a:cxnLst>
                    <a:cxn ang="0">
                      <a:pos x="7" y="6"/>
                    </a:cxn>
                    <a:cxn ang="0">
                      <a:pos x="7" y="9"/>
                    </a:cxn>
                    <a:cxn ang="0">
                      <a:pos x="0" y="0"/>
                    </a:cxn>
                    <a:cxn ang="0">
                      <a:pos x="7" y="6"/>
                    </a:cxn>
                  </a:cxnLst>
                  <a:rect l="0" t="0" r="r" b="b"/>
                  <a:pathLst>
                    <a:path w="7" h="9">
                      <a:moveTo>
                        <a:pt x="7" y="6"/>
                      </a:moveTo>
                      <a:cubicBezTo>
                        <a:pt x="7" y="7"/>
                        <a:pt x="7" y="8"/>
                        <a:pt x="7" y="9"/>
                      </a:cubicBezTo>
                      <a:cubicBezTo>
                        <a:pt x="3" y="9"/>
                        <a:pt x="0" y="2"/>
                        <a:pt x="0" y="0"/>
                      </a:cubicBezTo>
                      <a:cubicBezTo>
                        <a:pt x="4" y="2"/>
                        <a:pt x="7" y="3"/>
                        <a:pt x="7" y="6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56" name="Freeform 13">
                  <a:extLst>
                    <a:ext uri="{FF2B5EF4-FFF2-40B4-BE49-F238E27FC236}">
                      <a16:creationId xmlns:a16="http://schemas.microsoft.com/office/drawing/2014/main" id="{E0B7F249-691D-42FD-8854-C141870E073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61200" y="3036888"/>
                  <a:ext cx="20638" cy="9525"/>
                </a:xfrm>
                <a:custGeom>
                  <a:avLst/>
                  <a:gdLst/>
                  <a:ahLst/>
                  <a:cxnLst>
                    <a:cxn ang="0">
                      <a:pos x="15" y="6"/>
                    </a:cxn>
                    <a:cxn ang="0">
                      <a:pos x="12" y="7"/>
                    </a:cxn>
                    <a:cxn ang="0">
                      <a:pos x="0" y="0"/>
                    </a:cxn>
                    <a:cxn ang="0">
                      <a:pos x="15" y="6"/>
                    </a:cxn>
                  </a:cxnLst>
                  <a:rect l="0" t="0" r="r" b="b"/>
                  <a:pathLst>
                    <a:path w="15" h="7">
                      <a:moveTo>
                        <a:pt x="15" y="6"/>
                      </a:moveTo>
                      <a:cubicBezTo>
                        <a:pt x="14" y="6"/>
                        <a:pt x="13" y="7"/>
                        <a:pt x="12" y="7"/>
                      </a:cubicBezTo>
                      <a:cubicBezTo>
                        <a:pt x="7" y="7"/>
                        <a:pt x="0" y="5"/>
                        <a:pt x="0" y="0"/>
                      </a:cubicBezTo>
                      <a:cubicBezTo>
                        <a:pt x="7" y="0"/>
                        <a:pt x="11" y="1"/>
                        <a:pt x="15" y="6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57" name="Freeform 14">
                  <a:extLst>
                    <a:ext uri="{FF2B5EF4-FFF2-40B4-BE49-F238E27FC236}">
                      <a16:creationId xmlns:a16="http://schemas.microsoft.com/office/drawing/2014/main" id="{4EA8EEF0-DA4A-4BF4-B2A3-703FA0BC17C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64375" y="3013075"/>
                  <a:ext cx="17463" cy="19050"/>
                </a:xfrm>
                <a:custGeom>
                  <a:avLst/>
                  <a:gdLst/>
                  <a:ahLst/>
                  <a:cxnLst>
                    <a:cxn ang="0">
                      <a:pos x="13" y="14"/>
                    </a:cxn>
                    <a:cxn ang="0">
                      <a:pos x="0" y="0"/>
                    </a:cxn>
                    <a:cxn ang="0">
                      <a:pos x="13" y="14"/>
                    </a:cxn>
                  </a:cxnLst>
                  <a:rect l="0" t="0" r="r" b="b"/>
                  <a:pathLst>
                    <a:path w="13" h="14">
                      <a:moveTo>
                        <a:pt x="13" y="14"/>
                      </a:moveTo>
                      <a:cubicBezTo>
                        <a:pt x="9" y="14"/>
                        <a:pt x="1" y="3"/>
                        <a:pt x="0" y="0"/>
                      </a:cubicBezTo>
                      <a:cubicBezTo>
                        <a:pt x="6" y="3"/>
                        <a:pt x="11" y="7"/>
                        <a:pt x="13" y="14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58" name="Freeform 15">
                  <a:extLst>
                    <a:ext uri="{FF2B5EF4-FFF2-40B4-BE49-F238E27FC236}">
                      <a16:creationId xmlns:a16="http://schemas.microsoft.com/office/drawing/2014/main" id="{869F0498-6B35-4628-98A9-157E54C62FB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27863" y="2998788"/>
                  <a:ext cx="23813" cy="1428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17" y="9"/>
                    </a:cxn>
                    <a:cxn ang="0">
                      <a:pos x="14" y="10"/>
                    </a:cxn>
                    <a:cxn ang="0">
                      <a:pos x="0" y="1"/>
                    </a:cxn>
                    <a:cxn ang="0">
                      <a:pos x="1" y="1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17" h="10">
                      <a:moveTo>
                        <a:pt x="2" y="0"/>
                      </a:moveTo>
                      <a:cubicBezTo>
                        <a:pt x="6" y="2"/>
                        <a:pt x="15" y="5"/>
                        <a:pt x="17" y="9"/>
                      </a:cubicBezTo>
                      <a:cubicBezTo>
                        <a:pt x="17" y="9"/>
                        <a:pt x="15" y="10"/>
                        <a:pt x="14" y="10"/>
                      </a:cubicBezTo>
                      <a:cubicBezTo>
                        <a:pt x="10" y="10"/>
                        <a:pt x="0" y="6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lnTo>
                        <a:pt x="2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59" name="Freeform 16">
                  <a:extLst>
                    <a:ext uri="{FF2B5EF4-FFF2-40B4-BE49-F238E27FC236}">
                      <a16:creationId xmlns:a16="http://schemas.microsoft.com/office/drawing/2014/main" id="{1E7FA161-6414-444B-97E7-0699F60B8A6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02463" y="2984500"/>
                  <a:ext cx="14288" cy="79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1" y="6"/>
                    </a:cxn>
                    <a:cxn ang="0">
                      <a:pos x="7" y="6"/>
                    </a:cxn>
                    <a:cxn ang="0">
                      <a:pos x="0" y="2"/>
                    </a:cxn>
                    <a:cxn ang="0">
                      <a:pos x="3" y="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1" h="6">
                      <a:moveTo>
                        <a:pt x="0" y="0"/>
                      </a:moveTo>
                      <a:cubicBezTo>
                        <a:pt x="5" y="3"/>
                        <a:pt x="8" y="2"/>
                        <a:pt x="11" y="6"/>
                      </a:cubicBezTo>
                      <a:cubicBezTo>
                        <a:pt x="7" y="6"/>
                        <a:pt x="7" y="6"/>
                        <a:pt x="7" y="6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1" y="2"/>
                        <a:pt x="3" y="2"/>
                        <a:pt x="3" y="1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60" name="Freeform 17">
                  <a:extLst>
                    <a:ext uri="{FF2B5EF4-FFF2-40B4-BE49-F238E27FC236}">
                      <a16:creationId xmlns:a16="http://schemas.microsoft.com/office/drawing/2014/main" id="{F4E3414E-5E68-4B9C-8436-C75AFA457D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00850" y="3594100"/>
                  <a:ext cx="63500" cy="65088"/>
                </a:xfrm>
                <a:custGeom>
                  <a:avLst/>
                  <a:gdLst/>
                  <a:ahLst/>
                  <a:cxnLst>
                    <a:cxn ang="0">
                      <a:pos x="24" y="7"/>
                    </a:cxn>
                    <a:cxn ang="0">
                      <a:pos x="43" y="3"/>
                    </a:cxn>
                    <a:cxn ang="0">
                      <a:pos x="48" y="16"/>
                    </a:cxn>
                    <a:cxn ang="0">
                      <a:pos x="27" y="49"/>
                    </a:cxn>
                    <a:cxn ang="0">
                      <a:pos x="0" y="7"/>
                    </a:cxn>
                    <a:cxn ang="0">
                      <a:pos x="24" y="7"/>
                    </a:cxn>
                  </a:cxnLst>
                  <a:rect l="0" t="0" r="r" b="b"/>
                  <a:pathLst>
                    <a:path w="48" h="49">
                      <a:moveTo>
                        <a:pt x="24" y="7"/>
                      </a:moveTo>
                      <a:cubicBezTo>
                        <a:pt x="30" y="7"/>
                        <a:pt x="37" y="5"/>
                        <a:pt x="43" y="3"/>
                      </a:cubicBezTo>
                      <a:cubicBezTo>
                        <a:pt x="45" y="8"/>
                        <a:pt x="48" y="11"/>
                        <a:pt x="48" y="16"/>
                      </a:cubicBezTo>
                      <a:cubicBezTo>
                        <a:pt x="48" y="26"/>
                        <a:pt x="36" y="49"/>
                        <a:pt x="27" y="49"/>
                      </a:cubicBezTo>
                      <a:cubicBezTo>
                        <a:pt x="14" y="49"/>
                        <a:pt x="0" y="16"/>
                        <a:pt x="0" y="7"/>
                      </a:cubicBezTo>
                      <a:cubicBezTo>
                        <a:pt x="0" y="0"/>
                        <a:pt x="24" y="7"/>
                        <a:pt x="24" y="7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61" name="Freeform 18">
                  <a:extLst>
                    <a:ext uri="{FF2B5EF4-FFF2-40B4-BE49-F238E27FC236}">
                      <a16:creationId xmlns:a16="http://schemas.microsoft.com/office/drawing/2014/main" id="{04858F65-4F58-47DC-AF90-0CF0FD5522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75388" y="3057525"/>
                  <a:ext cx="676275" cy="509588"/>
                </a:xfrm>
                <a:custGeom>
                  <a:avLst/>
                  <a:gdLst/>
                  <a:ahLst/>
                  <a:cxnLst>
                    <a:cxn ang="0">
                      <a:pos x="508" y="232"/>
                    </a:cxn>
                    <a:cxn ang="0">
                      <a:pos x="501" y="272"/>
                    </a:cxn>
                    <a:cxn ang="0">
                      <a:pos x="478" y="312"/>
                    </a:cxn>
                    <a:cxn ang="0">
                      <a:pos x="465" y="351"/>
                    </a:cxn>
                    <a:cxn ang="0">
                      <a:pos x="398" y="370"/>
                    </a:cxn>
                    <a:cxn ang="0">
                      <a:pos x="335" y="350"/>
                    </a:cxn>
                    <a:cxn ang="0">
                      <a:pos x="329" y="330"/>
                    </a:cxn>
                    <a:cxn ang="0">
                      <a:pos x="314" y="333"/>
                    </a:cxn>
                    <a:cxn ang="0">
                      <a:pos x="313" y="315"/>
                    </a:cxn>
                    <a:cxn ang="0">
                      <a:pos x="301" y="329"/>
                    </a:cxn>
                    <a:cxn ang="0">
                      <a:pos x="310" y="292"/>
                    </a:cxn>
                    <a:cxn ang="0">
                      <a:pos x="278" y="315"/>
                    </a:cxn>
                    <a:cxn ang="0">
                      <a:pos x="214" y="276"/>
                    </a:cxn>
                    <a:cxn ang="0">
                      <a:pos x="131" y="308"/>
                    </a:cxn>
                    <a:cxn ang="0">
                      <a:pos x="93" y="311"/>
                    </a:cxn>
                    <a:cxn ang="0">
                      <a:pos x="22" y="310"/>
                    </a:cxn>
                    <a:cxn ang="0">
                      <a:pos x="23" y="262"/>
                    </a:cxn>
                    <a:cxn ang="0">
                      <a:pos x="2" y="204"/>
                    </a:cxn>
                    <a:cxn ang="0">
                      <a:pos x="9" y="204"/>
                    </a:cxn>
                    <a:cxn ang="0">
                      <a:pos x="3" y="176"/>
                    </a:cxn>
                    <a:cxn ang="0">
                      <a:pos x="8" y="145"/>
                    </a:cxn>
                    <a:cxn ang="0">
                      <a:pos x="32" y="132"/>
                    </a:cxn>
                    <a:cxn ang="0">
                      <a:pos x="114" y="95"/>
                    </a:cxn>
                    <a:cxn ang="0">
                      <a:pos x="119" y="76"/>
                    </a:cxn>
                    <a:cxn ang="0">
                      <a:pos x="131" y="71"/>
                    </a:cxn>
                    <a:cxn ang="0">
                      <a:pos x="150" y="50"/>
                    </a:cxn>
                    <a:cxn ang="0">
                      <a:pos x="187" y="58"/>
                    </a:cxn>
                    <a:cxn ang="0">
                      <a:pos x="203" y="56"/>
                    </a:cxn>
                    <a:cxn ang="0">
                      <a:pos x="211" y="30"/>
                    </a:cxn>
                    <a:cxn ang="0">
                      <a:pos x="244" y="17"/>
                    </a:cxn>
                    <a:cxn ang="0">
                      <a:pos x="276" y="19"/>
                    </a:cxn>
                    <a:cxn ang="0">
                      <a:pos x="297" y="23"/>
                    </a:cxn>
                    <a:cxn ang="0">
                      <a:pos x="281" y="54"/>
                    </a:cxn>
                    <a:cxn ang="0">
                      <a:pos x="295" y="68"/>
                    </a:cxn>
                    <a:cxn ang="0">
                      <a:pos x="341" y="90"/>
                    </a:cxn>
                    <a:cxn ang="0">
                      <a:pos x="359" y="15"/>
                    </a:cxn>
                    <a:cxn ang="0">
                      <a:pos x="381" y="28"/>
                    </a:cxn>
                    <a:cxn ang="0">
                      <a:pos x="400" y="50"/>
                    </a:cxn>
                    <a:cxn ang="0">
                      <a:pos x="419" y="104"/>
                    </a:cxn>
                    <a:cxn ang="0">
                      <a:pos x="457" y="146"/>
                    </a:cxn>
                    <a:cxn ang="0">
                      <a:pos x="497" y="185"/>
                    </a:cxn>
                  </a:cxnLst>
                  <a:rect l="0" t="0" r="r" b="b"/>
                  <a:pathLst>
                    <a:path w="508" h="383">
                      <a:moveTo>
                        <a:pt x="496" y="186"/>
                      </a:moveTo>
                      <a:cubicBezTo>
                        <a:pt x="503" y="195"/>
                        <a:pt x="508" y="219"/>
                        <a:pt x="508" y="232"/>
                      </a:cubicBezTo>
                      <a:cubicBezTo>
                        <a:pt x="508" y="242"/>
                        <a:pt x="505" y="256"/>
                        <a:pt x="501" y="260"/>
                      </a:cubicBezTo>
                      <a:cubicBezTo>
                        <a:pt x="501" y="272"/>
                        <a:pt x="501" y="272"/>
                        <a:pt x="501" y="272"/>
                      </a:cubicBezTo>
                      <a:cubicBezTo>
                        <a:pt x="499" y="276"/>
                        <a:pt x="500" y="277"/>
                        <a:pt x="498" y="281"/>
                      </a:cubicBezTo>
                      <a:cubicBezTo>
                        <a:pt x="490" y="293"/>
                        <a:pt x="482" y="298"/>
                        <a:pt x="478" y="312"/>
                      </a:cubicBezTo>
                      <a:cubicBezTo>
                        <a:pt x="474" y="322"/>
                        <a:pt x="465" y="336"/>
                        <a:pt x="465" y="352"/>
                      </a:cubicBezTo>
                      <a:cubicBezTo>
                        <a:pt x="465" y="351"/>
                        <a:pt x="465" y="351"/>
                        <a:pt x="465" y="351"/>
                      </a:cubicBezTo>
                      <a:cubicBezTo>
                        <a:pt x="460" y="371"/>
                        <a:pt x="424" y="362"/>
                        <a:pt x="420" y="383"/>
                      </a:cubicBezTo>
                      <a:cubicBezTo>
                        <a:pt x="417" y="382"/>
                        <a:pt x="399" y="372"/>
                        <a:pt x="398" y="370"/>
                      </a:cubicBezTo>
                      <a:cubicBezTo>
                        <a:pt x="388" y="371"/>
                        <a:pt x="392" y="379"/>
                        <a:pt x="381" y="379"/>
                      </a:cubicBezTo>
                      <a:cubicBezTo>
                        <a:pt x="363" y="379"/>
                        <a:pt x="335" y="368"/>
                        <a:pt x="335" y="350"/>
                      </a:cubicBezTo>
                      <a:cubicBezTo>
                        <a:pt x="335" y="343"/>
                        <a:pt x="329" y="338"/>
                        <a:pt x="329" y="332"/>
                      </a:cubicBezTo>
                      <a:cubicBezTo>
                        <a:pt x="329" y="332"/>
                        <a:pt x="329" y="330"/>
                        <a:pt x="329" y="330"/>
                      </a:cubicBezTo>
                      <a:cubicBezTo>
                        <a:pt x="325" y="332"/>
                        <a:pt x="323" y="332"/>
                        <a:pt x="320" y="333"/>
                      </a:cubicBezTo>
                      <a:cubicBezTo>
                        <a:pt x="314" y="333"/>
                        <a:pt x="314" y="333"/>
                        <a:pt x="314" y="333"/>
                      </a:cubicBezTo>
                      <a:cubicBezTo>
                        <a:pt x="316" y="330"/>
                        <a:pt x="318" y="328"/>
                        <a:pt x="318" y="323"/>
                      </a:cubicBezTo>
                      <a:cubicBezTo>
                        <a:pt x="318" y="318"/>
                        <a:pt x="315" y="316"/>
                        <a:pt x="313" y="315"/>
                      </a:cubicBezTo>
                      <a:cubicBezTo>
                        <a:pt x="313" y="316"/>
                        <a:pt x="312" y="318"/>
                        <a:pt x="312" y="319"/>
                      </a:cubicBezTo>
                      <a:cubicBezTo>
                        <a:pt x="308" y="321"/>
                        <a:pt x="308" y="329"/>
                        <a:pt x="301" y="329"/>
                      </a:cubicBezTo>
                      <a:cubicBezTo>
                        <a:pt x="299" y="329"/>
                        <a:pt x="297" y="326"/>
                        <a:pt x="297" y="324"/>
                      </a:cubicBezTo>
                      <a:cubicBezTo>
                        <a:pt x="308" y="322"/>
                        <a:pt x="310" y="299"/>
                        <a:pt x="310" y="292"/>
                      </a:cubicBezTo>
                      <a:cubicBezTo>
                        <a:pt x="302" y="300"/>
                        <a:pt x="291" y="323"/>
                        <a:pt x="281" y="323"/>
                      </a:cubicBezTo>
                      <a:cubicBezTo>
                        <a:pt x="276" y="323"/>
                        <a:pt x="278" y="315"/>
                        <a:pt x="278" y="315"/>
                      </a:cubicBezTo>
                      <a:cubicBezTo>
                        <a:pt x="275" y="315"/>
                        <a:pt x="265" y="294"/>
                        <a:pt x="262" y="289"/>
                      </a:cubicBezTo>
                      <a:cubicBezTo>
                        <a:pt x="254" y="280"/>
                        <a:pt x="228" y="276"/>
                        <a:pt x="214" y="276"/>
                      </a:cubicBezTo>
                      <a:cubicBezTo>
                        <a:pt x="198" y="276"/>
                        <a:pt x="195" y="283"/>
                        <a:pt x="185" y="286"/>
                      </a:cubicBezTo>
                      <a:cubicBezTo>
                        <a:pt x="163" y="293"/>
                        <a:pt x="135" y="285"/>
                        <a:pt x="131" y="308"/>
                      </a:cubicBezTo>
                      <a:cubicBezTo>
                        <a:pt x="122" y="309"/>
                        <a:pt x="115" y="311"/>
                        <a:pt x="105" y="311"/>
                      </a:cubicBezTo>
                      <a:cubicBezTo>
                        <a:pt x="98" y="307"/>
                        <a:pt x="98" y="311"/>
                        <a:pt x="93" y="311"/>
                      </a:cubicBezTo>
                      <a:cubicBezTo>
                        <a:pt x="77" y="311"/>
                        <a:pt x="71" y="326"/>
                        <a:pt x="51" y="326"/>
                      </a:cubicBezTo>
                      <a:cubicBezTo>
                        <a:pt x="43" y="326"/>
                        <a:pt x="22" y="316"/>
                        <a:pt x="22" y="310"/>
                      </a:cubicBezTo>
                      <a:cubicBezTo>
                        <a:pt x="22" y="303"/>
                        <a:pt x="32" y="300"/>
                        <a:pt x="32" y="290"/>
                      </a:cubicBezTo>
                      <a:cubicBezTo>
                        <a:pt x="32" y="277"/>
                        <a:pt x="26" y="270"/>
                        <a:pt x="23" y="262"/>
                      </a:cubicBezTo>
                      <a:cubicBezTo>
                        <a:pt x="18" y="243"/>
                        <a:pt x="17" y="237"/>
                        <a:pt x="11" y="220"/>
                      </a:cubicBezTo>
                      <a:cubicBezTo>
                        <a:pt x="9" y="213"/>
                        <a:pt x="0" y="211"/>
                        <a:pt x="2" y="204"/>
                      </a:cubicBezTo>
                      <a:cubicBezTo>
                        <a:pt x="3" y="202"/>
                        <a:pt x="3" y="201"/>
                        <a:pt x="5" y="198"/>
                      </a:cubicBezTo>
                      <a:cubicBezTo>
                        <a:pt x="6" y="201"/>
                        <a:pt x="7" y="203"/>
                        <a:pt x="9" y="204"/>
                      </a:cubicBezTo>
                      <a:cubicBezTo>
                        <a:pt x="10" y="202"/>
                        <a:pt x="9" y="201"/>
                        <a:pt x="9" y="198"/>
                      </a:cubicBezTo>
                      <a:cubicBezTo>
                        <a:pt x="9" y="192"/>
                        <a:pt x="3" y="187"/>
                        <a:pt x="3" y="176"/>
                      </a:cubicBezTo>
                      <a:cubicBezTo>
                        <a:pt x="3" y="162"/>
                        <a:pt x="3" y="161"/>
                        <a:pt x="3" y="150"/>
                      </a:cubicBezTo>
                      <a:cubicBezTo>
                        <a:pt x="3" y="146"/>
                        <a:pt x="7" y="146"/>
                        <a:pt x="8" y="145"/>
                      </a:cubicBezTo>
                      <a:cubicBezTo>
                        <a:pt x="9" y="146"/>
                        <a:pt x="9" y="148"/>
                        <a:pt x="9" y="149"/>
                      </a:cubicBezTo>
                      <a:cubicBezTo>
                        <a:pt x="17" y="148"/>
                        <a:pt x="27" y="137"/>
                        <a:pt x="32" y="132"/>
                      </a:cubicBezTo>
                      <a:cubicBezTo>
                        <a:pt x="37" y="127"/>
                        <a:pt x="53" y="126"/>
                        <a:pt x="62" y="125"/>
                      </a:cubicBezTo>
                      <a:cubicBezTo>
                        <a:pt x="78" y="122"/>
                        <a:pt x="114" y="110"/>
                        <a:pt x="114" y="95"/>
                      </a:cubicBezTo>
                      <a:cubicBezTo>
                        <a:pt x="114" y="92"/>
                        <a:pt x="114" y="90"/>
                        <a:pt x="114" y="87"/>
                      </a:cubicBezTo>
                      <a:cubicBezTo>
                        <a:pt x="114" y="83"/>
                        <a:pt x="115" y="79"/>
                        <a:pt x="119" y="76"/>
                      </a:cubicBezTo>
                      <a:cubicBezTo>
                        <a:pt x="122" y="80"/>
                        <a:pt x="124" y="82"/>
                        <a:pt x="126" y="85"/>
                      </a:cubicBezTo>
                      <a:cubicBezTo>
                        <a:pt x="131" y="82"/>
                        <a:pt x="129" y="75"/>
                        <a:pt x="131" y="71"/>
                      </a:cubicBezTo>
                      <a:cubicBezTo>
                        <a:pt x="134" y="72"/>
                        <a:pt x="137" y="74"/>
                        <a:pt x="140" y="74"/>
                      </a:cubicBezTo>
                      <a:cubicBezTo>
                        <a:pt x="140" y="62"/>
                        <a:pt x="149" y="60"/>
                        <a:pt x="150" y="50"/>
                      </a:cubicBezTo>
                      <a:cubicBezTo>
                        <a:pt x="162" y="50"/>
                        <a:pt x="164" y="41"/>
                        <a:pt x="173" y="41"/>
                      </a:cubicBezTo>
                      <a:cubicBezTo>
                        <a:pt x="181" y="41"/>
                        <a:pt x="186" y="50"/>
                        <a:pt x="187" y="58"/>
                      </a:cubicBezTo>
                      <a:cubicBezTo>
                        <a:pt x="189" y="55"/>
                        <a:pt x="192" y="53"/>
                        <a:pt x="196" y="53"/>
                      </a:cubicBezTo>
                      <a:cubicBezTo>
                        <a:pt x="198" y="53"/>
                        <a:pt x="202" y="56"/>
                        <a:pt x="203" y="56"/>
                      </a:cubicBezTo>
                      <a:cubicBezTo>
                        <a:pt x="205" y="52"/>
                        <a:pt x="204" y="49"/>
                        <a:pt x="204" y="45"/>
                      </a:cubicBezTo>
                      <a:cubicBezTo>
                        <a:pt x="204" y="39"/>
                        <a:pt x="211" y="36"/>
                        <a:pt x="211" y="30"/>
                      </a:cubicBezTo>
                      <a:cubicBezTo>
                        <a:pt x="211" y="24"/>
                        <a:pt x="228" y="20"/>
                        <a:pt x="236" y="20"/>
                      </a:cubicBezTo>
                      <a:cubicBezTo>
                        <a:pt x="239" y="20"/>
                        <a:pt x="243" y="17"/>
                        <a:pt x="244" y="17"/>
                      </a:cubicBezTo>
                      <a:cubicBezTo>
                        <a:pt x="241" y="13"/>
                        <a:pt x="237" y="11"/>
                        <a:pt x="236" y="7"/>
                      </a:cubicBezTo>
                      <a:cubicBezTo>
                        <a:pt x="251" y="13"/>
                        <a:pt x="260" y="19"/>
                        <a:pt x="276" y="19"/>
                      </a:cubicBezTo>
                      <a:cubicBezTo>
                        <a:pt x="281" y="19"/>
                        <a:pt x="283" y="15"/>
                        <a:pt x="288" y="15"/>
                      </a:cubicBezTo>
                      <a:cubicBezTo>
                        <a:pt x="291" y="15"/>
                        <a:pt x="297" y="20"/>
                        <a:pt x="297" y="23"/>
                      </a:cubicBezTo>
                      <a:cubicBezTo>
                        <a:pt x="297" y="29"/>
                        <a:pt x="290" y="30"/>
                        <a:pt x="287" y="32"/>
                      </a:cubicBezTo>
                      <a:cubicBezTo>
                        <a:pt x="281" y="54"/>
                        <a:pt x="281" y="54"/>
                        <a:pt x="281" y="54"/>
                      </a:cubicBezTo>
                      <a:cubicBezTo>
                        <a:pt x="281" y="58"/>
                        <a:pt x="288" y="57"/>
                        <a:pt x="290" y="59"/>
                      </a:cubicBezTo>
                      <a:cubicBezTo>
                        <a:pt x="293" y="60"/>
                        <a:pt x="293" y="67"/>
                        <a:pt x="295" y="68"/>
                      </a:cubicBezTo>
                      <a:cubicBezTo>
                        <a:pt x="306" y="72"/>
                        <a:pt x="313" y="74"/>
                        <a:pt x="324" y="79"/>
                      </a:cubicBezTo>
                      <a:cubicBezTo>
                        <a:pt x="330" y="81"/>
                        <a:pt x="333" y="90"/>
                        <a:pt x="341" y="90"/>
                      </a:cubicBezTo>
                      <a:cubicBezTo>
                        <a:pt x="355" y="90"/>
                        <a:pt x="357" y="64"/>
                        <a:pt x="359" y="54"/>
                      </a:cubicBezTo>
                      <a:cubicBezTo>
                        <a:pt x="359" y="15"/>
                        <a:pt x="359" y="15"/>
                        <a:pt x="359" y="15"/>
                      </a:cubicBezTo>
                      <a:cubicBezTo>
                        <a:pt x="366" y="9"/>
                        <a:pt x="364" y="4"/>
                        <a:pt x="372" y="0"/>
                      </a:cubicBezTo>
                      <a:cubicBezTo>
                        <a:pt x="373" y="11"/>
                        <a:pt x="379" y="19"/>
                        <a:pt x="381" y="28"/>
                      </a:cubicBezTo>
                      <a:cubicBezTo>
                        <a:pt x="383" y="34"/>
                        <a:pt x="381" y="42"/>
                        <a:pt x="386" y="45"/>
                      </a:cubicBezTo>
                      <a:cubicBezTo>
                        <a:pt x="390" y="47"/>
                        <a:pt x="399" y="49"/>
                        <a:pt x="400" y="50"/>
                      </a:cubicBezTo>
                      <a:cubicBezTo>
                        <a:pt x="406" y="54"/>
                        <a:pt x="406" y="68"/>
                        <a:pt x="408" y="75"/>
                      </a:cubicBezTo>
                      <a:cubicBezTo>
                        <a:pt x="412" y="87"/>
                        <a:pt x="415" y="93"/>
                        <a:pt x="419" y="104"/>
                      </a:cubicBezTo>
                      <a:cubicBezTo>
                        <a:pt x="422" y="114"/>
                        <a:pt x="441" y="118"/>
                        <a:pt x="449" y="126"/>
                      </a:cubicBezTo>
                      <a:cubicBezTo>
                        <a:pt x="454" y="131"/>
                        <a:pt x="455" y="139"/>
                        <a:pt x="457" y="146"/>
                      </a:cubicBezTo>
                      <a:cubicBezTo>
                        <a:pt x="459" y="151"/>
                        <a:pt x="466" y="151"/>
                        <a:pt x="471" y="151"/>
                      </a:cubicBezTo>
                      <a:cubicBezTo>
                        <a:pt x="471" y="169"/>
                        <a:pt x="488" y="176"/>
                        <a:pt x="497" y="185"/>
                      </a:cubicBezTo>
                      <a:lnTo>
                        <a:pt x="496" y="186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62" name="Freeform 19">
                  <a:extLst>
                    <a:ext uri="{FF2B5EF4-FFF2-40B4-BE49-F238E27FC236}">
                      <a16:creationId xmlns:a16="http://schemas.microsoft.com/office/drawing/2014/main" id="{1B16F2EE-BF10-427D-9895-C6CE33A673C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43738" y="3598863"/>
                  <a:ext cx="127000" cy="125413"/>
                </a:xfrm>
                <a:custGeom>
                  <a:avLst/>
                  <a:gdLst/>
                  <a:ahLst/>
                  <a:cxnLst>
                    <a:cxn ang="0">
                      <a:pos x="58" y="26"/>
                    </a:cxn>
                    <a:cxn ang="0">
                      <a:pos x="59" y="22"/>
                    </a:cxn>
                    <a:cxn ang="0">
                      <a:pos x="67" y="17"/>
                    </a:cxn>
                    <a:cxn ang="0">
                      <a:pos x="67" y="14"/>
                    </a:cxn>
                    <a:cxn ang="0">
                      <a:pos x="78" y="0"/>
                    </a:cxn>
                    <a:cxn ang="0">
                      <a:pos x="81" y="4"/>
                    </a:cxn>
                    <a:cxn ang="0">
                      <a:pos x="83" y="10"/>
                    </a:cxn>
                    <a:cxn ang="0">
                      <a:pos x="90" y="6"/>
                    </a:cxn>
                    <a:cxn ang="0">
                      <a:pos x="94" y="8"/>
                    </a:cxn>
                    <a:cxn ang="0">
                      <a:pos x="96" y="15"/>
                    </a:cxn>
                    <a:cxn ang="0">
                      <a:pos x="79" y="37"/>
                    </a:cxn>
                    <a:cxn ang="0">
                      <a:pos x="79" y="50"/>
                    </a:cxn>
                    <a:cxn ang="0">
                      <a:pos x="63" y="53"/>
                    </a:cxn>
                    <a:cxn ang="0">
                      <a:pos x="49" y="84"/>
                    </a:cxn>
                    <a:cxn ang="0">
                      <a:pos x="32" y="94"/>
                    </a:cxn>
                    <a:cxn ang="0">
                      <a:pos x="23" y="92"/>
                    </a:cxn>
                    <a:cxn ang="0">
                      <a:pos x="3" y="83"/>
                    </a:cxn>
                    <a:cxn ang="0">
                      <a:pos x="0" y="81"/>
                    </a:cxn>
                    <a:cxn ang="0">
                      <a:pos x="18" y="57"/>
                    </a:cxn>
                    <a:cxn ang="0">
                      <a:pos x="25" y="51"/>
                    </a:cxn>
                    <a:cxn ang="0">
                      <a:pos x="50" y="37"/>
                    </a:cxn>
                    <a:cxn ang="0">
                      <a:pos x="58" y="26"/>
                    </a:cxn>
                  </a:cxnLst>
                  <a:rect l="0" t="0" r="r" b="b"/>
                  <a:pathLst>
                    <a:path w="96" h="94">
                      <a:moveTo>
                        <a:pt x="58" y="26"/>
                      </a:moveTo>
                      <a:cubicBezTo>
                        <a:pt x="58" y="26"/>
                        <a:pt x="58" y="23"/>
                        <a:pt x="59" y="22"/>
                      </a:cubicBezTo>
                      <a:cubicBezTo>
                        <a:pt x="60" y="18"/>
                        <a:pt x="63" y="17"/>
                        <a:pt x="67" y="17"/>
                      </a:cubicBezTo>
                      <a:cubicBezTo>
                        <a:pt x="67" y="16"/>
                        <a:pt x="67" y="15"/>
                        <a:pt x="67" y="14"/>
                      </a:cubicBezTo>
                      <a:cubicBezTo>
                        <a:pt x="67" y="8"/>
                        <a:pt x="74" y="2"/>
                        <a:pt x="78" y="0"/>
                      </a:cubicBezTo>
                      <a:cubicBezTo>
                        <a:pt x="78" y="3"/>
                        <a:pt x="79" y="4"/>
                        <a:pt x="81" y="4"/>
                      </a:cubicBezTo>
                      <a:cubicBezTo>
                        <a:pt x="81" y="7"/>
                        <a:pt x="80" y="10"/>
                        <a:pt x="83" y="10"/>
                      </a:cubicBezTo>
                      <a:cubicBezTo>
                        <a:pt x="86" y="10"/>
                        <a:pt x="88" y="7"/>
                        <a:pt x="90" y="6"/>
                      </a:cubicBezTo>
                      <a:cubicBezTo>
                        <a:pt x="91" y="8"/>
                        <a:pt x="92" y="8"/>
                        <a:pt x="94" y="8"/>
                      </a:cubicBezTo>
                      <a:cubicBezTo>
                        <a:pt x="94" y="12"/>
                        <a:pt x="94" y="14"/>
                        <a:pt x="96" y="15"/>
                      </a:cubicBezTo>
                      <a:cubicBezTo>
                        <a:pt x="95" y="21"/>
                        <a:pt x="86" y="37"/>
                        <a:pt x="79" y="37"/>
                      </a:cubicBezTo>
                      <a:cubicBezTo>
                        <a:pt x="78" y="43"/>
                        <a:pt x="80" y="45"/>
                        <a:pt x="79" y="50"/>
                      </a:cubicBezTo>
                      <a:cubicBezTo>
                        <a:pt x="77" y="50"/>
                        <a:pt x="66" y="53"/>
                        <a:pt x="63" y="53"/>
                      </a:cubicBezTo>
                      <a:cubicBezTo>
                        <a:pt x="61" y="58"/>
                        <a:pt x="49" y="84"/>
                        <a:pt x="49" y="84"/>
                      </a:cubicBezTo>
                      <a:cubicBezTo>
                        <a:pt x="45" y="88"/>
                        <a:pt x="37" y="94"/>
                        <a:pt x="32" y="94"/>
                      </a:cubicBezTo>
                      <a:cubicBezTo>
                        <a:pt x="30" y="94"/>
                        <a:pt x="25" y="92"/>
                        <a:pt x="23" y="92"/>
                      </a:cubicBezTo>
                      <a:cubicBezTo>
                        <a:pt x="20" y="92"/>
                        <a:pt x="3" y="85"/>
                        <a:pt x="3" y="83"/>
                      </a:cubicBezTo>
                      <a:cubicBezTo>
                        <a:pt x="2" y="83"/>
                        <a:pt x="0" y="82"/>
                        <a:pt x="0" y="81"/>
                      </a:cubicBezTo>
                      <a:cubicBezTo>
                        <a:pt x="0" y="70"/>
                        <a:pt x="14" y="64"/>
                        <a:pt x="18" y="57"/>
                      </a:cubicBezTo>
                      <a:cubicBezTo>
                        <a:pt x="20" y="54"/>
                        <a:pt x="22" y="51"/>
                        <a:pt x="25" y="51"/>
                      </a:cubicBezTo>
                      <a:cubicBezTo>
                        <a:pt x="36" y="51"/>
                        <a:pt x="42" y="40"/>
                        <a:pt x="50" y="37"/>
                      </a:cubicBezTo>
                      <a:cubicBezTo>
                        <a:pt x="52" y="36"/>
                        <a:pt x="58" y="26"/>
                        <a:pt x="58" y="26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63" name="Freeform 20">
                  <a:extLst>
                    <a:ext uri="{FF2B5EF4-FFF2-40B4-BE49-F238E27FC236}">
                      <a16:creationId xmlns:a16="http://schemas.microsoft.com/office/drawing/2014/main" id="{4A7F0EC8-7463-4C2F-9C4E-2BE6A631A2F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48513" y="3476625"/>
                  <a:ext cx="93663" cy="139700"/>
                </a:xfrm>
                <a:custGeom>
                  <a:avLst/>
                  <a:gdLst/>
                  <a:ahLst/>
                  <a:cxnLst>
                    <a:cxn ang="0">
                      <a:pos x="22" y="40"/>
                    </a:cxn>
                    <a:cxn ang="0">
                      <a:pos x="17" y="31"/>
                    </a:cxn>
                    <a:cxn ang="0">
                      <a:pos x="19" y="27"/>
                    </a:cxn>
                    <a:cxn ang="0">
                      <a:pos x="0" y="0"/>
                    </a:cxn>
                    <a:cxn ang="0">
                      <a:pos x="16" y="12"/>
                    </a:cxn>
                    <a:cxn ang="0">
                      <a:pos x="22" y="19"/>
                    </a:cxn>
                    <a:cxn ang="0">
                      <a:pos x="20" y="22"/>
                    </a:cxn>
                    <a:cxn ang="0">
                      <a:pos x="27" y="37"/>
                    </a:cxn>
                    <a:cxn ang="0">
                      <a:pos x="30" y="37"/>
                    </a:cxn>
                    <a:cxn ang="0">
                      <a:pos x="34" y="32"/>
                    </a:cxn>
                    <a:cxn ang="0">
                      <a:pos x="37" y="32"/>
                    </a:cxn>
                    <a:cxn ang="0">
                      <a:pos x="53" y="50"/>
                    </a:cxn>
                    <a:cxn ang="0">
                      <a:pos x="68" y="46"/>
                    </a:cxn>
                    <a:cxn ang="0">
                      <a:pos x="71" y="48"/>
                    </a:cxn>
                    <a:cxn ang="0">
                      <a:pos x="63" y="71"/>
                    </a:cxn>
                    <a:cxn ang="0">
                      <a:pos x="61" y="68"/>
                    </a:cxn>
                    <a:cxn ang="0">
                      <a:pos x="60" y="70"/>
                    </a:cxn>
                    <a:cxn ang="0">
                      <a:pos x="51" y="75"/>
                    </a:cxn>
                    <a:cxn ang="0">
                      <a:pos x="52" y="80"/>
                    </a:cxn>
                    <a:cxn ang="0">
                      <a:pos x="46" y="89"/>
                    </a:cxn>
                    <a:cxn ang="0">
                      <a:pos x="30" y="104"/>
                    </a:cxn>
                    <a:cxn ang="0">
                      <a:pos x="23" y="98"/>
                    </a:cxn>
                    <a:cxn ang="0">
                      <a:pos x="29" y="86"/>
                    </a:cxn>
                    <a:cxn ang="0">
                      <a:pos x="12" y="72"/>
                    </a:cxn>
                    <a:cxn ang="0">
                      <a:pos x="19" y="65"/>
                    </a:cxn>
                    <a:cxn ang="0">
                      <a:pos x="24" y="48"/>
                    </a:cxn>
                    <a:cxn ang="0">
                      <a:pos x="22" y="38"/>
                    </a:cxn>
                    <a:cxn ang="0">
                      <a:pos x="22" y="38"/>
                    </a:cxn>
                    <a:cxn ang="0">
                      <a:pos x="22" y="40"/>
                    </a:cxn>
                  </a:cxnLst>
                  <a:rect l="0" t="0" r="r" b="b"/>
                  <a:pathLst>
                    <a:path w="71" h="104">
                      <a:moveTo>
                        <a:pt x="22" y="40"/>
                      </a:moveTo>
                      <a:cubicBezTo>
                        <a:pt x="21" y="36"/>
                        <a:pt x="17" y="35"/>
                        <a:pt x="17" y="31"/>
                      </a:cubicBezTo>
                      <a:cubicBezTo>
                        <a:pt x="17" y="30"/>
                        <a:pt x="18" y="28"/>
                        <a:pt x="19" y="27"/>
                      </a:cubicBezTo>
                      <a:cubicBezTo>
                        <a:pt x="8" y="25"/>
                        <a:pt x="2" y="11"/>
                        <a:pt x="0" y="0"/>
                      </a:cubicBezTo>
                      <a:cubicBezTo>
                        <a:pt x="4" y="7"/>
                        <a:pt x="12" y="8"/>
                        <a:pt x="16" y="12"/>
                      </a:cubicBezTo>
                      <a:cubicBezTo>
                        <a:pt x="19" y="15"/>
                        <a:pt x="19" y="18"/>
                        <a:pt x="22" y="19"/>
                      </a:cubicBezTo>
                      <a:cubicBezTo>
                        <a:pt x="21" y="21"/>
                        <a:pt x="20" y="21"/>
                        <a:pt x="20" y="22"/>
                      </a:cubicBezTo>
                      <a:cubicBezTo>
                        <a:pt x="20" y="25"/>
                        <a:pt x="25" y="34"/>
                        <a:pt x="27" y="37"/>
                      </a:cubicBezTo>
                      <a:cubicBezTo>
                        <a:pt x="30" y="37"/>
                        <a:pt x="30" y="37"/>
                        <a:pt x="30" y="37"/>
                      </a:cubicBezTo>
                      <a:cubicBezTo>
                        <a:pt x="30" y="34"/>
                        <a:pt x="32" y="32"/>
                        <a:pt x="34" y="32"/>
                      </a:cubicBezTo>
                      <a:cubicBezTo>
                        <a:pt x="35" y="32"/>
                        <a:pt x="36" y="32"/>
                        <a:pt x="37" y="32"/>
                      </a:cubicBezTo>
                      <a:cubicBezTo>
                        <a:pt x="37" y="44"/>
                        <a:pt x="42" y="50"/>
                        <a:pt x="53" y="50"/>
                      </a:cubicBezTo>
                      <a:cubicBezTo>
                        <a:pt x="61" y="50"/>
                        <a:pt x="61" y="46"/>
                        <a:pt x="68" y="46"/>
                      </a:cubicBezTo>
                      <a:cubicBezTo>
                        <a:pt x="69" y="46"/>
                        <a:pt x="71" y="47"/>
                        <a:pt x="71" y="48"/>
                      </a:cubicBezTo>
                      <a:cubicBezTo>
                        <a:pt x="65" y="55"/>
                        <a:pt x="67" y="64"/>
                        <a:pt x="63" y="71"/>
                      </a:cubicBezTo>
                      <a:cubicBezTo>
                        <a:pt x="61" y="68"/>
                        <a:pt x="61" y="68"/>
                        <a:pt x="61" y="68"/>
                      </a:cubicBezTo>
                      <a:cubicBezTo>
                        <a:pt x="60" y="68"/>
                        <a:pt x="60" y="70"/>
                        <a:pt x="60" y="70"/>
                      </a:cubicBezTo>
                      <a:cubicBezTo>
                        <a:pt x="55" y="71"/>
                        <a:pt x="51" y="72"/>
                        <a:pt x="51" y="75"/>
                      </a:cubicBezTo>
                      <a:cubicBezTo>
                        <a:pt x="51" y="77"/>
                        <a:pt x="52" y="78"/>
                        <a:pt x="52" y="80"/>
                      </a:cubicBezTo>
                      <a:cubicBezTo>
                        <a:pt x="52" y="83"/>
                        <a:pt x="47" y="87"/>
                        <a:pt x="46" y="89"/>
                      </a:cubicBezTo>
                      <a:cubicBezTo>
                        <a:pt x="42" y="95"/>
                        <a:pt x="39" y="104"/>
                        <a:pt x="30" y="104"/>
                      </a:cubicBezTo>
                      <a:cubicBezTo>
                        <a:pt x="26" y="104"/>
                        <a:pt x="23" y="102"/>
                        <a:pt x="23" y="98"/>
                      </a:cubicBezTo>
                      <a:cubicBezTo>
                        <a:pt x="23" y="93"/>
                        <a:pt x="29" y="91"/>
                        <a:pt x="29" y="86"/>
                      </a:cubicBezTo>
                      <a:cubicBezTo>
                        <a:pt x="29" y="77"/>
                        <a:pt x="12" y="80"/>
                        <a:pt x="12" y="72"/>
                      </a:cubicBezTo>
                      <a:cubicBezTo>
                        <a:pt x="12" y="68"/>
                        <a:pt x="16" y="67"/>
                        <a:pt x="19" y="65"/>
                      </a:cubicBezTo>
                      <a:cubicBezTo>
                        <a:pt x="23" y="61"/>
                        <a:pt x="24" y="55"/>
                        <a:pt x="24" y="48"/>
                      </a:cubicBezTo>
                      <a:cubicBezTo>
                        <a:pt x="24" y="44"/>
                        <a:pt x="22" y="40"/>
                        <a:pt x="22" y="38"/>
                      </a:cubicBezTo>
                      <a:cubicBezTo>
                        <a:pt x="22" y="38"/>
                        <a:pt x="22" y="38"/>
                        <a:pt x="22" y="38"/>
                      </a:cubicBezTo>
                      <a:lnTo>
                        <a:pt x="22" y="4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64" name="Freeform 116">
                  <a:extLst>
                    <a:ext uri="{FF2B5EF4-FFF2-40B4-BE49-F238E27FC236}">
                      <a16:creationId xmlns:a16="http://schemas.microsoft.com/office/drawing/2014/main" id="{B4FC0823-1135-42D7-9E4F-7DC4AE23915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56413" y="3582988"/>
                  <a:ext cx="6350" cy="9525"/>
                </a:xfrm>
                <a:custGeom>
                  <a:avLst/>
                  <a:gdLst/>
                  <a:ahLst/>
                  <a:cxnLst>
                    <a:cxn ang="0">
                      <a:pos x="5" y="0"/>
                    </a:cxn>
                    <a:cxn ang="0">
                      <a:pos x="4" y="7"/>
                    </a:cxn>
                    <a:cxn ang="0">
                      <a:pos x="0" y="0"/>
                    </a:cxn>
                    <a:cxn ang="0">
                      <a:pos x="5" y="0"/>
                    </a:cxn>
                  </a:cxnLst>
                  <a:rect l="0" t="0" r="r" b="b"/>
                  <a:pathLst>
                    <a:path w="5" h="7">
                      <a:moveTo>
                        <a:pt x="5" y="0"/>
                      </a:moveTo>
                      <a:cubicBezTo>
                        <a:pt x="5" y="4"/>
                        <a:pt x="4" y="5"/>
                        <a:pt x="4" y="7"/>
                      </a:cubicBezTo>
                      <a:cubicBezTo>
                        <a:pt x="0" y="6"/>
                        <a:pt x="0" y="3"/>
                        <a:pt x="0" y="0"/>
                      </a:cubicBezTo>
                      <a:cubicBezTo>
                        <a:pt x="2" y="0"/>
                        <a:pt x="4" y="0"/>
                        <a:pt x="5" y="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65" name="Freeform 117">
                  <a:extLst>
                    <a:ext uri="{FF2B5EF4-FFF2-40B4-BE49-F238E27FC236}">
                      <a16:creationId xmlns:a16="http://schemas.microsoft.com/office/drawing/2014/main" id="{A29EFBB6-44C3-4657-9934-7FF77D14A56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64325" y="3500438"/>
                  <a:ext cx="22225" cy="11113"/>
                </a:xfrm>
                <a:custGeom>
                  <a:avLst/>
                  <a:gdLst/>
                  <a:ahLst/>
                  <a:cxnLst>
                    <a:cxn ang="0">
                      <a:pos x="16" y="4"/>
                    </a:cxn>
                    <a:cxn ang="0">
                      <a:pos x="0" y="4"/>
                    </a:cxn>
                    <a:cxn ang="0">
                      <a:pos x="16" y="4"/>
                    </a:cxn>
                  </a:cxnLst>
                  <a:rect l="0" t="0" r="r" b="b"/>
                  <a:pathLst>
                    <a:path w="16" h="8">
                      <a:moveTo>
                        <a:pt x="16" y="4"/>
                      </a:moveTo>
                      <a:cubicBezTo>
                        <a:pt x="11" y="7"/>
                        <a:pt x="4" y="8"/>
                        <a:pt x="0" y="4"/>
                      </a:cubicBezTo>
                      <a:cubicBezTo>
                        <a:pt x="9" y="0"/>
                        <a:pt x="10" y="0"/>
                        <a:pt x="16" y="4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1566" name="Freeform 118">
                  <a:extLst>
                    <a:ext uri="{FF2B5EF4-FFF2-40B4-BE49-F238E27FC236}">
                      <a16:creationId xmlns:a16="http://schemas.microsoft.com/office/drawing/2014/main" id="{90BEBBB4-ACFC-4D17-928A-EF402F96F3A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56375" y="3065463"/>
                  <a:ext cx="22225" cy="9525"/>
                </a:xfrm>
                <a:custGeom>
                  <a:avLst/>
                  <a:gdLst/>
                  <a:ahLst/>
                  <a:cxnLst>
                    <a:cxn ang="0">
                      <a:pos x="17" y="1"/>
                    </a:cxn>
                    <a:cxn ang="0">
                      <a:pos x="17" y="7"/>
                    </a:cxn>
                    <a:cxn ang="0">
                      <a:pos x="13" y="7"/>
                    </a:cxn>
                    <a:cxn ang="0">
                      <a:pos x="0" y="3"/>
                    </a:cxn>
                    <a:cxn ang="0">
                      <a:pos x="17" y="1"/>
                    </a:cxn>
                  </a:cxnLst>
                  <a:rect l="0" t="0" r="r" b="b"/>
                  <a:pathLst>
                    <a:path w="17" h="7">
                      <a:moveTo>
                        <a:pt x="17" y="1"/>
                      </a:moveTo>
                      <a:cubicBezTo>
                        <a:pt x="17" y="7"/>
                        <a:pt x="17" y="7"/>
                        <a:pt x="17" y="7"/>
                      </a:cubicBezTo>
                      <a:cubicBezTo>
                        <a:pt x="16" y="7"/>
                        <a:pt x="14" y="7"/>
                        <a:pt x="13" y="7"/>
                      </a:cubicBezTo>
                      <a:cubicBezTo>
                        <a:pt x="8" y="7"/>
                        <a:pt x="2" y="5"/>
                        <a:pt x="0" y="3"/>
                      </a:cubicBezTo>
                      <a:cubicBezTo>
                        <a:pt x="8" y="1"/>
                        <a:pt x="11" y="0"/>
                        <a:pt x="17" y="1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</p:grpSp>
        </p:grpSp>
        <p:grpSp>
          <p:nvGrpSpPr>
            <p:cNvPr id="1481" name="Group 383">
              <a:extLst>
                <a:ext uri="{FF2B5EF4-FFF2-40B4-BE49-F238E27FC236}">
                  <a16:creationId xmlns:a16="http://schemas.microsoft.com/office/drawing/2014/main" id="{209D3106-ADCF-4406-B3F6-436B56237D25}"/>
                </a:ext>
              </a:extLst>
            </p:cNvPr>
            <p:cNvGrpSpPr/>
            <p:nvPr/>
          </p:nvGrpSpPr>
          <p:grpSpPr>
            <a:xfrm>
              <a:off x="3965549" y="2389814"/>
              <a:ext cx="3103426" cy="2193502"/>
              <a:chOff x="4713288" y="1038225"/>
              <a:chExt cx="2847975" cy="2012950"/>
            </a:xfrm>
            <a:grpFill/>
          </p:grpSpPr>
          <p:sp>
            <p:nvSpPr>
              <p:cNvPr id="1482" name="Freeform 101">
                <a:extLst>
                  <a:ext uri="{FF2B5EF4-FFF2-40B4-BE49-F238E27FC236}">
                    <a16:creationId xmlns:a16="http://schemas.microsoft.com/office/drawing/2014/main" id="{6BC52D24-6285-4F18-9E0B-CFF312F9C0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8063" y="2127250"/>
                <a:ext cx="622300" cy="538163"/>
              </a:xfrm>
              <a:custGeom>
                <a:avLst/>
                <a:gdLst/>
                <a:ahLst/>
                <a:cxnLst>
                  <a:cxn ang="0">
                    <a:pos x="102" y="154"/>
                  </a:cxn>
                  <a:cxn ang="0">
                    <a:pos x="113" y="126"/>
                  </a:cxn>
                  <a:cxn ang="0">
                    <a:pos x="122" y="86"/>
                  </a:cxn>
                  <a:cxn ang="0">
                    <a:pos x="125" y="77"/>
                  </a:cxn>
                  <a:cxn ang="0">
                    <a:pos x="108" y="77"/>
                  </a:cxn>
                  <a:cxn ang="0">
                    <a:pos x="64" y="77"/>
                  </a:cxn>
                  <a:cxn ang="0">
                    <a:pos x="27" y="79"/>
                  </a:cxn>
                  <a:cxn ang="0">
                    <a:pos x="26" y="77"/>
                  </a:cxn>
                  <a:cxn ang="0">
                    <a:pos x="0" y="55"/>
                  </a:cxn>
                  <a:cxn ang="0">
                    <a:pos x="9" y="37"/>
                  </a:cxn>
                  <a:cxn ang="0">
                    <a:pos x="41" y="20"/>
                  </a:cxn>
                  <a:cxn ang="0">
                    <a:pos x="48" y="13"/>
                  </a:cxn>
                  <a:cxn ang="0">
                    <a:pos x="80" y="4"/>
                  </a:cxn>
                  <a:cxn ang="0">
                    <a:pos x="127" y="7"/>
                  </a:cxn>
                  <a:cxn ang="0">
                    <a:pos x="174" y="15"/>
                  </a:cxn>
                  <a:cxn ang="0">
                    <a:pos x="223" y="21"/>
                  </a:cxn>
                  <a:cxn ang="0">
                    <a:pos x="256" y="44"/>
                  </a:cxn>
                  <a:cxn ang="0">
                    <a:pos x="278" y="33"/>
                  </a:cxn>
                  <a:cxn ang="0">
                    <a:pos x="281" y="43"/>
                  </a:cxn>
                  <a:cxn ang="0">
                    <a:pos x="289" y="65"/>
                  </a:cxn>
                  <a:cxn ang="0">
                    <a:pos x="309" y="76"/>
                  </a:cxn>
                  <a:cxn ang="0">
                    <a:pos x="350" y="76"/>
                  </a:cxn>
                  <a:cxn ang="0">
                    <a:pos x="359" y="63"/>
                  </a:cxn>
                  <a:cxn ang="0">
                    <a:pos x="387" y="51"/>
                  </a:cxn>
                  <a:cxn ang="0">
                    <a:pos x="439" y="74"/>
                  </a:cxn>
                  <a:cxn ang="0">
                    <a:pos x="445" y="96"/>
                  </a:cxn>
                  <a:cxn ang="0">
                    <a:pos x="435" y="119"/>
                  </a:cxn>
                  <a:cxn ang="0">
                    <a:pos x="436" y="138"/>
                  </a:cxn>
                  <a:cxn ang="0">
                    <a:pos x="449" y="156"/>
                  </a:cxn>
                  <a:cxn ang="0">
                    <a:pos x="445" y="179"/>
                  </a:cxn>
                  <a:cxn ang="0">
                    <a:pos x="448" y="232"/>
                  </a:cxn>
                  <a:cxn ang="0">
                    <a:pos x="448" y="240"/>
                  </a:cxn>
                  <a:cxn ang="0">
                    <a:pos x="393" y="231"/>
                  </a:cxn>
                  <a:cxn ang="0">
                    <a:pos x="370" y="220"/>
                  </a:cxn>
                  <a:cxn ang="0">
                    <a:pos x="333" y="207"/>
                  </a:cxn>
                  <a:cxn ang="0">
                    <a:pos x="313" y="192"/>
                  </a:cxn>
                  <a:cxn ang="0">
                    <a:pos x="278" y="183"/>
                  </a:cxn>
                  <a:cxn ang="0">
                    <a:pos x="304" y="224"/>
                  </a:cxn>
                  <a:cxn ang="0">
                    <a:pos x="315" y="227"/>
                  </a:cxn>
                  <a:cxn ang="0">
                    <a:pos x="313" y="246"/>
                  </a:cxn>
                  <a:cxn ang="0">
                    <a:pos x="379" y="225"/>
                  </a:cxn>
                  <a:cxn ang="0">
                    <a:pos x="406" y="260"/>
                  </a:cxn>
                  <a:cxn ang="0">
                    <a:pos x="414" y="270"/>
                  </a:cxn>
                  <a:cxn ang="0">
                    <a:pos x="410" y="302"/>
                  </a:cxn>
                  <a:cxn ang="0">
                    <a:pos x="390" y="321"/>
                  </a:cxn>
                  <a:cxn ang="0">
                    <a:pos x="365" y="347"/>
                  </a:cxn>
                  <a:cxn ang="0">
                    <a:pos x="328" y="368"/>
                  </a:cxn>
                  <a:cxn ang="0">
                    <a:pos x="265" y="395"/>
                  </a:cxn>
                  <a:cxn ang="0">
                    <a:pos x="234" y="404"/>
                  </a:cxn>
                  <a:cxn ang="0">
                    <a:pos x="217" y="399"/>
                  </a:cxn>
                  <a:cxn ang="0">
                    <a:pos x="209" y="372"/>
                  </a:cxn>
                  <a:cxn ang="0">
                    <a:pos x="198" y="340"/>
                  </a:cxn>
                  <a:cxn ang="0">
                    <a:pos x="162" y="280"/>
                  </a:cxn>
                  <a:cxn ang="0">
                    <a:pos x="154" y="259"/>
                  </a:cxn>
                  <a:cxn ang="0">
                    <a:pos x="140" y="251"/>
                  </a:cxn>
                  <a:cxn ang="0">
                    <a:pos x="131" y="229"/>
                  </a:cxn>
                  <a:cxn ang="0">
                    <a:pos x="109" y="196"/>
                  </a:cxn>
                  <a:cxn ang="0">
                    <a:pos x="112" y="177"/>
                  </a:cxn>
                </a:cxnLst>
                <a:rect l="0" t="0" r="r" b="b"/>
                <a:pathLst>
                  <a:path w="467" h="405">
                    <a:moveTo>
                      <a:pt x="112" y="177"/>
                    </a:moveTo>
                    <a:cubicBezTo>
                      <a:pt x="102" y="154"/>
                      <a:pt x="102" y="154"/>
                      <a:pt x="102" y="154"/>
                    </a:cubicBezTo>
                    <a:cubicBezTo>
                      <a:pt x="102" y="151"/>
                      <a:pt x="105" y="151"/>
                      <a:pt x="106" y="149"/>
                    </a:cubicBezTo>
                    <a:cubicBezTo>
                      <a:pt x="109" y="139"/>
                      <a:pt x="110" y="134"/>
                      <a:pt x="113" y="126"/>
                    </a:cubicBezTo>
                    <a:cubicBezTo>
                      <a:pt x="115" y="117"/>
                      <a:pt x="124" y="115"/>
                      <a:pt x="124" y="104"/>
                    </a:cubicBezTo>
                    <a:cubicBezTo>
                      <a:pt x="124" y="97"/>
                      <a:pt x="122" y="91"/>
                      <a:pt x="122" y="86"/>
                    </a:cubicBezTo>
                    <a:cubicBezTo>
                      <a:pt x="122" y="83"/>
                      <a:pt x="124" y="82"/>
                      <a:pt x="125" y="81"/>
                    </a:cubicBezTo>
                    <a:cubicBezTo>
                      <a:pt x="125" y="77"/>
                      <a:pt x="125" y="77"/>
                      <a:pt x="125" y="77"/>
                    </a:cubicBezTo>
                    <a:cubicBezTo>
                      <a:pt x="121" y="78"/>
                      <a:pt x="120" y="81"/>
                      <a:pt x="117" y="81"/>
                    </a:cubicBezTo>
                    <a:cubicBezTo>
                      <a:pt x="112" y="81"/>
                      <a:pt x="110" y="79"/>
                      <a:pt x="108" y="77"/>
                    </a:cubicBezTo>
                    <a:cubicBezTo>
                      <a:pt x="101" y="82"/>
                      <a:pt x="98" y="88"/>
                      <a:pt x="86" y="88"/>
                    </a:cubicBezTo>
                    <a:cubicBezTo>
                      <a:pt x="76" y="88"/>
                      <a:pt x="73" y="77"/>
                      <a:pt x="64" y="77"/>
                    </a:cubicBezTo>
                    <a:cubicBezTo>
                      <a:pt x="54" y="77"/>
                      <a:pt x="56" y="87"/>
                      <a:pt x="48" y="87"/>
                    </a:cubicBezTo>
                    <a:cubicBezTo>
                      <a:pt x="40" y="87"/>
                      <a:pt x="35" y="75"/>
                      <a:pt x="27" y="79"/>
                    </a:cubicBezTo>
                    <a:cubicBezTo>
                      <a:pt x="22" y="79"/>
                      <a:pt x="22" y="79"/>
                      <a:pt x="22" y="79"/>
                    </a:cubicBezTo>
                    <a:cubicBezTo>
                      <a:pt x="24" y="79"/>
                      <a:pt x="25" y="78"/>
                      <a:pt x="26" y="77"/>
                    </a:cubicBezTo>
                    <a:cubicBezTo>
                      <a:pt x="23" y="74"/>
                      <a:pt x="10" y="67"/>
                      <a:pt x="15" y="63"/>
                    </a:cubicBezTo>
                    <a:cubicBezTo>
                      <a:pt x="11" y="57"/>
                      <a:pt x="6" y="58"/>
                      <a:pt x="0" y="55"/>
                    </a:cubicBezTo>
                    <a:cubicBezTo>
                      <a:pt x="4" y="50"/>
                      <a:pt x="9" y="51"/>
                      <a:pt x="9" y="43"/>
                    </a:cubicBezTo>
                    <a:cubicBezTo>
                      <a:pt x="9" y="40"/>
                      <a:pt x="8" y="40"/>
                      <a:pt x="9" y="37"/>
                    </a:cubicBezTo>
                    <a:cubicBezTo>
                      <a:pt x="6" y="37"/>
                      <a:pt x="1" y="38"/>
                      <a:pt x="1" y="35"/>
                    </a:cubicBezTo>
                    <a:cubicBezTo>
                      <a:pt x="1" y="22"/>
                      <a:pt x="33" y="24"/>
                      <a:pt x="41" y="20"/>
                    </a:cubicBezTo>
                    <a:cubicBezTo>
                      <a:pt x="40" y="17"/>
                      <a:pt x="38" y="18"/>
                      <a:pt x="38" y="15"/>
                    </a:cubicBezTo>
                    <a:cubicBezTo>
                      <a:pt x="38" y="11"/>
                      <a:pt x="46" y="13"/>
                      <a:pt x="48" y="13"/>
                    </a:cubicBezTo>
                    <a:cubicBezTo>
                      <a:pt x="53" y="13"/>
                      <a:pt x="62" y="13"/>
                      <a:pt x="62" y="13"/>
                    </a:cubicBezTo>
                    <a:cubicBezTo>
                      <a:pt x="67" y="13"/>
                      <a:pt x="75" y="7"/>
                      <a:pt x="80" y="4"/>
                    </a:cubicBezTo>
                    <a:cubicBezTo>
                      <a:pt x="86" y="0"/>
                      <a:pt x="98" y="0"/>
                      <a:pt x="106" y="0"/>
                    </a:cubicBezTo>
                    <a:cubicBezTo>
                      <a:pt x="117" y="0"/>
                      <a:pt x="117" y="7"/>
                      <a:pt x="127" y="7"/>
                    </a:cubicBezTo>
                    <a:cubicBezTo>
                      <a:pt x="127" y="12"/>
                      <a:pt x="144" y="15"/>
                      <a:pt x="149" y="15"/>
                    </a:cubicBezTo>
                    <a:cubicBezTo>
                      <a:pt x="162" y="15"/>
                      <a:pt x="170" y="15"/>
                      <a:pt x="174" y="15"/>
                    </a:cubicBezTo>
                    <a:cubicBezTo>
                      <a:pt x="186" y="15"/>
                      <a:pt x="192" y="3"/>
                      <a:pt x="205" y="3"/>
                    </a:cubicBezTo>
                    <a:cubicBezTo>
                      <a:pt x="219" y="3"/>
                      <a:pt x="218" y="12"/>
                      <a:pt x="223" y="21"/>
                    </a:cubicBezTo>
                    <a:cubicBezTo>
                      <a:pt x="224" y="23"/>
                      <a:pt x="233" y="28"/>
                      <a:pt x="233" y="28"/>
                    </a:cubicBezTo>
                    <a:cubicBezTo>
                      <a:pt x="241" y="31"/>
                      <a:pt x="243" y="44"/>
                      <a:pt x="256" y="44"/>
                    </a:cubicBezTo>
                    <a:cubicBezTo>
                      <a:pt x="265" y="44"/>
                      <a:pt x="265" y="36"/>
                      <a:pt x="271" y="34"/>
                    </a:cubicBezTo>
                    <a:cubicBezTo>
                      <a:pt x="275" y="33"/>
                      <a:pt x="274" y="33"/>
                      <a:pt x="278" y="33"/>
                    </a:cubicBezTo>
                    <a:cubicBezTo>
                      <a:pt x="279" y="35"/>
                      <a:pt x="279" y="39"/>
                      <a:pt x="281" y="41"/>
                    </a:cubicBezTo>
                    <a:cubicBezTo>
                      <a:pt x="280" y="41"/>
                      <a:pt x="281" y="42"/>
                      <a:pt x="281" y="43"/>
                    </a:cubicBezTo>
                    <a:cubicBezTo>
                      <a:pt x="281" y="48"/>
                      <a:pt x="284" y="47"/>
                      <a:pt x="286" y="51"/>
                    </a:cubicBezTo>
                    <a:cubicBezTo>
                      <a:pt x="290" y="56"/>
                      <a:pt x="286" y="59"/>
                      <a:pt x="289" y="65"/>
                    </a:cubicBezTo>
                    <a:cubicBezTo>
                      <a:pt x="291" y="70"/>
                      <a:pt x="297" y="67"/>
                      <a:pt x="301" y="68"/>
                    </a:cubicBezTo>
                    <a:cubicBezTo>
                      <a:pt x="305" y="69"/>
                      <a:pt x="306" y="73"/>
                      <a:pt x="309" y="76"/>
                    </a:cubicBezTo>
                    <a:cubicBezTo>
                      <a:pt x="312" y="79"/>
                      <a:pt x="323" y="78"/>
                      <a:pt x="329" y="78"/>
                    </a:cubicBezTo>
                    <a:cubicBezTo>
                      <a:pt x="337" y="78"/>
                      <a:pt x="345" y="77"/>
                      <a:pt x="350" y="76"/>
                    </a:cubicBezTo>
                    <a:cubicBezTo>
                      <a:pt x="350" y="72"/>
                      <a:pt x="350" y="71"/>
                      <a:pt x="350" y="68"/>
                    </a:cubicBezTo>
                    <a:cubicBezTo>
                      <a:pt x="350" y="64"/>
                      <a:pt x="355" y="64"/>
                      <a:pt x="359" y="63"/>
                    </a:cubicBezTo>
                    <a:cubicBezTo>
                      <a:pt x="364" y="61"/>
                      <a:pt x="363" y="59"/>
                      <a:pt x="368" y="57"/>
                    </a:cubicBezTo>
                    <a:cubicBezTo>
                      <a:pt x="376" y="54"/>
                      <a:pt x="381" y="56"/>
                      <a:pt x="387" y="51"/>
                    </a:cubicBezTo>
                    <a:cubicBezTo>
                      <a:pt x="397" y="57"/>
                      <a:pt x="403" y="57"/>
                      <a:pt x="412" y="60"/>
                    </a:cubicBezTo>
                    <a:cubicBezTo>
                      <a:pt x="423" y="64"/>
                      <a:pt x="426" y="74"/>
                      <a:pt x="439" y="74"/>
                    </a:cubicBezTo>
                    <a:cubicBezTo>
                      <a:pt x="439" y="76"/>
                      <a:pt x="442" y="77"/>
                      <a:pt x="443" y="79"/>
                    </a:cubicBezTo>
                    <a:cubicBezTo>
                      <a:pt x="445" y="86"/>
                      <a:pt x="442" y="92"/>
                      <a:pt x="445" y="96"/>
                    </a:cubicBezTo>
                    <a:cubicBezTo>
                      <a:pt x="442" y="98"/>
                      <a:pt x="435" y="114"/>
                      <a:pt x="435" y="115"/>
                    </a:cubicBezTo>
                    <a:cubicBezTo>
                      <a:pt x="435" y="116"/>
                      <a:pt x="436" y="118"/>
                      <a:pt x="435" y="119"/>
                    </a:cubicBezTo>
                    <a:cubicBezTo>
                      <a:pt x="436" y="121"/>
                      <a:pt x="435" y="122"/>
                      <a:pt x="436" y="124"/>
                    </a:cubicBezTo>
                    <a:cubicBezTo>
                      <a:pt x="436" y="138"/>
                      <a:pt x="436" y="138"/>
                      <a:pt x="436" y="138"/>
                    </a:cubicBezTo>
                    <a:cubicBezTo>
                      <a:pt x="438" y="142"/>
                      <a:pt x="437" y="145"/>
                      <a:pt x="439" y="149"/>
                    </a:cubicBezTo>
                    <a:cubicBezTo>
                      <a:pt x="440" y="153"/>
                      <a:pt x="449" y="149"/>
                      <a:pt x="449" y="156"/>
                    </a:cubicBezTo>
                    <a:cubicBezTo>
                      <a:pt x="449" y="165"/>
                      <a:pt x="439" y="164"/>
                      <a:pt x="439" y="171"/>
                    </a:cubicBezTo>
                    <a:cubicBezTo>
                      <a:pt x="439" y="177"/>
                      <a:pt x="443" y="177"/>
                      <a:pt x="445" y="179"/>
                    </a:cubicBezTo>
                    <a:cubicBezTo>
                      <a:pt x="452" y="194"/>
                      <a:pt x="467" y="196"/>
                      <a:pt x="467" y="215"/>
                    </a:cubicBezTo>
                    <a:cubicBezTo>
                      <a:pt x="456" y="218"/>
                      <a:pt x="448" y="220"/>
                      <a:pt x="448" y="232"/>
                    </a:cubicBezTo>
                    <a:cubicBezTo>
                      <a:pt x="448" y="235"/>
                      <a:pt x="450" y="238"/>
                      <a:pt x="450" y="240"/>
                    </a:cubicBezTo>
                    <a:cubicBezTo>
                      <a:pt x="450" y="240"/>
                      <a:pt x="448" y="240"/>
                      <a:pt x="448" y="240"/>
                    </a:cubicBezTo>
                    <a:cubicBezTo>
                      <a:pt x="439" y="240"/>
                      <a:pt x="420" y="235"/>
                      <a:pt x="408" y="235"/>
                    </a:cubicBezTo>
                    <a:cubicBezTo>
                      <a:pt x="406" y="235"/>
                      <a:pt x="393" y="231"/>
                      <a:pt x="393" y="231"/>
                    </a:cubicBezTo>
                    <a:cubicBezTo>
                      <a:pt x="388" y="226"/>
                      <a:pt x="388" y="213"/>
                      <a:pt x="379" y="213"/>
                    </a:cubicBezTo>
                    <a:cubicBezTo>
                      <a:pt x="374" y="213"/>
                      <a:pt x="372" y="217"/>
                      <a:pt x="370" y="220"/>
                    </a:cubicBezTo>
                    <a:cubicBezTo>
                      <a:pt x="348" y="220"/>
                      <a:pt x="348" y="220"/>
                      <a:pt x="348" y="220"/>
                    </a:cubicBezTo>
                    <a:cubicBezTo>
                      <a:pt x="341" y="217"/>
                      <a:pt x="337" y="212"/>
                      <a:pt x="333" y="207"/>
                    </a:cubicBezTo>
                    <a:cubicBezTo>
                      <a:pt x="327" y="202"/>
                      <a:pt x="320" y="205"/>
                      <a:pt x="315" y="200"/>
                    </a:cubicBezTo>
                    <a:cubicBezTo>
                      <a:pt x="313" y="197"/>
                      <a:pt x="314" y="194"/>
                      <a:pt x="313" y="192"/>
                    </a:cubicBezTo>
                    <a:cubicBezTo>
                      <a:pt x="308" y="182"/>
                      <a:pt x="299" y="168"/>
                      <a:pt x="286" y="168"/>
                    </a:cubicBezTo>
                    <a:cubicBezTo>
                      <a:pt x="280" y="168"/>
                      <a:pt x="278" y="176"/>
                      <a:pt x="278" y="183"/>
                    </a:cubicBezTo>
                    <a:cubicBezTo>
                      <a:pt x="278" y="187"/>
                      <a:pt x="278" y="189"/>
                      <a:pt x="278" y="193"/>
                    </a:cubicBezTo>
                    <a:cubicBezTo>
                      <a:pt x="281" y="203"/>
                      <a:pt x="293" y="222"/>
                      <a:pt x="304" y="224"/>
                    </a:cubicBezTo>
                    <a:cubicBezTo>
                      <a:pt x="304" y="229"/>
                      <a:pt x="306" y="231"/>
                      <a:pt x="307" y="235"/>
                    </a:cubicBezTo>
                    <a:cubicBezTo>
                      <a:pt x="312" y="233"/>
                      <a:pt x="311" y="228"/>
                      <a:pt x="315" y="227"/>
                    </a:cubicBezTo>
                    <a:cubicBezTo>
                      <a:pt x="316" y="228"/>
                      <a:pt x="316" y="230"/>
                      <a:pt x="316" y="231"/>
                    </a:cubicBezTo>
                    <a:cubicBezTo>
                      <a:pt x="316" y="237"/>
                      <a:pt x="313" y="240"/>
                      <a:pt x="313" y="246"/>
                    </a:cubicBezTo>
                    <a:cubicBezTo>
                      <a:pt x="313" y="252"/>
                      <a:pt x="324" y="255"/>
                      <a:pt x="331" y="255"/>
                    </a:cubicBezTo>
                    <a:cubicBezTo>
                      <a:pt x="360" y="255"/>
                      <a:pt x="363" y="237"/>
                      <a:pt x="379" y="225"/>
                    </a:cubicBezTo>
                    <a:cubicBezTo>
                      <a:pt x="379" y="241"/>
                      <a:pt x="379" y="241"/>
                      <a:pt x="379" y="241"/>
                    </a:cubicBezTo>
                    <a:cubicBezTo>
                      <a:pt x="385" y="254"/>
                      <a:pt x="393" y="256"/>
                      <a:pt x="406" y="260"/>
                    </a:cubicBezTo>
                    <a:cubicBezTo>
                      <a:pt x="411" y="261"/>
                      <a:pt x="411" y="269"/>
                      <a:pt x="414" y="271"/>
                    </a:cubicBezTo>
                    <a:cubicBezTo>
                      <a:pt x="414" y="270"/>
                      <a:pt x="414" y="270"/>
                      <a:pt x="414" y="270"/>
                    </a:cubicBezTo>
                    <a:cubicBezTo>
                      <a:pt x="416" y="274"/>
                      <a:pt x="423" y="273"/>
                      <a:pt x="423" y="277"/>
                    </a:cubicBezTo>
                    <a:cubicBezTo>
                      <a:pt x="423" y="288"/>
                      <a:pt x="410" y="291"/>
                      <a:pt x="410" y="302"/>
                    </a:cubicBezTo>
                    <a:cubicBezTo>
                      <a:pt x="403" y="302"/>
                      <a:pt x="399" y="303"/>
                      <a:pt x="397" y="309"/>
                    </a:cubicBezTo>
                    <a:cubicBezTo>
                      <a:pt x="395" y="314"/>
                      <a:pt x="396" y="321"/>
                      <a:pt x="390" y="321"/>
                    </a:cubicBezTo>
                    <a:cubicBezTo>
                      <a:pt x="384" y="321"/>
                      <a:pt x="384" y="334"/>
                      <a:pt x="378" y="334"/>
                    </a:cubicBezTo>
                    <a:cubicBezTo>
                      <a:pt x="374" y="334"/>
                      <a:pt x="365" y="342"/>
                      <a:pt x="365" y="347"/>
                    </a:cubicBezTo>
                    <a:cubicBezTo>
                      <a:pt x="353" y="349"/>
                      <a:pt x="327" y="354"/>
                      <a:pt x="327" y="364"/>
                    </a:cubicBezTo>
                    <a:cubicBezTo>
                      <a:pt x="327" y="365"/>
                      <a:pt x="327" y="367"/>
                      <a:pt x="328" y="368"/>
                    </a:cubicBezTo>
                    <a:cubicBezTo>
                      <a:pt x="318" y="373"/>
                      <a:pt x="304" y="376"/>
                      <a:pt x="294" y="378"/>
                    </a:cubicBezTo>
                    <a:cubicBezTo>
                      <a:pt x="289" y="380"/>
                      <a:pt x="271" y="392"/>
                      <a:pt x="265" y="395"/>
                    </a:cubicBezTo>
                    <a:cubicBezTo>
                      <a:pt x="252" y="395"/>
                      <a:pt x="252" y="395"/>
                      <a:pt x="252" y="395"/>
                    </a:cubicBezTo>
                    <a:cubicBezTo>
                      <a:pt x="244" y="400"/>
                      <a:pt x="243" y="404"/>
                      <a:pt x="234" y="404"/>
                    </a:cubicBezTo>
                    <a:cubicBezTo>
                      <a:pt x="231" y="405"/>
                      <a:pt x="231" y="405"/>
                      <a:pt x="231" y="405"/>
                    </a:cubicBezTo>
                    <a:cubicBezTo>
                      <a:pt x="229" y="405"/>
                      <a:pt x="218" y="400"/>
                      <a:pt x="217" y="399"/>
                    </a:cubicBezTo>
                    <a:cubicBezTo>
                      <a:pt x="216" y="399"/>
                      <a:pt x="219" y="399"/>
                      <a:pt x="217" y="394"/>
                    </a:cubicBezTo>
                    <a:cubicBezTo>
                      <a:pt x="212" y="387"/>
                      <a:pt x="209" y="380"/>
                      <a:pt x="209" y="372"/>
                    </a:cubicBezTo>
                    <a:cubicBezTo>
                      <a:pt x="204" y="371"/>
                      <a:pt x="207" y="363"/>
                      <a:pt x="208" y="359"/>
                    </a:cubicBezTo>
                    <a:cubicBezTo>
                      <a:pt x="210" y="349"/>
                      <a:pt x="203" y="345"/>
                      <a:pt x="198" y="340"/>
                    </a:cubicBezTo>
                    <a:cubicBezTo>
                      <a:pt x="193" y="335"/>
                      <a:pt x="181" y="320"/>
                      <a:pt x="181" y="309"/>
                    </a:cubicBezTo>
                    <a:cubicBezTo>
                      <a:pt x="165" y="306"/>
                      <a:pt x="162" y="297"/>
                      <a:pt x="162" y="280"/>
                    </a:cubicBezTo>
                    <a:cubicBezTo>
                      <a:pt x="162" y="270"/>
                      <a:pt x="156" y="268"/>
                      <a:pt x="154" y="259"/>
                    </a:cubicBezTo>
                    <a:cubicBezTo>
                      <a:pt x="154" y="259"/>
                      <a:pt x="154" y="259"/>
                      <a:pt x="154" y="259"/>
                    </a:cubicBezTo>
                    <a:cubicBezTo>
                      <a:pt x="152" y="258"/>
                      <a:pt x="150" y="255"/>
                      <a:pt x="148" y="254"/>
                    </a:cubicBezTo>
                    <a:cubicBezTo>
                      <a:pt x="147" y="252"/>
                      <a:pt x="141" y="253"/>
                      <a:pt x="140" y="251"/>
                    </a:cubicBezTo>
                    <a:cubicBezTo>
                      <a:pt x="137" y="249"/>
                      <a:pt x="138" y="242"/>
                      <a:pt x="137" y="239"/>
                    </a:cubicBezTo>
                    <a:cubicBezTo>
                      <a:pt x="136" y="235"/>
                      <a:pt x="132" y="231"/>
                      <a:pt x="131" y="229"/>
                    </a:cubicBezTo>
                    <a:cubicBezTo>
                      <a:pt x="125" y="221"/>
                      <a:pt x="121" y="214"/>
                      <a:pt x="116" y="207"/>
                    </a:cubicBezTo>
                    <a:cubicBezTo>
                      <a:pt x="115" y="205"/>
                      <a:pt x="109" y="198"/>
                      <a:pt x="109" y="196"/>
                    </a:cubicBezTo>
                    <a:cubicBezTo>
                      <a:pt x="109" y="192"/>
                      <a:pt x="112" y="182"/>
                      <a:pt x="112" y="175"/>
                    </a:cubicBezTo>
                    <a:lnTo>
                      <a:pt x="112" y="177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483" name="Freeform 102">
                <a:extLst>
                  <a:ext uri="{FF2B5EF4-FFF2-40B4-BE49-F238E27FC236}">
                    <a16:creationId xmlns:a16="http://schemas.microsoft.com/office/drawing/2014/main" id="{A0E43A11-6DD8-4F0E-9960-90B3B2BA0E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3413" y="2714625"/>
                <a:ext cx="33338" cy="63500"/>
              </a:xfrm>
              <a:custGeom>
                <a:avLst/>
                <a:gdLst/>
                <a:ahLst/>
                <a:cxnLst>
                  <a:cxn ang="0">
                    <a:pos x="25" y="30"/>
                  </a:cxn>
                  <a:cxn ang="0">
                    <a:pos x="11" y="48"/>
                  </a:cxn>
                  <a:cxn ang="0">
                    <a:pos x="0" y="35"/>
                  </a:cxn>
                  <a:cxn ang="0">
                    <a:pos x="6" y="0"/>
                  </a:cxn>
                  <a:cxn ang="0">
                    <a:pos x="25" y="30"/>
                  </a:cxn>
                </a:cxnLst>
                <a:rect l="0" t="0" r="r" b="b"/>
                <a:pathLst>
                  <a:path w="25" h="48">
                    <a:moveTo>
                      <a:pt x="25" y="30"/>
                    </a:moveTo>
                    <a:cubicBezTo>
                      <a:pt x="25" y="37"/>
                      <a:pt x="20" y="48"/>
                      <a:pt x="11" y="48"/>
                    </a:cubicBezTo>
                    <a:cubicBezTo>
                      <a:pt x="5" y="48"/>
                      <a:pt x="0" y="41"/>
                      <a:pt x="0" y="35"/>
                    </a:cubicBezTo>
                    <a:cubicBezTo>
                      <a:pt x="0" y="22"/>
                      <a:pt x="6" y="13"/>
                      <a:pt x="6" y="0"/>
                    </a:cubicBezTo>
                    <a:cubicBezTo>
                      <a:pt x="13" y="10"/>
                      <a:pt x="25" y="15"/>
                      <a:pt x="25" y="3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484" name="Freeform 103">
                <a:extLst>
                  <a:ext uri="{FF2B5EF4-FFF2-40B4-BE49-F238E27FC236}">
                    <a16:creationId xmlns:a16="http://schemas.microsoft.com/office/drawing/2014/main" id="{57CC7AF1-FCF2-4354-A6CB-A004AFEDDD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7500" y="2195513"/>
                <a:ext cx="677863" cy="544513"/>
              </a:xfrm>
              <a:custGeom>
                <a:avLst/>
                <a:gdLst/>
                <a:ahLst/>
                <a:cxnLst>
                  <a:cxn ang="0">
                    <a:pos x="148" y="270"/>
                  </a:cxn>
                  <a:cxn ang="0">
                    <a:pos x="174" y="340"/>
                  </a:cxn>
                  <a:cxn ang="0">
                    <a:pos x="200" y="401"/>
                  </a:cxn>
                  <a:cxn ang="0">
                    <a:pos x="216" y="401"/>
                  </a:cxn>
                  <a:cxn ang="0">
                    <a:pos x="237" y="379"/>
                  </a:cxn>
                  <a:cxn ang="0">
                    <a:pos x="243" y="341"/>
                  </a:cxn>
                  <a:cxn ang="0">
                    <a:pos x="268" y="298"/>
                  </a:cxn>
                  <a:cxn ang="0">
                    <a:pos x="326" y="240"/>
                  </a:cxn>
                  <a:cxn ang="0">
                    <a:pos x="374" y="218"/>
                  </a:cxn>
                  <a:cxn ang="0">
                    <a:pos x="409" y="259"/>
                  </a:cxn>
                  <a:cxn ang="0">
                    <a:pos x="423" y="302"/>
                  </a:cxn>
                  <a:cxn ang="0">
                    <a:pos x="457" y="300"/>
                  </a:cxn>
                  <a:cxn ang="0">
                    <a:pos x="476" y="367"/>
                  </a:cxn>
                  <a:cxn ang="0">
                    <a:pos x="489" y="358"/>
                  </a:cxn>
                  <a:cxn ang="0">
                    <a:pos x="472" y="316"/>
                  </a:cxn>
                  <a:cxn ang="0">
                    <a:pos x="473" y="288"/>
                  </a:cxn>
                  <a:cxn ang="0">
                    <a:pos x="483" y="254"/>
                  </a:cxn>
                  <a:cxn ang="0">
                    <a:pos x="487" y="213"/>
                  </a:cxn>
                  <a:cxn ang="0">
                    <a:pos x="467" y="197"/>
                  </a:cxn>
                  <a:cxn ang="0">
                    <a:pos x="445" y="125"/>
                  </a:cxn>
                  <a:cxn ang="0">
                    <a:pos x="423" y="130"/>
                  </a:cxn>
                  <a:cxn ang="0">
                    <a:pos x="373" y="144"/>
                  </a:cxn>
                  <a:cxn ang="0">
                    <a:pos x="341" y="147"/>
                  </a:cxn>
                  <a:cxn ang="0">
                    <a:pos x="295" y="136"/>
                  </a:cxn>
                  <a:cxn ang="0">
                    <a:pos x="254" y="116"/>
                  </a:cxn>
                  <a:cxn ang="0">
                    <a:pos x="226" y="89"/>
                  </a:cxn>
                  <a:cxn ang="0">
                    <a:pos x="229" y="69"/>
                  </a:cxn>
                  <a:cxn ang="0">
                    <a:pos x="213" y="43"/>
                  </a:cxn>
                  <a:cxn ang="0">
                    <a:pos x="178" y="16"/>
                  </a:cxn>
                  <a:cxn ang="0">
                    <a:pos x="131" y="0"/>
                  </a:cxn>
                  <a:cxn ang="0">
                    <a:pos x="94" y="21"/>
                  </a:cxn>
                  <a:cxn ang="0">
                    <a:pos x="65" y="13"/>
                  </a:cxn>
                  <a:cxn ang="0">
                    <a:pos x="23" y="46"/>
                  </a:cxn>
                  <a:cxn ang="0">
                    <a:pos x="0" y="64"/>
                  </a:cxn>
                  <a:cxn ang="0">
                    <a:pos x="1" y="87"/>
                  </a:cxn>
                  <a:cxn ang="0">
                    <a:pos x="4" y="120"/>
                  </a:cxn>
                  <a:cxn ang="0">
                    <a:pos x="13" y="181"/>
                  </a:cxn>
                  <a:cxn ang="0">
                    <a:pos x="34" y="185"/>
                  </a:cxn>
                  <a:cxn ang="0">
                    <a:pos x="70" y="185"/>
                  </a:cxn>
                  <a:cxn ang="0">
                    <a:pos x="118" y="219"/>
                  </a:cxn>
                  <a:cxn ang="0">
                    <a:pos x="127" y="248"/>
                  </a:cxn>
                  <a:cxn ang="0">
                    <a:pos x="145" y="233"/>
                  </a:cxn>
                  <a:cxn ang="0">
                    <a:pos x="149" y="265"/>
                  </a:cxn>
                </a:cxnLst>
                <a:rect l="0" t="0" r="r" b="b"/>
                <a:pathLst>
                  <a:path w="509" h="410">
                    <a:moveTo>
                      <a:pt x="149" y="265"/>
                    </a:moveTo>
                    <a:cubicBezTo>
                      <a:pt x="147" y="263"/>
                      <a:pt x="147" y="263"/>
                      <a:pt x="147" y="263"/>
                    </a:cubicBezTo>
                    <a:cubicBezTo>
                      <a:pt x="147" y="265"/>
                      <a:pt x="148" y="268"/>
                      <a:pt x="148" y="270"/>
                    </a:cubicBezTo>
                    <a:cubicBezTo>
                      <a:pt x="148" y="278"/>
                      <a:pt x="153" y="286"/>
                      <a:pt x="155" y="295"/>
                    </a:cubicBezTo>
                    <a:cubicBezTo>
                      <a:pt x="158" y="305"/>
                      <a:pt x="166" y="319"/>
                      <a:pt x="168" y="326"/>
                    </a:cubicBezTo>
                    <a:cubicBezTo>
                      <a:pt x="170" y="332"/>
                      <a:pt x="170" y="334"/>
                      <a:pt x="174" y="340"/>
                    </a:cubicBezTo>
                    <a:cubicBezTo>
                      <a:pt x="177" y="345"/>
                      <a:pt x="175" y="351"/>
                      <a:pt x="179" y="358"/>
                    </a:cubicBezTo>
                    <a:cubicBezTo>
                      <a:pt x="180" y="362"/>
                      <a:pt x="187" y="366"/>
                      <a:pt x="188" y="372"/>
                    </a:cubicBezTo>
                    <a:cubicBezTo>
                      <a:pt x="191" y="382"/>
                      <a:pt x="196" y="390"/>
                      <a:pt x="200" y="401"/>
                    </a:cubicBezTo>
                    <a:cubicBezTo>
                      <a:pt x="200" y="402"/>
                      <a:pt x="202" y="405"/>
                      <a:pt x="204" y="405"/>
                    </a:cubicBezTo>
                    <a:cubicBezTo>
                      <a:pt x="204" y="409"/>
                      <a:pt x="207" y="410"/>
                      <a:pt x="210" y="410"/>
                    </a:cubicBezTo>
                    <a:cubicBezTo>
                      <a:pt x="214" y="410"/>
                      <a:pt x="214" y="405"/>
                      <a:pt x="216" y="401"/>
                    </a:cubicBezTo>
                    <a:cubicBezTo>
                      <a:pt x="218" y="397"/>
                      <a:pt x="219" y="398"/>
                      <a:pt x="224" y="396"/>
                    </a:cubicBezTo>
                    <a:cubicBezTo>
                      <a:pt x="228" y="394"/>
                      <a:pt x="227" y="382"/>
                      <a:pt x="233" y="381"/>
                    </a:cubicBezTo>
                    <a:cubicBezTo>
                      <a:pt x="234" y="380"/>
                      <a:pt x="237" y="380"/>
                      <a:pt x="237" y="379"/>
                    </a:cubicBezTo>
                    <a:cubicBezTo>
                      <a:pt x="240" y="379"/>
                      <a:pt x="240" y="379"/>
                      <a:pt x="240" y="379"/>
                    </a:cubicBezTo>
                    <a:cubicBezTo>
                      <a:pt x="237" y="367"/>
                      <a:pt x="237" y="367"/>
                      <a:pt x="237" y="367"/>
                    </a:cubicBezTo>
                    <a:cubicBezTo>
                      <a:pt x="237" y="359"/>
                      <a:pt x="243" y="352"/>
                      <a:pt x="243" y="341"/>
                    </a:cubicBezTo>
                    <a:cubicBezTo>
                      <a:pt x="243" y="334"/>
                      <a:pt x="240" y="329"/>
                      <a:pt x="240" y="321"/>
                    </a:cubicBezTo>
                    <a:cubicBezTo>
                      <a:pt x="240" y="312"/>
                      <a:pt x="249" y="311"/>
                      <a:pt x="257" y="308"/>
                    </a:cubicBezTo>
                    <a:cubicBezTo>
                      <a:pt x="260" y="307"/>
                      <a:pt x="265" y="302"/>
                      <a:pt x="268" y="298"/>
                    </a:cubicBezTo>
                    <a:cubicBezTo>
                      <a:pt x="277" y="290"/>
                      <a:pt x="284" y="281"/>
                      <a:pt x="293" y="272"/>
                    </a:cubicBezTo>
                    <a:cubicBezTo>
                      <a:pt x="300" y="265"/>
                      <a:pt x="313" y="263"/>
                      <a:pt x="321" y="255"/>
                    </a:cubicBezTo>
                    <a:cubicBezTo>
                      <a:pt x="325" y="251"/>
                      <a:pt x="325" y="246"/>
                      <a:pt x="326" y="240"/>
                    </a:cubicBezTo>
                    <a:cubicBezTo>
                      <a:pt x="328" y="236"/>
                      <a:pt x="337" y="236"/>
                      <a:pt x="340" y="229"/>
                    </a:cubicBezTo>
                    <a:cubicBezTo>
                      <a:pt x="344" y="231"/>
                      <a:pt x="344" y="233"/>
                      <a:pt x="351" y="233"/>
                    </a:cubicBezTo>
                    <a:cubicBezTo>
                      <a:pt x="362" y="233"/>
                      <a:pt x="374" y="231"/>
                      <a:pt x="374" y="218"/>
                    </a:cubicBezTo>
                    <a:cubicBezTo>
                      <a:pt x="381" y="219"/>
                      <a:pt x="389" y="222"/>
                      <a:pt x="390" y="228"/>
                    </a:cubicBezTo>
                    <a:cubicBezTo>
                      <a:pt x="392" y="233"/>
                      <a:pt x="391" y="240"/>
                      <a:pt x="395" y="245"/>
                    </a:cubicBezTo>
                    <a:cubicBezTo>
                      <a:pt x="398" y="251"/>
                      <a:pt x="403" y="255"/>
                      <a:pt x="409" y="259"/>
                    </a:cubicBezTo>
                    <a:cubicBezTo>
                      <a:pt x="414" y="267"/>
                      <a:pt x="419" y="274"/>
                      <a:pt x="422" y="283"/>
                    </a:cubicBezTo>
                    <a:cubicBezTo>
                      <a:pt x="423" y="285"/>
                      <a:pt x="425" y="286"/>
                      <a:pt x="425" y="289"/>
                    </a:cubicBezTo>
                    <a:cubicBezTo>
                      <a:pt x="425" y="293"/>
                      <a:pt x="423" y="296"/>
                      <a:pt x="423" y="302"/>
                    </a:cubicBezTo>
                    <a:cubicBezTo>
                      <a:pt x="423" y="307"/>
                      <a:pt x="423" y="313"/>
                      <a:pt x="430" y="313"/>
                    </a:cubicBezTo>
                    <a:cubicBezTo>
                      <a:pt x="442" y="313"/>
                      <a:pt x="445" y="300"/>
                      <a:pt x="453" y="293"/>
                    </a:cubicBezTo>
                    <a:cubicBezTo>
                      <a:pt x="455" y="295"/>
                      <a:pt x="454" y="297"/>
                      <a:pt x="457" y="300"/>
                    </a:cubicBezTo>
                    <a:cubicBezTo>
                      <a:pt x="457" y="300"/>
                      <a:pt x="461" y="300"/>
                      <a:pt x="462" y="302"/>
                    </a:cubicBezTo>
                    <a:cubicBezTo>
                      <a:pt x="467" y="308"/>
                      <a:pt x="459" y="322"/>
                      <a:pt x="465" y="322"/>
                    </a:cubicBezTo>
                    <a:cubicBezTo>
                      <a:pt x="465" y="336"/>
                      <a:pt x="476" y="347"/>
                      <a:pt x="476" y="367"/>
                    </a:cubicBezTo>
                    <a:cubicBezTo>
                      <a:pt x="476" y="371"/>
                      <a:pt x="473" y="382"/>
                      <a:pt x="476" y="383"/>
                    </a:cubicBezTo>
                    <a:cubicBezTo>
                      <a:pt x="480" y="376"/>
                      <a:pt x="481" y="371"/>
                      <a:pt x="485" y="363"/>
                    </a:cubicBezTo>
                    <a:cubicBezTo>
                      <a:pt x="486" y="361"/>
                      <a:pt x="489" y="360"/>
                      <a:pt x="489" y="358"/>
                    </a:cubicBezTo>
                    <a:cubicBezTo>
                      <a:pt x="489" y="354"/>
                      <a:pt x="483" y="334"/>
                      <a:pt x="479" y="330"/>
                    </a:cubicBezTo>
                    <a:cubicBezTo>
                      <a:pt x="476" y="327"/>
                      <a:pt x="472" y="325"/>
                      <a:pt x="472" y="320"/>
                    </a:cubicBezTo>
                    <a:cubicBezTo>
                      <a:pt x="472" y="319"/>
                      <a:pt x="472" y="318"/>
                      <a:pt x="472" y="316"/>
                    </a:cubicBezTo>
                    <a:cubicBezTo>
                      <a:pt x="472" y="317"/>
                      <a:pt x="472" y="317"/>
                      <a:pt x="472" y="317"/>
                    </a:cubicBezTo>
                    <a:cubicBezTo>
                      <a:pt x="473" y="316"/>
                      <a:pt x="476" y="311"/>
                      <a:pt x="476" y="307"/>
                    </a:cubicBezTo>
                    <a:cubicBezTo>
                      <a:pt x="476" y="302"/>
                      <a:pt x="476" y="293"/>
                      <a:pt x="473" y="288"/>
                    </a:cubicBezTo>
                    <a:cubicBezTo>
                      <a:pt x="470" y="284"/>
                      <a:pt x="464" y="284"/>
                      <a:pt x="464" y="276"/>
                    </a:cubicBezTo>
                    <a:cubicBezTo>
                      <a:pt x="464" y="268"/>
                      <a:pt x="467" y="262"/>
                      <a:pt x="472" y="258"/>
                    </a:cubicBezTo>
                    <a:cubicBezTo>
                      <a:pt x="474" y="255"/>
                      <a:pt x="479" y="256"/>
                      <a:pt x="483" y="254"/>
                    </a:cubicBezTo>
                    <a:cubicBezTo>
                      <a:pt x="493" y="247"/>
                      <a:pt x="500" y="244"/>
                      <a:pt x="509" y="230"/>
                    </a:cubicBezTo>
                    <a:cubicBezTo>
                      <a:pt x="506" y="230"/>
                      <a:pt x="505" y="231"/>
                      <a:pt x="501" y="231"/>
                    </a:cubicBezTo>
                    <a:cubicBezTo>
                      <a:pt x="493" y="231"/>
                      <a:pt x="487" y="222"/>
                      <a:pt x="487" y="213"/>
                    </a:cubicBezTo>
                    <a:cubicBezTo>
                      <a:pt x="483" y="212"/>
                      <a:pt x="482" y="199"/>
                      <a:pt x="478" y="199"/>
                    </a:cubicBezTo>
                    <a:cubicBezTo>
                      <a:pt x="475" y="199"/>
                      <a:pt x="472" y="202"/>
                      <a:pt x="469" y="202"/>
                    </a:cubicBezTo>
                    <a:cubicBezTo>
                      <a:pt x="468" y="202"/>
                      <a:pt x="467" y="199"/>
                      <a:pt x="467" y="197"/>
                    </a:cubicBezTo>
                    <a:cubicBezTo>
                      <a:pt x="467" y="181"/>
                      <a:pt x="479" y="180"/>
                      <a:pt x="479" y="163"/>
                    </a:cubicBezTo>
                    <a:cubicBezTo>
                      <a:pt x="479" y="154"/>
                      <a:pt x="472" y="151"/>
                      <a:pt x="468" y="144"/>
                    </a:cubicBezTo>
                    <a:cubicBezTo>
                      <a:pt x="457" y="139"/>
                      <a:pt x="448" y="140"/>
                      <a:pt x="445" y="125"/>
                    </a:cubicBezTo>
                    <a:cubicBezTo>
                      <a:pt x="442" y="125"/>
                      <a:pt x="442" y="125"/>
                      <a:pt x="442" y="125"/>
                    </a:cubicBezTo>
                    <a:cubicBezTo>
                      <a:pt x="438" y="129"/>
                      <a:pt x="438" y="129"/>
                      <a:pt x="438" y="129"/>
                    </a:cubicBezTo>
                    <a:cubicBezTo>
                      <a:pt x="433" y="131"/>
                      <a:pt x="427" y="126"/>
                      <a:pt x="423" y="130"/>
                    </a:cubicBezTo>
                    <a:cubicBezTo>
                      <a:pt x="422" y="132"/>
                      <a:pt x="421" y="133"/>
                      <a:pt x="418" y="135"/>
                    </a:cubicBezTo>
                    <a:cubicBezTo>
                      <a:pt x="415" y="137"/>
                      <a:pt x="401" y="149"/>
                      <a:pt x="394" y="149"/>
                    </a:cubicBezTo>
                    <a:cubicBezTo>
                      <a:pt x="387" y="149"/>
                      <a:pt x="382" y="144"/>
                      <a:pt x="373" y="144"/>
                    </a:cubicBezTo>
                    <a:cubicBezTo>
                      <a:pt x="362" y="144"/>
                      <a:pt x="360" y="152"/>
                      <a:pt x="354" y="155"/>
                    </a:cubicBezTo>
                    <a:cubicBezTo>
                      <a:pt x="353" y="152"/>
                      <a:pt x="352" y="145"/>
                      <a:pt x="349" y="145"/>
                    </a:cubicBezTo>
                    <a:cubicBezTo>
                      <a:pt x="347" y="145"/>
                      <a:pt x="345" y="147"/>
                      <a:pt x="341" y="147"/>
                    </a:cubicBezTo>
                    <a:cubicBezTo>
                      <a:pt x="335" y="147"/>
                      <a:pt x="329" y="147"/>
                      <a:pt x="323" y="147"/>
                    </a:cubicBezTo>
                    <a:cubicBezTo>
                      <a:pt x="313" y="147"/>
                      <a:pt x="309" y="141"/>
                      <a:pt x="302" y="136"/>
                    </a:cubicBezTo>
                    <a:cubicBezTo>
                      <a:pt x="300" y="135"/>
                      <a:pt x="296" y="139"/>
                      <a:pt x="295" y="136"/>
                    </a:cubicBezTo>
                    <a:cubicBezTo>
                      <a:pt x="293" y="132"/>
                      <a:pt x="293" y="129"/>
                      <a:pt x="290" y="127"/>
                    </a:cubicBezTo>
                    <a:cubicBezTo>
                      <a:pt x="283" y="124"/>
                      <a:pt x="279" y="126"/>
                      <a:pt x="273" y="120"/>
                    </a:cubicBezTo>
                    <a:cubicBezTo>
                      <a:pt x="268" y="115"/>
                      <a:pt x="263" y="118"/>
                      <a:pt x="254" y="116"/>
                    </a:cubicBezTo>
                    <a:cubicBezTo>
                      <a:pt x="246" y="114"/>
                      <a:pt x="243" y="108"/>
                      <a:pt x="236" y="106"/>
                    </a:cubicBezTo>
                    <a:cubicBezTo>
                      <a:pt x="234" y="105"/>
                      <a:pt x="229" y="106"/>
                      <a:pt x="228" y="103"/>
                    </a:cubicBezTo>
                    <a:cubicBezTo>
                      <a:pt x="227" y="98"/>
                      <a:pt x="227" y="94"/>
                      <a:pt x="226" y="89"/>
                    </a:cubicBezTo>
                    <a:cubicBezTo>
                      <a:pt x="226" y="85"/>
                      <a:pt x="226" y="85"/>
                      <a:pt x="226" y="85"/>
                    </a:cubicBezTo>
                    <a:cubicBezTo>
                      <a:pt x="231" y="85"/>
                      <a:pt x="236" y="86"/>
                      <a:pt x="236" y="80"/>
                    </a:cubicBezTo>
                    <a:cubicBezTo>
                      <a:pt x="236" y="75"/>
                      <a:pt x="229" y="74"/>
                      <a:pt x="229" y="69"/>
                    </a:cubicBezTo>
                    <a:cubicBezTo>
                      <a:pt x="229" y="57"/>
                      <a:pt x="246" y="59"/>
                      <a:pt x="246" y="47"/>
                    </a:cubicBezTo>
                    <a:cubicBezTo>
                      <a:pt x="246" y="43"/>
                      <a:pt x="236" y="35"/>
                      <a:pt x="232" y="35"/>
                    </a:cubicBezTo>
                    <a:cubicBezTo>
                      <a:pt x="224" y="35"/>
                      <a:pt x="221" y="42"/>
                      <a:pt x="213" y="43"/>
                    </a:cubicBezTo>
                    <a:cubicBezTo>
                      <a:pt x="205" y="40"/>
                      <a:pt x="200" y="40"/>
                      <a:pt x="194" y="34"/>
                    </a:cubicBezTo>
                    <a:cubicBezTo>
                      <a:pt x="191" y="31"/>
                      <a:pt x="193" y="25"/>
                      <a:pt x="188" y="24"/>
                    </a:cubicBezTo>
                    <a:cubicBezTo>
                      <a:pt x="182" y="22"/>
                      <a:pt x="178" y="24"/>
                      <a:pt x="178" y="16"/>
                    </a:cubicBezTo>
                    <a:cubicBezTo>
                      <a:pt x="172" y="15"/>
                      <a:pt x="168" y="15"/>
                      <a:pt x="163" y="15"/>
                    </a:cubicBezTo>
                    <a:cubicBezTo>
                      <a:pt x="154" y="15"/>
                      <a:pt x="150" y="23"/>
                      <a:pt x="140" y="23"/>
                    </a:cubicBezTo>
                    <a:cubicBezTo>
                      <a:pt x="130" y="23"/>
                      <a:pt x="140" y="0"/>
                      <a:pt x="131" y="0"/>
                    </a:cubicBezTo>
                    <a:cubicBezTo>
                      <a:pt x="122" y="0"/>
                      <a:pt x="120" y="10"/>
                      <a:pt x="116" y="10"/>
                    </a:cubicBezTo>
                    <a:cubicBezTo>
                      <a:pt x="115" y="10"/>
                      <a:pt x="114" y="11"/>
                      <a:pt x="113" y="10"/>
                    </a:cubicBezTo>
                    <a:cubicBezTo>
                      <a:pt x="110" y="16"/>
                      <a:pt x="103" y="21"/>
                      <a:pt x="94" y="21"/>
                    </a:cubicBezTo>
                    <a:cubicBezTo>
                      <a:pt x="91" y="21"/>
                      <a:pt x="90" y="16"/>
                      <a:pt x="86" y="16"/>
                    </a:cubicBezTo>
                    <a:cubicBezTo>
                      <a:pt x="83" y="16"/>
                      <a:pt x="73" y="20"/>
                      <a:pt x="72" y="15"/>
                    </a:cubicBezTo>
                    <a:cubicBezTo>
                      <a:pt x="68" y="15"/>
                      <a:pt x="69" y="13"/>
                      <a:pt x="65" y="13"/>
                    </a:cubicBezTo>
                    <a:cubicBezTo>
                      <a:pt x="54" y="13"/>
                      <a:pt x="53" y="24"/>
                      <a:pt x="45" y="32"/>
                    </a:cubicBezTo>
                    <a:cubicBezTo>
                      <a:pt x="42" y="35"/>
                      <a:pt x="37" y="35"/>
                      <a:pt x="33" y="39"/>
                    </a:cubicBezTo>
                    <a:cubicBezTo>
                      <a:pt x="30" y="42"/>
                      <a:pt x="28" y="46"/>
                      <a:pt x="23" y="46"/>
                    </a:cubicBezTo>
                    <a:cubicBezTo>
                      <a:pt x="19" y="46"/>
                      <a:pt x="16" y="42"/>
                      <a:pt x="12" y="42"/>
                    </a:cubicBezTo>
                    <a:cubicBezTo>
                      <a:pt x="11" y="42"/>
                      <a:pt x="11" y="45"/>
                      <a:pt x="10" y="45"/>
                    </a:cubicBezTo>
                    <a:cubicBezTo>
                      <a:pt x="7" y="47"/>
                      <a:pt x="0" y="63"/>
                      <a:pt x="0" y="64"/>
                    </a:cubicBezTo>
                    <a:cubicBezTo>
                      <a:pt x="0" y="65"/>
                      <a:pt x="1" y="67"/>
                      <a:pt x="0" y="68"/>
                    </a:cubicBezTo>
                    <a:cubicBezTo>
                      <a:pt x="1" y="70"/>
                      <a:pt x="0" y="71"/>
                      <a:pt x="1" y="73"/>
                    </a:cubicBezTo>
                    <a:cubicBezTo>
                      <a:pt x="1" y="87"/>
                      <a:pt x="1" y="87"/>
                      <a:pt x="1" y="87"/>
                    </a:cubicBezTo>
                    <a:cubicBezTo>
                      <a:pt x="3" y="91"/>
                      <a:pt x="2" y="94"/>
                      <a:pt x="4" y="98"/>
                    </a:cubicBezTo>
                    <a:cubicBezTo>
                      <a:pt x="5" y="102"/>
                      <a:pt x="14" y="98"/>
                      <a:pt x="14" y="105"/>
                    </a:cubicBezTo>
                    <a:cubicBezTo>
                      <a:pt x="14" y="114"/>
                      <a:pt x="4" y="113"/>
                      <a:pt x="4" y="120"/>
                    </a:cubicBezTo>
                    <a:cubicBezTo>
                      <a:pt x="4" y="126"/>
                      <a:pt x="8" y="126"/>
                      <a:pt x="10" y="128"/>
                    </a:cubicBezTo>
                    <a:cubicBezTo>
                      <a:pt x="17" y="143"/>
                      <a:pt x="32" y="145"/>
                      <a:pt x="32" y="164"/>
                    </a:cubicBezTo>
                    <a:cubicBezTo>
                      <a:pt x="21" y="167"/>
                      <a:pt x="13" y="169"/>
                      <a:pt x="13" y="181"/>
                    </a:cubicBezTo>
                    <a:cubicBezTo>
                      <a:pt x="13" y="184"/>
                      <a:pt x="15" y="187"/>
                      <a:pt x="15" y="189"/>
                    </a:cubicBezTo>
                    <a:cubicBezTo>
                      <a:pt x="30" y="188"/>
                      <a:pt x="30" y="188"/>
                      <a:pt x="30" y="188"/>
                    </a:cubicBezTo>
                    <a:cubicBezTo>
                      <a:pt x="31" y="187"/>
                      <a:pt x="33" y="186"/>
                      <a:pt x="34" y="185"/>
                    </a:cubicBezTo>
                    <a:cubicBezTo>
                      <a:pt x="46" y="188"/>
                      <a:pt x="46" y="188"/>
                      <a:pt x="46" y="188"/>
                    </a:cubicBezTo>
                    <a:cubicBezTo>
                      <a:pt x="50" y="188"/>
                      <a:pt x="52" y="184"/>
                      <a:pt x="57" y="184"/>
                    </a:cubicBezTo>
                    <a:cubicBezTo>
                      <a:pt x="62" y="184"/>
                      <a:pt x="65" y="184"/>
                      <a:pt x="70" y="185"/>
                    </a:cubicBezTo>
                    <a:cubicBezTo>
                      <a:pt x="75" y="187"/>
                      <a:pt x="78" y="197"/>
                      <a:pt x="82" y="203"/>
                    </a:cubicBezTo>
                    <a:cubicBezTo>
                      <a:pt x="86" y="209"/>
                      <a:pt x="99" y="218"/>
                      <a:pt x="108" y="218"/>
                    </a:cubicBezTo>
                    <a:cubicBezTo>
                      <a:pt x="111" y="218"/>
                      <a:pt x="114" y="218"/>
                      <a:pt x="118" y="219"/>
                    </a:cubicBezTo>
                    <a:cubicBezTo>
                      <a:pt x="116" y="221"/>
                      <a:pt x="116" y="225"/>
                      <a:pt x="112" y="225"/>
                    </a:cubicBezTo>
                    <a:cubicBezTo>
                      <a:pt x="108" y="227"/>
                      <a:pt x="105" y="225"/>
                      <a:pt x="101" y="227"/>
                    </a:cubicBezTo>
                    <a:cubicBezTo>
                      <a:pt x="108" y="234"/>
                      <a:pt x="113" y="248"/>
                      <a:pt x="127" y="248"/>
                    </a:cubicBezTo>
                    <a:cubicBezTo>
                      <a:pt x="138" y="248"/>
                      <a:pt x="139" y="233"/>
                      <a:pt x="144" y="227"/>
                    </a:cubicBezTo>
                    <a:cubicBezTo>
                      <a:pt x="148" y="227"/>
                      <a:pt x="148" y="227"/>
                      <a:pt x="148" y="227"/>
                    </a:cubicBezTo>
                    <a:cubicBezTo>
                      <a:pt x="148" y="229"/>
                      <a:pt x="145" y="232"/>
                      <a:pt x="145" y="233"/>
                    </a:cubicBezTo>
                    <a:cubicBezTo>
                      <a:pt x="145" y="239"/>
                      <a:pt x="150" y="244"/>
                      <a:pt x="150" y="251"/>
                    </a:cubicBezTo>
                    <a:cubicBezTo>
                      <a:pt x="150" y="257"/>
                      <a:pt x="147" y="258"/>
                      <a:pt x="147" y="264"/>
                    </a:cubicBezTo>
                    <a:lnTo>
                      <a:pt x="149" y="265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485" name="Freeform 104">
                <a:extLst>
                  <a:ext uri="{FF2B5EF4-FFF2-40B4-BE49-F238E27FC236}">
                    <a16:creationId xmlns:a16="http://schemas.microsoft.com/office/drawing/2014/main" id="{0F1AF88D-C868-4EB7-AA1D-045159725B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5350" y="2781300"/>
                <a:ext cx="177800" cy="192088"/>
              </a:xfrm>
              <a:custGeom>
                <a:avLst/>
                <a:gdLst/>
                <a:ahLst/>
                <a:cxnLst>
                  <a:cxn ang="0">
                    <a:pos x="59" y="74"/>
                  </a:cxn>
                  <a:cxn ang="0">
                    <a:pos x="58" y="70"/>
                  </a:cxn>
                  <a:cxn ang="0">
                    <a:pos x="51" y="68"/>
                  </a:cxn>
                  <a:cxn ang="0">
                    <a:pos x="45" y="53"/>
                  </a:cxn>
                  <a:cxn ang="0">
                    <a:pos x="28" y="38"/>
                  </a:cxn>
                  <a:cxn ang="0">
                    <a:pos x="22" y="25"/>
                  </a:cxn>
                  <a:cxn ang="0">
                    <a:pos x="11" y="21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11" y="4"/>
                  </a:cxn>
                  <a:cxn ang="0">
                    <a:pos x="26" y="4"/>
                  </a:cxn>
                  <a:cxn ang="0">
                    <a:pos x="42" y="20"/>
                  </a:cxn>
                  <a:cxn ang="0">
                    <a:pos x="47" y="23"/>
                  </a:cxn>
                  <a:cxn ang="0">
                    <a:pos x="61" y="35"/>
                  </a:cxn>
                  <a:cxn ang="0">
                    <a:pos x="86" y="53"/>
                  </a:cxn>
                  <a:cxn ang="0">
                    <a:pos x="101" y="64"/>
                  </a:cxn>
                  <a:cxn ang="0">
                    <a:pos x="100" y="66"/>
                  </a:cxn>
                  <a:cxn ang="0">
                    <a:pos x="103" y="66"/>
                  </a:cxn>
                  <a:cxn ang="0">
                    <a:pos x="107" y="70"/>
                  </a:cxn>
                  <a:cxn ang="0">
                    <a:pos x="105" y="74"/>
                  </a:cxn>
                  <a:cxn ang="0">
                    <a:pos x="114" y="81"/>
                  </a:cxn>
                  <a:cxn ang="0">
                    <a:pos x="124" y="98"/>
                  </a:cxn>
                  <a:cxn ang="0">
                    <a:pos x="133" y="106"/>
                  </a:cxn>
                  <a:cxn ang="0">
                    <a:pos x="133" y="125"/>
                  </a:cxn>
                  <a:cxn ang="0">
                    <a:pos x="131" y="138"/>
                  </a:cxn>
                  <a:cxn ang="0">
                    <a:pos x="119" y="144"/>
                  </a:cxn>
                  <a:cxn ang="0">
                    <a:pos x="108" y="132"/>
                  </a:cxn>
                  <a:cxn ang="0">
                    <a:pos x="84" y="112"/>
                  </a:cxn>
                  <a:cxn ang="0">
                    <a:pos x="67" y="85"/>
                  </a:cxn>
                  <a:cxn ang="0">
                    <a:pos x="59" y="74"/>
                  </a:cxn>
                </a:cxnLst>
                <a:rect l="0" t="0" r="r" b="b"/>
                <a:pathLst>
                  <a:path w="133" h="144">
                    <a:moveTo>
                      <a:pt x="59" y="74"/>
                    </a:moveTo>
                    <a:cubicBezTo>
                      <a:pt x="58" y="74"/>
                      <a:pt x="59" y="72"/>
                      <a:pt x="58" y="70"/>
                    </a:cubicBezTo>
                    <a:cubicBezTo>
                      <a:pt x="57" y="69"/>
                      <a:pt x="52" y="69"/>
                      <a:pt x="51" y="68"/>
                    </a:cubicBezTo>
                    <a:cubicBezTo>
                      <a:pt x="49" y="67"/>
                      <a:pt x="45" y="56"/>
                      <a:pt x="45" y="53"/>
                    </a:cubicBezTo>
                    <a:cubicBezTo>
                      <a:pt x="41" y="43"/>
                      <a:pt x="31" y="44"/>
                      <a:pt x="28" y="38"/>
                    </a:cubicBezTo>
                    <a:cubicBezTo>
                      <a:pt x="26" y="33"/>
                      <a:pt x="24" y="30"/>
                      <a:pt x="22" y="25"/>
                    </a:cubicBezTo>
                    <a:cubicBezTo>
                      <a:pt x="20" y="21"/>
                      <a:pt x="15" y="22"/>
                      <a:pt x="11" y="21"/>
                    </a:cubicBezTo>
                    <a:cubicBezTo>
                      <a:pt x="8" y="20"/>
                      <a:pt x="1" y="8"/>
                      <a:pt x="0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2" y="0"/>
                    </a:cubicBezTo>
                    <a:cubicBezTo>
                      <a:pt x="7" y="0"/>
                      <a:pt x="8" y="2"/>
                      <a:pt x="11" y="4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35" y="7"/>
                      <a:pt x="38" y="13"/>
                      <a:pt x="42" y="20"/>
                    </a:cubicBezTo>
                    <a:cubicBezTo>
                      <a:pt x="43" y="23"/>
                      <a:pt x="45" y="22"/>
                      <a:pt x="47" y="23"/>
                    </a:cubicBezTo>
                    <a:cubicBezTo>
                      <a:pt x="53" y="25"/>
                      <a:pt x="56" y="30"/>
                      <a:pt x="61" y="35"/>
                    </a:cubicBezTo>
                    <a:cubicBezTo>
                      <a:pt x="69" y="43"/>
                      <a:pt x="74" y="49"/>
                      <a:pt x="86" y="53"/>
                    </a:cubicBezTo>
                    <a:cubicBezTo>
                      <a:pt x="93" y="55"/>
                      <a:pt x="101" y="57"/>
                      <a:pt x="101" y="64"/>
                    </a:cubicBezTo>
                    <a:cubicBezTo>
                      <a:pt x="101" y="64"/>
                      <a:pt x="100" y="65"/>
                      <a:pt x="100" y="66"/>
                    </a:cubicBezTo>
                    <a:cubicBezTo>
                      <a:pt x="101" y="66"/>
                      <a:pt x="102" y="66"/>
                      <a:pt x="103" y="66"/>
                    </a:cubicBezTo>
                    <a:cubicBezTo>
                      <a:pt x="105" y="66"/>
                      <a:pt x="106" y="68"/>
                      <a:pt x="107" y="70"/>
                    </a:cubicBezTo>
                    <a:cubicBezTo>
                      <a:pt x="105" y="74"/>
                      <a:pt x="105" y="74"/>
                      <a:pt x="105" y="74"/>
                    </a:cubicBezTo>
                    <a:cubicBezTo>
                      <a:pt x="105" y="80"/>
                      <a:pt x="109" y="81"/>
                      <a:pt x="114" y="81"/>
                    </a:cubicBezTo>
                    <a:cubicBezTo>
                      <a:pt x="114" y="91"/>
                      <a:pt x="119" y="93"/>
                      <a:pt x="124" y="98"/>
                    </a:cubicBezTo>
                    <a:cubicBezTo>
                      <a:pt x="127" y="101"/>
                      <a:pt x="133" y="102"/>
                      <a:pt x="133" y="106"/>
                    </a:cubicBezTo>
                    <a:cubicBezTo>
                      <a:pt x="133" y="112"/>
                      <a:pt x="133" y="116"/>
                      <a:pt x="133" y="125"/>
                    </a:cubicBezTo>
                    <a:cubicBezTo>
                      <a:pt x="128" y="127"/>
                      <a:pt x="131" y="133"/>
                      <a:pt x="131" y="138"/>
                    </a:cubicBezTo>
                    <a:cubicBezTo>
                      <a:pt x="131" y="143"/>
                      <a:pt x="122" y="144"/>
                      <a:pt x="119" y="144"/>
                    </a:cubicBezTo>
                    <a:cubicBezTo>
                      <a:pt x="116" y="144"/>
                      <a:pt x="109" y="132"/>
                      <a:pt x="108" y="132"/>
                    </a:cubicBezTo>
                    <a:cubicBezTo>
                      <a:pt x="100" y="124"/>
                      <a:pt x="92" y="120"/>
                      <a:pt x="84" y="112"/>
                    </a:cubicBezTo>
                    <a:cubicBezTo>
                      <a:pt x="75" y="103"/>
                      <a:pt x="71" y="95"/>
                      <a:pt x="67" y="85"/>
                    </a:cubicBezTo>
                    <a:cubicBezTo>
                      <a:pt x="66" y="83"/>
                      <a:pt x="60" y="74"/>
                      <a:pt x="59" y="7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486" name="Freeform 105">
                <a:extLst>
                  <a:ext uri="{FF2B5EF4-FFF2-40B4-BE49-F238E27FC236}">
                    <a16:creationId xmlns:a16="http://schemas.microsoft.com/office/drawing/2014/main" id="{189DA566-4923-48F5-8139-98A2FDB37E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3950" y="2757488"/>
                <a:ext cx="169863" cy="188913"/>
              </a:xfrm>
              <a:custGeom>
                <a:avLst/>
                <a:gdLst/>
                <a:ahLst/>
                <a:cxnLst>
                  <a:cxn ang="0">
                    <a:pos x="37" y="130"/>
                  </a:cxn>
                  <a:cxn ang="0">
                    <a:pos x="36" y="124"/>
                  </a:cxn>
                  <a:cxn ang="0">
                    <a:pos x="27" y="126"/>
                  </a:cxn>
                  <a:cxn ang="0">
                    <a:pos x="11" y="102"/>
                  </a:cxn>
                  <a:cxn ang="0">
                    <a:pos x="12" y="99"/>
                  </a:cxn>
                  <a:cxn ang="0">
                    <a:pos x="6" y="97"/>
                  </a:cxn>
                  <a:cxn ang="0">
                    <a:pos x="0" y="78"/>
                  </a:cxn>
                  <a:cxn ang="0">
                    <a:pos x="15" y="74"/>
                  </a:cxn>
                  <a:cxn ang="0">
                    <a:pos x="33" y="54"/>
                  </a:cxn>
                  <a:cxn ang="0">
                    <a:pos x="45" y="50"/>
                  </a:cxn>
                  <a:cxn ang="0">
                    <a:pos x="56" y="41"/>
                  </a:cxn>
                  <a:cxn ang="0">
                    <a:pos x="59" y="35"/>
                  </a:cxn>
                  <a:cxn ang="0">
                    <a:pos x="63" y="32"/>
                  </a:cxn>
                  <a:cxn ang="0">
                    <a:pos x="66" y="29"/>
                  </a:cxn>
                  <a:cxn ang="0">
                    <a:pos x="82" y="23"/>
                  </a:cxn>
                  <a:cxn ang="0">
                    <a:pos x="102" y="0"/>
                  </a:cxn>
                  <a:cxn ang="0">
                    <a:pos x="109" y="11"/>
                  </a:cxn>
                  <a:cxn ang="0">
                    <a:pos x="127" y="23"/>
                  </a:cxn>
                  <a:cxn ang="0">
                    <a:pos x="117" y="29"/>
                  </a:cxn>
                  <a:cxn ang="0">
                    <a:pos x="119" y="31"/>
                  </a:cxn>
                  <a:cxn ang="0">
                    <a:pos x="106" y="37"/>
                  </a:cxn>
                  <a:cxn ang="0">
                    <a:pos x="108" y="41"/>
                  </a:cxn>
                  <a:cxn ang="0">
                    <a:pos x="105" y="44"/>
                  </a:cxn>
                  <a:cxn ang="0">
                    <a:pos x="125" y="73"/>
                  </a:cxn>
                  <a:cxn ang="0">
                    <a:pos x="115" y="77"/>
                  </a:cxn>
                  <a:cxn ang="0">
                    <a:pos x="111" y="78"/>
                  </a:cxn>
                  <a:cxn ang="0">
                    <a:pos x="109" y="83"/>
                  </a:cxn>
                  <a:cxn ang="0">
                    <a:pos x="103" y="102"/>
                  </a:cxn>
                  <a:cxn ang="0">
                    <a:pos x="93" y="113"/>
                  </a:cxn>
                  <a:cxn ang="0">
                    <a:pos x="95" y="119"/>
                  </a:cxn>
                  <a:cxn ang="0">
                    <a:pos x="90" y="134"/>
                  </a:cxn>
                  <a:cxn ang="0">
                    <a:pos x="76" y="141"/>
                  </a:cxn>
                  <a:cxn ang="0">
                    <a:pos x="71" y="135"/>
                  </a:cxn>
                  <a:cxn ang="0">
                    <a:pos x="51" y="128"/>
                  </a:cxn>
                  <a:cxn ang="0">
                    <a:pos x="40" y="132"/>
                  </a:cxn>
                  <a:cxn ang="0">
                    <a:pos x="37" y="130"/>
                  </a:cxn>
                </a:cxnLst>
                <a:rect l="0" t="0" r="r" b="b"/>
                <a:pathLst>
                  <a:path w="127" h="141">
                    <a:moveTo>
                      <a:pt x="37" y="130"/>
                    </a:moveTo>
                    <a:cubicBezTo>
                      <a:pt x="36" y="130"/>
                      <a:pt x="36" y="125"/>
                      <a:pt x="36" y="124"/>
                    </a:cubicBezTo>
                    <a:cubicBezTo>
                      <a:pt x="32" y="123"/>
                      <a:pt x="30" y="126"/>
                      <a:pt x="27" y="126"/>
                    </a:cubicBezTo>
                    <a:cubicBezTo>
                      <a:pt x="10" y="126"/>
                      <a:pt x="17" y="110"/>
                      <a:pt x="11" y="102"/>
                    </a:cubicBezTo>
                    <a:cubicBezTo>
                      <a:pt x="11" y="101"/>
                      <a:pt x="12" y="100"/>
                      <a:pt x="12" y="99"/>
                    </a:cubicBezTo>
                    <a:cubicBezTo>
                      <a:pt x="11" y="97"/>
                      <a:pt x="8" y="97"/>
                      <a:pt x="6" y="97"/>
                    </a:cubicBezTo>
                    <a:cubicBezTo>
                      <a:pt x="4" y="96"/>
                      <a:pt x="0" y="80"/>
                      <a:pt x="0" y="78"/>
                    </a:cubicBezTo>
                    <a:cubicBezTo>
                      <a:pt x="0" y="71"/>
                      <a:pt x="9" y="74"/>
                      <a:pt x="15" y="74"/>
                    </a:cubicBezTo>
                    <a:cubicBezTo>
                      <a:pt x="29" y="74"/>
                      <a:pt x="27" y="60"/>
                      <a:pt x="33" y="54"/>
                    </a:cubicBezTo>
                    <a:cubicBezTo>
                      <a:pt x="36" y="51"/>
                      <a:pt x="41" y="51"/>
                      <a:pt x="45" y="50"/>
                    </a:cubicBezTo>
                    <a:cubicBezTo>
                      <a:pt x="52" y="49"/>
                      <a:pt x="52" y="44"/>
                      <a:pt x="56" y="41"/>
                    </a:cubicBezTo>
                    <a:cubicBezTo>
                      <a:pt x="54" y="39"/>
                      <a:pt x="59" y="35"/>
                      <a:pt x="59" y="35"/>
                    </a:cubicBezTo>
                    <a:cubicBezTo>
                      <a:pt x="61" y="34"/>
                      <a:pt x="61" y="33"/>
                      <a:pt x="63" y="32"/>
                    </a:cubicBezTo>
                    <a:cubicBezTo>
                      <a:pt x="64" y="32"/>
                      <a:pt x="65" y="30"/>
                      <a:pt x="66" y="29"/>
                    </a:cubicBezTo>
                    <a:cubicBezTo>
                      <a:pt x="70" y="25"/>
                      <a:pt x="80" y="27"/>
                      <a:pt x="82" y="23"/>
                    </a:cubicBezTo>
                    <a:cubicBezTo>
                      <a:pt x="85" y="16"/>
                      <a:pt x="95" y="0"/>
                      <a:pt x="102" y="0"/>
                    </a:cubicBezTo>
                    <a:cubicBezTo>
                      <a:pt x="109" y="0"/>
                      <a:pt x="109" y="4"/>
                      <a:pt x="109" y="11"/>
                    </a:cubicBezTo>
                    <a:cubicBezTo>
                      <a:pt x="109" y="20"/>
                      <a:pt x="127" y="15"/>
                      <a:pt x="127" y="23"/>
                    </a:cubicBezTo>
                    <a:cubicBezTo>
                      <a:pt x="127" y="27"/>
                      <a:pt x="117" y="25"/>
                      <a:pt x="117" y="29"/>
                    </a:cubicBezTo>
                    <a:cubicBezTo>
                      <a:pt x="117" y="30"/>
                      <a:pt x="118" y="31"/>
                      <a:pt x="119" y="31"/>
                    </a:cubicBezTo>
                    <a:cubicBezTo>
                      <a:pt x="118" y="32"/>
                      <a:pt x="106" y="37"/>
                      <a:pt x="106" y="37"/>
                    </a:cubicBezTo>
                    <a:cubicBezTo>
                      <a:pt x="107" y="38"/>
                      <a:pt x="108" y="40"/>
                      <a:pt x="108" y="41"/>
                    </a:cubicBezTo>
                    <a:cubicBezTo>
                      <a:pt x="107" y="42"/>
                      <a:pt x="105" y="43"/>
                      <a:pt x="105" y="44"/>
                    </a:cubicBezTo>
                    <a:cubicBezTo>
                      <a:pt x="105" y="51"/>
                      <a:pt x="117" y="73"/>
                      <a:pt x="125" y="73"/>
                    </a:cubicBezTo>
                    <a:cubicBezTo>
                      <a:pt x="124" y="79"/>
                      <a:pt x="120" y="77"/>
                      <a:pt x="115" y="77"/>
                    </a:cubicBezTo>
                    <a:cubicBezTo>
                      <a:pt x="114" y="77"/>
                      <a:pt x="112" y="78"/>
                      <a:pt x="111" y="78"/>
                    </a:cubicBezTo>
                    <a:cubicBezTo>
                      <a:pt x="109" y="83"/>
                      <a:pt x="109" y="83"/>
                      <a:pt x="109" y="83"/>
                    </a:cubicBezTo>
                    <a:cubicBezTo>
                      <a:pt x="106" y="92"/>
                      <a:pt x="103" y="95"/>
                      <a:pt x="103" y="102"/>
                    </a:cubicBezTo>
                    <a:cubicBezTo>
                      <a:pt x="98" y="103"/>
                      <a:pt x="93" y="110"/>
                      <a:pt x="93" y="113"/>
                    </a:cubicBezTo>
                    <a:cubicBezTo>
                      <a:pt x="93" y="116"/>
                      <a:pt x="95" y="117"/>
                      <a:pt x="95" y="119"/>
                    </a:cubicBezTo>
                    <a:cubicBezTo>
                      <a:pt x="95" y="122"/>
                      <a:pt x="90" y="129"/>
                      <a:pt x="90" y="134"/>
                    </a:cubicBezTo>
                    <a:cubicBezTo>
                      <a:pt x="83" y="135"/>
                      <a:pt x="82" y="141"/>
                      <a:pt x="76" y="141"/>
                    </a:cubicBezTo>
                    <a:cubicBezTo>
                      <a:pt x="72" y="141"/>
                      <a:pt x="71" y="137"/>
                      <a:pt x="71" y="135"/>
                    </a:cubicBezTo>
                    <a:cubicBezTo>
                      <a:pt x="64" y="133"/>
                      <a:pt x="59" y="128"/>
                      <a:pt x="51" y="128"/>
                    </a:cubicBezTo>
                    <a:cubicBezTo>
                      <a:pt x="48" y="128"/>
                      <a:pt x="45" y="132"/>
                      <a:pt x="40" y="132"/>
                    </a:cubicBezTo>
                    <a:cubicBezTo>
                      <a:pt x="39" y="132"/>
                      <a:pt x="38" y="130"/>
                      <a:pt x="37" y="13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487" name="Freeform 106">
                <a:extLst>
                  <a:ext uri="{FF2B5EF4-FFF2-40B4-BE49-F238E27FC236}">
                    <a16:creationId xmlns:a16="http://schemas.microsoft.com/office/drawing/2014/main" id="{646DA066-5E11-48CE-8A7E-078A236A24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7463" y="2847975"/>
                <a:ext cx="106363" cy="123825"/>
              </a:xfrm>
              <a:custGeom>
                <a:avLst/>
                <a:gdLst/>
                <a:ahLst/>
                <a:cxnLst>
                  <a:cxn ang="0">
                    <a:pos x="31" y="34"/>
                  </a:cxn>
                  <a:cxn ang="0">
                    <a:pos x="27" y="38"/>
                  </a:cxn>
                  <a:cxn ang="0">
                    <a:pos x="17" y="24"/>
                  </a:cxn>
                  <a:cxn ang="0">
                    <a:pos x="32" y="16"/>
                  </a:cxn>
                  <a:cxn ang="0">
                    <a:pos x="49" y="15"/>
                  </a:cxn>
                  <a:cxn ang="0">
                    <a:pos x="64" y="18"/>
                  </a:cxn>
                  <a:cxn ang="0">
                    <a:pos x="77" y="4"/>
                  </a:cxn>
                  <a:cxn ang="0">
                    <a:pos x="79" y="0"/>
                  </a:cxn>
                  <a:cxn ang="0">
                    <a:pos x="77" y="0"/>
                  </a:cxn>
                  <a:cxn ang="0">
                    <a:pos x="63" y="10"/>
                  </a:cxn>
                  <a:cxn ang="0">
                    <a:pos x="59" y="10"/>
                  </a:cxn>
                  <a:cxn ang="0">
                    <a:pos x="28" y="5"/>
                  </a:cxn>
                  <a:cxn ang="0">
                    <a:pos x="12" y="30"/>
                  </a:cxn>
                  <a:cxn ang="0">
                    <a:pos x="8" y="37"/>
                  </a:cxn>
                  <a:cxn ang="0">
                    <a:pos x="0" y="61"/>
                  </a:cxn>
                  <a:cxn ang="0">
                    <a:pos x="8" y="66"/>
                  </a:cxn>
                  <a:cxn ang="0">
                    <a:pos x="8" y="87"/>
                  </a:cxn>
                  <a:cxn ang="0">
                    <a:pos x="16" y="93"/>
                  </a:cxn>
                  <a:cxn ang="0">
                    <a:pos x="22" y="76"/>
                  </a:cxn>
                  <a:cxn ang="0">
                    <a:pos x="18" y="61"/>
                  </a:cxn>
                  <a:cxn ang="0">
                    <a:pos x="25" y="56"/>
                  </a:cxn>
                  <a:cxn ang="0">
                    <a:pos x="28" y="56"/>
                  </a:cxn>
                  <a:cxn ang="0">
                    <a:pos x="27" y="65"/>
                  </a:cxn>
                  <a:cxn ang="0">
                    <a:pos x="34" y="79"/>
                  </a:cxn>
                  <a:cxn ang="0">
                    <a:pos x="34" y="83"/>
                  </a:cxn>
                  <a:cxn ang="0">
                    <a:pos x="39" y="83"/>
                  </a:cxn>
                  <a:cxn ang="0">
                    <a:pos x="49" y="73"/>
                  </a:cxn>
                  <a:cxn ang="0">
                    <a:pos x="43" y="65"/>
                  </a:cxn>
                  <a:cxn ang="0">
                    <a:pos x="45" y="63"/>
                  </a:cxn>
                  <a:cxn ang="0">
                    <a:pos x="34" y="44"/>
                  </a:cxn>
                  <a:cxn ang="0">
                    <a:pos x="57" y="31"/>
                  </a:cxn>
                  <a:cxn ang="0">
                    <a:pos x="57" y="28"/>
                  </a:cxn>
                  <a:cxn ang="0">
                    <a:pos x="31" y="36"/>
                  </a:cxn>
                  <a:cxn ang="0">
                    <a:pos x="31" y="34"/>
                  </a:cxn>
                </a:cxnLst>
                <a:rect l="0" t="0" r="r" b="b"/>
                <a:pathLst>
                  <a:path w="79" h="93">
                    <a:moveTo>
                      <a:pt x="31" y="34"/>
                    </a:moveTo>
                    <a:cubicBezTo>
                      <a:pt x="30" y="36"/>
                      <a:pt x="29" y="38"/>
                      <a:pt x="27" y="38"/>
                    </a:cubicBezTo>
                    <a:cubicBezTo>
                      <a:pt x="20" y="38"/>
                      <a:pt x="17" y="30"/>
                      <a:pt x="17" y="24"/>
                    </a:cubicBezTo>
                    <a:cubicBezTo>
                      <a:pt x="17" y="15"/>
                      <a:pt x="24" y="16"/>
                      <a:pt x="32" y="16"/>
                    </a:cubicBezTo>
                    <a:cubicBezTo>
                      <a:pt x="39" y="16"/>
                      <a:pt x="42" y="15"/>
                      <a:pt x="49" y="15"/>
                    </a:cubicBezTo>
                    <a:cubicBezTo>
                      <a:pt x="54" y="15"/>
                      <a:pt x="58" y="18"/>
                      <a:pt x="64" y="18"/>
                    </a:cubicBezTo>
                    <a:cubicBezTo>
                      <a:pt x="73" y="18"/>
                      <a:pt x="76" y="10"/>
                      <a:pt x="77" y="4"/>
                    </a:cubicBezTo>
                    <a:cubicBezTo>
                      <a:pt x="79" y="4"/>
                      <a:pt x="79" y="1"/>
                      <a:pt x="79" y="0"/>
                    </a:cubicBezTo>
                    <a:cubicBezTo>
                      <a:pt x="77" y="0"/>
                      <a:pt x="77" y="0"/>
                      <a:pt x="77" y="0"/>
                    </a:cubicBezTo>
                    <a:cubicBezTo>
                      <a:pt x="72" y="4"/>
                      <a:pt x="65" y="8"/>
                      <a:pt x="63" y="10"/>
                    </a:cubicBezTo>
                    <a:cubicBezTo>
                      <a:pt x="59" y="10"/>
                      <a:pt x="59" y="10"/>
                      <a:pt x="59" y="10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17" y="5"/>
                      <a:pt x="12" y="20"/>
                      <a:pt x="12" y="30"/>
                    </a:cubicBezTo>
                    <a:cubicBezTo>
                      <a:pt x="12" y="33"/>
                      <a:pt x="8" y="35"/>
                      <a:pt x="8" y="37"/>
                    </a:cubicBezTo>
                    <a:cubicBezTo>
                      <a:pt x="4" y="47"/>
                      <a:pt x="0" y="51"/>
                      <a:pt x="0" y="61"/>
                    </a:cubicBezTo>
                    <a:cubicBezTo>
                      <a:pt x="0" y="66"/>
                      <a:pt x="6" y="66"/>
                      <a:pt x="8" y="66"/>
                    </a:cubicBezTo>
                    <a:cubicBezTo>
                      <a:pt x="8" y="73"/>
                      <a:pt x="8" y="83"/>
                      <a:pt x="8" y="87"/>
                    </a:cubicBezTo>
                    <a:cubicBezTo>
                      <a:pt x="8" y="90"/>
                      <a:pt x="12" y="93"/>
                      <a:pt x="16" y="93"/>
                    </a:cubicBezTo>
                    <a:cubicBezTo>
                      <a:pt x="20" y="93"/>
                      <a:pt x="22" y="78"/>
                      <a:pt x="22" y="76"/>
                    </a:cubicBezTo>
                    <a:cubicBezTo>
                      <a:pt x="22" y="70"/>
                      <a:pt x="18" y="67"/>
                      <a:pt x="18" y="61"/>
                    </a:cubicBezTo>
                    <a:cubicBezTo>
                      <a:pt x="18" y="58"/>
                      <a:pt x="22" y="56"/>
                      <a:pt x="25" y="56"/>
                    </a:cubicBezTo>
                    <a:cubicBezTo>
                      <a:pt x="26" y="56"/>
                      <a:pt x="27" y="56"/>
                      <a:pt x="28" y="56"/>
                    </a:cubicBezTo>
                    <a:cubicBezTo>
                      <a:pt x="27" y="65"/>
                      <a:pt x="27" y="65"/>
                      <a:pt x="27" y="65"/>
                    </a:cubicBezTo>
                    <a:cubicBezTo>
                      <a:pt x="27" y="71"/>
                      <a:pt x="34" y="73"/>
                      <a:pt x="34" y="79"/>
                    </a:cubicBezTo>
                    <a:cubicBezTo>
                      <a:pt x="34" y="80"/>
                      <a:pt x="34" y="81"/>
                      <a:pt x="34" y="83"/>
                    </a:cubicBezTo>
                    <a:cubicBezTo>
                      <a:pt x="39" y="83"/>
                      <a:pt x="39" y="83"/>
                      <a:pt x="39" y="83"/>
                    </a:cubicBezTo>
                    <a:cubicBezTo>
                      <a:pt x="39" y="78"/>
                      <a:pt x="49" y="78"/>
                      <a:pt x="49" y="73"/>
                    </a:cubicBezTo>
                    <a:cubicBezTo>
                      <a:pt x="47" y="73"/>
                      <a:pt x="43" y="68"/>
                      <a:pt x="43" y="65"/>
                    </a:cubicBezTo>
                    <a:cubicBezTo>
                      <a:pt x="43" y="65"/>
                      <a:pt x="44" y="64"/>
                      <a:pt x="45" y="63"/>
                    </a:cubicBezTo>
                    <a:cubicBezTo>
                      <a:pt x="42" y="61"/>
                      <a:pt x="34" y="46"/>
                      <a:pt x="34" y="44"/>
                    </a:cubicBezTo>
                    <a:cubicBezTo>
                      <a:pt x="46" y="44"/>
                      <a:pt x="47" y="35"/>
                      <a:pt x="57" y="31"/>
                    </a:cubicBezTo>
                    <a:cubicBezTo>
                      <a:pt x="57" y="28"/>
                      <a:pt x="57" y="28"/>
                      <a:pt x="57" y="28"/>
                    </a:cubicBezTo>
                    <a:cubicBezTo>
                      <a:pt x="54" y="27"/>
                      <a:pt x="31" y="35"/>
                      <a:pt x="31" y="36"/>
                    </a:cubicBezTo>
                    <a:lnTo>
                      <a:pt x="31" y="34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488" name="Freeform 107">
                <a:extLst>
                  <a:ext uri="{FF2B5EF4-FFF2-40B4-BE49-F238E27FC236}">
                    <a16:creationId xmlns:a16="http://schemas.microsoft.com/office/drawing/2014/main" id="{C79813CA-519E-464E-A6CC-B9344BBA1E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5213" y="2973388"/>
                <a:ext cx="171450" cy="49213"/>
              </a:xfrm>
              <a:custGeom>
                <a:avLst/>
                <a:gdLst/>
                <a:ahLst/>
                <a:cxnLst>
                  <a:cxn ang="0">
                    <a:pos x="123" y="36"/>
                  </a:cxn>
                  <a:cxn ang="0">
                    <a:pos x="114" y="33"/>
                  </a:cxn>
                  <a:cxn ang="0">
                    <a:pos x="114" y="37"/>
                  </a:cxn>
                  <a:cxn ang="0">
                    <a:pos x="67" y="31"/>
                  </a:cxn>
                  <a:cxn ang="0">
                    <a:pos x="56" y="25"/>
                  </a:cxn>
                  <a:cxn ang="0">
                    <a:pos x="32" y="22"/>
                  </a:cxn>
                  <a:cxn ang="0">
                    <a:pos x="14" y="20"/>
                  </a:cxn>
                  <a:cxn ang="0">
                    <a:pos x="0" y="10"/>
                  </a:cxn>
                  <a:cxn ang="0">
                    <a:pos x="11" y="1"/>
                  </a:cxn>
                  <a:cxn ang="0">
                    <a:pos x="14" y="3"/>
                  </a:cxn>
                  <a:cxn ang="0">
                    <a:pos x="22" y="0"/>
                  </a:cxn>
                  <a:cxn ang="0">
                    <a:pos x="55" y="14"/>
                  </a:cxn>
                  <a:cxn ang="0">
                    <a:pos x="68" y="7"/>
                  </a:cxn>
                  <a:cxn ang="0">
                    <a:pos x="88" y="15"/>
                  </a:cxn>
                  <a:cxn ang="0">
                    <a:pos x="101" y="14"/>
                  </a:cxn>
                  <a:cxn ang="0">
                    <a:pos x="105" y="14"/>
                  </a:cxn>
                  <a:cxn ang="0">
                    <a:pos x="89" y="17"/>
                  </a:cxn>
                  <a:cxn ang="0">
                    <a:pos x="107" y="22"/>
                  </a:cxn>
                  <a:cxn ang="0">
                    <a:pos x="111" y="26"/>
                  </a:cxn>
                  <a:cxn ang="0">
                    <a:pos x="121" y="27"/>
                  </a:cxn>
                  <a:cxn ang="0">
                    <a:pos x="128" y="31"/>
                  </a:cxn>
                  <a:cxn ang="0">
                    <a:pos x="123" y="36"/>
                  </a:cxn>
                </a:cxnLst>
                <a:rect l="0" t="0" r="r" b="b"/>
                <a:pathLst>
                  <a:path w="128" h="37">
                    <a:moveTo>
                      <a:pt x="123" y="36"/>
                    </a:moveTo>
                    <a:cubicBezTo>
                      <a:pt x="119" y="36"/>
                      <a:pt x="119" y="33"/>
                      <a:pt x="114" y="33"/>
                    </a:cubicBezTo>
                    <a:cubicBezTo>
                      <a:pt x="113" y="33"/>
                      <a:pt x="114" y="36"/>
                      <a:pt x="114" y="37"/>
                    </a:cubicBezTo>
                    <a:cubicBezTo>
                      <a:pt x="100" y="32"/>
                      <a:pt x="85" y="31"/>
                      <a:pt x="67" y="31"/>
                    </a:cubicBezTo>
                    <a:cubicBezTo>
                      <a:pt x="62" y="31"/>
                      <a:pt x="61" y="25"/>
                      <a:pt x="56" y="25"/>
                    </a:cubicBezTo>
                    <a:cubicBezTo>
                      <a:pt x="48" y="25"/>
                      <a:pt x="41" y="25"/>
                      <a:pt x="32" y="22"/>
                    </a:cubicBezTo>
                    <a:cubicBezTo>
                      <a:pt x="25" y="20"/>
                      <a:pt x="19" y="24"/>
                      <a:pt x="14" y="20"/>
                    </a:cubicBezTo>
                    <a:cubicBezTo>
                      <a:pt x="10" y="15"/>
                      <a:pt x="7" y="10"/>
                      <a:pt x="0" y="10"/>
                    </a:cubicBezTo>
                    <a:cubicBezTo>
                      <a:pt x="0" y="9"/>
                      <a:pt x="8" y="1"/>
                      <a:pt x="11" y="1"/>
                    </a:cubicBezTo>
                    <a:cubicBezTo>
                      <a:pt x="12" y="1"/>
                      <a:pt x="13" y="3"/>
                      <a:pt x="14" y="3"/>
                    </a:cubicBezTo>
                    <a:cubicBezTo>
                      <a:pt x="17" y="3"/>
                      <a:pt x="19" y="0"/>
                      <a:pt x="22" y="0"/>
                    </a:cubicBezTo>
                    <a:cubicBezTo>
                      <a:pt x="35" y="0"/>
                      <a:pt x="41" y="14"/>
                      <a:pt x="55" y="14"/>
                    </a:cubicBezTo>
                    <a:cubicBezTo>
                      <a:pt x="62" y="14"/>
                      <a:pt x="63" y="7"/>
                      <a:pt x="68" y="7"/>
                    </a:cubicBezTo>
                    <a:cubicBezTo>
                      <a:pt x="77" y="7"/>
                      <a:pt x="80" y="15"/>
                      <a:pt x="88" y="15"/>
                    </a:cubicBezTo>
                    <a:cubicBezTo>
                      <a:pt x="101" y="14"/>
                      <a:pt x="101" y="14"/>
                      <a:pt x="101" y="14"/>
                    </a:cubicBezTo>
                    <a:cubicBezTo>
                      <a:pt x="105" y="14"/>
                      <a:pt x="105" y="14"/>
                      <a:pt x="105" y="14"/>
                    </a:cubicBezTo>
                    <a:cubicBezTo>
                      <a:pt x="104" y="16"/>
                      <a:pt x="89" y="17"/>
                      <a:pt x="89" y="17"/>
                    </a:cubicBezTo>
                    <a:cubicBezTo>
                      <a:pt x="93" y="22"/>
                      <a:pt x="99" y="22"/>
                      <a:pt x="107" y="22"/>
                    </a:cubicBezTo>
                    <a:cubicBezTo>
                      <a:pt x="110" y="22"/>
                      <a:pt x="110" y="26"/>
                      <a:pt x="111" y="26"/>
                    </a:cubicBezTo>
                    <a:cubicBezTo>
                      <a:pt x="114" y="30"/>
                      <a:pt x="117" y="26"/>
                      <a:pt x="121" y="27"/>
                    </a:cubicBezTo>
                    <a:cubicBezTo>
                      <a:pt x="125" y="29"/>
                      <a:pt x="125" y="30"/>
                      <a:pt x="128" y="31"/>
                    </a:cubicBezTo>
                    <a:cubicBezTo>
                      <a:pt x="127" y="33"/>
                      <a:pt x="124" y="36"/>
                      <a:pt x="123" y="36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489" name="Freeform 108">
                <a:extLst>
                  <a:ext uri="{FF2B5EF4-FFF2-40B4-BE49-F238E27FC236}">
                    <a16:creationId xmlns:a16="http://schemas.microsoft.com/office/drawing/2014/main" id="{4350693C-2FDF-4A64-BC8B-210A48DE45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6513" y="3013075"/>
                <a:ext cx="52388" cy="12700"/>
              </a:xfrm>
              <a:custGeom>
                <a:avLst/>
                <a:gdLst/>
                <a:ahLst/>
                <a:cxnLst>
                  <a:cxn ang="0">
                    <a:pos x="26" y="9"/>
                  </a:cxn>
                  <a:cxn ang="0">
                    <a:pos x="10" y="9"/>
                  </a:cxn>
                  <a:cxn ang="0">
                    <a:pos x="0" y="4"/>
                  </a:cxn>
                  <a:cxn ang="0">
                    <a:pos x="8" y="1"/>
                  </a:cxn>
                  <a:cxn ang="0">
                    <a:pos x="26" y="4"/>
                  </a:cxn>
                  <a:cxn ang="0">
                    <a:pos x="39" y="0"/>
                  </a:cxn>
                  <a:cxn ang="0">
                    <a:pos x="26" y="9"/>
                  </a:cxn>
                </a:cxnLst>
                <a:rect l="0" t="0" r="r" b="b"/>
                <a:pathLst>
                  <a:path w="39" h="9">
                    <a:moveTo>
                      <a:pt x="26" y="9"/>
                    </a:moveTo>
                    <a:cubicBezTo>
                      <a:pt x="20" y="9"/>
                      <a:pt x="13" y="9"/>
                      <a:pt x="10" y="9"/>
                    </a:cubicBezTo>
                    <a:cubicBezTo>
                      <a:pt x="7" y="9"/>
                      <a:pt x="0" y="9"/>
                      <a:pt x="0" y="4"/>
                    </a:cubicBezTo>
                    <a:cubicBezTo>
                      <a:pt x="0" y="1"/>
                      <a:pt x="5" y="1"/>
                      <a:pt x="8" y="1"/>
                    </a:cubicBezTo>
                    <a:cubicBezTo>
                      <a:pt x="16" y="1"/>
                      <a:pt x="19" y="4"/>
                      <a:pt x="26" y="4"/>
                    </a:cubicBezTo>
                    <a:cubicBezTo>
                      <a:pt x="32" y="4"/>
                      <a:pt x="35" y="2"/>
                      <a:pt x="39" y="0"/>
                    </a:cubicBezTo>
                    <a:cubicBezTo>
                      <a:pt x="35" y="6"/>
                      <a:pt x="32" y="7"/>
                      <a:pt x="26" y="9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490" name="Freeform 109">
                <a:extLst>
                  <a:ext uri="{FF2B5EF4-FFF2-40B4-BE49-F238E27FC236}">
                    <a16:creationId xmlns:a16="http://schemas.microsoft.com/office/drawing/2014/main" id="{ACACFE36-CE93-40EF-96E0-E6E556A7F9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35713" y="3016250"/>
                <a:ext cx="36513" cy="12700"/>
              </a:xfrm>
              <a:custGeom>
                <a:avLst/>
                <a:gdLst/>
                <a:ahLst/>
                <a:cxnLst>
                  <a:cxn ang="0">
                    <a:pos x="27" y="6"/>
                  </a:cxn>
                  <a:cxn ang="0">
                    <a:pos x="23" y="6"/>
                  </a:cxn>
                  <a:cxn ang="0">
                    <a:pos x="19" y="5"/>
                  </a:cxn>
                  <a:cxn ang="0">
                    <a:pos x="9" y="9"/>
                  </a:cxn>
                  <a:cxn ang="0">
                    <a:pos x="0" y="6"/>
                  </a:cxn>
                  <a:cxn ang="0">
                    <a:pos x="7" y="1"/>
                  </a:cxn>
                  <a:cxn ang="0">
                    <a:pos x="16" y="3"/>
                  </a:cxn>
                  <a:cxn ang="0">
                    <a:pos x="16" y="0"/>
                  </a:cxn>
                  <a:cxn ang="0">
                    <a:pos x="27" y="0"/>
                  </a:cxn>
                  <a:cxn ang="0">
                    <a:pos x="27" y="6"/>
                  </a:cxn>
                </a:cxnLst>
                <a:rect l="0" t="0" r="r" b="b"/>
                <a:pathLst>
                  <a:path w="27" h="9">
                    <a:moveTo>
                      <a:pt x="27" y="6"/>
                    </a:moveTo>
                    <a:cubicBezTo>
                      <a:pt x="23" y="6"/>
                      <a:pt x="23" y="6"/>
                      <a:pt x="23" y="6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15" y="6"/>
                      <a:pt x="13" y="9"/>
                      <a:pt x="9" y="9"/>
                    </a:cubicBezTo>
                    <a:cubicBezTo>
                      <a:pt x="5" y="9"/>
                      <a:pt x="0" y="8"/>
                      <a:pt x="0" y="6"/>
                    </a:cubicBezTo>
                    <a:cubicBezTo>
                      <a:pt x="0" y="1"/>
                      <a:pt x="3" y="1"/>
                      <a:pt x="7" y="1"/>
                    </a:cubicBezTo>
                    <a:cubicBezTo>
                      <a:pt x="11" y="1"/>
                      <a:pt x="13" y="2"/>
                      <a:pt x="16" y="3"/>
                    </a:cubicBezTo>
                    <a:cubicBezTo>
                      <a:pt x="16" y="2"/>
                      <a:pt x="16" y="1"/>
                      <a:pt x="16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7" y="3"/>
                      <a:pt x="26" y="5"/>
                      <a:pt x="27" y="6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491" name="Freeform 110">
                <a:extLst>
                  <a:ext uri="{FF2B5EF4-FFF2-40B4-BE49-F238E27FC236}">
                    <a16:creationId xmlns:a16="http://schemas.microsoft.com/office/drawing/2014/main" id="{0D6C9FB7-1806-4B4B-AB95-CBC9A5244F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3813" y="3030538"/>
                <a:ext cx="26988" cy="19050"/>
              </a:xfrm>
              <a:custGeom>
                <a:avLst/>
                <a:gdLst/>
                <a:ahLst/>
                <a:cxnLst>
                  <a:cxn ang="0">
                    <a:pos x="15" y="14"/>
                  </a:cxn>
                  <a:cxn ang="0">
                    <a:pos x="12" y="9"/>
                  </a:cxn>
                  <a:cxn ang="0">
                    <a:pos x="0" y="4"/>
                  </a:cxn>
                  <a:cxn ang="0">
                    <a:pos x="9" y="1"/>
                  </a:cxn>
                  <a:cxn ang="0">
                    <a:pos x="13" y="1"/>
                  </a:cxn>
                  <a:cxn ang="0">
                    <a:pos x="20" y="11"/>
                  </a:cxn>
                  <a:cxn ang="0">
                    <a:pos x="16" y="14"/>
                  </a:cxn>
                  <a:cxn ang="0">
                    <a:pos x="15" y="14"/>
                  </a:cxn>
                </a:cxnLst>
                <a:rect l="0" t="0" r="r" b="b"/>
                <a:pathLst>
                  <a:path w="20" h="14">
                    <a:moveTo>
                      <a:pt x="15" y="14"/>
                    </a:moveTo>
                    <a:cubicBezTo>
                      <a:pt x="12" y="14"/>
                      <a:pt x="12" y="10"/>
                      <a:pt x="12" y="9"/>
                    </a:cubicBezTo>
                    <a:cubicBezTo>
                      <a:pt x="8" y="9"/>
                      <a:pt x="0" y="8"/>
                      <a:pt x="0" y="4"/>
                    </a:cubicBezTo>
                    <a:cubicBezTo>
                      <a:pt x="0" y="0"/>
                      <a:pt x="6" y="1"/>
                      <a:pt x="9" y="1"/>
                    </a:cubicBezTo>
                    <a:cubicBezTo>
                      <a:pt x="10" y="1"/>
                      <a:pt x="12" y="1"/>
                      <a:pt x="13" y="1"/>
                    </a:cubicBezTo>
                    <a:cubicBezTo>
                      <a:pt x="13" y="7"/>
                      <a:pt x="20" y="6"/>
                      <a:pt x="20" y="11"/>
                    </a:cubicBezTo>
                    <a:cubicBezTo>
                      <a:pt x="20" y="13"/>
                      <a:pt x="18" y="14"/>
                      <a:pt x="16" y="14"/>
                    </a:cubicBezTo>
                    <a:cubicBezTo>
                      <a:pt x="16" y="14"/>
                      <a:pt x="15" y="14"/>
                      <a:pt x="15" y="1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492" name="Freeform 111">
                <a:extLst>
                  <a:ext uri="{FF2B5EF4-FFF2-40B4-BE49-F238E27FC236}">
                    <a16:creationId xmlns:a16="http://schemas.microsoft.com/office/drawing/2014/main" id="{E104E754-5AA6-46A8-9F71-89E1874E2B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3013" y="3014663"/>
                <a:ext cx="11113" cy="111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0"/>
                  </a:cxn>
                  <a:cxn ang="0">
                    <a:pos x="8" y="3"/>
                  </a:cxn>
                  <a:cxn ang="0">
                    <a:pos x="3" y="8"/>
                  </a:cxn>
                  <a:cxn ang="0">
                    <a:pos x="0" y="5"/>
                  </a:cxn>
                  <a:cxn ang="0">
                    <a:pos x="0" y="0"/>
                  </a:cxn>
                </a:cxnLst>
                <a:rect l="0" t="0" r="r" b="b"/>
                <a:pathLst>
                  <a:path w="8" h="8">
                    <a:moveTo>
                      <a:pt x="0" y="0"/>
                    </a:moveTo>
                    <a:cubicBezTo>
                      <a:pt x="1" y="0"/>
                      <a:pt x="2" y="0"/>
                      <a:pt x="4" y="0"/>
                    </a:cubicBezTo>
                    <a:cubicBezTo>
                      <a:pt x="6" y="0"/>
                      <a:pt x="6" y="2"/>
                      <a:pt x="8" y="3"/>
                    </a:cubicBezTo>
                    <a:cubicBezTo>
                      <a:pt x="7" y="6"/>
                      <a:pt x="5" y="8"/>
                      <a:pt x="3" y="8"/>
                    </a:cubicBezTo>
                    <a:cubicBezTo>
                      <a:pt x="2" y="8"/>
                      <a:pt x="0" y="6"/>
                      <a:pt x="0" y="5"/>
                    </a:cubicBezTo>
                    <a:cubicBezTo>
                      <a:pt x="0" y="3"/>
                      <a:pt x="0" y="2"/>
                      <a:pt x="0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493" name="Freeform 112">
                <a:extLst>
                  <a:ext uri="{FF2B5EF4-FFF2-40B4-BE49-F238E27FC236}">
                    <a16:creationId xmlns:a16="http://schemas.microsoft.com/office/drawing/2014/main" id="{AB9A81F5-174B-424F-BA2F-851ED7F929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8425" y="3016250"/>
                <a:ext cx="58738" cy="34925"/>
              </a:xfrm>
              <a:custGeom>
                <a:avLst/>
                <a:gdLst/>
                <a:ahLst/>
                <a:cxnLst>
                  <a:cxn ang="0">
                    <a:pos x="19" y="13"/>
                  </a:cxn>
                  <a:cxn ang="0">
                    <a:pos x="17" y="19"/>
                  </a:cxn>
                  <a:cxn ang="0">
                    <a:pos x="3" y="26"/>
                  </a:cxn>
                  <a:cxn ang="0">
                    <a:pos x="0" y="22"/>
                  </a:cxn>
                  <a:cxn ang="0">
                    <a:pos x="15" y="10"/>
                  </a:cxn>
                  <a:cxn ang="0">
                    <a:pos x="17" y="6"/>
                  </a:cxn>
                  <a:cxn ang="0">
                    <a:pos x="45" y="3"/>
                  </a:cxn>
                  <a:cxn ang="0">
                    <a:pos x="19" y="13"/>
                  </a:cxn>
                </a:cxnLst>
                <a:rect l="0" t="0" r="r" b="b"/>
                <a:pathLst>
                  <a:path w="45" h="26">
                    <a:moveTo>
                      <a:pt x="19" y="13"/>
                    </a:moveTo>
                    <a:cubicBezTo>
                      <a:pt x="16" y="13"/>
                      <a:pt x="19" y="17"/>
                      <a:pt x="17" y="19"/>
                    </a:cubicBezTo>
                    <a:cubicBezTo>
                      <a:pt x="15" y="21"/>
                      <a:pt x="8" y="26"/>
                      <a:pt x="3" y="26"/>
                    </a:cubicBezTo>
                    <a:cubicBezTo>
                      <a:pt x="1" y="26"/>
                      <a:pt x="0" y="24"/>
                      <a:pt x="0" y="22"/>
                    </a:cubicBezTo>
                    <a:cubicBezTo>
                      <a:pt x="0" y="12"/>
                      <a:pt x="8" y="12"/>
                      <a:pt x="15" y="10"/>
                    </a:cubicBezTo>
                    <a:cubicBezTo>
                      <a:pt x="16" y="10"/>
                      <a:pt x="16" y="7"/>
                      <a:pt x="17" y="6"/>
                    </a:cubicBezTo>
                    <a:cubicBezTo>
                      <a:pt x="21" y="2"/>
                      <a:pt x="41" y="0"/>
                      <a:pt x="45" y="3"/>
                    </a:cubicBezTo>
                    <a:cubicBezTo>
                      <a:pt x="40" y="9"/>
                      <a:pt x="26" y="13"/>
                      <a:pt x="19" y="13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494" name="Freeform 113">
                <a:extLst>
                  <a:ext uri="{FF2B5EF4-FFF2-40B4-BE49-F238E27FC236}">
                    <a16:creationId xmlns:a16="http://schemas.microsoft.com/office/drawing/2014/main" id="{11DD5AB2-7D09-40C8-9D03-E54DA3380A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9700" y="2922588"/>
                <a:ext cx="17463" cy="19050"/>
              </a:xfrm>
              <a:custGeom>
                <a:avLst/>
                <a:gdLst/>
                <a:ahLst/>
                <a:cxnLst>
                  <a:cxn ang="0">
                    <a:pos x="13" y="8"/>
                  </a:cxn>
                  <a:cxn ang="0">
                    <a:pos x="8" y="14"/>
                  </a:cxn>
                  <a:cxn ang="0">
                    <a:pos x="0" y="5"/>
                  </a:cxn>
                  <a:cxn ang="0">
                    <a:pos x="13" y="8"/>
                  </a:cxn>
                </a:cxnLst>
                <a:rect l="0" t="0" r="r" b="b"/>
                <a:pathLst>
                  <a:path w="13" h="14">
                    <a:moveTo>
                      <a:pt x="13" y="8"/>
                    </a:moveTo>
                    <a:cubicBezTo>
                      <a:pt x="13" y="9"/>
                      <a:pt x="10" y="14"/>
                      <a:pt x="8" y="14"/>
                    </a:cubicBezTo>
                    <a:cubicBezTo>
                      <a:pt x="6" y="14"/>
                      <a:pt x="0" y="9"/>
                      <a:pt x="0" y="5"/>
                    </a:cubicBezTo>
                    <a:cubicBezTo>
                      <a:pt x="0" y="0"/>
                      <a:pt x="13" y="4"/>
                      <a:pt x="13" y="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495" name="Freeform 114">
                <a:extLst>
                  <a:ext uri="{FF2B5EF4-FFF2-40B4-BE49-F238E27FC236}">
                    <a16:creationId xmlns:a16="http://schemas.microsoft.com/office/drawing/2014/main" id="{7647F664-D0DB-431A-9372-6E578DB112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19863" y="2924175"/>
                <a:ext cx="47625" cy="14288"/>
              </a:xfrm>
              <a:custGeom>
                <a:avLst/>
                <a:gdLst/>
                <a:ahLst/>
                <a:cxnLst>
                  <a:cxn ang="0">
                    <a:pos x="31" y="2"/>
                  </a:cxn>
                  <a:cxn ang="0">
                    <a:pos x="36" y="10"/>
                  </a:cxn>
                  <a:cxn ang="0">
                    <a:pos x="34" y="10"/>
                  </a:cxn>
                  <a:cxn ang="0">
                    <a:pos x="18" y="6"/>
                  </a:cxn>
                  <a:cxn ang="0">
                    <a:pos x="8" y="6"/>
                  </a:cxn>
                  <a:cxn ang="0">
                    <a:pos x="0" y="4"/>
                  </a:cxn>
                  <a:cxn ang="0">
                    <a:pos x="3" y="0"/>
                  </a:cxn>
                  <a:cxn ang="0">
                    <a:pos x="23" y="0"/>
                  </a:cxn>
                  <a:cxn ang="0">
                    <a:pos x="30" y="2"/>
                  </a:cxn>
                  <a:cxn ang="0">
                    <a:pos x="31" y="2"/>
                  </a:cxn>
                </a:cxnLst>
                <a:rect l="0" t="0" r="r" b="b"/>
                <a:pathLst>
                  <a:path w="36" h="10">
                    <a:moveTo>
                      <a:pt x="31" y="2"/>
                    </a:moveTo>
                    <a:cubicBezTo>
                      <a:pt x="32" y="5"/>
                      <a:pt x="36" y="6"/>
                      <a:pt x="36" y="10"/>
                    </a:cubicBezTo>
                    <a:cubicBezTo>
                      <a:pt x="36" y="10"/>
                      <a:pt x="35" y="10"/>
                      <a:pt x="34" y="10"/>
                    </a:cubicBezTo>
                    <a:cubicBezTo>
                      <a:pt x="28" y="10"/>
                      <a:pt x="25" y="6"/>
                      <a:pt x="18" y="6"/>
                    </a:cubicBezTo>
                    <a:cubicBezTo>
                      <a:pt x="14" y="6"/>
                      <a:pt x="12" y="6"/>
                      <a:pt x="8" y="6"/>
                    </a:cubicBezTo>
                    <a:cubicBezTo>
                      <a:pt x="6" y="6"/>
                      <a:pt x="0" y="4"/>
                      <a:pt x="0" y="4"/>
                    </a:cubicBezTo>
                    <a:cubicBezTo>
                      <a:pt x="0" y="2"/>
                      <a:pt x="3" y="1"/>
                      <a:pt x="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4" y="3"/>
                      <a:pt x="27" y="2"/>
                      <a:pt x="30" y="2"/>
                    </a:cubicBezTo>
                    <a:lnTo>
                      <a:pt x="31" y="2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496" name="Freeform 115">
                <a:extLst>
                  <a:ext uri="{FF2B5EF4-FFF2-40B4-BE49-F238E27FC236}">
                    <a16:creationId xmlns:a16="http://schemas.microsoft.com/office/drawing/2014/main" id="{77C847D9-63DF-4683-90D0-197285D122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13513" y="2836863"/>
                <a:ext cx="19050" cy="46038"/>
              </a:xfrm>
              <a:custGeom>
                <a:avLst/>
                <a:gdLst/>
                <a:ahLst/>
                <a:cxnLst>
                  <a:cxn ang="0">
                    <a:pos x="4" y="28"/>
                  </a:cxn>
                  <a:cxn ang="0">
                    <a:pos x="4" y="25"/>
                  </a:cxn>
                  <a:cxn ang="0">
                    <a:pos x="14" y="24"/>
                  </a:cxn>
                  <a:cxn ang="0">
                    <a:pos x="11" y="17"/>
                  </a:cxn>
                  <a:cxn ang="0">
                    <a:pos x="15" y="12"/>
                  </a:cxn>
                  <a:cxn ang="0">
                    <a:pos x="4" y="0"/>
                  </a:cxn>
                  <a:cxn ang="0">
                    <a:pos x="0" y="9"/>
                  </a:cxn>
                  <a:cxn ang="0">
                    <a:pos x="3" y="21"/>
                  </a:cxn>
                  <a:cxn ang="0">
                    <a:pos x="3" y="27"/>
                  </a:cxn>
                  <a:cxn ang="0">
                    <a:pos x="9" y="35"/>
                  </a:cxn>
                  <a:cxn ang="0">
                    <a:pos x="4" y="28"/>
                  </a:cxn>
                </a:cxnLst>
                <a:rect l="0" t="0" r="r" b="b"/>
                <a:pathLst>
                  <a:path w="15" h="35">
                    <a:moveTo>
                      <a:pt x="4" y="28"/>
                    </a:moveTo>
                    <a:cubicBezTo>
                      <a:pt x="4" y="25"/>
                      <a:pt x="4" y="25"/>
                      <a:pt x="4" y="25"/>
                    </a:cubicBezTo>
                    <a:cubicBezTo>
                      <a:pt x="8" y="25"/>
                      <a:pt x="12" y="24"/>
                      <a:pt x="14" y="24"/>
                    </a:cubicBezTo>
                    <a:cubicBezTo>
                      <a:pt x="14" y="20"/>
                      <a:pt x="11" y="20"/>
                      <a:pt x="11" y="17"/>
                    </a:cubicBezTo>
                    <a:cubicBezTo>
                      <a:pt x="11" y="15"/>
                      <a:pt x="15" y="14"/>
                      <a:pt x="15" y="12"/>
                    </a:cubicBezTo>
                    <a:cubicBezTo>
                      <a:pt x="8" y="10"/>
                      <a:pt x="4" y="6"/>
                      <a:pt x="4" y="0"/>
                    </a:cubicBezTo>
                    <a:cubicBezTo>
                      <a:pt x="0" y="2"/>
                      <a:pt x="0" y="5"/>
                      <a:pt x="0" y="9"/>
                    </a:cubicBezTo>
                    <a:cubicBezTo>
                      <a:pt x="0" y="15"/>
                      <a:pt x="3" y="16"/>
                      <a:pt x="3" y="21"/>
                    </a:cubicBezTo>
                    <a:cubicBezTo>
                      <a:pt x="3" y="26"/>
                      <a:pt x="3" y="24"/>
                      <a:pt x="3" y="27"/>
                    </a:cubicBezTo>
                    <a:cubicBezTo>
                      <a:pt x="3" y="30"/>
                      <a:pt x="4" y="35"/>
                      <a:pt x="9" y="35"/>
                    </a:cubicBezTo>
                    <a:cubicBezTo>
                      <a:pt x="7" y="32"/>
                      <a:pt x="6" y="31"/>
                      <a:pt x="4" y="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497" name="Freeform 119">
                <a:extLst>
                  <a:ext uri="{FF2B5EF4-FFF2-40B4-BE49-F238E27FC236}">
                    <a16:creationId xmlns:a16="http://schemas.microsoft.com/office/drawing/2014/main" id="{5A37D168-2EFB-4465-B101-F9A1FC77AB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4613" y="2709863"/>
                <a:ext cx="76200" cy="71438"/>
              </a:xfrm>
              <a:custGeom>
                <a:avLst/>
                <a:gdLst/>
                <a:ahLst/>
                <a:cxnLst>
                  <a:cxn ang="0">
                    <a:pos x="48" y="38"/>
                  </a:cxn>
                  <a:cxn ang="0">
                    <a:pos x="46" y="35"/>
                  </a:cxn>
                  <a:cxn ang="0">
                    <a:pos x="42" y="40"/>
                  </a:cxn>
                  <a:cxn ang="0">
                    <a:pos x="47" y="48"/>
                  </a:cxn>
                  <a:cxn ang="0">
                    <a:pos x="42" y="53"/>
                  </a:cxn>
                  <a:cxn ang="0">
                    <a:pos x="40" y="50"/>
                  </a:cxn>
                  <a:cxn ang="0">
                    <a:pos x="36" y="51"/>
                  </a:cxn>
                  <a:cxn ang="0">
                    <a:pos x="26" y="37"/>
                  </a:cxn>
                  <a:cxn ang="0">
                    <a:pos x="28" y="32"/>
                  </a:cxn>
                  <a:cxn ang="0">
                    <a:pos x="27" y="29"/>
                  </a:cxn>
                  <a:cxn ang="0">
                    <a:pos x="21" y="28"/>
                  </a:cxn>
                  <a:cxn ang="0">
                    <a:pos x="21" y="32"/>
                  </a:cxn>
                  <a:cxn ang="0">
                    <a:pos x="17" y="30"/>
                  </a:cxn>
                  <a:cxn ang="0">
                    <a:pos x="16" y="32"/>
                  </a:cxn>
                  <a:cxn ang="0">
                    <a:pos x="12" y="28"/>
                  </a:cxn>
                  <a:cxn ang="0">
                    <a:pos x="4" y="45"/>
                  </a:cxn>
                  <a:cxn ang="0">
                    <a:pos x="4" y="36"/>
                  </a:cxn>
                  <a:cxn ang="0">
                    <a:pos x="2" y="32"/>
                  </a:cxn>
                  <a:cxn ang="0">
                    <a:pos x="5" y="22"/>
                  </a:cxn>
                  <a:cxn ang="0">
                    <a:pos x="19" y="14"/>
                  </a:cxn>
                  <a:cxn ang="0">
                    <a:pos x="26" y="20"/>
                  </a:cxn>
                  <a:cxn ang="0">
                    <a:pos x="28" y="20"/>
                  </a:cxn>
                  <a:cxn ang="0">
                    <a:pos x="32" y="15"/>
                  </a:cxn>
                  <a:cxn ang="0">
                    <a:pos x="41" y="9"/>
                  </a:cxn>
                  <a:cxn ang="0">
                    <a:pos x="42" y="0"/>
                  </a:cxn>
                  <a:cxn ang="0">
                    <a:pos x="48" y="4"/>
                  </a:cxn>
                  <a:cxn ang="0">
                    <a:pos x="58" y="33"/>
                  </a:cxn>
                  <a:cxn ang="0">
                    <a:pos x="53" y="46"/>
                  </a:cxn>
                  <a:cxn ang="0">
                    <a:pos x="48" y="36"/>
                  </a:cxn>
                  <a:cxn ang="0">
                    <a:pos x="48" y="38"/>
                  </a:cxn>
                </a:cxnLst>
                <a:rect l="0" t="0" r="r" b="b"/>
                <a:pathLst>
                  <a:path w="58" h="53">
                    <a:moveTo>
                      <a:pt x="48" y="38"/>
                    </a:moveTo>
                    <a:cubicBezTo>
                      <a:pt x="48" y="37"/>
                      <a:pt x="47" y="36"/>
                      <a:pt x="46" y="35"/>
                    </a:cubicBezTo>
                    <a:cubicBezTo>
                      <a:pt x="44" y="37"/>
                      <a:pt x="42" y="38"/>
                      <a:pt x="42" y="40"/>
                    </a:cubicBezTo>
                    <a:cubicBezTo>
                      <a:pt x="42" y="43"/>
                      <a:pt x="47" y="44"/>
                      <a:pt x="47" y="48"/>
                    </a:cubicBezTo>
                    <a:cubicBezTo>
                      <a:pt x="47" y="51"/>
                      <a:pt x="45" y="53"/>
                      <a:pt x="42" y="53"/>
                    </a:cubicBezTo>
                    <a:cubicBezTo>
                      <a:pt x="41" y="53"/>
                      <a:pt x="40" y="51"/>
                      <a:pt x="40" y="50"/>
                    </a:cubicBezTo>
                    <a:cubicBezTo>
                      <a:pt x="39" y="51"/>
                      <a:pt x="37" y="51"/>
                      <a:pt x="36" y="51"/>
                    </a:cubicBezTo>
                    <a:cubicBezTo>
                      <a:pt x="31" y="51"/>
                      <a:pt x="26" y="44"/>
                      <a:pt x="26" y="37"/>
                    </a:cubicBezTo>
                    <a:cubicBezTo>
                      <a:pt x="26" y="34"/>
                      <a:pt x="27" y="33"/>
                      <a:pt x="28" y="32"/>
                    </a:cubicBezTo>
                    <a:cubicBezTo>
                      <a:pt x="28" y="31"/>
                      <a:pt x="27" y="30"/>
                      <a:pt x="27" y="29"/>
                    </a:cubicBezTo>
                    <a:cubicBezTo>
                      <a:pt x="21" y="28"/>
                      <a:pt x="21" y="28"/>
                      <a:pt x="21" y="28"/>
                    </a:cubicBezTo>
                    <a:cubicBezTo>
                      <a:pt x="21" y="30"/>
                      <a:pt x="20" y="31"/>
                      <a:pt x="21" y="32"/>
                    </a:cubicBezTo>
                    <a:cubicBezTo>
                      <a:pt x="18" y="32"/>
                      <a:pt x="18" y="31"/>
                      <a:pt x="17" y="30"/>
                    </a:cubicBezTo>
                    <a:cubicBezTo>
                      <a:pt x="17" y="30"/>
                      <a:pt x="16" y="31"/>
                      <a:pt x="16" y="32"/>
                    </a:cubicBezTo>
                    <a:cubicBezTo>
                      <a:pt x="14" y="31"/>
                      <a:pt x="12" y="28"/>
                      <a:pt x="12" y="28"/>
                    </a:cubicBezTo>
                    <a:cubicBezTo>
                      <a:pt x="8" y="32"/>
                      <a:pt x="8" y="45"/>
                      <a:pt x="4" y="45"/>
                    </a:cubicBezTo>
                    <a:cubicBezTo>
                      <a:pt x="0" y="45"/>
                      <a:pt x="4" y="37"/>
                      <a:pt x="4" y="36"/>
                    </a:cubicBezTo>
                    <a:cubicBezTo>
                      <a:pt x="4" y="35"/>
                      <a:pt x="2" y="33"/>
                      <a:pt x="2" y="32"/>
                    </a:cubicBezTo>
                    <a:cubicBezTo>
                      <a:pt x="2" y="28"/>
                      <a:pt x="4" y="26"/>
                      <a:pt x="5" y="22"/>
                    </a:cubicBezTo>
                    <a:cubicBezTo>
                      <a:pt x="13" y="22"/>
                      <a:pt x="11" y="14"/>
                      <a:pt x="19" y="14"/>
                    </a:cubicBezTo>
                    <a:cubicBezTo>
                      <a:pt x="24" y="14"/>
                      <a:pt x="23" y="20"/>
                      <a:pt x="26" y="20"/>
                    </a:cubicBezTo>
                    <a:cubicBezTo>
                      <a:pt x="27" y="20"/>
                      <a:pt x="27" y="20"/>
                      <a:pt x="28" y="20"/>
                    </a:cubicBezTo>
                    <a:cubicBezTo>
                      <a:pt x="28" y="18"/>
                      <a:pt x="30" y="16"/>
                      <a:pt x="32" y="15"/>
                    </a:cubicBezTo>
                    <a:cubicBezTo>
                      <a:pt x="32" y="10"/>
                      <a:pt x="39" y="12"/>
                      <a:pt x="41" y="9"/>
                    </a:cubicBezTo>
                    <a:cubicBezTo>
                      <a:pt x="42" y="7"/>
                      <a:pt x="42" y="1"/>
                      <a:pt x="42" y="0"/>
                    </a:cubicBezTo>
                    <a:cubicBezTo>
                      <a:pt x="45" y="0"/>
                      <a:pt x="47" y="2"/>
                      <a:pt x="48" y="4"/>
                    </a:cubicBezTo>
                    <a:cubicBezTo>
                      <a:pt x="51" y="7"/>
                      <a:pt x="58" y="30"/>
                      <a:pt x="58" y="33"/>
                    </a:cubicBezTo>
                    <a:cubicBezTo>
                      <a:pt x="58" y="37"/>
                      <a:pt x="53" y="39"/>
                      <a:pt x="53" y="46"/>
                    </a:cubicBezTo>
                    <a:cubicBezTo>
                      <a:pt x="51" y="46"/>
                      <a:pt x="48" y="37"/>
                      <a:pt x="48" y="36"/>
                    </a:cubicBezTo>
                    <a:lnTo>
                      <a:pt x="48" y="38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498" name="Freeform 120">
                <a:extLst>
                  <a:ext uri="{FF2B5EF4-FFF2-40B4-BE49-F238E27FC236}">
                    <a16:creationId xmlns:a16="http://schemas.microsoft.com/office/drawing/2014/main" id="{8A7CE40C-3CC2-409C-AEC6-3F7DD92132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4763" y="2690813"/>
                <a:ext cx="36513" cy="39688"/>
              </a:xfrm>
              <a:custGeom>
                <a:avLst/>
                <a:gdLst/>
                <a:ahLst/>
                <a:cxnLst>
                  <a:cxn ang="0">
                    <a:pos x="3" y="29"/>
                  </a:cxn>
                  <a:cxn ang="0">
                    <a:pos x="0" y="29"/>
                  </a:cxn>
                  <a:cxn ang="0">
                    <a:pos x="22" y="5"/>
                  </a:cxn>
                  <a:cxn ang="0">
                    <a:pos x="25" y="0"/>
                  </a:cxn>
                  <a:cxn ang="0">
                    <a:pos x="28" y="6"/>
                  </a:cxn>
                  <a:cxn ang="0">
                    <a:pos x="24" y="9"/>
                  </a:cxn>
                  <a:cxn ang="0">
                    <a:pos x="17" y="13"/>
                  </a:cxn>
                  <a:cxn ang="0">
                    <a:pos x="3" y="29"/>
                  </a:cxn>
                </a:cxnLst>
                <a:rect l="0" t="0" r="r" b="b"/>
                <a:pathLst>
                  <a:path w="28" h="29">
                    <a:moveTo>
                      <a:pt x="3" y="29"/>
                    </a:moveTo>
                    <a:cubicBezTo>
                      <a:pt x="0" y="29"/>
                      <a:pt x="0" y="29"/>
                      <a:pt x="0" y="29"/>
                    </a:cubicBezTo>
                    <a:cubicBezTo>
                      <a:pt x="4" y="18"/>
                      <a:pt x="18" y="13"/>
                      <a:pt x="22" y="5"/>
                    </a:cubicBezTo>
                    <a:cubicBezTo>
                      <a:pt x="23" y="3"/>
                      <a:pt x="23" y="1"/>
                      <a:pt x="25" y="0"/>
                    </a:cubicBezTo>
                    <a:cubicBezTo>
                      <a:pt x="24" y="4"/>
                      <a:pt x="26" y="5"/>
                      <a:pt x="28" y="6"/>
                    </a:cubicBezTo>
                    <a:cubicBezTo>
                      <a:pt x="26" y="8"/>
                      <a:pt x="26" y="9"/>
                      <a:pt x="24" y="9"/>
                    </a:cubicBezTo>
                    <a:cubicBezTo>
                      <a:pt x="23" y="12"/>
                      <a:pt x="20" y="13"/>
                      <a:pt x="17" y="13"/>
                    </a:cubicBezTo>
                    <a:cubicBezTo>
                      <a:pt x="15" y="22"/>
                      <a:pt x="8" y="26"/>
                      <a:pt x="3" y="29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499" name="Freeform 121">
                <a:extLst>
                  <a:ext uri="{FF2B5EF4-FFF2-40B4-BE49-F238E27FC236}">
                    <a16:creationId xmlns:a16="http://schemas.microsoft.com/office/drawing/2014/main" id="{4E31759E-EC9B-438D-BECA-96D2B662DB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3338" y="2563813"/>
                <a:ext cx="71438" cy="101600"/>
              </a:xfrm>
              <a:custGeom>
                <a:avLst/>
                <a:gdLst/>
                <a:ahLst/>
                <a:cxnLst>
                  <a:cxn ang="0">
                    <a:pos x="4" y="31"/>
                  </a:cxn>
                  <a:cxn ang="0">
                    <a:pos x="6" y="20"/>
                  </a:cxn>
                  <a:cxn ang="0">
                    <a:pos x="5" y="7"/>
                  </a:cxn>
                  <a:cxn ang="0">
                    <a:pos x="9" y="0"/>
                  </a:cxn>
                  <a:cxn ang="0">
                    <a:pos x="16" y="7"/>
                  </a:cxn>
                  <a:cxn ang="0">
                    <a:pos x="21" y="3"/>
                  </a:cxn>
                  <a:cxn ang="0">
                    <a:pos x="22" y="5"/>
                  </a:cxn>
                  <a:cxn ang="0">
                    <a:pos x="23" y="8"/>
                  </a:cxn>
                  <a:cxn ang="0">
                    <a:pos x="28" y="25"/>
                  </a:cxn>
                  <a:cxn ang="0">
                    <a:pos x="20" y="42"/>
                  </a:cxn>
                  <a:cxn ang="0">
                    <a:pos x="30" y="59"/>
                  </a:cxn>
                  <a:cxn ang="0">
                    <a:pos x="30" y="58"/>
                  </a:cxn>
                  <a:cxn ang="0">
                    <a:pos x="34" y="55"/>
                  </a:cxn>
                  <a:cxn ang="0">
                    <a:pos x="43" y="64"/>
                  </a:cxn>
                  <a:cxn ang="0">
                    <a:pos x="46" y="61"/>
                  </a:cxn>
                  <a:cxn ang="0">
                    <a:pos x="49" y="62"/>
                  </a:cxn>
                  <a:cxn ang="0">
                    <a:pos x="46" y="66"/>
                  </a:cxn>
                  <a:cxn ang="0">
                    <a:pos x="49" y="66"/>
                  </a:cxn>
                  <a:cxn ang="0">
                    <a:pos x="54" y="71"/>
                  </a:cxn>
                  <a:cxn ang="0">
                    <a:pos x="54" y="74"/>
                  </a:cxn>
                  <a:cxn ang="0">
                    <a:pos x="53" y="76"/>
                  </a:cxn>
                  <a:cxn ang="0">
                    <a:pos x="51" y="73"/>
                  </a:cxn>
                  <a:cxn ang="0">
                    <a:pos x="36" y="61"/>
                  </a:cxn>
                  <a:cxn ang="0">
                    <a:pos x="37" y="69"/>
                  </a:cxn>
                  <a:cxn ang="0">
                    <a:pos x="25" y="60"/>
                  </a:cxn>
                  <a:cxn ang="0">
                    <a:pos x="19" y="62"/>
                  </a:cxn>
                  <a:cxn ang="0">
                    <a:pos x="13" y="57"/>
                  </a:cxn>
                  <a:cxn ang="0">
                    <a:pos x="15" y="53"/>
                  </a:cxn>
                  <a:cxn ang="0">
                    <a:pos x="15" y="49"/>
                  </a:cxn>
                  <a:cxn ang="0">
                    <a:pos x="13" y="49"/>
                  </a:cxn>
                  <a:cxn ang="0">
                    <a:pos x="10" y="51"/>
                  </a:cxn>
                  <a:cxn ang="0">
                    <a:pos x="1" y="44"/>
                  </a:cxn>
                  <a:cxn ang="0">
                    <a:pos x="4" y="31"/>
                  </a:cxn>
                </a:cxnLst>
                <a:rect l="0" t="0" r="r" b="b"/>
                <a:pathLst>
                  <a:path w="54" h="76">
                    <a:moveTo>
                      <a:pt x="4" y="31"/>
                    </a:moveTo>
                    <a:cubicBezTo>
                      <a:pt x="6" y="28"/>
                      <a:pt x="6" y="23"/>
                      <a:pt x="6" y="20"/>
                    </a:cubicBezTo>
                    <a:cubicBezTo>
                      <a:pt x="7" y="15"/>
                      <a:pt x="5" y="12"/>
                      <a:pt x="5" y="7"/>
                    </a:cubicBezTo>
                    <a:cubicBezTo>
                      <a:pt x="5" y="3"/>
                      <a:pt x="6" y="0"/>
                      <a:pt x="9" y="0"/>
                    </a:cubicBezTo>
                    <a:cubicBezTo>
                      <a:pt x="13" y="0"/>
                      <a:pt x="12" y="7"/>
                      <a:pt x="16" y="7"/>
                    </a:cubicBezTo>
                    <a:cubicBezTo>
                      <a:pt x="18" y="7"/>
                      <a:pt x="20" y="4"/>
                      <a:pt x="21" y="3"/>
                    </a:cubicBezTo>
                    <a:cubicBezTo>
                      <a:pt x="21" y="3"/>
                      <a:pt x="22" y="4"/>
                      <a:pt x="22" y="5"/>
                    </a:cubicBezTo>
                    <a:cubicBezTo>
                      <a:pt x="22" y="6"/>
                      <a:pt x="23" y="7"/>
                      <a:pt x="23" y="8"/>
                    </a:cubicBezTo>
                    <a:cubicBezTo>
                      <a:pt x="23" y="13"/>
                      <a:pt x="28" y="18"/>
                      <a:pt x="28" y="25"/>
                    </a:cubicBezTo>
                    <a:cubicBezTo>
                      <a:pt x="28" y="33"/>
                      <a:pt x="20" y="34"/>
                      <a:pt x="20" y="42"/>
                    </a:cubicBezTo>
                    <a:cubicBezTo>
                      <a:pt x="20" y="48"/>
                      <a:pt x="26" y="57"/>
                      <a:pt x="30" y="59"/>
                    </a:cubicBezTo>
                    <a:cubicBezTo>
                      <a:pt x="30" y="59"/>
                      <a:pt x="30" y="58"/>
                      <a:pt x="30" y="58"/>
                    </a:cubicBezTo>
                    <a:cubicBezTo>
                      <a:pt x="30" y="56"/>
                      <a:pt x="32" y="54"/>
                      <a:pt x="34" y="55"/>
                    </a:cubicBezTo>
                    <a:cubicBezTo>
                      <a:pt x="39" y="55"/>
                      <a:pt x="40" y="63"/>
                      <a:pt x="43" y="64"/>
                    </a:cubicBezTo>
                    <a:cubicBezTo>
                      <a:pt x="44" y="64"/>
                      <a:pt x="45" y="61"/>
                      <a:pt x="46" y="61"/>
                    </a:cubicBezTo>
                    <a:cubicBezTo>
                      <a:pt x="47" y="61"/>
                      <a:pt x="48" y="62"/>
                      <a:pt x="49" y="62"/>
                    </a:cubicBezTo>
                    <a:cubicBezTo>
                      <a:pt x="48" y="64"/>
                      <a:pt x="46" y="64"/>
                      <a:pt x="46" y="66"/>
                    </a:cubicBezTo>
                    <a:cubicBezTo>
                      <a:pt x="46" y="67"/>
                      <a:pt x="48" y="67"/>
                      <a:pt x="49" y="66"/>
                    </a:cubicBezTo>
                    <a:cubicBezTo>
                      <a:pt x="49" y="69"/>
                      <a:pt x="51" y="71"/>
                      <a:pt x="54" y="71"/>
                    </a:cubicBezTo>
                    <a:cubicBezTo>
                      <a:pt x="54" y="72"/>
                      <a:pt x="54" y="73"/>
                      <a:pt x="54" y="74"/>
                    </a:cubicBezTo>
                    <a:cubicBezTo>
                      <a:pt x="54" y="75"/>
                      <a:pt x="53" y="76"/>
                      <a:pt x="53" y="76"/>
                    </a:cubicBezTo>
                    <a:cubicBezTo>
                      <a:pt x="51" y="76"/>
                      <a:pt x="51" y="74"/>
                      <a:pt x="51" y="73"/>
                    </a:cubicBezTo>
                    <a:cubicBezTo>
                      <a:pt x="48" y="69"/>
                      <a:pt x="39" y="65"/>
                      <a:pt x="36" y="61"/>
                    </a:cubicBezTo>
                    <a:cubicBezTo>
                      <a:pt x="34" y="64"/>
                      <a:pt x="35" y="66"/>
                      <a:pt x="37" y="69"/>
                    </a:cubicBezTo>
                    <a:cubicBezTo>
                      <a:pt x="31" y="69"/>
                      <a:pt x="31" y="60"/>
                      <a:pt x="25" y="60"/>
                    </a:cubicBezTo>
                    <a:cubicBezTo>
                      <a:pt x="23" y="60"/>
                      <a:pt x="21" y="62"/>
                      <a:pt x="19" y="62"/>
                    </a:cubicBezTo>
                    <a:cubicBezTo>
                      <a:pt x="16" y="62"/>
                      <a:pt x="13" y="59"/>
                      <a:pt x="13" y="57"/>
                    </a:cubicBezTo>
                    <a:cubicBezTo>
                      <a:pt x="13" y="55"/>
                      <a:pt x="14" y="53"/>
                      <a:pt x="15" y="53"/>
                    </a:cubicBezTo>
                    <a:cubicBezTo>
                      <a:pt x="15" y="49"/>
                      <a:pt x="15" y="49"/>
                      <a:pt x="15" y="49"/>
                    </a:cubicBezTo>
                    <a:cubicBezTo>
                      <a:pt x="13" y="49"/>
                      <a:pt x="13" y="49"/>
                      <a:pt x="13" y="49"/>
                    </a:cubicBezTo>
                    <a:cubicBezTo>
                      <a:pt x="12" y="50"/>
                      <a:pt x="11" y="51"/>
                      <a:pt x="10" y="51"/>
                    </a:cubicBezTo>
                    <a:cubicBezTo>
                      <a:pt x="8" y="51"/>
                      <a:pt x="1" y="47"/>
                      <a:pt x="1" y="44"/>
                    </a:cubicBezTo>
                    <a:cubicBezTo>
                      <a:pt x="1" y="38"/>
                      <a:pt x="0" y="30"/>
                      <a:pt x="4" y="31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00" name="Freeform 122">
                <a:extLst>
                  <a:ext uri="{FF2B5EF4-FFF2-40B4-BE49-F238E27FC236}">
                    <a16:creationId xmlns:a16="http://schemas.microsoft.com/office/drawing/2014/main" id="{E8351424-94E3-4A00-8240-A9F69F37F9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7950" y="2665413"/>
                <a:ext cx="23813" cy="41275"/>
              </a:xfrm>
              <a:custGeom>
                <a:avLst/>
                <a:gdLst/>
                <a:ahLst/>
                <a:cxnLst>
                  <a:cxn ang="0">
                    <a:pos x="16" y="20"/>
                  </a:cxn>
                  <a:cxn ang="0">
                    <a:pos x="10" y="20"/>
                  </a:cxn>
                  <a:cxn ang="0">
                    <a:pos x="14" y="28"/>
                  </a:cxn>
                  <a:cxn ang="0">
                    <a:pos x="14" y="30"/>
                  </a:cxn>
                  <a:cxn ang="0">
                    <a:pos x="10" y="30"/>
                  </a:cxn>
                  <a:cxn ang="0">
                    <a:pos x="8" y="25"/>
                  </a:cxn>
                  <a:cxn ang="0">
                    <a:pos x="8" y="23"/>
                  </a:cxn>
                  <a:cxn ang="0">
                    <a:pos x="2" y="17"/>
                  </a:cxn>
                  <a:cxn ang="0">
                    <a:pos x="2" y="15"/>
                  </a:cxn>
                  <a:cxn ang="0">
                    <a:pos x="8" y="15"/>
                  </a:cxn>
                  <a:cxn ang="0">
                    <a:pos x="10" y="13"/>
                  </a:cxn>
                  <a:cxn ang="0">
                    <a:pos x="0" y="2"/>
                  </a:cxn>
                  <a:cxn ang="0">
                    <a:pos x="4" y="0"/>
                  </a:cxn>
                  <a:cxn ang="0">
                    <a:pos x="13" y="2"/>
                  </a:cxn>
                  <a:cxn ang="0">
                    <a:pos x="13" y="6"/>
                  </a:cxn>
                  <a:cxn ang="0">
                    <a:pos x="15" y="6"/>
                  </a:cxn>
                  <a:cxn ang="0">
                    <a:pos x="15" y="12"/>
                  </a:cxn>
                  <a:cxn ang="0">
                    <a:pos x="18" y="15"/>
                  </a:cxn>
                  <a:cxn ang="0">
                    <a:pos x="16" y="20"/>
                  </a:cxn>
                </a:cxnLst>
                <a:rect l="0" t="0" r="r" b="b"/>
                <a:pathLst>
                  <a:path w="18" h="30">
                    <a:moveTo>
                      <a:pt x="16" y="20"/>
                    </a:moveTo>
                    <a:cubicBezTo>
                      <a:pt x="10" y="20"/>
                      <a:pt x="10" y="20"/>
                      <a:pt x="10" y="20"/>
                    </a:cubicBezTo>
                    <a:cubicBezTo>
                      <a:pt x="11" y="23"/>
                      <a:pt x="12" y="27"/>
                      <a:pt x="14" y="28"/>
                    </a:cubicBezTo>
                    <a:cubicBezTo>
                      <a:pt x="14" y="30"/>
                      <a:pt x="14" y="30"/>
                      <a:pt x="14" y="30"/>
                    </a:cubicBezTo>
                    <a:cubicBezTo>
                      <a:pt x="13" y="30"/>
                      <a:pt x="11" y="30"/>
                      <a:pt x="10" y="30"/>
                    </a:cubicBezTo>
                    <a:cubicBezTo>
                      <a:pt x="7" y="30"/>
                      <a:pt x="7" y="27"/>
                      <a:pt x="8" y="25"/>
                    </a:cubicBezTo>
                    <a:cubicBezTo>
                      <a:pt x="8" y="23"/>
                      <a:pt x="8" y="23"/>
                      <a:pt x="8" y="23"/>
                    </a:cubicBezTo>
                    <a:cubicBezTo>
                      <a:pt x="5" y="23"/>
                      <a:pt x="3" y="19"/>
                      <a:pt x="2" y="17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4" y="15"/>
                      <a:pt x="7" y="15"/>
                      <a:pt x="8" y="15"/>
                    </a:cubicBezTo>
                    <a:cubicBezTo>
                      <a:pt x="8" y="15"/>
                      <a:pt x="10" y="14"/>
                      <a:pt x="10" y="13"/>
                    </a:cubicBezTo>
                    <a:cubicBezTo>
                      <a:pt x="10" y="8"/>
                      <a:pt x="1" y="5"/>
                      <a:pt x="0" y="2"/>
                    </a:cubicBezTo>
                    <a:cubicBezTo>
                      <a:pt x="1" y="1"/>
                      <a:pt x="3" y="0"/>
                      <a:pt x="4" y="0"/>
                    </a:cubicBezTo>
                    <a:cubicBezTo>
                      <a:pt x="7" y="0"/>
                      <a:pt x="9" y="2"/>
                      <a:pt x="13" y="2"/>
                    </a:cubicBezTo>
                    <a:cubicBezTo>
                      <a:pt x="13" y="3"/>
                      <a:pt x="13" y="5"/>
                      <a:pt x="13" y="6"/>
                    </a:cubicBezTo>
                    <a:cubicBezTo>
                      <a:pt x="13" y="6"/>
                      <a:pt x="14" y="6"/>
                      <a:pt x="15" y="6"/>
                    </a:cubicBezTo>
                    <a:cubicBezTo>
                      <a:pt x="15" y="8"/>
                      <a:pt x="15" y="12"/>
                      <a:pt x="15" y="12"/>
                    </a:cubicBezTo>
                    <a:cubicBezTo>
                      <a:pt x="15" y="12"/>
                      <a:pt x="18" y="15"/>
                      <a:pt x="18" y="15"/>
                    </a:cubicBezTo>
                    <a:cubicBezTo>
                      <a:pt x="18" y="18"/>
                      <a:pt x="17" y="19"/>
                      <a:pt x="16" y="2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01" name="Freeform 123">
                <a:extLst>
                  <a:ext uri="{FF2B5EF4-FFF2-40B4-BE49-F238E27FC236}">
                    <a16:creationId xmlns:a16="http://schemas.microsoft.com/office/drawing/2014/main" id="{2E2BDD93-7555-493D-AF04-C1873B1B68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3025" y="2676525"/>
                <a:ext cx="19050" cy="25400"/>
              </a:xfrm>
              <a:custGeom>
                <a:avLst/>
                <a:gdLst/>
                <a:ahLst/>
                <a:cxnLst>
                  <a:cxn ang="0">
                    <a:pos x="3" y="1"/>
                  </a:cxn>
                  <a:cxn ang="0">
                    <a:pos x="14" y="7"/>
                  </a:cxn>
                  <a:cxn ang="0">
                    <a:pos x="1" y="19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5" y="2"/>
                  </a:cxn>
                  <a:cxn ang="0">
                    <a:pos x="3" y="1"/>
                  </a:cxn>
                </a:cxnLst>
                <a:rect l="0" t="0" r="r" b="b"/>
                <a:pathLst>
                  <a:path w="14" h="19">
                    <a:moveTo>
                      <a:pt x="3" y="1"/>
                    </a:moveTo>
                    <a:cubicBezTo>
                      <a:pt x="4" y="3"/>
                      <a:pt x="14" y="4"/>
                      <a:pt x="14" y="7"/>
                    </a:cubicBezTo>
                    <a:cubicBezTo>
                      <a:pt x="14" y="14"/>
                      <a:pt x="5" y="17"/>
                      <a:pt x="1" y="19"/>
                    </a:cubicBezTo>
                    <a:cubicBezTo>
                      <a:pt x="1" y="13"/>
                      <a:pt x="0" y="6"/>
                      <a:pt x="0" y="2"/>
                    </a:cubicBezTo>
                    <a:cubicBezTo>
                      <a:pt x="0" y="1"/>
                      <a:pt x="2" y="0"/>
                      <a:pt x="2" y="0"/>
                    </a:cubicBezTo>
                    <a:cubicBezTo>
                      <a:pt x="3" y="0"/>
                      <a:pt x="4" y="2"/>
                      <a:pt x="5" y="2"/>
                    </a:cubicBezTo>
                    <a:lnTo>
                      <a:pt x="3" y="1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02" name="Freeform 124">
                <a:extLst>
                  <a:ext uri="{FF2B5EF4-FFF2-40B4-BE49-F238E27FC236}">
                    <a16:creationId xmlns:a16="http://schemas.microsoft.com/office/drawing/2014/main" id="{6AF341F5-9D70-42E5-8C52-08B340809C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2550" y="2692400"/>
                <a:ext cx="19050" cy="31750"/>
              </a:xfrm>
              <a:custGeom>
                <a:avLst/>
                <a:gdLst/>
                <a:ahLst/>
                <a:cxnLst>
                  <a:cxn ang="0">
                    <a:pos x="14" y="5"/>
                  </a:cxn>
                  <a:cxn ang="0">
                    <a:pos x="9" y="17"/>
                  </a:cxn>
                  <a:cxn ang="0">
                    <a:pos x="11" y="22"/>
                  </a:cxn>
                  <a:cxn ang="0">
                    <a:pos x="9" y="24"/>
                  </a:cxn>
                  <a:cxn ang="0">
                    <a:pos x="0" y="14"/>
                  </a:cxn>
                  <a:cxn ang="0">
                    <a:pos x="4" y="12"/>
                  </a:cxn>
                  <a:cxn ang="0">
                    <a:pos x="8" y="1"/>
                  </a:cxn>
                  <a:cxn ang="0">
                    <a:pos x="14" y="5"/>
                  </a:cxn>
                </a:cxnLst>
                <a:rect l="0" t="0" r="r" b="b"/>
                <a:pathLst>
                  <a:path w="14" h="24">
                    <a:moveTo>
                      <a:pt x="14" y="5"/>
                    </a:moveTo>
                    <a:cubicBezTo>
                      <a:pt x="14" y="10"/>
                      <a:pt x="10" y="13"/>
                      <a:pt x="9" y="17"/>
                    </a:cubicBezTo>
                    <a:cubicBezTo>
                      <a:pt x="9" y="21"/>
                      <a:pt x="11" y="20"/>
                      <a:pt x="11" y="22"/>
                    </a:cubicBezTo>
                    <a:cubicBezTo>
                      <a:pt x="11" y="23"/>
                      <a:pt x="10" y="24"/>
                      <a:pt x="9" y="24"/>
                    </a:cubicBezTo>
                    <a:cubicBezTo>
                      <a:pt x="7" y="24"/>
                      <a:pt x="0" y="17"/>
                      <a:pt x="0" y="14"/>
                    </a:cubicBezTo>
                    <a:cubicBezTo>
                      <a:pt x="0" y="13"/>
                      <a:pt x="3" y="12"/>
                      <a:pt x="4" y="12"/>
                    </a:cubicBezTo>
                    <a:cubicBezTo>
                      <a:pt x="4" y="11"/>
                      <a:pt x="6" y="1"/>
                      <a:pt x="8" y="1"/>
                    </a:cubicBezTo>
                    <a:cubicBezTo>
                      <a:pt x="12" y="0"/>
                      <a:pt x="14" y="3"/>
                      <a:pt x="14" y="5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03" name="Freeform 125">
                <a:extLst>
                  <a:ext uri="{FF2B5EF4-FFF2-40B4-BE49-F238E27FC236}">
                    <a16:creationId xmlns:a16="http://schemas.microsoft.com/office/drawing/2014/main" id="{393990AA-4E6E-4909-8B44-ABBC239C2E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0013" y="2693988"/>
                <a:ext cx="7938" cy="20638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2" y="15"/>
                  </a:cxn>
                  <a:cxn ang="0">
                    <a:pos x="0" y="15"/>
                  </a:cxn>
                  <a:cxn ang="0">
                    <a:pos x="4" y="0"/>
                  </a:cxn>
                  <a:cxn ang="0">
                    <a:pos x="7" y="0"/>
                  </a:cxn>
                </a:cxnLst>
                <a:rect l="0" t="0" r="r" b="b"/>
                <a:pathLst>
                  <a:path w="7" h="15">
                    <a:moveTo>
                      <a:pt x="7" y="0"/>
                    </a:moveTo>
                    <a:cubicBezTo>
                      <a:pt x="7" y="7"/>
                      <a:pt x="2" y="9"/>
                      <a:pt x="2" y="15"/>
                    </a:cubicBezTo>
                    <a:cubicBezTo>
                      <a:pt x="2" y="15"/>
                      <a:pt x="0" y="15"/>
                      <a:pt x="0" y="15"/>
                    </a:cubicBezTo>
                    <a:cubicBezTo>
                      <a:pt x="1" y="10"/>
                      <a:pt x="4" y="7"/>
                      <a:pt x="4" y="0"/>
                    </a:cubicBezTo>
                    <a:cubicBezTo>
                      <a:pt x="5" y="0"/>
                      <a:pt x="6" y="0"/>
                      <a:pt x="7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04" name="Freeform 126">
                <a:extLst>
                  <a:ext uri="{FF2B5EF4-FFF2-40B4-BE49-F238E27FC236}">
                    <a16:creationId xmlns:a16="http://schemas.microsoft.com/office/drawing/2014/main" id="{7EAD511F-39A7-4FCE-86B9-AB7F62BAED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4775" y="2706688"/>
                <a:ext cx="11113" cy="11113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2" y="8"/>
                  </a:cxn>
                  <a:cxn ang="0">
                    <a:pos x="0" y="6"/>
                  </a:cxn>
                  <a:cxn ang="0">
                    <a:pos x="3" y="0"/>
                  </a:cxn>
                  <a:cxn ang="0">
                    <a:pos x="8" y="0"/>
                  </a:cxn>
                </a:cxnLst>
                <a:rect l="0" t="0" r="r" b="b"/>
                <a:pathLst>
                  <a:path w="8" h="8">
                    <a:moveTo>
                      <a:pt x="8" y="0"/>
                    </a:moveTo>
                    <a:cubicBezTo>
                      <a:pt x="8" y="4"/>
                      <a:pt x="6" y="8"/>
                      <a:pt x="2" y="8"/>
                    </a:cubicBezTo>
                    <a:cubicBezTo>
                      <a:pt x="1" y="8"/>
                      <a:pt x="0" y="6"/>
                      <a:pt x="0" y="6"/>
                    </a:cubicBezTo>
                    <a:cubicBezTo>
                      <a:pt x="0" y="3"/>
                      <a:pt x="2" y="2"/>
                      <a:pt x="3" y="0"/>
                    </a:cubicBezTo>
                    <a:cubicBezTo>
                      <a:pt x="5" y="1"/>
                      <a:pt x="7" y="1"/>
                      <a:pt x="8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05" name="Freeform 127">
                <a:extLst>
                  <a:ext uri="{FF2B5EF4-FFF2-40B4-BE49-F238E27FC236}">
                    <a16:creationId xmlns:a16="http://schemas.microsoft.com/office/drawing/2014/main" id="{E61C19D5-F15B-4887-BC9A-AB944357E2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2075" y="2665413"/>
                <a:ext cx="12700" cy="17463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10" y="10"/>
                  </a:cxn>
                  <a:cxn ang="0">
                    <a:pos x="6" y="6"/>
                  </a:cxn>
                  <a:cxn ang="0">
                    <a:pos x="0" y="6"/>
                  </a:cxn>
                </a:cxnLst>
                <a:rect l="0" t="0" r="r" b="b"/>
                <a:pathLst>
                  <a:path w="10" h="12">
                    <a:moveTo>
                      <a:pt x="0" y="6"/>
                    </a:moveTo>
                    <a:cubicBezTo>
                      <a:pt x="0" y="3"/>
                      <a:pt x="0" y="2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4"/>
                      <a:pt x="10" y="5"/>
                      <a:pt x="10" y="10"/>
                    </a:cubicBezTo>
                    <a:cubicBezTo>
                      <a:pt x="10" y="12"/>
                      <a:pt x="6" y="8"/>
                      <a:pt x="6" y="6"/>
                    </a:cubicBezTo>
                    <a:cubicBezTo>
                      <a:pt x="4" y="5"/>
                      <a:pt x="2" y="6"/>
                      <a:pt x="0" y="6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06" name="Freeform 128">
                <a:extLst>
                  <a:ext uri="{FF2B5EF4-FFF2-40B4-BE49-F238E27FC236}">
                    <a16:creationId xmlns:a16="http://schemas.microsoft.com/office/drawing/2014/main" id="{CB293981-ABCA-49ED-8164-80E71FC70A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7625" y="2649538"/>
                <a:ext cx="19050" cy="20638"/>
              </a:xfrm>
              <a:custGeom>
                <a:avLst/>
                <a:gdLst/>
                <a:ahLst/>
                <a:cxnLst>
                  <a:cxn ang="0">
                    <a:pos x="11" y="15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14" y="7"/>
                  </a:cxn>
                  <a:cxn ang="0">
                    <a:pos x="11" y="15"/>
                  </a:cxn>
                </a:cxnLst>
                <a:rect l="0" t="0" r="r" b="b"/>
                <a:pathLst>
                  <a:path w="15" h="15">
                    <a:moveTo>
                      <a:pt x="11" y="15"/>
                    </a:moveTo>
                    <a:cubicBezTo>
                      <a:pt x="9" y="15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8" y="3"/>
                      <a:pt x="13" y="2"/>
                      <a:pt x="14" y="7"/>
                    </a:cubicBezTo>
                    <a:cubicBezTo>
                      <a:pt x="15" y="10"/>
                      <a:pt x="13" y="15"/>
                      <a:pt x="11" y="15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07" name="Freeform 129">
                <a:extLst>
                  <a:ext uri="{FF2B5EF4-FFF2-40B4-BE49-F238E27FC236}">
                    <a16:creationId xmlns:a16="http://schemas.microsoft.com/office/drawing/2014/main" id="{6E2261FE-04F1-4602-B6F1-D322E9DADE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6675" y="2652713"/>
                <a:ext cx="6350" cy="15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1"/>
                  </a:cxn>
                  <a:cxn ang="0">
                    <a:pos x="0" y="0"/>
                  </a:cxn>
                </a:cxnLst>
                <a:rect l="0" t="0" r="r" b="b"/>
                <a:pathLst>
                  <a:path w="4" h="1">
                    <a:moveTo>
                      <a:pt x="0" y="0"/>
                    </a:moveTo>
                    <a:cubicBezTo>
                      <a:pt x="1" y="1"/>
                      <a:pt x="3" y="1"/>
                      <a:pt x="4" y="1"/>
                    </a:cubicBezTo>
                    <a:cubicBezTo>
                      <a:pt x="3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08" name="Freeform 130">
                <a:extLst>
                  <a:ext uri="{FF2B5EF4-FFF2-40B4-BE49-F238E27FC236}">
                    <a16:creationId xmlns:a16="http://schemas.microsoft.com/office/drawing/2014/main" id="{982A9789-1F0B-4B10-A3EB-C8A7183D84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8100" y="2441575"/>
                <a:ext cx="36513" cy="50800"/>
              </a:xfrm>
              <a:custGeom>
                <a:avLst/>
                <a:gdLst/>
                <a:ahLst/>
                <a:cxnLst>
                  <a:cxn ang="0">
                    <a:pos x="8" y="39"/>
                  </a:cxn>
                  <a:cxn ang="0">
                    <a:pos x="1" y="26"/>
                  </a:cxn>
                  <a:cxn ang="0">
                    <a:pos x="16" y="0"/>
                  </a:cxn>
                  <a:cxn ang="0">
                    <a:pos x="8" y="39"/>
                  </a:cxn>
                </a:cxnLst>
                <a:rect l="0" t="0" r="r" b="b"/>
                <a:pathLst>
                  <a:path w="27" h="39">
                    <a:moveTo>
                      <a:pt x="8" y="39"/>
                    </a:moveTo>
                    <a:cubicBezTo>
                      <a:pt x="0" y="39"/>
                      <a:pt x="1" y="33"/>
                      <a:pt x="1" y="26"/>
                    </a:cubicBezTo>
                    <a:cubicBezTo>
                      <a:pt x="1" y="17"/>
                      <a:pt x="10" y="0"/>
                      <a:pt x="16" y="0"/>
                    </a:cubicBezTo>
                    <a:cubicBezTo>
                      <a:pt x="27" y="0"/>
                      <a:pt x="18" y="39"/>
                      <a:pt x="8" y="39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09" name="Freeform 131">
                <a:extLst>
                  <a:ext uri="{FF2B5EF4-FFF2-40B4-BE49-F238E27FC236}">
                    <a16:creationId xmlns:a16="http://schemas.microsoft.com/office/drawing/2014/main" id="{F90F6735-D836-45ED-871B-64456352F0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4425" y="2532063"/>
                <a:ext cx="41275" cy="3492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26" y="0"/>
                  </a:cxn>
                  <a:cxn ang="0">
                    <a:pos x="31" y="7"/>
                  </a:cxn>
                  <a:cxn ang="0">
                    <a:pos x="11" y="27"/>
                  </a:cxn>
                  <a:cxn ang="0">
                    <a:pos x="2" y="18"/>
                  </a:cxn>
                  <a:cxn ang="0">
                    <a:pos x="2" y="11"/>
                  </a:cxn>
                </a:cxnLst>
                <a:rect l="0" t="0" r="r" b="b"/>
                <a:pathLst>
                  <a:path w="31" h="27">
                    <a:moveTo>
                      <a:pt x="2" y="11"/>
                    </a:moveTo>
                    <a:cubicBezTo>
                      <a:pt x="5" y="11"/>
                      <a:pt x="20" y="0"/>
                      <a:pt x="26" y="0"/>
                    </a:cubicBezTo>
                    <a:cubicBezTo>
                      <a:pt x="28" y="0"/>
                      <a:pt x="31" y="4"/>
                      <a:pt x="31" y="7"/>
                    </a:cubicBezTo>
                    <a:cubicBezTo>
                      <a:pt x="31" y="13"/>
                      <a:pt x="18" y="27"/>
                      <a:pt x="11" y="27"/>
                    </a:cubicBezTo>
                    <a:cubicBezTo>
                      <a:pt x="5" y="27"/>
                      <a:pt x="2" y="24"/>
                      <a:pt x="2" y="18"/>
                    </a:cubicBezTo>
                    <a:cubicBezTo>
                      <a:pt x="2" y="15"/>
                      <a:pt x="0" y="11"/>
                      <a:pt x="2" y="11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10" name="Freeform 132">
                <a:extLst>
                  <a:ext uri="{FF2B5EF4-FFF2-40B4-BE49-F238E27FC236}">
                    <a16:creationId xmlns:a16="http://schemas.microsoft.com/office/drawing/2014/main" id="{79AE726F-FF63-4402-8069-5FDA83D987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5038" y="2476500"/>
                <a:ext cx="195263" cy="374650"/>
              </a:xfrm>
              <a:custGeom>
                <a:avLst/>
                <a:gdLst/>
                <a:ahLst/>
                <a:cxnLst>
                  <a:cxn ang="0">
                    <a:pos x="12" y="172"/>
                  </a:cxn>
                  <a:cxn ang="0">
                    <a:pos x="21" y="152"/>
                  </a:cxn>
                  <a:cxn ang="0">
                    <a:pos x="25" y="147"/>
                  </a:cxn>
                  <a:cxn ang="0">
                    <a:pos x="15" y="119"/>
                  </a:cxn>
                  <a:cxn ang="0">
                    <a:pos x="8" y="109"/>
                  </a:cxn>
                  <a:cxn ang="0">
                    <a:pos x="8" y="105"/>
                  </a:cxn>
                  <a:cxn ang="0">
                    <a:pos x="8" y="106"/>
                  </a:cxn>
                  <a:cxn ang="0">
                    <a:pos x="12" y="96"/>
                  </a:cxn>
                  <a:cxn ang="0">
                    <a:pos x="9" y="77"/>
                  </a:cxn>
                  <a:cxn ang="0">
                    <a:pos x="0" y="65"/>
                  </a:cxn>
                  <a:cxn ang="0">
                    <a:pos x="8" y="47"/>
                  </a:cxn>
                  <a:cxn ang="0">
                    <a:pos x="19" y="43"/>
                  </a:cxn>
                  <a:cxn ang="0">
                    <a:pos x="45" y="19"/>
                  </a:cxn>
                  <a:cxn ang="0">
                    <a:pos x="47" y="19"/>
                  </a:cxn>
                  <a:cxn ang="0">
                    <a:pos x="50" y="24"/>
                  </a:cxn>
                  <a:cxn ang="0">
                    <a:pos x="52" y="20"/>
                  </a:cxn>
                  <a:cxn ang="0">
                    <a:pos x="52" y="9"/>
                  </a:cxn>
                  <a:cxn ang="0">
                    <a:pos x="64" y="6"/>
                  </a:cxn>
                  <a:cxn ang="0">
                    <a:pos x="78" y="6"/>
                  </a:cxn>
                  <a:cxn ang="0">
                    <a:pos x="96" y="0"/>
                  </a:cxn>
                  <a:cxn ang="0">
                    <a:pos x="115" y="5"/>
                  </a:cxn>
                  <a:cxn ang="0">
                    <a:pos x="130" y="22"/>
                  </a:cxn>
                  <a:cxn ang="0">
                    <a:pos x="100" y="58"/>
                  </a:cxn>
                  <a:cxn ang="0">
                    <a:pos x="104" y="64"/>
                  </a:cxn>
                  <a:cxn ang="0">
                    <a:pos x="129" y="93"/>
                  </a:cxn>
                  <a:cxn ang="0">
                    <a:pos x="147" y="134"/>
                  </a:cxn>
                  <a:cxn ang="0">
                    <a:pos x="142" y="156"/>
                  </a:cxn>
                  <a:cxn ang="0">
                    <a:pos x="115" y="170"/>
                  </a:cxn>
                  <a:cxn ang="0">
                    <a:pos x="105" y="180"/>
                  </a:cxn>
                  <a:cxn ang="0">
                    <a:pos x="104" y="176"/>
                  </a:cxn>
                  <a:cxn ang="0">
                    <a:pos x="104" y="181"/>
                  </a:cxn>
                  <a:cxn ang="0">
                    <a:pos x="93" y="192"/>
                  </a:cxn>
                  <a:cxn ang="0">
                    <a:pos x="90" y="183"/>
                  </a:cxn>
                  <a:cxn ang="0">
                    <a:pos x="91" y="177"/>
                  </a:cxn>
                  <a:cxn ang="0">
                    <a:pos x="88" y="170"/>
                  </a:cxn>
                  <a:cxn ang="0">
                    <a:pos x="73" y="161"/>
                  </a:cxn>
                  <a:cxn ang="0">
                    <a:pos x="63" y="149"/>
                  </a:cxn>
                  <a:cxn ang="0">
                    <a:pos x="43" y="141"/>
                  </a:cxn>
                  <a:cxn ang="0">
                    <a:pos x="41" y="135"/>
                  </a:cxn>
                  <a:cxn ang="0">
                    <a:pos x="30" y="129"/>
                  </a:cxn>
                  <a:cxn ang="0">
                    <a:pos x="27" y="134"/>
                  </a:cxn>
                  <a:cxn ang="0">
                    <a:pos x="29" y="142"/>
                  </a:cxn>
                  <a:cxn ang="0">
                    <a:pos x="16" y="171"/>
                  </a:cxn>
                  <a:cxn ang="0">
                    <a:pos x="31" y="192"/>
                  </a:cxn>
                  <a:cxn ang="0">
                    <a:pos x="30" y="192"/>
                  </a:cxn>
                  <a:cxn ang="0">
                    <a:pos x="35" y="206"/>
                  </a:cxn>
                  <a:cxn ang="0">
                    <a:pos x="73" y="243"/>
                  </a:cxn>
                  <a:cxn ang="0">
                    <a:pos x="71" y="251"/>
                  </a:cxn>
                  <a:cxn ang="0">
                    <a:pos x="80" y="267"/>
                  </a:cxn>
                  <a:cxn ang="0">
                    <a:pos x="84" y="280"/>
                  </a:cxn>
                  <a:cxn ang="0">
                    <a:pos x="78" y="280"/>
                  </a:cxn>
                  <a:cxn ang="0">
                    <a:pos x="75" y="282"/>
                  </a:cxn>
                  <a:cxn ang="0">
                    <a:pos x="68" y="278"/>
                  </a:cxn>
                  <a:cxn ang="0">
                    <a:pos x="37" y="246"/>
                  </a:cxn>
                  <a:cxn ang="0">
                    <a:pos x="27" y="214"/>
                  </a:cxn>
                  <a:cxn ang="0">
                    <a:pos x="14" y="192"/>
                  </a:cxn>
                  <a:cxn ang="0">
                    <a:pos x="8" y="192"/>
                  </a:cxn>
                  <a:cxn ang="0">
                    <a:pos x="8" y="189"/>
                  </a:cxn>
                  <a:cxn ang="0">
                    <a:pos x="10" y="172"/>
                  </a:cxn>
                  <a:cxn ang="0">
                    <a:pos x="11" y="172"/>
                  </a:cxn>
                  <a:cxn ang="0">
                    <a:pos x="12" y="172"/>
                  </a:cxn>
                </a:cxnLst>
                <a:rect l="0" t="0" r="r" b="b"/>
                <a:pathLst>
                  <a:path w="147" h="282">
                    <a:moveTo>
                      <a:pt x="12" y="172"/>
                    </a:moveTo>
                    <a:cubicBezTo>
                      <a:pt x="16" y="165"/>
                      <a:pt x="17" y="160"/>
                      <a:pt x="21" y="152"/>
                    </a:cubicBezTo>
                    <a:cubicBezTo>
                      <a:pt x="22" y="150"/>
                      <a:pt x="25" y="149"/>
                      <a:pt x="25" y="147"/>
                    </a:cubicBezTo>
                    <a:cubicBezTo>
                      <a:pt x="25" y="143"/>
                      <a:pt x="19" y="123"/>
                      <a:pt x="15" y="119"/>
                    </a:cubicBezTo>
                    <a:cubicBezTo>
                      <a:pt x="12" y="116"/>
                      <a:pt x="8" y="114"/>
                      <a:pt x="8" y="109"/>
                    </a:cubicBezTo>
                    <a:cubicBezTo>
                      <a:pt x="8" y="108"/>
                      <a:pt x="8" y="107"/>
                      <a:pt x="8" y="105"/>
                    </a:cubicBezTo>
                    <a:cubicBezTo>
                      <a:pt x="8" y="106"/>
                      <a:pt x="8" y="106"/>
                      <a:pt x="8" y="106"/>
                    </a:cubicBezTo>
                    <a:cubicBezTo>
                      <a:pt x="9" y="105"/>
                      <a:pt x="12" y="100"/>
                      <a:pt x="12" y="96"/>
                    </a:cubicBezTo>
                    <a:cubicBezTo>
                      <a:pt x="12" y="91"/>
                      <a:pt x="12" y="82"/>
                      <a:pt x="9" y="77"/>
                    </a:cubicBezTo>
                    <a:cubicBezTo>
                      <a:pt x="6" y="73"/>
                      <a:pt x="0" y="73"/>
                      <a:pt x="0" y="65"/>
                    </a:cubicBezTo>
                    <a:cubicBezTo>
                      <a:pt x="0" y="57"/>
                      <a:pt x="3" y="51"/>
                      <a:pt x="8" y="47"/>
                    </a:cubicBezTo>
                    <a:cubicBezTo>
                      <a:pt x="10" y="44"/>
                      <a:pt x="15" y="45"/>
                      <a:pt x="19" y="43"/>
                    </a:cubicBezTo>
                    <a:cubicBezTo>
                      <a:pt x="29" y="36"/>
                      <a:pt x="36" y="33"/>
                      <a:pt x="45" y="19"/>
                    </a:cubicBezTo>
                    <a:cubicBezTo>
                      <a:pt x="47" y="19"/>
                      <a:pt x="47" y="19"/>
                      <a:pt x="47" y="19"/>
                    </a:cubicBezTo>
                    <a:cubicBezTo>
                      <a:pt x="47" y="23"/>
                      <a:pt x="49" y="24"/>
                      <a:pt x="50" y="24"/>
                    </a:cubicBezTo>
                    <a:cubicBezTo>
                      <a:pt x="51" y="24"/>
                      <a:pt x="52" y="22"/>
                      <a:pt x="52" y="20"/>
                    </a:cubicBezTo>
                    <a:cubicBezTo>
                      <a:pt x="52" y="16"/>
                      <a:pt x="52" y="13"/>
                      <a:pt x="52" y="9"/>
                    </a:cubicBezTo>
                    <a:cubicBezTo>
                      <a:pt x="52" y="9"/>
                      <a:pt x="62" y="6"/>
                      <a:pt x="64" y="6"/>
                    </a:cubicBezTo>
                    <a:cubicBezTo>
                      <a:pt x="78" y="6"/>
                      <a:pt x="78" y="6"/>
                      <a:pt x="78" y="6"/>
                    </a:cubicBezTo>
                    <a:cubicBezTo>
                      <a:pt x="84" y="9"/>
                      <a:pt x="89" y="0"/>
                      <a:pt x="96" y="0"/>
                    </a:cubicBezTo>
                    <a:cubicBezTo>
                      <a:pt x="103" y="0"/>
                      <a:pt x="107" y="5"/>
                      <a:pt x="115" y="5"/>
                    </a:cubicBezTo>
                    <a:cubicBezTo>
                      <a:pt x="115" y="16"/>
                      <a:pt x="123" y="20"/>
                      <a:pt x="130" y="22"/>
                    </a:cubicBezTo>
                    <a:cubicBezTo>
                      <a:pt x="121" y="36"/>
                      <a:pt x="100" y="39"/>
                      <a:pt x="100" y="58"/>
                    </a:cubicBezTo>
                    <a:cubicBezTo>
                      <a:pt x="100" y="62"/>
                      <a:pt x="102" y="63"/>
                      <a:pt x="104" y="64"/>
                    </a:cubicBezTo>
                    <a:cubicBezTo>
                      <a:pt x="114" y="74"/>
                      <a:pt x="118" y="86"/>
                      <a:pt x="129" y="93"/>
                    </a:cubicBezTo>
                    <a:cubicBezTo>
                      <a:pt x="140" y="100"/>
                      <a:pt x="147" y="119"/>
                      <a:pt x="147" y="134"/>
                    </a:cubicBezTo>
                    <a:cubicBezTo>
                      <a:pt x="147" y="144"/>
                      <a:pt x="142" y="148"/>
                      <a:pt x="142" y="156"/>
                    </a:cubicBezTo>
                    <a:cubicBezTo>
                      <a:pt x="127" y="160"/>
                      <a:pt x="126" y="164"/>
                      <a:pt x="115" y="170"/>
                    </a:cubicBezTo>
                    <a:cubicBezTo>
                      <a:pt x="109" y="173"/>
                      <a:pt x="110" y="180"/>
                      <a:pt x="105" y="180"/>
                    </a:cubicBezTo>
                    <a:cubicBezTo>
                      <a:pt x="104" y="180"/>
                      <a:pt x="104" y="177"/>
                      <a:pt x="104" y="176"/>
                    </a:cubicBezTo>
                    <a:cubicBezTo>
                      <a:pt x="104" y="179"/>
                      <a:pt x="104" y="180"/>
                      <a:pt x="104" y="181"/>
                    </a:cubicBezTo>
                    <a:cubicBezTo>
                      <a:pt x="104" y="185"/>
                      <a:pt x="95" y="192"/>
                      <a:pt x="93" y="192"/>
                    </a:cubicBezTo>
                    <a:cubicBezTo>
                      <a:pt x="91" y="192"/>
                      <a:pt x="90" y="186"/>
                      <a:pt x="90" y="183"/>
                    </a:cubicBezTo>
                    <a:cubicBezTo>
                      <a:pt x="90" y="179"/>
                      <a:pt x="90" y="178"/>
                      <a:pt x="91" y="177"/>
                    </a:cubicBezTo>
                    <a:cubicBezTo>
                      <a:pt x="90" y="176"/>
                      <a:pt x="89" y="172"/>
                      <a:pt x="88" y="170"/>
                    </a:cubicBezTo>
                    <a:cubicBezTo>
                      <a:pt x="82" y="170"/>
                      <a:pt x="73" y="168"/>
                      <a:pt x="73" y="161"/>
                    </a:cubicBezTo>
                    <a:cubicBezTo>
                      <a:pt x="63" y="161"/>
                      <a:pt x="68" y="155"/>
                      <a:pt x="63" y="149"/>
                    </a:cubicBezTo>
                    <a:cubicBezTo>
                      <a:pt x="56" y="143"/>
                      <a:pt x="50" y="143"/>
                      <a:pt x="43" y="141"/>
                    </a:cubicBezTo>
                    <a:cubicBezTo>
                      <a:pt x="42" y="141"/>
                      <a:pt x="41" y="135"/>
                      <a:pt x="41" y="135"/>
                    </a:cubicBezTo>
                    <a:cubicBezTo>
                      <a:pt x="40" y="130"/>
                      <a:pt x="34" y="129"/>
                      <a:pt x="30" y="129"/>
                    </a:cubicBezTo>
                    <a:cubicBezTo>
                      <a:pt x="26" y="129"/>
                      <a:pt x="27" y="132"/>
                      <a:pt x="27" y="134"/>
                    </a:cubicBezTo>
                    <a:cubicBezTo>
                      <a:pt x="27" y="138"/>
                      <a:pt x="29" y="139"/>
                      <a:pt x="29" y="142"/>
                    </a:cubicBezTo>
                    <a:cubicBezTo>
                      <a:pt x="29" y="156"/>
                      <a:pt x="16" y="159"/>
                      <a:pt x="16" y="171"/>
                    </a:cubicBezTo>
                    <a:cubicBezTo>
                      <a:pt x="16" y="185"/>
                      <a:pt x="31" y="179"/>
                      <a:pt x="31" y="192"/>
                    </a:cubicBezTo>
                    <a:cubicBezTo>
                      <a:pt x="30" y="192"/>
                      <a:pt x="30" y="192"/>
                      <a:pt x="30" y="192"/>
                    </a:cubicBezTo>
                    <a:cubicBezTo>
                      <a:pt x="32" y="195"/>
                      <a:pt x="32" y="203"/>
                      <a:pt x="35" y="206"/>
                    </a:cubicBezTo>
                    <a:cubicBezTo>
                      <a:pt x="47" y="218"/>
                      <a:pt x="73" y="221"/>
                      <a:pt x="73" y="243"/>
                    </a:cubicBezTo>
                    <a:cubicBezTo>
                      <a:pt x="73" y="247"/>
                      <a:pt x="71" y="247"/>
                      <a:pt x="71" y="251"/>
                    </a:cubicBezTo>
                    <a:cubicBezTo>
                      <a:pt x="71" y="259"/>
                      <a:pt x="78" y="262"/>
                      <a:pt x="80" y="267"/>
                    </a:cubicBezTo>
                    <a:cubicBezTo>
                      <a:pt x="82" y="273"/>
                      <a:pt x="82" y="275"/>
                      <a:pt x="84" y="280"/>
                    </a:cubicBezTo>
                    <a:cubicBezTo>
                      <a:pt x="80" y="280"/>
                      <a:pt x="80" y="280"/>
                      <a:pt x="78" y="280"/>
                    </a:cubicBezTo>
                    <a:cubicBezTo>
                      <a:pt x="77" y="280"/>
                      <a:pt x="76" y="282"/>
                      <a:pt x="75" y="282"/>
                    </a:cubicBezTo>
                    <a:cubicBezTo>
                      <a:pt x="71" y="282"/>
                      <a:pt x="70" y="279"/>
                      <a:pt x="68" y="278"/>
                    </a:cubicBezTo>
                    <a:cubicBezTo>
                      <a:pt x="54" y="274"/>
                      <a:pt x="41" y="261"/>
                      <a:pt x="37" y="246"/>
                    </a:cubicBezTo>
                    <a:cubicBezTo>
                      <a:pt x="33" y="233"/>
                      <a:pt x="32" y="224"/>
                      <a:pt x="27" y="214"/>
                    </a:cubicBezTo>
                    <a:cubicBezTo>
                      <a:pt x="24" y="208"/>
                      <a:pt x="21" y="192"/>
                      <a:pt x="14" y="192"/>
                    </a:cubicBezTo>
                    <a:cubicBezTo>
                      <a:pt x="9" y="192"/>
                      <a:pt x="12" y="194"/>
                      <a:pt x="8" y="192"/>
                    </a:cubicBezTo>
                    <a:cubicBezTo>
                      <a:pt x="7" y="192"/>
                      <a:pt x="8" y="190"/>
                      <a:pt x="8" y="189"/>
                    </a:cubicBezTo>
                    <a:cubicBezTo>
                      <a:pt x="8" y="183"/>
                      <a:pt x="9" y="179"/>
                      <a:pt x="10" y="172"/>
                    </a:cubicBezTo>
                    <a:cubicBezTo>
                      <a:pt x="11" y="172"/>
                      <a:pt x="11" y="172"/>
                      <a:pt x="11" y="172"/>
                    </a:cubicBezTo>
                    <a:lnTo>
                      <a:pt x="12" y="172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11" name="Freeform 133">
                <a:extLst>
                  <a:ext uri="{FF2B5EF4-FFF2-40B4-BE49-F238E27FC236}">
                    <a16:creationId xmlns:a16="http://schemas.microsoft.com/office/drawing/2014/main" id="{44F406BE-EB58-4AC3-A16E-2ED83DD1BF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2038" y="2898775"/>
                <a:ext cx="26988" cy="25400"/>
              </a:xfrm>
              <a:custGeom>
                <a:avLst/>
                <a:gdLst/>
                <a:ahLst/>
                <a:cxnLst>
                  <a:cxn ang="0">
                    <a:pos x="12" y="17"/>
                  </a:cxn>
                  <a:cxn ang="0">
                    <a:pos x="9" y="11"/>
                  </a:cxn>
                  <a:cxn ang="0">
                    <a:pos x="0" y="6"/>
                  </a:cxn>
                  <a:cxn ang="0">
                    <a:pos x="9" y="0"/>
                  </a:cxn>
                  <a:cxn ang="0">
                    <a:pos x="20" y="15"/>
                  </a:cxn>
                  <a:cxn ang="0">
                    <a:pos x="21" y="19"/>
                  </a:cxn>
                  <a:cxn ang="0">
                    <a:pos x="17" y="19"/>
                  </a:cxn>
                  <a:cxn ang="0">
                    <a:pos x="12" y="17"/>
                  </a:cxn>
                </a:cxnLst>
                <a:rect l="0" t="0" r="r" b="b"/>
                <a:pathLst>
                  <a:path w="21" h="19">
                    <a:moveTo>
                      <a:pt x="12" y="17"/>
                    </a:moveTo>
                    <a:cubicBezTo>
                      <a:pt x="11" y="17"/>
                      <a:pt x="9" y="12"/>
                      <a:pt x="9" y="11"/>
                    </a:cubicBezTo>
                    <a:cubicBezTo>
                      <a:pt x="7" y="7"/>
                      <a:pt x="0" y="9"/>
                      <a:pt x="0" y="6"/>
                    </a:cubicBezTo>
                    <a:cubicBezTo>
                      <a:pt x="0" y="3"/>
                      <a:pt x="6" y="0"/>
                      <a:pt x="9" y="0"/>
                    </a:cubicBezTo>
                    <a:cubicBezTo>
                      <a:pt x="11" y="7"/>
                      <a:pt x="14" y="15"/>
                      <a:pt x="20" y="15"/>
                    </a:cubicBezTo>
                    <a:cubicBezTo>
                      <a:pt x="20" y="16"/>
                      <a:pt x="20" y="18"/>
                      <a:pt x="21" y="19"/>
                    </a:cubicBezTo>
                    <a:cubicBezTo>
                      <a:pt x="20" y="19"/>
                      <a:pt x="18" y="19"/>
                      <a:pt x="17" y="19"/>
                    </a:cubicBezTo>
                    <a:cubicBezTo>
                      <a:pt x="15" y="19"/>
                      <a:pt x="14" y="17"/>
                      <a:pt x="12" y="17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12" name="Freeform 134">
                <a:extLst>
                  <a:ext uri="{FF2B5EF4-FFF2-40B4-BE49-F238E27FC236}">
                    <a16:creationId xmlns:a16="http://schemas.microsoft.com/office/drawing/2014/main" id="{765462BB-0BE0-49D6-A8A3-7B60258E45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3313" y="2917825"/>
                <a:ext cx="11113" cy="11113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5" y="0"/>
                  </a:cxn>
                  <a:cxn ang="0">
                    <a:pos x="9" y="3"/>
                  </a:cxn>
                  <a:cxn ang="0">
                    <a:pos x="4" y="8"/>
                  </a:cxn>
                  <a:cxn ang="0">
                    <a:pos x="1" y="3"/>
                  </a:cxn>
                  <a:cxn ang="0">
                    <a:pos x="1" y="0"/>
                  </a:cxn>
                </a:cxnLst>
                <a:rect l="0" t="0" r="r" b="b"/>
                <a:pathLst>
                  <a:path w="9" h="8">
                    <a:moveTo>
                      <a:pt x="1" y="0"/>
                    </a:moveTo>
                    <a:cubicBezTo>
                      <a:pt x="2" y="0"/>
                      <a:pt x="4" y="0"/>
                      <a:pt x="5" y="0"/>
                    </a:cubicBezTo>
                    <a:cubicBezTo>
                      <a:pt x="6" y="0"/>
                      <a:pt x="8" y="2"/>
                      <a:pt x="9" y="3"/>
                    </a:cubicBezTo>
                    <a:cubicBezTo>
                      <a:pt x="9" y="5"/>
                      <a:pt x="7" y="8"/>
                      <a:pt x="4" y="8"/>
                    </a:cubicBezTo>
                    <a:cubicBezTo>
                      <a:pt x="1" y="8"/>
                      <a:pt x="1" y="5"/>
                      <a:pt x="1" y="3"/>
                    </a:cubicBezTo>
                    <a:cubicBezTo>
                      <a:pt x="1" y="2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13" name="Freeform 135">
                <a:extLst>
                  <a:ext uri="{FF2B5EF4-FFF2-40B4-BE49-F238E27FC236}">
                    <a16:creationId xmlns:a16="http://schemas.microsoft.com/office/drawing/2014/main" id="{3DA28FD3-4CB8-4E0C-BB0F-BCF8973D59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5675" y="2892425"/>
                <a:ext cx="9525" cy="15875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8" y="1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3" y="0"/>
                  </a:cxn>
                  <a:cxn ang="0">
                    <a:pos x="3" y="2"/>
                  </a:cxn>
                  <a:cxn ang="0">
                    <a:pos x="1" y="0"/>
                  </a:cxn>
                </a:cxnLst>
                <a:rect l="0" t="0" r="r" b="b"/>
                <a:pathLst>
                  <a:path w="8" h="12">
                    <a:moveTo>
                      <a:pt x="1" y="0"/>
                    </a:moveTo>
                    <a:cubicBezTo>
                      <a:pt x="5" y="4"/>
                      <a:pt x="8" y="7"/>
                      <a:pt x="8" y="12"/>
                    </a:cubicBezTo>
                    <a:cubicBezTo>
                      <a:pt x="5" y="12"/>
                      <a:pt x="0" y="5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1"/>
                      <a:pt x="3" y="2"/>
                      <a:pt x="3" y="2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14" name="Freeform 136">
                <a:extLst>
                  <a:ext uri="{FF2B5EF4-FFF2-40B4-BE49-F238E27FC236}">
                    <a16:creationId xmlns:a16="http://schemas.microsoft.com/office/drawing/2014/main" id="{E91098A7-C173-4AC0-B7A8-EAA10EB5A1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3450" y="2855913"/>
                <a:ext cx="15875" cy="15875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8" y="1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2" y="0"/>
                  </a:cxn>
                </a:cxnLst>
                <a:rect l="0" t="0" r="r" b="b"/>
                <a:pathLst>
                  <a:path w="12" h="11">
                    <a:moveTo>
                      <a:pt x="2" y="0"/>
                    </a:moveTo>
                    <a:cubicBezTo>
                      <a:pt x="5" y="2"/>
                      <a:pt x="12" y="11"/>
                      <a:pt x="8" y="11"/>
                    </a:cubicBezTo>
                    <a:cubicBezTo>
                      <a:pt x="6" y="11"/>
                      <a:pt x="1" y="4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lnTo>
                      <a:pt x="2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15" name="Freeform 137">
                <a:extLst>
                  <a:ext uri="{FF2B5EF4-FFF2-40B4-BE49-F238E27FC236}">
                    <a16:creationId xmlns:a16="http://schemas.microsoft.com/office/drawing/2014/main" id="{7CE002E4-7D5E-4DC0-9FDA-9145CBB44C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48438" y="2284413"/>
                <a:ext cx="41275" cy="49213"/>
              </a:xfrm>
              <a:custGeom>
                <a:avLst/>
                <a:gdLst/>
                <a:ahLst/>
                <a:cxnLst>
                  <a:cxn ang="0">
                    <a:pos x="12" y="22"/>
                  </a:cxn>
                  <a:cxn ang="0">
                    <a:pos x="14" y="16"/>
                  </a:cxn>
                  <a:cxn ang="0">
                    <a:pos x="10" y="10"/>
                  </a:cxn>
                  <a:cxn ang="0">
                    <a:pos x="10" y="14"/>
                  </a:cxn>
                  <a:cxn ang="0">
                    <a:pos x="5" y="16"/>
                  </a:cxn>
                  <a:cxn ang="0">
                    <a:pos x="0" y="11"/>
                  </a:cxn>
                  <a:cxn ang="0">
                    <a:pos x="14" y="0"/>
                  </a:cxn>
                  <a:cxn ang="0">
                    <a:pos x="26" y="3"/>
                  </a:cxn>
                  <a:cxn ang="0">
                    <a:pos x="26" y="8"/>
                  </a:cxn>
                  <a:cxn ang="0">
                    <a:pos x="30" y="11"/>
                  </a:cxn>
                  <a:cxn ang="0">
                    <a:pos x="30" y="16"/>
                  </a:cxn>
                  <a:cxn ang="0">
                    <a:pos x="26" y="16"/>
                  </a:cxn>
                  <a:cxn ang="0">
                    <a:pos x="15" y="37"/>
                  </a:cxn>
                  <a:cxn ang="0">
                    <a:pos x="14" y="33"/>
                  </a:cxn>
                  <a:cxn ang="0">
                    <a:pos x="14" y="36"/>
                  </a:cxn>
                  <a:cxn ang="0">
                    <a:pos x="7" y="29"/>
                  </a:cxn>
                  <a:cxn ang="0">
                    <a:pos x="12" y="22"/>
                  </a:cxn>
                </a:cxnLst>
                <a:rect l="0" t="0" r="r" b="b"/>
                <a:pathLst>
                  <a:path w="30" h="37">
                    <a:moveTo>
                      <a:pt x="12" y="22"/>
                    </a:moveTo>
                    <a:cubicBezTo>
                      <a:pt x="14" y="16"/>
                      <a:pt x="14" y="16"/>
                      <a:pt x="14" y="16"/>
                    </a:cubicBezTo>
                    <a:cubicBezTo>
                      <a:pt x="11" y="15"/>
                      <a:pt x="11" y="12"/>
                      <a:pt x="10" y="10"/>
                    </a:cubicBezTo>
                    <a:cubicBezTo>
                      <a:pt x="10" y="11"/>
                      <a:pt x="9" y="13"/>
                      <a:pt x="10" y="14"/>
                    </a:cubicBezTo>
                    <a:cubicBezTo>
                      <a:pt x="8" y="14"/>
                      <a:pt x="6" y="16"/>
                      <a:pt x="5" y="16"/>
                    </a:cubicBezTo>
                    <a:cubicBezTo>
                      <a:pt x="3" y="16"/>
                      <a:pt x="0" y="13"/>
                      <a:pt x="0" y="11"/>
                    </a:cubicBezTo>
                    <a:cubicBezTo>
                      <a:pt x="0" y="8"/>
                      <a:pt x="13" y="0"/>
                      <a:pt x="14" y="0"/>
                    </a:cubicBezTo>
                    <a:cubicBezTo>
                      <a:pt x="18" y="0"/>
                      <a:pt x="20" y="3"/>
                      <a:pt x="26" y="3"/>
                    </a:cubicBezTo>
                    <a:cubicBezTo>
                      <a:pt x="26" y="5"/>
                      <a:pt x="25" y="8"/>
                      <a:pt x="26" y="8"/>
                    </a:cubicBezTo>
                    <a:cubicBezTo>
                      <a:pt x="30" y="11"/>
                      <a:pt x="30" y="11"/>
                      <a:pt x="30" y="11"/>
                    </a:cubicBezTo>
                    <a:cubicBezTo>
                      <a:pt x="30" y="13"/>
                      <a:pt x="29" y="14"/>
                      <a:pt x="30" y="16"/>
                    </a:cubicBezTo>
                    <a:cubicBezTo>
                      <a:pt x="29" y="16"/>
                      <a:pt x="27" y="16"/>
                      <a:pt x="26" y="16"/>
                    </a:cubicBezTo>
                    <a:cubicBezTo>
                      <a:pt x="25" y="24"/>
                      <a:pt x="21" y="37"/>
                      <a:pt x="15" y="37"/>
                    </a:cubicBezTo>
                    <a:cubicBezTo>
                      <a:pt x="14" y="37"/>
                      <a:pt x="14" y="35"/>
                      <a:pt x="14" y="33"/>
                    </a:cubicBezTo>
                    <a:cubicBezTo>
                      <a:pt x="14" y="36"/>
                      <a:pt x="14" y="36"/>
                      <a:pt x="14" y="36"/>
                    </a:cubicBezTo>
                    <a:cubicBezTo>
                      <a:pt x="10" y="36"/>
                      <a:pt x="7" y="31"/>
                      <a:pt x="7" y="29"/>
                    </a:cubicBezTo>
                    <a:cubicBezTo>
                      <a:pt x="7" y="28"/>
                      <a:pt x="12" y="22"/>
                      <a:pt x="12" y="22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16" name="Freeform 138">
                <a:extLst>
                  <a:ext uri="{FF2B5EF4-FFF2-40B4-BE49-F238E27FC236}">
                    <a16:creationId xmlns:a16="http://schemas.microsoft.com/office/drawing/2014/main" id="{D95678AC-177D-43AC-807E-7421903669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96063" y="2271713"/>
                <a:ext cx="42863" cy="30163"/>
              </a:xfrm>
              <a:custGeom>
                <a:avLst/>
                <a:gdLst/>
                <a:ahLst/>
                <a:cxnLst>
                  <a:cxn ang="0">
                    <a:pos x="23" y="15"/>
                  </a:cxn>
                  <a:cxn ang="0">
                    <a:pos x="17" y="12"/>
                  </a:cxn>
                  <a:cxn ang="0">
                    <a:pos x="6" y="23"/>
                  </a:cxn>
                  <a:cxn ang="0">
                    <a:pos x="3" y="17"/>
                  </a:cxn>
                  <a:cxn ang="0">
                    <a:pos x="0" y="12"/>
                  </a:cxn>
                  <a:cxn ang="0">
                    <a:pos x="8" y="5"/>
                  </a:cxn>
                  <a:cxn ang="0">
                    <a:pos x="23" y="0"/>
                  </a:cxn>
                  <a:cxn ang="0">
                    <a:pos x="23" y="15"/>
                  </a:cxn>
                </a:cxnLst>
                <a:rect l="0" t="0" r="r" b="b"/>
                <a:pathLst>
                  <a:path w="33" h="23">
                    <a:moveTo>
                      <a:pt x="23" y="15"/>
                    </a:moveTo>
                    <a:cubicBezTo>
                      <a:pt x="20" y="15"/>
                      <a:pt x="18" y="13"/>
                      <a:pt x="17" y="12"/>
                    </a:cubicBezTo>
                    <a:cubicBezTo>
                      <a:pt x="13" y="16"/>
                      <a:pt x="12" y="23"/>
                      <a:pt x="6" y="23"/>
                    </a:cubicBezTo>
                    <a:cubicBezTo>
                      <a:pt x="4" y="23"/>
                      <a:pt x="3" y="19"/>
                      <a:pt x="3" y="17"/>
                    </a:cubicBezTo>
                    <a:cubicBezTo>
                      <a:pt x="1" y="15"/>
                      <a:pt x="0" y="14"/>
                      <a:pt x="0" y="12"/>
                    </a:cubicBezTo>
                    <a:cubicBezTo>
                      <a:pt x="0" y="12"/>
                      <a:pt x="8" y="6"/>
                      <a:pt x="8" y="5"/>
                    </a:cubicBezTo>
                    <a:cubicBezTo>
                      <a:pt x="16" y="7"/>
                      <a:pt x="17" y="0"/>
                      <a:pt x="23" y="0"/>
                    </a:cubicBezTo>
                    <a:cubicBezTo>
                      <a:pt x="33" y="0"/>
                      <a:pt x="28" y="15"/>
                      <a:pt x="23" y="15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17" name="Freeform 139">
                <a:extLst>
                  <a:ext uri="{FF2B5EF4-FFF2-40B4-BE49-F238E27FC236}">
                    <a16:creationId xmlns:a16="http://schemas.microsoft.com/office/drawing/2014/main" id="{40FB818B-8346-4CE1-B95B-3362C84BBF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72250" y="2136775"/>
                <a:ext cx="185738" cy="153988"/>
              </a:xfrm>
              <a:custGeom>
                <a:avLst/>
                <a:gdLst/>
                <a:ahLst/>
                <a:cxnLst>
                  <a:cxn ang="0">
                    <a:pos x="55" y="110"/>
                  </a:cxn>
                  <a:cxn ang="0">
                    <a:pos x="55" y="107"/>
                  </a:cxn>
                  <a:cxn ang="0">
                    <a:pos x="56" y="99"/>
                  </a:cxn>
                  <a:cxn ang="0">
                    <a:pos x="43" y="95"/>
                  </a:cxn>
                  <a:cxn ang="0">
                    <a:pos x="39" y="99"/>
                  </a:cxn>
                  <a:cxn ang="0">
                    <a:pos x="29" y="100"/>
                  </a:cxn>
                  <a:cxn ang="0">
                    <a:pos x="6" y="106"/>
                  </a:cxn>
                  <a:cxn ang="0">
                    <a:pos x="0" y="104"/>
                  </a:cxn>
                  <a:cxn ang="0">
                    <a:pos x="5" y="101"/>
                  </a:cxn>
                  <a:cxn ang="0">
                    <a:pos x="30" y="84"/>
                  </a:cxn>
                  <a:cxn ang="0">
                    <a:pos x="57" y="84"/>
                  </a:cxn>
                  <a:cxn ang="0">
                    <a:pos x="72" y="70"/>
                  </a:cxn>
                  <a:cxn ang="0">
                    <a:pos x="79" y="59"/>
                  </a:cxn>
                  <a:cxn ang="0">
                    <a:pos x="77" y="64"/>
                  </a:cxn>
                  <a:cxn ang="0">
                    <a:pos x="79" y="66"/>
                  </a:cxn>
                  <a:cxn ang="0">
                    <a:pos x="92" y="60"/>
                  </a:cxn>
                  <a:cxn ang="0">
                    <a:pos x="116" y="25"/>
                  </a:cxn>
                  <a:cxn ang="0">
                    <a:pos x="114" y="19"/>
                  </a:cxn>
                  <a:cxn ang="0">
                    <a:pos x="125" y="3"/>
                  </a:cxn>
                  <a:cxn ang="0">
                    <a:pos x="130" y="4"/>
                  </a:cxn>
                  <a:cxn ang="0">
                    <a:pos x="129" y="4"/>
                  </a:cxn>
                  <a:cxn ang="0">
                    <a:pos x="128" y="0"/>
                  </a:cxn>
                  <a:cxn ang="0">
                    <a:pos x="133" y="2"/>
                  </a:cxn>
                  <a:cxn ang="0">
                    <a:pos x="134" y="11"/>
                  </a:cxn>
                  <a:cxn ang="0">
                    <a:pos x="140" y="26"/>
                  </a:cxn>
                  <a:cxn ang="0">
                    <a:pos x="134" y="40"/>
                  </a:cxn>
                  <a:cxn ang="0">
                    <a:pos x="134" y="43"/>
                  </a:cxn>
                  <a:cxn ang="0">
                    <a:pos x="130" y="44"/>
                  </a:cxn>
                  <a:cxn ang="0">
                    <a:pos x="127" y="63"/>
                  </a:cxn>
                  <a:cxn ang="0">
                    <a:pos x="122" y="76"/>
                  </a:cxn>
                  <a:cxn ang="0">
                    <a:pos x="125" y="84"/>
                  </a:cxn>
                  <a:cxn ang="0">
                    <a:pos x="114" y="93"/>
                  </a:cxn>
                  <a:cxn ang="0">
                    <a:pos x="114" y="86"/>
                  </a:cxn>
                  <a:cxn ang="0">
                    <a:pos x="102" y="96"/>
                  </a:cxn>
                  <a:cxn ang="0">
                    <a:pos x="100" y="94"/>
                  </a:cxn>
                  <a:cxn ang="0">
                    <a:pos x="96" y="94"/>
                  </a:cxn>
                  <a:cxn ang="0">
                    <a:pos x="87" y="100"/>
                  </a:cxn>
                  <a:cxn ang="0">
                    <a:pos x="74" y="92"/>
                  </a:cxn>
                  <a:cxn ang="0">
                    <a:pos x="72" y="96"/>
                  </a:cxn>
                  <a:cxn ang="0">
                    <a:pos x="76" y="103"/>
                  </a:cxn>
                  <a:cxn ang="0">
                    <a:pos x="72" y="103"/>
                  </a:cxn>
                  <a:cxn ang="0">
                    <a:pos x="61" y="115"/>
                  </a:cxn>
                  <a:cxn ang="0">
                    <a:pos x="55" y="110"/>
                  </a:cxn>
                </a:cxnLst>
                <a:rect l="0" t="0" r="r" b="b"/>
                <a:pathLst>
                  <a:path w="140" h="115">
                    <a:moveTo>
                      <a:pt x="55" y="110"/>
                    </a:moveTo>
                    <a:cubicBezTo>
                      <a:pt x="53" y="110"/>
                      <a:pt x="55" y="108"/>
                      <a:pt x="55" y="107"/>
                    </a:cubicBezTo>
                    <a:cubicBezTo>
                      <a:pt x="55" y="104"/>
                      <a:pt x="56" y="101"/>
                      <a:pt x="56" y="99"/>
                    </a:cubicBezTo>
                    <a:cubicBezTo>
                      <a:pt x="51" y="98"/>
                      <a:pt x="48" y="95"/>
                      <a:pt x="43" y="95"/>
                    </a:cubicBezTo>
                    <a:cubicBezTo>
                      <a:pt x="40" y="95"/>
                      <a:pt x="40" y="98"/>
                      <a:pt x="39" y="99"/>
                    </a:cubicBezTo>
                    <a:cubicBezTo>
                      <a:pt x="35" y="100"/>
                      <a:pt x="32" y="98"/>
                      <a:pt x="29" y="100"/>
                    </a:cubicBezTo>
                    <a:cubicBezTo>
                      <a:pt x="23" y="103"/>
                      <a:pt x="15" y="106"/>
                      <a:pt x="6" y="106"/>
                    </a:cubicBezTo>
                    <a:cubicBezTo>
                      <a:pt x="3" y="106"/>
                      <a:pt x="0" y="106"/>
                      <a:pt x="0" y="104"/>
                    </a:cubicBezTo>
                    <a:cubicBezTo>
                      <a:pt x="0" y="103"/>
                      <a:pt x="4" y="102"/>
                      <a:pt x="5" y="101"/>
                    </a:cubicBezTo>
                    <a:cubicBezTo>
                      <a:pt x="15" y="95"/>
                      <a:pt x="19" y="84"/>
                      <a:pt x="30" y="84"/>
                    </a:cubicBezTo>
                    <a:cubicBezTo>
                      <a:pt x="43" y="84"/>
                      <a:pt x="47" y="84"/>
                      <a:pt x="57" y="84"/>
                    </a:cubicBezTo>
                    <a:cubicBezTo>
                      <a:pt x="65" y="84"/>
                      <a:pt x="68" y="70"/>
                      <a:pt x="72" y="70"/>
                    </a:cubicBezTo>
                    <a:cubicBezTo>
                      <a:pt x="72" y="70"/>
                      <a:pt x="78" y="60"/>
                      <a:pt x="79" y="59"/>
                    </a:cubicBezTo>
                    <a:cubicBezTo>
                      <a:pt x="78" y="61"/>
                      <a:pt x="77" y="62"/>
                      <a:pt x="77" y="64"/>
                    </a:cubicBezTo>
                    <a:cubicBezTo>
                      <a:pt x="77" y="65"/>
                      <a:pt x="78" y="66"/>
                      <a:pt x="79" y="66"/>
                    </a:cubicBezTo>
                    <a:cubicBezTo>
                      <a:pt x="86" y="66"/>
                      <a:pt x="87" y="62"/>
                      <a:pt x="92" y="60"/>
                    </a:cubicBezTo>
                    <a:cubicBezTo>
                      <a:pt x="101" y="57"/>
                      <a:pt x="116" y="39"/>
                      <a:pt x="116" y="25"/>
                    </a:cubicBezTo>
                    <a:cubicBezTo>
                      <a:pt x="116" y="22"/>
                      <a:pt x="114" y="22"/>
                      <a:pt x="114" y="19"/>
                    </a:cubicBezTo>
                    <a:cubicBezTo>
                      <a:pt x="114" y="14"/>
                      <a:pt x="119" y="3"/>
                      <a:pt x="125" y="3"/>
                    </a:cubicBezTo>
                    <a:cubicBezTo>
                      <a:pt x="125" y="3"/>
                      <a:pt x="125" y="9"/>
                      <a:pt x="130" y="4"/>
                    </a:cubicBezTo>
                    <a:cubicBezTo>
                      <a:pt x="130" y="4"/>
                      <a:pt x="129" y="4"/>
                      <a:pt x="129" y="4"/>
                    </a:cubicBezTo>
                    <a:cubicBezTo>
                      <a:pt x="128" y="4"/>
                      <a:pt x="127" y="0"/>
                      <a:pt x="128" y="0"/>
                    </a:cubicBezTo>
                    <a:cubicBezTo>
                      <a:pt x="131" y="0"/>
                      <a:pt x="133" y="1"/>
                      <a:pt x="133" y="2"/>
                    </a:cubicBezTo>
                    <a:cubicBezTo>
                      <a:pt x="135" y="5"/>
                      <a:pt x="134" y="8"/>
                      <a:pt x="134" y="11"/>
                    </a:cubicBezTo>
                    <a:cubicBezTo>
                      <a:pt x="134" y="17"/>
                      <a:pt x="140" y="20"/>
                      <a:pt x="140" y="26"/>
                    </a:cubicBezTo>
                    <a:cubicBezTo>
                      <a:pt x="140" y="33"/>
                      <a:pt x="134" y="34"/>
                      <a:pt x="134" y="40"/>
                    </a:cubicBezTo>
                    <a:cubicBezTo>
                      <a:pt x="134" y="41"/>
                      <a:pt x="134" y="42"/>
                      <a:pt x="134" y="43"/>
                    </a:cubicBezTo>
                    <a:cubicBezTo>
                      <a:pt x="133" y="44"/>
                      <a:pt x="132" y="43"/>
                      <a:pt x="130" y="44"/>
                    </a:cubicBezTo>
                    <a:cubicBezTo>
                      <a:pt x="126" y="45"/>
                      <a:pt x="127" y="59"/>
                      <a:pt x="127" y="63"/>
                    </a:cubicBezTo>
                    <a:cubicBezTo>
                      <a:pt x="127" y="67"/>
                      <a:pt x="122" y="70"/>
                      <a:pt x="122" y="76"/>
                    </a:cubicBezTo>
                    <a:cubicBezTo>
                      <a:pt x="122" y="80"/>
                      <a:pt x="124" y="81"/>
                      <a:pt x="125" y="84"/>
                    </a:cubicBezTo>
                    <a:cubicBezTo>
                      <a:pt x="119" y="87"/>
                      <a:pt x="119" y="91"/>
                      <a:pt x="114" y="93"/>
                    </a:cubicBezTo>
                    <a:cubicBezTo>
                      <a:pt x="112" y="89"/>
                      <a:pt x="114" y="89"/>
                      <a:pt x="114" y="86"/>
                    </a:cubicBezTo>
                    <a:cubicBezTo>
                      <a:pt x="108" y="90"/>
                      <a:pt x="104" y="90"/>
                      <a:pt x="102" y="96"/>
                    </a:cubicBezTo>
                    <a:cubicBezTo>
                      <a:pt x="102" y="96"/>
                      <a:pt x="100" y="95"/>
                      <a:pt x="100" y="94"/>
                    </a:cubicBezTo>
                    <a:cubicBezTo>
                      <a:pt x="96" y="94"/>
                      <a:pt x="96" y="94"/>
                      <a:pt x="96" y="94"/>
                    </a:cubicBezTo>
                    <a:cubicBezTo>
                      <a:pt x="93" y="97"/>
                      <a:pt x="91" y="100"/>
                      <a:pt x="87" y="100"/>
                    </a:cubicBezTo>
                    <a:cubicBezTo>
                      <a:pt x="78" y="100"/>
                      <a:pt x="78" y="92"/>
                      <a:pt x="74" y="92"/>
                    </a:cubicBezTo>
                    <a:cubicBezTo>
                      <a:pt x="73" y="92"/>
                      <a:pt x="72" y="94"/>
                      <a:pt x="72" y="96"/>
                    </a:cubicBezTo>
                    <a:cubicBezTo>
                      <a:pt x="72" y="97"/>
                      <a:pt x="76" y="103"/>
                      <a:pt x="76" y="103"/>
                    </a:cubicBezTo>
                    <a:cubicBezTo>
                      <a:pt x="75" y="103"/>
                      <a:pt x="73" y="103"/>
                      <a:pt x="72" y="103"/>
                    </a:cubicBezTo>
                    <a:cubicBezTo>
                      <a:pt x="68" y="103"/>
                      <a:pt x="63" y="110"/>
                      <a:pt x="61" y="115"/>
                    </a:cubicBezTo>
                    <a:cubicBezTo>
                      <a:pt x="57" y="114"/>
                      <a:pt x="58" y="110"/>
                      <a:pt x="55" y="11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18" name="Freeform 140">
                <a:extLst>
                  <a:ext uri="{FF2B5EF4-FFF2-40B4-BE49-F238E27FC236}">
                    <a16:creationId xmlns:a16="http://schemas.microsoft.com/office/drawing/2014/main" id="{286ADD3E-A3BD-47BA-B536-6B6E952AE9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21475" y="2054225"/>
                <a:ext cx="96838" cy="80963"/>
              </a:xfrm>
              <a:custGeom>
                <a:avLst/>
                <a:gdLst/>
                <a:ahLst/>
                <a:cxnLst>
                  <a:cxn ang="0">
                    <a:pos x="11" y="33"/>
                  </a:cxn>
                  <a:cxn ang="0">
                    <a:pos x="15" y="33"/>
                  </a:cxn>
                  <a:cxn ang="0">
                    <a:pos x="26" y="10"/>
                  </a:cxn>
                  <a:cxn ang="0">
                    <a:pos x="23" y="6"/>
                  </a:cxn>
                  <a:cxn ang="0">
                    <a:pos x="26" y="0"/>
                  </a:cxn>
                  <a:cxn ang="0">
                    <a:pos x="60" y="22"/>
                  </a:cxn>
                  <a:cxn ang="0">
                    <a:pos x="70" y="21"/>
                  </a:cxn>
                  <a:cxn ang="0">
                    <a:pos x="67" y="26"/>
                  </a:cxn>
                  <a:cxn ang="0">
                    <a:pos x="72" y="32"/>
                  </a:cxn>
                  <a:cxn ang="0">
                    <a:pos x="59" y="36"/>
                  </a:cxn>
                  <a:cxn ang="0">
                    <a:pos x="43" y="51"/>
                  </a:cxn>
                  <a:cxn ang="0">
                    <a:pos x="24" y="41"/>
                  </a:cxn>
                  <a:cxn ang="0">
                    <a:pos x="21" y="45"/>
                  </a:cxn>
                  <a:cxn ang="0">
                    <a:pos x="8" y="48"/>
                  </a:cxn>
                  <a:cxn ang="0">
                    <a:pos x="16" y="54"/>
                  </a:cxn>
                  <a:cxn ang="0">
                    <a:pos x="5" y="61"/>
                  </a:cxn>
                  <a:cxn ang="0">
                    <a:pos x="3" y="61"/>
                  </a:cxn>
                  <a:cxn ang="0">
                    <a:pos x="3" y="51"/>
                  </a:cxn>
                  <a:cxn ang="0">
                    <a:pos x="0" y="46"/>
                  </a:cxn>
                  <a:cxn ang="0">
                    <a:pos x="8" y="35"/>
                  </a:cxn>
                  <a:cxn ang="0">
                    <a:pos x="8" y="32"/>
                  </a:cxn>
                  <a:cxn ang="0">
                    <a:pos x="12" y="34"/>
                  </a:cxn>
                  <a:cxn ang="0">
                    <a:pos x="11" y="33"/>
                  </a:cxn>
                </a:cxnLst>
                <a:rect l="0" t="0" r="r" b="b"/>
                <a:pathLst>
                  <a:path w="72" h="61">
                    <a:moveTo>
                      <a:pt x="11" y="33"/>
                    </a:moveTo>
                    <a:cubicBezTo>
                      <a:pt x="12" y="33"/>
                      <a:pt x="14" y="33"/>
                      <a:pt x="15" y="33"/>
                    </a:cubicBezTo>
                    <a:cubicBezTo>
                      <a:pt x="23" y="33"/>
                      <a:pt x="26" y="16"/>
                      <a:pt x="26" y="10"/>
                    </a:cubicBezTo>
                    <a:cubicBezTo>
                      <a:pt x="26" y="8"/>
                      <a:pt x="23" y="7"/>
                      <a:pt x="23" y="6"/>
                    </a:cubicBezTo>
                    <a:cubicBezTo>
                      <a:pt x="23" y="2"/>
                      <a:pt x="25" y="1"/>
                      <a:pt x="26" y="0"/>
                    </a:cubicBezTo>
                    <a:cubicBezTo>
                      <a:pt x="38" y="8"/>
                      <a:pt x="43" y="22"/>
                      <a:pt x="60" y="22"/>
                    </a:cubicBezTo>
                    <a:cubicBezTo>
                      <a:pt x="64" y="22"/>
                      <a:pt x="67" y="19"/>
                      <a:pt x="70" y="21"/>
                    </a:cubicBezTo>
                    <a:cubicBezTo>
                      <a:pt x="69" y="23"/>
                      <a:pt x="67" y="24"/>
                      <a:pt x="67" y="26"/>
                    </a:cubicBezTo>
                    <a:cubicBezTo>
                      <a:pt x="67" y="29"/>
                      <a:pt x="71" y="32"/>
                      <a:pt x="72" y="32"/>
                    </a:cubicBezTo>
                    <a:cubicBezTo>
                      <a:pt x="68" y="35"/>
                      <a:pt x="65" y="36"/>
                      <a:pt x="59" y="36"/>
                    </a:cubicBezTo>
                    <a:cubicBezTo>
                      <a:pt x="49" y="36"/>
                      <a:pt x="46" y="46"/>
                      <a:pt x="43" y="51"/>
                    </a:cubicBezTo>
                    <a:cubicBezTo>
                      <a:pt x="36" y="47"/>
                      <a:pt x="31" y="46"/>
                      <a:pt x="24" y="41"/>
                    </a:cubicBezTo>
                    <a:cubicBezTo>
                      <a:pt x="23" y="42"/>
                      <a:pt x="21" y="43"/>
                      <a:pt x="21" y="45"/>
                    </a:cubicBezTo>
                    <a:cubicBezTo>
                      <a:pt x="15" y="45"/>
                      <a:pt x="8" y="40"/>
                      <a:pt x="8" y="48"/>
                    </a:cubicBezTo>
                    <a:cubicBezTo>
                      <a:pt x="8" y="52"/>
                      <a:pt x="14" y="52"/>
                      <a:pt x="16" y="54"/>
                    </a:cubicBezTo>
                    <a:cubicBezTo>
                      <a:pt x="12" y="59"/>
                      <a:pt x="9" y="57"/>
                      <a:pt x="5" y="61"/>
                    </a:cubicBezTo>
                    <a:cubicBezTo>
                      <a:pt x="3" y="61"/>
                      <a:pt x="3" y="61"/>
                      <a:pt x="3" y="61"/>
                    </a:cubicBezTo>
                    <a:cubicBezTo>
                      <a:pt x="3" y="58"/>
                      <a:pt x="3" y="51"/>
                      <a:pt x="3" y="51"/>
                    </a:cubicBezTo>
                    <a:cubicBezTo>
                      <a:pt x="3" y="49"/>
                      <a:pt x="0" y="48"/>
                      <a:pt x="0" y="46"/>
                    </a:cubicBezTo>
                    <a:cubicBezTo>
                      <a:pt x="0" y="41"/>
                      <a:pt x="8" y="38"/>
                      <a:pt x="8" y="35"/>
                    </a:cubicBezTo>
                    <a:cubicBezTo>
                      <a:pt x="8" y="32"/>
                      <a:pt x="8" y="32"/>
                      <a:pt x="8" y="32"/>
                    </a:cubicBezTo>
                    <a:cubicBezTo>
                      <a:pt x="9" y="32"/>
                      <a:pt x="10" y="33"/>
                      <a:pt x="12" y="34"/>
                    </a:cubicBezTo>
                    <a:lnTo>
                      <a:pt x="11" y="33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19" name="Freeform 141">
                <a:extLst>
                  <a:ext uri="{FF2B5EF4-FFF2-40B4-BE49-F238E27FC236}">
                    <a16:creationId xmlns:a16="http://schemas.microsoft.com/office/drawing/2014/main" id="{0B1A39BE-91CF-44C8-8BC7-978568B2EB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6725" y="2073275"/>
                <a:ext cx="15875" cy="14288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12" y="2"/>
                  </a:cxn>
                  <a:cxn ang="0">
                    <a:pos x="1" y="11"/>
                  </a:cxn>
                  <a:cxn ang="0">
                    <a:pos x="1" y="7"/>
                  </a:cxn>
                  <a:cxn ang="0">
                    <a:pos x="11" y="0"/>
                  </a:cxn>
                  <a:cxn ang="0">
                    <a:pos x="10" y="0"/>
                  </a:cxn>
                </a:cxnLst>
                <a:rect l="0" t="0" r="r" b="b"/>
                <a:pathLst>
                  <a:path w="12" h="11">
                    <a:moveTo>
                      <a:pt x="10" y="0"/>
                    </a:moveTo>
                    <a:cubicBezTo>
                      <a:pt x="12" y="2"/>
                      <a:pt x="12" y="2"/>
                      <a:pt x="12" y="2"/>
                    </a:cubicBezTo>
                    <a:cubicBezTo>
                      <a:pt x="10" y="4"/>
                      <a:pt x="5" y="11"/>
                      <a:pt x="1" y="11"/>
                    </a:cubicBezTo>
                    <a:cubicBezTo>
                      <a:pt x="0" y="11"/>
                      <a:pt x="0" y="8"/>
                      <a:pt x="1" y="7"/>
                    </a:cubicBezTo>
                    <a:cubicBezTo>
                      <a:pt x="3" y="4"/>
                      <a:pt x="8" y="0"/>
                      <a:pt x="11" y="0"/>
                    </a:cubicBezTo>
                    <a:lnTo>
                      <a:pt x="10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20" name="Freeform 142">
                <a:extLst>
                  <a:ext uri="{FF2B5EF4-FFF2-40B4-BE49-F238E27FC236}">
                    <a16:creationId xmlns:a16="http://schemas.microsoft.com/office/drawing/2014/main" id="{687184DA-B2BB-4ADA-A607-5F7350A9E7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8475" y="2052638"/>
                <a:ext cx="22225" cy="15875"/>
              </a:xfrm>
              <a:custGeom>
                <a:avLst/>
                <a:gdLst/>
                <a:ahLst/>
                <a:cxnLst>
                  <a:cxn ang="0">
                    <a:pos x="17" y="3"/>
                  </a:cxn>
                  <a:cxn ang="0">
                    <a:pos x="1" y="12"/>
                  </a:cxn>
                  <a:cxn ang="0">
                    <a:pos x="1" y="10"/>
                  </a:cxn>
                  <a:cxn ang="0">
                    <a:pos x="10" y="0"/>
                  </a:cxn>
                  <a:cxn ang="0">
                    <a:pos x="17" y="0"/>
                  </a:cxn>
                  <a:cxn ang="0">
                    <a:pos x="17" y="3"/>
                  </a:cxn>
                </a:cxnLst>
                <a:rect l="0" t="0" r="r" b="b"/>
                <a:pathLst>
                  <a:path w="17" h="12">
                    <a:moveTo>
                      <a:pt x="17" y="3"/>
                    </a:moveTo>
                    <a:cubicBezTo>
                      <a:pt x="7" y="3"/>
                      <a:pt x="7" y="12"/>
                      <a:pt x="1" y="12"/>
                    </a:cubicBezTo>
                    <a:cubicBezTo>
                      <a:pt x="0" y="12"/>
                      <a:pt x="1" y="10"/>
                      <a:pt x="1" y="10"/>
                    </a:cubicBezTo>
                    <a:cubicBezTo>
                      <a:pt x="1" y="10"/>
                      <a:pt x="5" y="0"/>
                      <a:pt x="10" y="0"/>
                    </a:cubicBezTo>
                    <a:cubicBezTo>
                      <a:pt x="13" y="0"/>
                      <a:pt x="15" y="0"/>
                      <a:pt x="17" y="0"/>
                    </a:cubicBezTo>
                    <a:lnTo>
                      <a:pt x="17" y="3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21" name="Freeform 143">
                <a:extLst>
                  <a:ext uri="{FF2B5EF4-FFF2-40B4-BE49-F238E27FC236}">
                    <a16:creationId xmlns:a16="http://schemas.microsoft.com/office/drawing/2014/main" id="{C0890C4E-F666-4DBA-B4D1-1A4A5DE20F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8163" y="2035175"/>
                <a:ext cx="12700" cy="11113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2" y="3"/>
                  </a:cxn>
                  <a:cxn ang="0">
                    <a:pos x="9" y="0"/>
                  </a:cxn>
                  <a:cxn ang="0">
                    <a:pos x="1" y="9"/>
                  </a:cxn>
                  <a:cxn ang="0">
                    <a:pos x="1" y="6"/>
                  </a:cxn>
                </a:cxnLst>
                <a:rect l="0" t="0" r="r" b="b"/>
                <a:pathLst>
                  <a:path w="9" h="9">
                    <a:moveTo>
                      <a:pt x="1" y="6"/>
                    </a:moveTo>
                    <a:cubicBezTo>
                      <a:pt x="3" y="6"/>
                      <a:pt x="1" y="4"/>
                      <a:pt x="2" y="3"/>
                    </a:cubicBezTo>
                    <a:cubicBezTo>
                      <a:pt x="3" y="0"/>
                      <a:pt x="8" y="0"/>
                      <a:pt x="9" y="0"/>
                    </a:cubicBezTo>
                    <a:cubicBezTo>
                      <a:pt x="8" y="3"/>
                      <a:pt x="5" y="9"/>
                      <a:pt x="1" y="9"/>
                    </a:cubicBezTo>
                    <a:cubicBezTo>
                      <a:pt x="0" y="9"/>
                      <a:pt x="0" y="6"/>
                      <a:pt x="1" y="6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22" name="Freeform 144">
                <a:extLst>
                  <a:ext uri="{FF2B5EF4-FFF2-40B4-BE49-F238E27FC236}">
                    <a16:creationId xmlns:a16="http://schemas.microsoft.com/office/drawing/2014/main" id="{EBD02CDE-213D-4E22-AB1F-0619780E6B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3225" y="1855788"/>
                <a:ext cx="47625" cy="184150"/>
              </a:xfrm>
              <a:custGeom>
                <a:avLst/>
                <a:gdLst/>
                <a:ahLst/>
                <a:cxnLst>
                  <a:cxn ang="0">
                    <a:pos x="26" y="84"/>
                  </a:cxn>
                  <a:cxn ang="0">
                    <a:pos x="13" y="109"/>
                  </a:cxn>
                  <a:cxn ang="0">
                    <a:pos x="26" y="132"/>
                  </a:cxn>
                  <a:cxn ang="0">
                    <a:pos x="25" y="132"/>
                  </a:cxn>
                  <a:cxn ang="0">
                    <a:pos x="20" y="128"/>
                  </a:cxn>
                  <a:cxn ang="0">
                    <a:pos x="16" y="128"/>
                  </a:cxn>
                  <a:cxn ang="0">
                    <a:pos x="5" y="138"/>
                  </a:cxn>
                  <a:cxn ang="0">
                    <a:pos x="5" y="125"/>
                  </a:cxn>
                  <a:cxn ang="0">
                    <a:pos x="7" y="105"/>
                  </a:cxn>
                  <a:cxn ang="0">
                    <a:pos x="4" y="93"/>
                  </a:cxn>
                  <a:cxn ang="0">
                    <a:pos x="7" y="79"/>
                  </a:cxn>
                  <a:cxn ang="0">
                    <a:pos x="7" y="53"/>
                  </a:cxn>
                  <a:cxn ang="0">
                    <a:pos x="0" y="37"/>
                  </a:cxn>
                  <a:cxn ang="0">
                    <a:pos x="9" y="15"/>
                  </a:cxn>
                  <a:cxn ang="0">
                    <a:pos x="11" y="9"/>
                  </a:cxn>
                  <a:cxn ang="0">
                    <a:pos x="11" y="0"/>
                  </a:cxn>
                  <a:cxn ang="0">
                    <a:pos x="14" y="0"/>
                  </a:cxn>
                  <a:cxn ang="0">
                    <a:pos x="19" y="20"/>
                  </a:cxn>
                  <a:cxn ang="0">
                    <a:pos x="21" y="37"/>
                  </a:cxn>
                  <a:cxn ang="0">
                    <a:pos x="21" y="47"/>
                  </a:cxn>
                  <a:cxn ang="0">
                    <a:pos x="24" y="59"/>
                  </a:cxn>
                  <a:cxn ang="0">
                    <a:pos x="36" y="90"/>
                  </a:cxn>
                  <a:cxn ang="0">
                    <a:pos x="26" y="84"/>
                  </a:cxn>
                </a:cxnLst>
                <a:rect l="0" t="0" r="r" b="b"/>
                <a:pathLst>
                  <a:path w="36" h="138">
                    <a:moveTo>
                      <a:pt x="26" y="84"/>
                    </a:moveTo>
                    <a:cubicBezTo>
                      <a:pt x="15" y="84"/>
                      <a:pt x="13" y="98"/>
                      <a:pt x="13" y="109"/>
                    </a:cubicBezTo>
                    <a:cubicBezTo>
                      <a:pt x="13" y="120"/>
                      <a:pt x="22" y="124"/>
                      <a:pt x="26" y="132"/>
                    </a:cubicBezTo>
                    <a:cubicBezTo>
                      <a:pt x="26" y="132"/>
                      <a:pt x="25" y="132"/>
                      <a:pt x="25" y="132"/>
                    </a:cubicBezTo>
                    <a:cubicBezTo>
                      <a:pt x="23" y="133"/>
                      <a:pt x="21" y="130"/>
                      <a:pt x="20" y="128"/>
                    </a:cubicBezTo>
                    <a:cubicBezTo>
                      <a:pt x="19" y="128"/>
                      <a:pt x="17" y="128"/>
                      <a:pt x="16" y="128"/>
                    </a:cubicBezTo>
                    <a:cubicBezTo>
                      <a:pt x="11" y="128"/>
                      <a:pt x="11" y="138"/>
                      <a:pt x="5" y="138"/>
                    </a:cubicBezTo>
                    <a:cubicBezTo>
                      <a:pt x="4" y="138"/>
                      <a:pt x="5" y="127"/>
                      <a:pt x="5" y="125"/>
                    </a:cubicBezTo>
                    <a:cubicBezTo>
                      <a:pt x="5" y="117"/>
                      <a:pt x="7" y="112"/>
                      <a:pt x="7" y="105"/>
                    </a:cubicBezTo>
                    <a:cubicBezTo>
                      <a:pt x="7" y="99"/>
                      <a:pt x="4" y="98"/>
                      <a:pt x="4" y="93"/>
                    </a:cubicBezTo>
                    <a:cubicBezTo>
                      <a:pt x="4" y="86"/>
                      <a:pt x="7" y="84"/>
                      <a:pt x="7" y="79"/>
                    </a:cubicBezTo>
                    <a:cubicBezTo>
                      <a:pt x="7" y="68"/>
                      <a:pt x="7" y="64"/>
                      <a:pt x="7" y="53"/>
                    </a:cubicBezTo>
                    <a:cubicBezTo>
                      <a:pt x="7" y="46"/>
                      <a:pt x="0" y="44"/>
                      <a:pt x="0" y="37"/>
                    </a:cubicBezTo>
                    <a:cubicBezTo>
                      <a:pt x="0" y="28"/>
                      <a:pt x="3" y="16"/>
                      <a:pt x="9" y="15"/>
                    </a:cubicBezTo>
                    <a:cubicBezTo>
                      <a:pt x="9" y="12"/>
                      <a:pt x="11" y="11"/>
                      <a:pt x="11" y="9"/>
                    </a:cubicBezTo>
                    <a:cubicBezTo>
                      <a:pt x="11" y="4"/>
                      <a:pt x="11" y="3"/>
                      <a:pt x="11" y="0"/>
                    </a:cubicBezTo>
                    <a:cubicBezTo>
                      <a:pt x="12" y="0"/>
                      <a:pt x="13" y="0"/>
                      <a:pt x="14" y="0"/>
                    </a:cubicBezTo>
                    <a:cubicBezTo>
                      <a:pt x="14" y="8"/>
                      <a:pt x="18" y="14"/>
                      <a:pt x="19" y="20"/>
                    </a:cubicBezTo>
                    <a:cubicBezTo>
                      <a:pt x="21" y="26"/>
                      <a:pt x="18" y="30"/>
                      <a:pt x="21" y="37"/>
                    </a:cubicBezTo>
                    <a:cubicBezTo>
                      <a:pt x="21" y="47"/>
                      <a:pt x="21" y="47"/>
                      <a:pt x="21" y="47"/>
                    </a:cubicBezTo>
                    <a:cubicBezTo>
                      <a:pt x="20" y="52"/>
                      <a:pt x="23" y="57"/>
                      <a:pt x="24" y="59"/>
                    </a:cubicBezTo>
                    <a:cubicBezTo>
                      <a:pt x="27" y="70"/>
                      <a:pt x="33" y="79"/>
                      <a:pt x="36" y="90"/>
                    </a:cubicBezTo>
                    <a:cubicBezTo>
                      <a:pt x="34" y="86"/>
                      <a:pt x="30" y="84"/>
                      <a:pt x="26" y="8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23" name="Freeform 145">
                <a:extLst>
                  <a:ext uri="{FF2B5EF4-FFF2-40B4-BE49-F238E27FC236}">
                    <a16:creationId xmlns:a16="http://schemas.microsoft.com/office/drawing/2014/main" id="{0C1C13A2-0C65-46CF-8A3E-CCF8320303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1925" y="1219200"/>
                <a:ext cx="292100" cy="214313"/>
              </a:xfrm>
              <a:custGeom>
                <a:avLst/>
                <a:gdLst/>
                <a:ahLst/>
                <a:cxnLst>
                  <a:cxn ang="0">
                    <a:pos x="76" y="161"/>
                  </a:cxn>
                  <a:cxn ang="0">
                    <a:pos x="50" y="131"/>
                  </a:cxn>
                  <a:cxn ang="0">
                    <a:pos x="103" y="67"/>
                  </a:cxn>
                  <a:cxn ang="0">
                    <a:pos x="125" y="55"/>
                  </a:cxn>
                  <a:cxn ang="0">
                    <a:pos x="134" y="45"/>
                  </a:cxn>
                  <a:cxn ang="0">
                    <a:pos x="175" y="34"/>
                  </a:cxn>
                  <a:cxn ang="0">
                    <a:pos x="220" y="11"/>
                  </a:cxn>
                  <a:cxn ang="0">
                    <a:pos x="203" y="0"/>
                  </a:cxn>
                  <a:cxn ang="0">
                    <a:pos x="136" y="25"/>
                  </a:cxn>
                  <a:cxn ang="0">
                    <a:pos x="123" y="19"/>
                  </a:cxn>
                  <a:cxn ang="0">
                    <a:pos x="109" y="25"/>
                  </a:cxn>
                  <a:cxn ang="0">
                    <a:pos x="69" y="46"/>
                  </a:cxn>
                  <a:cxn ang="0">
                    <a:pos x="52" y="49"/>
                  </a:cxn>
                  <a:cxn ang="0">
                    <a:pos x="47" y="53"/>
                  </a:cxn>
                  <a:cxn ang="0">
                    <a:pos x="50" y="61"/>
                  </a:cxn>
                  <a:cxn ang="0">
                    <a:pos x="27" y="88"/>
                  </a:cxn>
                  <a:cxn ang="0">
                    <a:pos x="34" y="98"/>
                  </a:cxn>
                  <a:cxn ang="0">
                    <a:pos x="13" y="110"/>
                  </a:cxn>
                  <a:cxn ang="0">
                    <a:pos x="13" y="117"/>
                  </a:cxn>
                  <a:cxn ang="0">
                    <a:pos x="0" y="134"/>
                  </a:cxn>
                  <a:cxn ang="0">
                    <a:pos x="8" y="143"/>
                  </a:cxn>
                  <a:cxn ang="0">
                    <a:pos x="21" y="143"/>
                  </a:cxn>
                  <a:cxn ang="0">
                    <a:pos x="27" y="158"/>
                  </a:cxn>
                  <a:cxn ang="0">
                    <a:pos x="39" y="158"/>
                  </a:cxn>
                  <a:cxn ang="0">
                    <a:pos x="42" y="161"/>
                  </a:cxn>
                  <a:cxn ang="0">
                    <a:pos x="76" y="161"/>
                  </a:cxn>
                  <a:cxn ang="0">
                    <a:pos x="72" y="156"/>
                  </a:cxn>
                  <a:cxn ang="0">
                    <a:pos x="76" y="161"/>
                  </a:cxn>
                </a:cxnLst>
                <a:rect l="0" t="0" r="r" b="b"/>
                <a:pathLst>
                  <a:path w="220" h="161">
                    <a:moveTo>
                      <a:pt x="76" y="161"/>
                    </a:moveTo>
                    <a:cubicBezTo>
                      <a:pt x="66" y="151"/>
                      <a:pt x="50" y="147"/>
                      <a:pt x="50" y="131"/>
                    </a:cubicBezTo>
                    <a:cubicBezTo>
                      <a:pt x="50" y="102"/>
                      <a:pt x="81" y="73"/>
                      <a:pt x="103" y="67"/>
                    </a:cubicBezTo>
                    <a:cubicBezTo>
                      <a:pt x="111" y="64"/>
                      <a:pt x="113" y="55"/>
                      <a:pt x="125" y="55"/>
                    </a:cubicBezTo>
                    <a:cubicBezTo>
                      <a:pt x="130" y="55"/>
                      <a:pt x="132" y="46"/>
                      <a:pt x="134" y="45"/>
                    </a:cubicBezTo>
                    <a:cubicBezTo>
                      <a:pt x="149" y="38"/>
                      <a:pt x="160" y="41"/>
                      <a:pt x="175" y="34"/>
                    </a:cubicBezTo>
                    <a:cubicBezTo>
                      <a:pt x="186" y="28"/>
                      <a:pt x="220" y="26"/>
                      <a:pt x="220" y="11"/>
                    </a:cubicBezTo>
                    <a:cubicBezTo>
                      <a:pt x="220" y="6"/>
                      <a:pt x="208" y="0"/>
                      <a:pt x="203" y="0"/>
                    </a:cubicBezTo>
                    <a:cubicBezTo>
                      <a:pt x="181" y="0"/>
                      <a:pt x="160" y="25"/>
                      <a:pt x="136" y="25"/>
                    </a:cubicBezTo>
                    <a:cubicBezTo>
                      <a:pt x="131" y="25"/>
                      <a:pt x="128" y="19"/>
                      <a:pt x="123" y="19"/>
                    </a:cubicBezTo>
                    <a:cubicBezTo>
                      <a:pt x="115" y="19"/>
                      <a:pt x="115" y="25"/>
                      <a:pt x="109" y="25"/>
                    </a:cubicBezTo>
                    <a:cubicBezTo>
                      <a:pt x="93" y="25"/>
                      <a:pt x="80" y="46"/>
                      <a:pt x="69" y="46"/>
                    </a:cubicBezTo>
                    <a:cubicBezTo>
                      <a:pt x="63" y="46"/>
                      <a:pt x="58" y="49"/>
                      <a:pt x="52" y="49"/>
                    </a:cubicBezTo>
                    <a:cubicBezTo>
                      <a:pt x="49" y="49"/>
                      <a:pt x="47" y="52"/>
                      <a:pt x="47" y="53"/>
                    </a:cubicBezTo>
                    <a:cubicBezTo>
                      <a:pt x="47" y="56"/>
                      <a:pt x="50" y="58"/>
                      <a:pt x="50" y="61"/>
                    </a:cubicBezTo>
                    <a:cubicBezTo>
                      <a:pt x="50" y="74"/>
                      <a:pt x="27" y="80"/>
                      <a:pt x="27" y="88"/>
                    </a:cubicBezTo>
                    <a:cubicBezTo>
                      <a:pt x="27" y="91"/>
                      <a:pt x="34" y="92"/>
                      <a:pt x="34" y="98"/>
                    </a:cubicBezTo>
                    <a:cubicBezTo>
                      <a:pt x="27" y="99"/>
                      <a:pt x="13" y="102"/>
                      <a:pt x="13" y="110"/>
                    </a:cubicBezTo>
                    <a:cubicBezTo>
                      <a:pt x="13" y="115"/>
                      <a:pt x="13" y="117"/>
                      <a:pt x="13" y="117"/>
                    </a:cubicBezTo>
                    <a:cubicBezTo>
                      <a:pt x="13" y="124"/>
                      <a:pt x="0" y="124"/>
                      <a:pt x="0" y="134"/>
                    </a:cubicBezTo>
                    <a:cubicBezTo>
                      <a:pt x="0" y="139"/>
                      <a:pt x="8" y="143"/>
                      <a:pt x="8" y="143"/>
                    </a:cubicBezTo>
                    <a:cubicBezTo>
                      <a:pt x="8" y="143"/>
                      <a:pt x="20" y="143"/>
                      <a:pt x="21" y="143"/>
                    </a:cubicBezTo>
                    <a:cubicBezTo>
                      <a:pt x="28" y="145"/>
                      <a:pt x="24" y="152"/>
                      <a:pt x="27" y="158"/>
                    </a:cubicBezTo>
                    <a:cubicBezTo>
                      <a:pt x="28" y="161"/>
                      <a:pt x="35" y="158"/>
                      <a:pt x="39" y="158"/>
                    </a:cubicBezTo>
                    <a:cubicBezTo>
                      <a:pt x="40" y="158"/>
                      <a:pt x="41" y="161"/>
                      <a:pt x="42" y="161"/>
                    </a:cubicBezTo>
                    <a:cubicBezTo>
                      <a:pt x="76" y="161"/>
                      <a:pt x="76" y="161"/>
                      <a:pt x="76" y="161"/>
                    </a:cubicBezTo>
                    <a:cubicBezTo>
                      <a:pt x="75" y="159"/>
                      <a:pt x="73" y="157"/>
                      <a:pt x="72" y="156"/>
                    </a:cubicBezTo>
                    <a:lnTo>
                      <a:pt x="76" y="161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24" name="Freeform 146">
                <a:extLst>
                  <a:ext uri="{FF2B5EF4-FFF2-40B4-BE49-F238E27FC236}">
                    <a16:creationId xmlns:a16="http://schemas.microsoft.com/office/drawing/2014/main" id="{287E5154-8479-4064-B2F5-A0B60CD143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13288" y="1196975"/>
                <a:ext cx="2847975" cy="1058863"/>
              </a:xfrm>
              <a:custGeom>
                <a:avLst/>
                <a:gdLst/>
                <a:ahLst/>
                <a:cxnLst>
                  <a:cxn ang="0">
                    <a:pos x="1515" y="585"/>
                  </a:cxn>
                  <a:cxn ang="0">
                    <a:pos x="1460" y="485"/>
                  </a:cxn>
                  <a:cxn ang="0">
                    <a:pos x="1665" y="408"/>
                  </a:cxn>
                  <a:cxn ang="0">
                    <a:pos x="1804" y="346"/>
                  </a:cxn>
                  <a:cxn ang="0">
                    <a:pos x="1709" y="465"/>
                  </a:cxn>
                  <a:cxn ang="0">
                    <a:pos x="1793" y="452"/>
                  </a:cxn>
                  <a:cxn ang="0">
                    <a:pos x="1989" y="313"/>
                  </a:cxn>
                  <a:cxn ang="0">
                    <a:pos x="2112" y="287"/>
                  </a:cxn>
                  <a:cxn ang="0">
                    <a:pos x="1892" y="194"/>
                  </a:cxn>
                  <a:cxn ang="0">
                    <a:pos x="1660" y="159"/>
                  </a:cxn>
                  <a:cxn ang="0">
                    <a:pos x="1435" y="157"/>
                  </a:cxn>
                  <a:cxn ang="0">
                    <a:pos x="1314" y="97"/>
                  </a:cxn>
                  <a:cxn ang="0">
                    <a:pos x="1102" y="104"/>
                  </a:cxn>
                  <a:cxn ang="0">
                    <a:pos x="1016" y="27"/>
                  </a:cxn>
                  <a:cxn ang="0">
                    <a:pos x="758" y="117"/>
                  </a:cxn>
                  <a:cxn ang="0">
                    <a:pos x="668" y="148"/>
                  </a:cxn>
                  <a:cxn ang="0">
                    <a:pos x="644" y="121"/>
                  </a:cxn>
                  <a:cxn ang="0">
                    <a:pos x="511" y="207"/>
                  </a:cxn>
                  <a:cxn ang="0">
                    <a:pos x="322" y="247"/>
                  </a:cxn>
                  <a:cxn ang="0">
                    <a:pos x="214" y="296"/>
                  </a:cxn>
                  <a:cxn ang="0">
                    <a:pos x="229" y="227"/>
                  </a:cxn>
                  <a:cxn ang="0">
                    <a:pos x="127" y="236"/>
                  </a:cxn>
                  <a:cxn ang="0">
                    <a:pos x="136" y="312"/>
                  </a:cxn>
                  <a:cxn ang="0">
                    <a:pos x="117" y="395"/>
                  </a:cxn>
                  <a:cxn ang="0">
                    <a:pos x="50" y="446"/>
                  </a:cxn>
                  <a:cxn ang="0">
                    <a:pos x="16" y="495"/>
                  </a:cxn>
                  <a:cxn ang="0">
                    <a:pos x="54" y="558"/>
                  </a:cxn>
                  <a:cxn ang="0">
                    <a:pos x="88" y="597"/>
                  </a:cxn>
                  <a:cxn ang="0">
                    <a:pos x="112" y="644"/>
                  </a:cxn>
                  <a:cxn ang="0">
                    <a:pos x="208" y="647"/>
                  </a:cxn>
                  <a:cxn ang="0">
                    <a:pos x="225" y="626"/>
                  </a:cxn>
                  <a:cxn ang="0">
                    <a:pos x="284" y="701"/>
                  </a:cxn>
                  <a:cxn ang="0">
                    <a:pos x="350" y="732"/>
                  </a:cxn>
                  <a:cxn ang="0">
                    <a:pos x="366" y="742"/>
                  </a:cxn>
                  <a:cxn ang="0">
                    <a:pos x="349" y="634"/>
                  </a:cxn>
                  <a:cxn ang="0">
                    <a:pos x="412" y="645"/>
                  </a:cxn>
                  <a:cxn ang="0">
                    <a:pos x="427" y="700"/>
                  </a:cxn>
                  <a:cxn ang="0">
                    <a:pos x="428" y="746"/>
                  </a:cxn>
                  <a:cxn ang="0">
                    <a:pos x="447" y="755"/>
                  </a:cxn>
                  <a:cxn ang="0">
                    <a:pos x="522" y="777"/>
                  </a:cxn>
                  <a:cxn ang="0">
                    <a:pos x="559" y="781"/>
                  </a:cxn>
                  <a:cxn ang="0">
                    <a:pos x="608" y="770"/>
                  </a:cxn>
                  <a:cxn ang="0">
                    <a:pos x="654" y="772"/>
                  </a:cxn>
                  <a:cxn ang="0">
                    <a:pos x="677" y="748"/>
                  </a:cxn>
                  <a:cxn ang="0">
                    <a:pos x="829" y="593"/>
                  </a:cxn>
                  <a:cxn ang="0">
                    <a:pos x="994" y="534"/>
                  </a:cxn>
                  <a:cxn ang="0">
                    <a:pos x="1224" y="569"/>
                  </a:cxn>
                  <a:cxn ang="0">
                    <a:pos x="1411" y="607"/>
                  </a:cxn>
                  <a:cxn ang="0">
                    <a:pos x="1400" y="655"/>
                  </a:cxn>
                </a:cxnLst>
                <a:rect l="0" t="0" r="r" b="b"/>
                <a:pathLst>
                  <a:path w="2139" h="795">
                    <a:moveTo>
                      <a:pt x="1398" y="684"/>
                    </a:moveTo>
                    <a:cubicBezTo>
                      <a:pt x="1398" y="684"/>
                      <a:pt x="1415" y="688"/>
                      <a:pt x="1429" y="688"/>
                    </a:cubicBezTo>
                    <a:cubicBezTo>
                      <a:pt x="1454" y="688"/>
                      <a:pt x="1478" y="635"/>
                      <a:pt x="1495" y="618"/>
                    </a:cubicBezTo>
                    <a:cubicBezTo>
                      <a:pt x="1502" y="610"/>
                      <a:pt x="1512" y="596"/>
                      <a:pt x="1515" y="585"/>
                    </a:cubicBezTo>
                    <a:cubicBezTo>
                      <a:pt x="1518" y="572"/>
                      <a:pt x="1513" y="564"/>
                      <a:pt x="1520" y="551"/>
                    </a:cubicBezTo>
                    <a:cubicBezTo>
                      <a:pt x="1522" y="547"/>
                      <a:pt x="1527" y="537"/>
                      <a:pt x="1527" y="527"/>
                    </a:cubicBezTo>
                    <a:cubicBezTo>
                      <a:pt x="1527" y="515"/>
                      <a:pt x="1508" y="492"/>
                      <a:pt x="1499" y="499"/>
                    </a:cubicBezTo>
                    <a:cubicBezTo>
                      <a:pt x="1473" y="518"/>
                      <a:pt x="1460" y="488"/>
                      <a:pt x="1460" y="485"/>
                    </a:cubicBezTo>
                    <a:cubicBezTo>
                      <a:pt x="1460" y="473"/>
                      <a:pt x="1483" y="459"/>
                      <a:pt x="1493" y="450"/>
                    </a:cubicBezTo>
                    <a:cubicBezTo>
                      <a:pt x="1506" y="436"/>
                      <a:pt x="1524" y="413"/>
                      <a:pt x="1543" y="408"/>
                    </a:cubicBezTo>
                    <a:cubicBezTo>
                      <a:pt x="1560" y="404"/>
                      <a:pt x="1613" y="399"/>
                      <a:pt x="1627" y="399"/>
                    </a:cubicBezTo>
                    <a:cubicBezTo>
                      <a:pt x="1645" y="399"/>
                      <a:pt x="1654" y="408"/>
                      <a:pt x="1665" y="408"/>
                    </a:cubicBezTo>
                    <a:cubicBezTo>
                      <a:pt x="1671" y="408"/>
                      <a:pt x="1675" y="408"/>
                      <a:pt x="1689" y="408"/>
                    </a:cubicBezTo>
                    <a:cubicBezTo>
                      <a:pt x="1696" y="379"/>
                      <a:pt x="1709" y="362"/>
                      <a:pt x="1740" y="362"/>
                    </a:cubicBezTo>
                    <a:cubicBezTo>
                      <a:pt x="1748" y="362"/>
                      <a:pt x="1751" y="360"/>
                      <a:pt x="1766" y="362"/>
                    </a:cubicBezTo>
                    <a:cubicBezTo>
                      <a:pt x="1759" y="368"/>
                      <a:pt x="1756" y="406"/>
                      <a:pt x="1804" y="346"/>
                    </a:cubicBezTo>
                    <a:cubicBezTo>
                      <a:pt x="1809" y="346"/>
                      <a:pt x="1832" y="355"/>
                      <a:pt x="1797" y="377"/>
                    </a:cubicBezTo>
                    <a:cubicBezTo>
                      <a:pt x="1785" y="385"/>
                      <a:pt x="1774" y="381"/>
                      <a:pt x="1766" y="393"/>
                    </a:cubicBezTo>
                    <a:cubicBezTo>
                      <a:pt x="1757" y="406"/>
                      <a:pt x="1749" y="423"/>
                      <a:pt x="1735" y="430"/>
                    </a:cubicBezTo>
                    <a:cubicBezTo>
                      <a:pt x="1724" y="436"/>
                      <a:pt x="1709" y="447"/>
                      <a:pt x="1709" y="465"/>
                    </a:cubicBezTo>
                    <a:cubicBezTo>
                      <a:pt x="1709" y="482"/>
                      <a:pt x="1714" y="535"/>
                      <a:pt x="1726" y="545"/>
                    </a:cubicBezTo>
                    <a:cubicBezTo>
                      <a:pt x="1735" y="532"/>
                      <a:pt x="1741" y="507"/>
                      <a:pt x="1760" y="503"/>
                    </a:cubicBezTo>
                    <a:cubicBezTo>
                      <a:pt x="1757" y="491"/>
                      <a:pt x="1777" y="488"/>
                      <a:pt x="1777" y="479"/>
                    </a:cubicBezTo>
                    <a:cubicBezTo>
                      <a:pt x="1777" y="464"/>
                      <a:pt x="1793" y="460"/>
                      <a:pt x="1793" y="452"/>
                    </a:cubicBezTo>
                    <a:cubicBezTo>
                      <a:pt x="1793" y="447"/>
                      <a:pt x="1788" y="442"/>
                      <a:pt x="1793" y="432"/>
                    </a:cubicBezTo>
                    <a:cubicBezTo>
                      <a:pt x="1828" y="356"/>
                      <a:pt x="1861" y="397"/>
                      <a:pt x="1874" y="397"/>
                    </a:cubicBezTo>
                    <a:cubicBezTo>
                      <a:pt x="1914" y="397"/>
                      <a:pt x="1941" y="347"/>
                      <a:pt x="1976" y="346"/>
                    </a:cubicBezTo>
                    <a:cubicBezTo>
                      <a:pt x="2041" y="345"/>
                      <a:pt x="1989" y="320"/>
                      <a:pt x="1989" y="313"/>
                    </a:cubicBezTo>
                    <a:cubicBezTo>
                      <a:pt x="1989" y="294"/>
                      <a:pt x="2015" y="297"/>
                      <a:pt x="2020" y="287"/>
                    </a:cubicBezTo>
                    <a:cubicBezTo>
                      <a:pt x="2022" y="282"/>
                      <a:pt x="2018" y="271"/>
                      <a:pt x="2026" y="271"/>
                    </a:cubicBezTo>
                    <a:cubicBezTo>
                      <a:pt x="2054" y="271"/>
                      <a:pt x="2077" y="309"/>
                      <a:pt x="2097" y="309"/>
                    </a:cubicBezTo>
                    <a:cubicBezTo>
                      <a:pt x="2106" y="309"/>
                      <a:pt x="2108" y="293"/>
                      <a:pt x="2112" y="287"/>
                    </a:cubicBezTo>
                    <a:cubicBezTo>
                      <a:pt x="2120" y="278"/>
                      <a:pt x="2127" y="279"/>
                      <a:pt x="2139" y="275"/>
                    </a:cubicBezTo>
                    <a:cubicBezTo>
                      <a:pt x="2123" y="254"/>
                      <a:pt x="2071" y="242"/>
                      <a:pt x="2046" y="227"/>
                    </a:cubicBezTo>
                    <a:cubicBezTo>
                      <a:pt x="2011" y="207"/>
                      <a:pt x="1965" y="185"/>
                      <a:pt x="1914" y="185"/>
                    </a:cubicBezTo>
                    <a:cubicBezTo>
                      <a:pt x="1900" y="185"/>
                      <a:pt x="1890" y="188"/>
                      <a:pt x="1892" y="194"/>
                    </a:cubicBezTo>
                    <a:cubicBezTo>
                      <a:pt x="1906" y="237"/>
                      <a:pt x="1872" y="194"/>
                      <a:pt x="1863" y="194"/>
                    </a:cubicBezTo>
                    <a:cubicBezTo>
                      <a:pt x="1762" y="192"/>
                      <a:pt x="1762" y="192"/>
                      <a:pt x="1762" y="192"/>
                    </a:cubicBezTo>
                    <a:cubicBezTo>
                      <a:pt x="1756" y="169"/>
                      <a:pt x="1741" y="161"/>
                      <a:pt x="1711" y="161"/>
                    </a:cubicBezTo>
                    <a:cubicBezTo>
                      <a:pt x="1695" y="161"/>
                      <a:pt x="1670" y="167"/>
                      <a:pt x="1660" y="159"/>
                    </a:cubicBezTo>
                    <a:cubicBezTo>
                      <a:pt x="1652" y="151"/>
                      <a:pt x="1651" y="141"/>
                      <a:pt x="1638" y="137"/>
                    </a:cubicBezTo>
                    <a:cubicBezTo>
                      <a:pt x="1611" y="128"/>
                      <a:pt x="1582" y="121"/>
                      <a:pt x="1548" y="121"/>
                    </a:cubicBezTo>
                    <a:cubicBezTo>
                      <a:pt x="1513" y="121"/>
                      <a:pt x="1509" y="140"/>
                      <a:pt x="1506" y="157"/>
                    </a:cubicBezTo>
                    <a:cubicBezTo>
                      <a:pt x="1473" y="157"/>
                      <a:pt x="1457" y="157"/>
                      <a:pt x="1435" y="157"/>
                    </a:cubicBezTo>
                    <a:cubicBezTo>
                      <a:pt x="1423" y="157"/>
                      <a:pt x="1421" y="147"/>
                      <a:pt x="1407" y="146"/>
                    </a:cubicBezTo>
                    <a:cubicBezTo>
                      <a:pt x="1405" y="152"/>
                      <a:pt x="1403" y="166"/>
                      <a:pt x="1396" y="166"/>
                    </a:cubicBezTo>
                    <a:cubicBezTo>
                      <a:pt x="1377" y="166"/>
                      <a:pt x="1369" y="143"/>
                      <a:pt x="1369" y="130"/>
                    </a:cubicBezTo>
                    <a:cubicBezTo>
                      <a:pt x="1369" y="127"/>
                      <a:pt x="1405" y="105"/>
                      <a:pt x="1314" y="97"/>
                    </a:cubicBezTo>
                    <a:cubicBezTo>
                      <a:pt x="1303" y="96"/>
                      <a:pt x="1296" y="101"/>
                      <a:pt x="1296" y="115"/>
                    </a:cubicBezTo>
                    <a:cubicBezTo>
                      <a:pt x="1248" y="115"/>
                      <a:pt x="1248" y="115"/>
                      <a:pt x="1248" y="115"/>
                    </a:cubicBezTo>
                    <a:cubicBezTo>
                      <a:pt x="1233" y="111"/>
                      <a:pt x="1157" y="102"/>
                      <a:pt x="1147" y="86"/>
                    </a:cubicBezTo>
                    <a:cubicBezTo>
                      <a:pt x="1089" y="133"/>
                      <a:pt x="1102" y="104"/>
                      <a:pt x="1102" y="104"/>
                    </a:cubicBezTo>
                    <a:cubicBezTo>
                      <a:pt x="1116" y="87"/>
                      <a:pt x="1249" y="51"/>
                      <a:pt x="1140" y="24"/>
                    </a:cubicBezTo>
                    <a:cubicBezTo>
                      <a:pt x="1094" y="24"/>
                      <a:pt x="1094" y="24"/>
                      <a:pt x="1094" y="24"/>
                    </a:cubicBezTo>
                    <a:cubicBezTo>
                      <a:pt x="1089" y="12"/>
                      <a:pt x="1079" y="0"/>
                      <a:pt x="1060" y="0"/>
                    </a:cubicBezTo>
                    <a:cubicBezTo>
                      <a:pt x="1038" y="0"/>
                      <a:pt x="1028" y="17"/>
                      <a:pt x="1016" y="27"/>
                    </a:cubicBezTo>
                    <a:cubicBezTo>
                      <a:pt x="1008" y="33"/>
                      <a:pt x="951" y="56"/>
                      <a:pt x="956" y="35"/>
                    </a:cubicBezTo>
                    <a:cubicBezTo>
                      <a:pt x="941" y="40"/>
                      <a:pt x="879" y="44"/>
                      <a:pt x="847" y="73"/>
                    </a:cubicBezTo>
                    <a:cubicBezTo>
                      <a:pt x="840" y="79"/>
                      <a:pt x="838" y="97"/>
                      <a:pt x="828" y="97"/>
                    </a:cubicBezTo>
                    <a:cubicBezTo>
                      <a:pt x="813" y="97"/>
                      <a:pt x="758" y="92"/>
                      <a:pt x="758" y="117"/>
                    </a:cubicBezTo>
                    <a:cubicBezTo>
                      <a:pt x="758" y="122"/>
                      <a:pt x="763" y="128"/>
                      <a:pt x="765" y="135"/>
                    </a:cubicBezTo>
                    <a:cubicBezTo>
                      <a:pt x="755" y="141"/>
                      <a:pt x="752" y="135"/>
                      <a:pt x="721" y="135"/>
                    </a:cubicBezTo>
                    <a:cubicBezTo>
                      <a:pt x="695" y="170"/>
                      <a:pt x="697" y="129"/>
                      <a:pt x="691" y="121"/>
                    </a:cubicBezTo>
                    <a:cubicBezTo>
                      <a:pt x="689" y="136"/>
                      <a:pt x="679" y="142"/>
                      <a:pt x="668" y="148"/>
                    </a:cubicBezTo>
                    <a:cubicBezTo>
                      <a:pt x="671" y="160"/>
                      <a:pt x="690" y="173"/>
                      <a:pt x="677" y="188"/>
                    </a:cubicBezTo>
                    <a:cubicBezTo>
                      <a:pt x="667" y="198"/>
                      <a:pt x="695" y="230"/>
                      <a:pt x="680" y="230"/>
                    </a:cubicBezTo>
                    <a:cubicBezTo>
                      <a:pt x="662" y="230"/>
                      <a:pt x="657" y="164"/>
                      <a:pt x="657" y="150"/>
                    </a:cubicBezTo>
                    <a:cubicBezTo>
                      <a:pt x="657" y="135"/>
                      <a:pt x="681" y="129"/>
                      <a:pt x="644" y="121"/>
                    </a:cubicBezTo>
                    <a:cubicBezTo>
                      <a:pt x="625" y="118"/>
                      <a:pt x="589" y="149"/>
                      <a:pt x="589" y="166"/>
                    </a:cubicBezTo>
                    <a:cubicBezTo>
                      <a:pt x="589" y="186"/>
                      <a:pt x="598" y="199"/>
                      <a:pt x="608" y="210"/>
                    </a:cubicBezTo>
                    <a:cubicBezTo>
                      <a:pt x="633" y="248"/>
                      <a:pt x="574" y="205"/>
                      <a:pt x="552" y="200"/>
                    </a:cubicBezTo>
                    <a:cubicBezTo>
                      <a:pt x="492" y="184"/>
                      <a:pt x="512" y="204"/>
                      <a:pt x="511" y="207"/>
                    </a:cubicBezTo>
                    <a:cubicBezTo>
                      <a:pt x="509" y="241"/>
                      <a:pt x="495" y="214"/>
                      <a:pt x="487" y="214"/>
                    </a:cubicBezTo>
                    <a:cubicBezTo>
                      <a:pt x="473" y="214"/>
                      <a:pt x="445" y="233"/>
                      <a:pt x="425" y="223"/>
                    </a:cubicBezTo>
                    <a:cubicBezTo>
                      <a:pt x="415" y="197"/>
                      <a:pt x="349" y="256"/>
                      <a:pt x="333" y="256"/>
                    </a:cubicBezTo>
                    <a:cubicBezTo>
                      <a:pt x="327" y="256"/>
                      <a:pt x="320" y="252"/>
                      <a:pt x="322" y="247"/>
                    </a:cubicBezTo>
                    <a:cubicBezTo>
                      <a:pt x="329" y="229"/>
                      <a:pt x="319" y="191"/>
                      <a:pt x="300" y="249"/>
                    </a:cubicBezTo>
                    <a:cubicBezTo>
                      <a:pt x="298" y="253"/>
                      <a:pt x="306" y="255"/>
                      <a:pt x="306" y="263"/>
                    </a:cubicBezTo>
                    <a:cubicBezTo>
                      <a:pt x="306" y="278"/>
                      <a:pt x="283" y="267"/>
                      <a:pt x="271" y="271"/>
                    </a:cubicBezTo>
                    <a:cubicBezTo>
                      <a:pt x="259" y="275"/>
                      <a:pt x="265" y="318"/>
                      <a:pt x="214" y="296"/>
                    </a:cubicBezTo>
                    <a:cubicBezTo>
                      <a:pt x="214" y="313"/>
                      <a:pt x="214" y="313"/>
                      <a:pt x="214" y="313"/>
                    </a:cubicBezTo>
                    <a:cubicBezTo>
                      <a:pt x="189" y="311"/>
                      <a:pt x="192" y="284"/>
                      <a:pt x="183" y="271"/>
                    </a:cubicBezTo>
                    <a:cubicBezTo>
                      <a:pt x="202" y="271"/>
                      <a:pt x="212" y="271"/>
                      <a:pt x="230" y="276"/>
                    </a:cubicBezTo>
                    <a:cubicBezTo>
                      <a:pt x="255" y="282"/>
                      <a:pt x="304" y="251"/>
                      <a:pt x="229" y="227"/>
                    </a:cubicBezTo>
                    <a:cubicBezTo>
                      <a:pt x="208" y="220"/>
                      <a:pt x="160" y="196"/>
                      <a:pt x="145" y="196"/>
                    </a:cubicBezTo>
                    <a:cubicBezTo>
                      <a:pt x="144" y="196"/>
                      <a:pt x="144" y="195"/>
                      <a:pt x="133" y="196"/>
                    </a:cubicBezTo>
                    <a:cubicBezTo>
                      <a:pt x="127" y="200"/>
                      <a:pt x="111" y="208"/>
                      <a:pt x="111" y="219"/>
                    </a:cubicBezTo>
                    <a:cubicBezTo>
                      <a:pt x="111" y="227"/>
                      <a:pt x="127" y="226"/>
                      <a:pt x="127" y="236"/>
                    </a:cubicBezTo>
                    <a:cubicBezTo>
                      <a:pt x="127" y="244"/>
                      <a:pt x="119" y="247"/>
                      <a:pt x="119" y="255"/>
                    </a:cubicBezTo>
                    <a:cubicBezTo>
                      <a:pt x="119" y="263"/>
                      <a:pt x="128" y="268"/>
                      <a:pt x="128" y="277"/>
                    </a:cubicBezTo>
                    <a:cubicBezTo>
                      <a:pt x="128" y="282"/>
                      <a:pt x="123" y="285"/>
                      <a:pt x="123" y="290"/>
                    </a:cubicBezTo>
                    <a:cubicBezTo>
                      <a:pt x="123" y="300"/>
                      <a:pt x="136" y="302"/>
                      <a:pt x="136" y="312"/>
                    </a:cubicBezTo>
                    <a:cubicBezTo>
                      <a:pt x="136" y="315"/>
                      <a:pt x="132" y="317"/>
                      <a:pt x="131" y="318"/>
                    </a:cubicBezTo>
                    <a:cubicBezTo>
                      <a:pt x="135" y="325"/>
                      <a:pt x="145" y="327"/>
                      <a:pt x="145" y="336"/>
                    </a:cubicBezTo>
                    <a:cubicBezTo>
                      <a:pt x="145" y="351"/>
                      <a:pt x="115" y="367"/>
                      <a:pt x="106" y="379"/>
                    </a:cubicBezTo>
                    <a:cubicBezTo>
                      <a:pt x="109" y="384"/>
                      <a:pt x="114" y="387"/>
                      <a:pt x="117" y="395"/>
                    </a:cubicBezTo>
                    <a:cubicBezTo>
                      <a:pt x="111" y="398"/>
                      <a:pt x="98" y="405"/>
                      <a:pt x="92" y="405"/>
                    </a:cubicBezTo>
                    <a:cubicBezTo>
                      <a:pt x="85" y="405"/>
                      <a:pt x="80" y="402"/>
                      <a:pt x="70" y="402"/>
                    </a:cubicBezTo>
                    <a:cubicBezTo>
                      <a:pt x="61" y="402"/>
                      <a:pt x="38" y="410"/>
                      <a:pt x="45" y="417"/>
                    </a:cubicBezTo>
                    <a:cubicBezTo>
                      <a:pt x="67" y="438"/>
                      <a:pt x="56" y="446"/>
                      <a:pt x="50" y="446"/>
                    </a:cubicBezTo>
                    <a:cubicBezTo>
                      <a:pt x="42" y="446"/>
                      <a:pt x="40" y="435"/>
                      <a:pt x="33" y="435"/>
                    </a:cubicBezTo>
                    <a:cubicBezTo>
                      <a:pt x="25" y="435"/>
                      <a:pt x="15" y="455"/>
                      <a:pt x="15" y="465"/>
                    </a:cubicBezTo>
                    <a:cubicBezTo>
                      <a:pt x="15" y="483"/>
                      <a:pt x="1" y="480"/>
                      <a:pt x="0" y="496"/>
                    </a:cubicBezTo>
                    <a:cubicBezTo>
                      <a:pt x="6" y="495"/>
                      <a:pt x="11" y="495"/>
                      <a:pt x="16" y="495"/>
                    </a:cubicBezTo>
                    <a:cubicBezTo>
                      <a:pt x="24" y="495"/>
                      <a:pt x="30" y="494"/>
                      <a:pt x="39" y="494"/>
                    </a:cubicBezTo>
                    <a:cubicBezTo>
                      <a:pt x="48" y="494"/>
                      <a:pt x="52" y="510"/>
                      <a:pt x="52" y="520"/>
                    </a:cubicBezTo>
                    <a:cubicBezTo>
                      <a:pt x="52" y="526"/>
                      <a:pt x="46" y="529"/>
                      <a:pt x="46" y="535"/>
                    </a:cubicBezTo>
                    <a:cubicBezTo>
                      <a:pt x="46" y="544"/>
                      <a:pt x="54" y="550"/>
                      <a:pt x="54" y="558"/>
                    </a:cubicBezTo>
                    <a:cubicBezTo>
                      <a:pt x="54" y="563"/>
                      <a:pt x="46" y="565"/>
                      <a:pt x="44" y="568"/>
                    </a:cubicBezTo>
                    <a:cubicBezTo>
                      <a:pt x="39" y="576"/>
                      <a:pt x="37" y="583"/>
                      <a:pt x="37" y="593"/>
                    </a:cubicBezTo>
                    <a:cubicBezTo>
                      <a:pt x="37" y="606"/>
                      <a:pt x="46" y="603"/>
                      <a:pt x="56" y="603"/>
                    </a:cubicBezTo>
                    <a:cubicBezTo>
                      <a:pt x="70" y="603"/>
                      <a:pt x="77" y="597"/>
                      <a:pt x="88" y="597"/>
                    </a:cubicBezTo>
                    <a:cubicBezTo>
                      <a:pt x="99" y="597"/>
                      <a:pt x="97" y="620"/>
                      <a:pt x="108" y="620"/>
                    </a:cubicBezTo>
                    <a:cubicBezTo>
                      <a:pt x="108" y="638"/>
                      <a:pt x="108" y="638"/>
                      <a:pt x="108" y="638"/>
                    </a:cubicBezTo>
                    <a:cubicBezTo>
                      <a:pt x="108" y="640"/>
                      <a:pt x="109" y="641"/>
                      <a:pt x="110" y="641"/>
                    </a:cubicBezTo>
                    <a:cubicBezTo>
                      <a:pt x="112" y="644"/>
                      <a:pt x="112" y="644"/>
                      <a:pt x="112" y="644"/>
                    </a:cubicBezTo>
                    <a:cubicBezTo>
                      <a:pt x="114" y="644"/>
                      <a:pt x="120" y="642"/>
                      <a:pt x="123" y="641"/>
                    </a:cubicBezTo>
                    <a:cubicBezTo>
                      <a:pt x="132" y="639"/>
                      <a:pt x="133" y="627"/>
                      <a:pt x="143" y="627"/>
                    </a:cubicBezTo>
                    <a:cubicBezTo>
                      <a:pt x="151" y="627"/>
                      <a:pt x="171" y="660"/>
                      <a:pt x="177" y="660"/>
                    </a:cubicBezTo>
                    <a:cubicBezTo>
                      <a:pt x="184" y="660"/>
                      <a:pt x="205" y="651"/>
                      <a:pt x="208" y="647"/>
                    </a:cubicBezTo>
                    <a:cubicBezTo>
                      <a:pt x="207" y="647"/>
                      <a:pt x="196" y="645"/>
                      <a:pt x="196" y="645"/>
                    </a:cubicBezTo>
                    <a:cubicBezTo>
                      <a:pt x="194" y="645"/>
                      <a:pt x="189" y="644"/>
                      <a:pt x="189" y="638"/>
                    </a:cubicBezTo>
                    <a:cubicBezTo>
                      <a:pt x="189" y="635"/>
                      <a:pt x="221" y="623"/>
                      <a:pt x="233" y="619"/>
                    </a:cubicBezTo>
                    <a:cubicBezTo>
                      <a:pt x="233" y="619"/>
                      <a:pt x="227" y="625"/>
                      <a:pt x="225" y="626"/>
                    </a:cubicBezTo>
                    <a:cubicBezTo>
                      <a:pt x="226" y="629"/>
                      <a:pt x="237" y="641"/>
                      <a:pt x="211" y="647"/>
                    </a:cubicBezTo>
                    <a:cubicBezTo>
                      <a:pt x="223" y="673"/>
                      <a:pt x="273" y="669"/>
                      <a:pt x="273" y="704"/>
                    </a:cubicBezTo>
                    <a:cubicBezTo>
                      <a:pt x="275" y="703"/>
                      <a:pt x="275" y="703"/>
                      <a:pt x="275" y="703"/>
                    </a:cubicBezTo>
                    <a:cubicBezTo>
                      <a:pt x="278" y="702"/>
                      <a:pt x="280" y="701"/>
                      <a:pt x="284" y="701"/>
                    </a:cubicBezTo>
                    <a:cubicBezTo>
                      <a:pt x="298" y="701"/>
                      <a:pt x="297" y="710"/>
                      <a:pt x="302" y="719"/>
                    </a:cubicBezTo>
                    <a:cubicBezTo>
                      <a:pt x="303" y="721"/>
                      <a:pt x="312" y="726"/>
                      <a:pt x="312" y="726"/>
                    </a:cubicBezTo>
                    <a:cubicBezTo>
                      <a:pt x="320" y="729"/>
                      <a:pt x="322" y="742"/>
                      <a:pt x="335" y="742"/>
                    </a:cubicBezTo>
                    <a:cubicBezTo>
                      <a:pt x="344" y="742"/>
                      <a:pt x="344" y="734"/>
                      <a:pt x="350" y="732"/>
                    </a:cubicBezTo>
                    <a:cubicBezTo>
                      <a:pt x="354" y="731"/>
                      <a:pt x="353" y="731"/>
                      <a:pt x="357" y="731"/>
                    </a:cubicBezTo>
                    <a:cubicBezTo>
                      <a:pt x="358" y="733"/>
                      <a:pt x="358" y="737"/>
                      <a:pt x="360" y="739"/>
                    </a:cubicBezTo>
                    <a:cubicBezTo>
                      <a:pt x="359" y="739"/>
                      <a:pt x="360" y="740"/>
                      <a:pt x="360" y="741"/>
                    </a:cubicBezTo>
                    <a:cubicBezTo>
                      <a:pt x="366" y="742"/>
                      <a:pt x="366" y="742"/>
                      <a:pt x="366" y="742"/>
                    </a:cubicBezTo>
                    <a:cubicBezTo>
                      <a:pt x="371" y="735"/>
                      <a:pt x="371" y="724"/>
                      <a:pt x="378" y="721"/>
                    </a:cubicBezTo>
                    <a:cubicBezTo>
                      <a:pt x="366" y="714"/>
                      <a:pt x="348" y="688"/>
                      <a:pt x="348" y="673"/>
                    </a:cubicBezTo>
                    <a:cubicBezTo>
                      <a:pt x="348" y="668"/>
                      <a:pt x="338" y="662"/>
                      <a:pt x="338" y="655"/>
                    </a:cubicBezTo>
                    <a:cubicBezTo>
                      <a:pt x="338" y="653"/>
                      <a:pt x="347" y="637"/>
                      <a:pt x="349" y="634"/>
                    </a:cubicBezTo>
                    <a:cubicBezTo>
                      <a:pt x="351" y="635"/>
                      <a:pt x="365" y="628"/>
                      <a:pt x="366" y="627"/>
                    </a:cubicBezTo>
                    <a:cubicBezTo>
                      <a:pt x="377" y="623"/>
                      <a:pt x="384" y="620"/>
                      <a:pt x="399" y="620"/>
                    </a:cubicBezTo>
                    <a:cubicBezTo>
                      <a:pt x="423" y="620"/>
                      <a:pt x="427" y="631"/>
                      <a:pt x="436" y="645"/>
                    </a:cubicBezTo>
                    <a:cubicBezTo>
                      <a:pt x="429" y="650"/>
                      <a:pt x="420" y="645"/>
                      <a:pt x="412" y="645"/>
                    </a:cubicBezTo>
                    <a:cubicBezTo>
                      <a:pt x="400" y="645"/>
                      <a:pt x="383" y="656"/>
                      <a:pt x="381" y="656"/>
                    </a:cubicBezTo>
                    <a:cubicBezTo>
                      <a:pt x="382" y="665"/>
                      <a:pt x="389" y="664"/>
                      <a:pt x="391" y="669"/>
                    </a:cubicBezTo>
                    <a:cubicBezTo>
                      <a:pt x="400" y="684"/>
                      <a:pt x="412" y="690"/>
                      <a:pt x="412" y="707"/>
                    </a:cubicBezTo>
                    <a:cubicBezTo>
                      <a:pt x="415" y="705"/>
                      <a:pt x="424" y="701"/>
                      <a:pt x="427" y="700"/>
                    </a:cubicBezTo>
                    <a:cubicBezTo>
                      <a:pt x="427" y="707"/>
                      <a:pt x="434" y="710"/>
                      <a:pt x="434" y="717"/>
                    </a:cubicBezTo>
                    <a:cubicBezTo>
                      <a:pt x="421" y="717"/>
                      <a:pt x="421" y="717"/>
                      <a:pt x="421" y="717"/>
                    </a:cubicBezTo>
                    <a:cubicBezTo>
                      <a:pt x="417" y="717"/>
                      <a:pt x="413" y="721"/>
                      <a:pt x="412" y="728"/>
                    </a:cubicBezTo>
                    <a:cubicBezTo>
                      <a:pt x="421" y="729"/>
                      <a:pt x="428" y="738"/>
                      <a:pt x="428" y="746"/>
                    </a:cubicBezTo>
                    <a:cubicBezTo>
                      <a:pt x="428" y="751"/>
                      <a:pt x="424" y="753"/>
                      <a:pt x="424" y="757"/>
                    </a:cubicBezTo>
                    <a:cubicBezTo>
                      <a:pt x="424" y="761"/>
                      <a:pt x="428" y="765"/>
                      <a:pt x="429" y="766"/>
                    </a:cubicBezTo>
                    <a:cubicBezTo>
                      <a:pt x="429" y="762"/>
                      <a:pt x="434" y="762"/>
                      <a:pt x="438" y="761"/>
                    </a:cubicBezTo>
                    <a:cubicBezTo>
                      <a:pt x="443" y="759"/>
                      <a:pt x="442" y="757"/>
                      <a:pt x="447" y="755"/>
                    </a:cubicBezTo>
                    <a:cubicBezTo>
                      <a:pt x="455" y="752"/>
                      <a:pt x="460" y="754"/>
                      <a:pt x="466" y="749"/>
                    </a:cubicBezTo>
                    <a:cubicBezTo>
                      <a:pt x="476" y="755"/>
                      <a:pt x="482" y="755"/>
                      <a:pt x="491" y="758"/>
                    </a:cubicBezTo>
                    <a:cubicBezTo>
                      <a:pt x="502" y="762"/>
                      <a:pt x="505" y="772"/>
                      <a:pt x="518" y="772"/>
                    </a:cubicBezTo>
                    <a:cubicBezTo>
                      <a:pt x="518" y="774"/>
                      <a:pt x="521" y="775"/>
                      <a:pt x="522" y="777"/>
                    </a:cubicBezTo>
                    <a:cubicBezTo>
                      <a:pt x="523" y="781"/>
                      <a:pt x="522" y="787"/>
                      <a:pt x="524" y="793"/>
                    </a:cubicBezTo>
                    <a:cubicBezTo>
                      <a:pt x="529" y="787"/>
                      <a:pt x="533" y="795"/>
                      <a:pt x="537" y="795"/>
                    </a:cubicBezTo>
                    <a:cubicBezTo>
                      <a:pt x="542" y="795"/>
                      <a:pt x="544" y="791"/>
                      <a:pt x="547" y="788"/>
                    </a:cubicBezTo>
                    <a:cubicBezTo>
                      <a:pt x="551" y="784"/>
                      <a:pt x="556" y="784"/>
                      <a:pt x="559" y="781"/>
                    </a:cubicBezTo>
                    <a:cubicBezTo>
                      <a:pt x="567" y="773"/>
                      <a:pt x="568" y="762"/>
                      <a:pt x="579" y="762"/>
                    </a:cubicBezTo>
                    <a:cubicBezTo>
                      <a:pt x="583" y="762"/>
                      <a:pt x="582" y="764"/>
                      <a:pt x="586" y="764"/>
                    </a:cubicBezTo>
                    <a:cubicBezTo>
                      <a:pt x="587" y="769"/>
                      <a:pt x="597" y="765"/>
                      <a:pt x="600" y="765"/>
                    </a:cubicBezTo>
                    <a:cubicBezTo>
                      <a:pt x="604" y="765"/>
                      <a:pt x="605" y="770"/>
                      <a:pt x="608" y="770"/>
                    </a:cubicBezTo>
                    <a:cubicBezTo>
                      <a:pt x="617" y="770"/>
                      <a:pt x="624" y="765"/>
                      <a:pt x="627" y="759"/>
                    </a:cubicBezTo>
                    <a:cubicBezTo>
                      <a:pt x="628" y="760"/>
                      <a:pt x="629" y="759"/>
                      <a:pt x="630" y="759"/>
                    </a:cubicBezTo>
                    <a:cubicBezTo>
                      <a:pt x="634" y="759"/>
                      <a:pt x="636" y="749"/>
                      <a:pt x="645" y="749"/>
                    </a:cubicBezTo>
                    <a:cubicBezTo>
                      <a:pt x="654" y="749"/>
                      <a:pt x="644" y="772"/>
                      <a:pt x="654" y="772"/>
                    </a:cubicBezTo>
                    <a:cubicBezTo>
                      <a:pt x="664" y="772"/>
                      <a:pt x="668" y="764"/>
                      <a:pt x="677" y="764"/>
                    </a:cubicBezTo>
                    <a:cubicBezTo>
                      <a:pt x="682" y="764"/>
                      <a:pt x="686" y="764"/>
                      <a:pt x="692" y="765"/>
                    </a:cubicBezTo>
                    <a:cubicBezTo>
                      <a:pt x="692" y="763"/>
                      <a:pt x="692" y="763"/>
                      <a:pt x="692" y="763"/>
                    </a:cubicBezTo>
                    <a:cubicBezTo>
                      <a:pt x="690" y="753"/>
                      <a:pt x="688" y="750"/>
                      <a:pt x="677" y="748"/>
                    </a:cubicBezTo>
                    <a:cubicBezTo>
                      <a:pt x="678" y="739"/>
                      <a:pt x="687" y="719"/>
                      <a:pt x="694" y="719"/>
                    </a:cubicBezTo>
                    <a:cubicBezTo>
                      <a:pt x="735" y="719"/>
                      <a:pt x="763" y="698"/>
                      <a:pt x="763" y="649"/>
                    </a:cubicBezTo>
                    <a:cubicBezTo>
                      <a:pt x="785" y="645"/>
                      <a:pt x="787" y="618"/>
                      <a:pt x="800" y="620"/>
                    </a:cubicBezTo>
                    <a:cubicBezTo>
                      <a:pt x="836" y="624"/>
                      <a:pt x="822" y="600"/>
                      <a:pt x="829" y="593"/>
                    </a:cubicBezTo>
                    <a:cubicBezTo>
                      <a:pt x="847" y="578"/>
                      <a:pt x="873" y="578"/>
                      <a:pt x="895" y="565"/>
                    </a:cubicBezTo>
                    <a:cubicBezTo>
                      <a:pt x="898" y="563"/>
                      <a:pt x="906" y="554"/>
                      <a:pt x="913" y="554"/>
                    </a:cubicBezTo>
                    <a:cubicBezTo>
                      <a:pt x="924" y="554"/>
                      <a:pt x="943" y="567"/>
                      <a:pt x="961" y="567"/>
                    </a:cubicBezTo>
                    <a:cubicBezTo>
                      <a:pt x="986" y="567"/>
                      <a:pt x="981" y="534"/>
                      <a:pt x="994" y="534"/>
                    </a:cubicBezTo>
                    <a:cubicBezTo>
                      <a:pt x="1002" y="534"/>
                      <a:pt x="1029" y="538"/>
                      <a:pt x="1032" y="545"/>
                    </a:cubicBezTo>
                    <a:cubicBezTo>
                      <a:pt x="1042" y="573"/>
                      <a:pt x="1060" y="558"/>
                      <a:pt x="1072" y="558"/>
                    </a:cubicBezTo>
                    <a:cubicBezTo>
                      <a:pt x="1099" y="558"/>
                      <a:pt x="1107" y="580"/>
                      <a:pt x="1135" y="580"/>
                    </a:cubicBezTo>
                    <a:cubicBezTo>
                      <a:pt x="1160" y="580"/>
                      <a:pt x="1192" y="557"/>
                      <a:pt x="1224" y="569"/>
                    </a:cubicBezTo>
                    <a:cubicBezTo>
                      <a:pt x="1266" y="586"/>
                      <a:pt x="1245" y="512"/>
                      <a:pt x="1301" y="512"/>
                    </a:cubicBezTo>
                    <a:cubicBezTo>
                      <a:pt x="1340" y="512"/>
                      <a:pt x="1339" y="543"/>
                      <a:pt x="1354" y="567"/>
                    </a:cubicBezTo>
                    <a:cubicBezTo>
                      <a:pt x="1360" y="576"/>
                      <a:pt x="1379" y="577"/>
                      <a:pt x="1387" y="585"/>
                    </a:cubicBezTo>
                    <a:cubicBezTo>
                      <a:pt x="1393" y="590"/>
                      <a:pt x="1398" y="607"/>
                      <a:pt x="1411" y="607"/>
                    </a:cubicBezTo>
                    <a:cubicBezTo>
                      <a:pt x="1426" y="607"/>
                      <a:pt x="1428" y="593"/>
                      <a:pt x="1446" y="593"/>
                    </a:cubicBezTo>
                    <a:cubicBezTo>
                      <a:pt x="1446" y="604"/>
                      <a:pt x="1446" y="604"/>
                      <a:pt x="1446" y="604"/>
                    </a:cubicBezTo>
                    <a:cubicBezTo>
                      <a:pt x="1437" y="614"/>
                      <a:pt x="1433" y="638"/>
                      <a:pt x="1422" y="644"/>
                    </a:cubicBezTo>
                    <a:cubicBezTo>
                      <a:pt x="1412" y="650"/>
                      <a:pt x="1394" y="651"/>
                      <a:pt x="1400" y="655"/>
                    </a:cubicBezTo>
                    <a:cubicBezTo>
                      <a:pt x="1415" y="665"/>
                      <a:pt x="1398" y="684"/>
                      <a:pt x="1398" y="68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25" name="Freeform 147">
                <a:extLst>
                  <a:ext uri="{FF2B5EF4-FFF2-40B4-BE49-F238E27FC236}">
                    <a16:creationId xmlns:a16="http://schemas.microsoft.com/office/drawing/2014/main" id="{84821305-CFB1-4D4E-8750-10A44020D2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4988" y="1879600"/>
                <a:ext cx="1023938" cy="646113"/>
              </a:xfrm>
              <a:custGeom>
                <a:avLst/>
                <a:gdLst/>
                <a:ahLst/>
                <a:cxnLst>
                  <a:cxn ang="0">
                    <a:pos x="585" y="307"/>
                  </a:cxn>
                  <a:cxn ang="0">
                    <a:pos x="573" y="287"/>
                  </a:cxn>
                  <a:cxn ang="0">
                    <a:pos x="614" y="256"/>
                  </a:cxn>
                  <a:cxn ang="0">
                    <a:pos x="588" y="246"/>
                  </a:cxn>
                  <a:cxn ang="0">
                    <a:pos x="570" y="255"/>
                  </a:cxn>
                  <a:cxn ang="0">
                    <a:pos x="552" y="236"/>
                  </a:cxn>
                  <a:cxn ang="0">
                    <a:pos x="590" y="209"/>
                  </a:cxn>
                  <a:cxn ang="0">
                    <a:pos x="606" y="212"/>
                  </a:cxn>
                  <a:cxn ang="0">
                    <a:pos x="634" y="216"/>
                  </a:cxn>
                  <a:cxn ang="0">
                    <a:pos x="648" y="231"/>
                  </a:cxn>
                  <a:cxn ang="0">
                    <a:pos x="648" y="248"/>
                  </a:cxn>
                  <a:cxn ang="0">
                    <a:pos x="666" y="254"/>
                  </a:cxn>
                  <a:cxn ang="0">
                    <a:pos x="659" y="264"/>
                  </a:cxn>
                  <a:cxn ang="0">
                    <a:pos x="665" y="275"/>
                  </a:cxn>
                  <a:cxn ang="0">
                    <a:pos x="664" y="290"/>
                  </a:cxn>
                  <a:cxn ang="0">
                    <a:pos x="668" y="295"/>
                  </a:cxn>
                  <a:cxn ang="0">
                    <a:pos x="690" y="286"/>
                  </a:cxn>
                  <a:cxn ang="0">
                    <a:pos x="683" y="232"/>
                  </a:cxn>
                  <a:cxn ang="0">
                    <a:pos x="688" y="210"/>
                  </a:cxn>
                  <a:cxn ang="0">
                    <a:pos x="721" y="172"/>
                  </a:cxn>
                  <a:cxn ang="0">
                    <a:pos x="745" y="132"/>
                  </a:cxn>
                  <a:cxn ang="0">
                    <a:pos x="769" y="81"/>
                  </a:cxn>
                  <a:cxn ang="0">
                    <a:pos x="710" y="73"/>
                  </a:cxn>
                  <a:cxn ang="0">
                    <a:pos x="624" y="0"/>
                  </a:cxn>
                  <a:cxn ang="0">
                    <a:pos x="458" y="68"/>
                  </a:cxn>
                  <a:cxn ang="0">
                    <a:pos x="355" y="33"/>
                  </a:cxn>
                  <a:cxn ang="0">
                    <a:pos x="284" y="55"/>
                  </a:cxn>
                  <a:cxn ang="0">
                    <a:pos x="218" y="53"/>
                  </a:cxn>
                  <a:cxn ang="0">
                    <a:pos x="123" y="108"/>
                  </a:cxn>
                  <a:cxn ang="0">
                    <a:pos x="17" y="207"/>
                  </a:cxn>
                  <a:cxn ang="0">
                    <a:pos x="15" y="251"/>
                  </a:cxn>
                  <a:cxn ang="0">
                    <a:pos x="25" y="261"/>
                  </a:cxn>
                  <a:cxn ang="0">
                    <a:pos x="50" y="280"/>
                  </a:cxn>
                  <a:cxn ang="0">
                    <a:pos x="83" y="284"/>
                  </a:cxn>
                  <a:cxn ang="0">
                    <a:pos x="73" y="317"/>
                  </a:cxn>
                  <a:cxn ang="0">
                    <a:pos x="63" y="326"/>
                  </a:cxn>
                  <a:cxn ang="0">
                    <a:pos x="73" y="343"/>
                  </a:cxn>
                  <a:cxn ang="0">
                    <a:pos x="110" y="357"/>
                  </a:cxn>
                  <a:cxn ang="0">
                    <a:pos x="132" y="373"/>
                  </a:cxn>
                  <a:cxn ang="0">
                    <a:pos x="160" y="384"/>
                  </a:cxn>
                  <a:cxn ang="0">
                    <a:pos x="186" y="382"/>
                  </a:cxn>
                  <a:cxn ang="0">
                    <a:pos x="210" y="381"/>
                  </a:cxn>
                  <a:cxn ang="0">
                    <a:pos x="255" y="372"/>
                  </a:cxn>
                  <a:cxn ang="0">
                    <a:pos x="275" y="366"/>
                  </a:cxn>
                  <a:cxn ang="0">
                    <a:pos x="282" y="362"/>
                  </a:cxn>
                  <a:cxn ang="0">
                    <a:pos x="316" y="400"/>
                  </a:cxn>
                  <a:cxn ang="0">
                    <a:pos x="306" y="439"/>
                  </a:cxn>
                  <a:cxn ang="0">
                    <a:pos x="324" y="450"/>
                  </a:cxn>
                  <a:cxn ang="0">
                    <a:pos x="346" y="467"/>
                  </a:cxn>
                  <a:cxn ang="0">
                    <a:pos x="351" y="472"/>
                  </a:cxn>
                  <a:cxn ang="0">
                    <a:pos x="353" y="457"/>
                  </a:cxn>
                  <a:cxn ang="0">
                    <a:pos x="379" y="454"/>
                  </a:cxn>
                  <a:cxn ang="0">
                    <a:pos x="416" y="453"/>
                  </a:cxn>
                  <a:cxn ang="0">
                    <a:pos x="431" y="470"/>
                  </a:cxn>
                  <a:cxn ang="0">
                    <a:pos x="454" y="486"/>
                  </a:cxn>
                  <a:cxn ang="0">
                    <a:pos x="476" y="470"/>
                  </a:cxn>
                  <a:cxn ang="0">
                    <a:pos x="503" y="455"/>
                  </a:cxn>
                  <a:cxn ang="0">
                    <a:pos x="552" y="439"/>
                  </a:cxn>
                  <a:cxn ang="0">
                    <a:pos x="576" y="406"/>
                  </a:cxn>
                  <a:cxn ang="0">
                    <a:pos x="604" y="355"/>
                  </a:cxn>
                  <a:cxn ang="0">
                    <a:pos x="586" y="307"/>
                  </a:cxn>
                </a:cxnLst>
                <a:rect l="0" t="0" r="r" b="b"/>
                <a:pathLst>
                  <a:path w="769" h="486">
                    <a:moveTo>
                      <a:pt x="586" y="307"/>
                    </a:moveTo>
                    <a:cubicBezTo>
                      <a:pt x="585" y="307"/>
                      <a:pt x="585" y="307"/>
                      <a:pt x="585" y="307"/>
                    </a:cubicBezTo>
                    <a:cubicBezTo>
                      <a:pt x="585" y="307"/>
                      <a:pt x="585" y="300"/>
                      <a:pt x="585" y="298"/>
                    </a:cubicBezTo>
                    <a:cubicBezTo>
                      <a:pt x="582" y="298"/>
                      <a:pt x="573" y="294"/>
                      <a:pt x="573" y="287"/>
                    </a:cubicBezTo>
                    <a:cubicBezTo>
                      <a:pt x="573" y="282"/>
                      <a:pt x="581" y="282"/>
                      <a:pt x="582" y="276"/>
                    </a:cubicBezTo>
                    <a:cubicBezTo>
                      <a:pt x="586" y="264"/>
                      <a:pt x="605" y="264"/>
                      <a:pt x="614" y="256"/>
                    </a:cubicBezTo>
                    <a:cubicBezTo>
                      <a:pt x="611" y="251"/>
                      <a:pt x="604" y="256"/>
                      <a:pt x="598" y="252"/>
                    </a:cubicBezTo>
                    <a:cubicBezTo>
                      <a:pt x="595" y="250"/>
                      <a:pt x="593" y="246"/>
                      <a:pt x="588" y="246"/>
                    </a:cubicBezTo>
                    <a:cubicBezTo>
                      <a:pt x="585" y="246"/>
                      <a:pt x="585" y="256"/>
                      <a:pt x="582" y="256"/>
                    </a:cubicBezTo>
                    <a:cubicBezTo>
                      <a:pt x="578" y="256"/>
                      <a:pt x="574" y="257"/>
                      <a:pt x="570" y="255"/>
                    </a:cubicBezTo>
                    <a:cubicBezTo>
                      <a:pt x="565" y="252"/>
                      <a:pt x="567" y="247"/>
                      <a:pt x="562" y="243"/>
                    </a:cubicBezTo>
                    <a:cubicBezTo>
                      <a:pt x="560" y="242"/>
                      <a:pt x="552" y="240"/>
                      <a:pt x="552" y="236"/>
                    </a:cubicBezTo>
                    <a:cubicBezTo>
                      <a:pt x="552" y="227"/>
                      <a:pt x="565" y="230"/>
                      <a:pt x="571" y="225"/>
                    </a:cubicBezTo>
                    <a:cubicBezTo>
                      <a:pt x="577" y="221"/>
                      <a:pt x="587" y="215"/>
                      <a:pt x="590" y="209"/>
                    </a:cubicBezTo>
                    <a:cubicBezTo>
                      <a:pt x="591" y="208"/>
                      <a:pt x="593" y="203"/>
                      <a:pt x="597" y="203"/>
                    </a:cubicBezTo>
                    <a:cubicBezTo>
                      <a:pt x="601" y="203"/>
                      <a:pt x="606" y="209"/>
                      <a:pt x="606" y="212"/>
                    </a:cubicBezTo>
                    <a:cubicBezTo>
                      <a:pt x="606" y="219"/>
                      <a:pt x="597" y="222"/>
                      <a:pt x="597" y="230"/>
                    </a:cubicBezTo>
                    <a:cubicBezTo>
                      <a:pt x="610" y="230"/>
                      <a:pt x="620" y="216"/>
                      <a:pt x="634" y="216"/>
                    </a:cubicBezTo>
                    <a:cubicBezTo>
                      <a:pt x="639" y="216"/>
                      <a:pt x="641" y="221"/>
                      <a:pt x="648" y="221"/>
                    </a:cubicBezTo>
                    <a:cubicBezTo>
                      <a:pt x="646" y="226"/>
                      <a:pt x="648" y="226"/>
                      <a:pt x="648" y="231"/>
                    </a:cubicBezTo>
                    <a:cubicBezTo>
                      <a:pt x="648" y="235"/>
                      <a:pt x="643" y="235"/>
                      <a:pt x="643" y="240"/>
                    </a:cubicBezTo>
                    <a:cubicBezTo>
                      <a:pt x="643" y="242"/>
                      <a:pt x="645" y="248"/>
                      <a:pt x="648" y="248"/>
                    </a:cubicBezTo>
                    <a:cubicBezTo>
                      <a:pt x="649" y="248"/>
                      <a:pt x="651" y="245"/>
                      <a:pt x="654" y="245"/>
                    </a:cubicBezTo>
                    <a:cubicBezTo>
                      <a:pt x="659" y="245"/>
                      <a:pt x="666" y="249"/>
                      <a:pt x="666" y="254"/>
                    </a:cubicBezTo>
                    <a:cubicBezTo>
                      <a:pt x="666" y="257"/>
                      <a:pt x="662" y="260"/>
                      <a:pt x="659" y="260"/>
                    </a:cubicBezTo>
                    <a:cubicBezTo>
                      <a:pt x="659" y="264"/>
                      <a:pt x="659" y="264"/>
                      <a:pt x="659" y="264"/>
                    </a:cubicBezTo>
                    <a:cubicBezTo>
                      <a:pt x="660" y="265"/>
                      <a:pt x="660" y="267"/>
                      <a:pt x="663" y="268"/>
                    </a:cubicBezTo>
                    <a:cubicBezTo>
                      <a:pt x="663" y="270"/>
                      <a:pt x="665" y="272"/>
                      <a:pt x="665" y="275"/>
                    </a:cubicBezTo>
                    <a:cubicBezTo>
                      <a:pt x="665" y="276"/>
                      <a:pt x="661" y="282"/>
                      <a:pt x="661" y="285"/>
                    </a:cubicBezTo>
                    <a:cubicBezTo>
                      <a:pt x="661" y="287"/>
                      <a:pt x="661" y="289"/>
                      <a:pt x="664" y="290"/>
                    </a:cubicBezTo>
                    <a:cubicBezTo>
                      <a:pt x="663" y="292"/>
                      <a:pt x="661" y="293"/>
                      <a:pt x="661" y="295"/>
                    </a:cubicBezTo>
                    <a:cubicBezTo>
                      <a:pt x="668" y="295"/>
                      <a:pt x="668" y="295"/>
                      <a:pt x="668" y="295"/>
                    </a:cubicBezTo>
                    <a:cubicBezTo>
                      <a:pt x="670" y="293"/>
                      <a:pt x="671" y="293"/>
                      <a:pt x="676" y="291"/>
                    </a:cubicBezTo>
                    <a:cubicBezTo>
                      <a:pt x="676" y="287"/>
                      <a:pt x="687" y="287"/>
                      <a:pt x="690" y="286"/>
                    </a:cubicBezTo>
                    <a:cubicBezTo>
                      <a:pt x="696" y="284"/>
                      <a:pt x="699" y="279"/>
                      <a:pt x="699" y="269"/>
                    </a:cubicBezTo>
                    <a:cubicBezTo>
                      <a:pt x="699" y="252"/>
                      <a:pt x="692" y="242"/>
                      <a:pt x="683" y="232"/>
                    </a:cubicBezTo>
                    <a:cubicBezTo>
                      <a:pt x="679" y="228"/>
                      <a:pt x="674" y="224"/>
                      <a:pt x="675" y="217"/>
                    </a:cubicBezTo>
                    <a:cubicBezTo>
                      <a:pt x="680" y="217"/>
                      <a:pt x="685" y="214"/>
                      <a:pt x="688" y="210"/>
                    </a:cubicBezTo>
                    <a:cubicBezTo>
                      <a:pt x="691" y="207"/>
                      <a:pt x="699" y="203"/>
                      <a:pt x="701" y="199"/>
                    </a:cubicBezTo>
                    <a:cubicBezTo>
                      <a:pt x="707" y="187"/>
                      <a:pt x="710" y="180"/>
                      <a:pt x="721" y="172"/>
                    </a:cubicBezTo>
                    <a:cubicBezTo>
                      <a:pt x="721" y="172"/>
                      <a:pt x="738" y="153"/>
                      <a:pt x="723" y="143"/>
                    </a:cubicBezTo>
                    <a:cubicBezTo>
                      <a:pt x="717" y="139"/>
                      <a:pt x="735" y="138"/>
                      <a:pt x="745" y="132"/>
                    </a:cubicBezTo>
                    <a:cubicBezTo>
                      <a:pt x="756" y="126"/>
                      <a:pt x="760" y="102"/>
                      <a:pt x="769" y="92"/>
                    </a:cubicBezTo>
                    <a:cubicBezTo>
                      <a:pt x="769" y="81"/>
                      <a:pt x="769" y="81"/>
                      <a:pt x="769" y="81"/>
                    </a:cubicBezTo>
                    <a:cubicBezTo>
                      <a:pt x="751" y="81"/>
                      <a:pt x="749" y="95"/>
                      <a:pt x="734" y="95"/>
                    </a:cubicBezTo>
                    <a:cubicBezTo>
                      <a:pt x="721" y="95"/>
                      <a:pt x="716" y="78"/>
                      <a:pt x="710" y="73"/>
                    </a:cubicBezTo>
                    <a:cubicBezTo>
                      <a:pt x="702" y="65"/>
                      <a:pt x="683" y="64"/>
                      <a:pt x="677" y="55"/>
                    </a:cubicBezTo>
                    <a:cubicBezTo>
                      <a:pt x="662" y="31"/>
                      <a:pt x="663" y="0"/>
                      <a:pt x="624" y="0"/>
                    </a:cubicBezTo>
                    <a:cubicBezTo>
                      <a:pt x="568" y="0"/>
                      <a:pt x="589" y="74"/>
                      <a:pt x="547" y="57"/>
                    </a:cubicBezTo>
                    <a:cubicBezTo>
                      <a:pt x="515" y="45"/>
                      <a:pt x="483" y="68"/>
                      <a:pt x="458" y="68"/>
                    </a:cubicBezTo>
                    <a:cubicBezTo>
                      <a:pt x="430" y="68"/>
                      <a:pt x="422" y="46"/>
                      <a:pt x="395" y="46"/>
                    </a:cubicBezTo>
                    <a:cubicBezTo>
                      <a:pt x="383" y="46"/>
                      <a:pt x="365" y="61"/>
                      <a:pt x="355" y="33"/>
                    </a:cubicBezTo>
                    <a:cubicBezTo>
                      <a:pt x="352" y="26"/>
                      <a:pt x="325" y="22"/>
                      <a:pt x="317" y="22"/>
                    </a:cubicBezTo>
                    <a:cubicBezTo>
                      <a:pt x="304" y="22"/>
                      <a:pt x="309" y="55"/>
                      <a:pt x="284" y="55"/>
                    </a:cubicBezTo>
                    <a:cubicBezTo>
                      <a:pt x="266" y="55"/>
                      <a:pt x="247" y="42"/>
                      <a:pt x="236" y="42"/>
                    </a:cubicBezTo>
                    <a:cubicBezTo>
                      <a:pt x="229" y="42"/>
                      <a:pt x="221" y="51"/>
                      <a:pt x="218" y="53"/>
                    </a:cubicBezTo>
                    <a:cubicBezTo>
                      <a:pt x="196" y="66"/>
                      <a:pt x="170" y="66"/>
                      <a:pt x="152" y="81"/>
                    </a:cubicBezTo>
                    <a:cubicBezTo>
                      <a:pt x="145" y="88"/>
                      <a:pt x="159" y="112"/>
                      <a:pt x="123" y="108"/>
                    </a:cubicBezTo>
                    <a:cubicBezTo>
                      <a:pt x="110" y="106"/>
                      <a:pt x="108" y="133"/>
                      <a:pt x="86" y="137"/>
                    </a:cubicBezTo>
                    <a:cubicBezTo>
                      <a:pt x="86" y="186"/>
                      <a:pt x="58" y="207"/>
                      <a:pt x="17" y="207"/>
                    </a:cubicBezTo>
                    <a:cubicBezTo>
                      <a:pt x="10" y="207"/>
                      <a:pt x="1" y="227"/>
                      <a:pt x="0" y="236"/>
                    </a:cubicBezTo>
                    <a:cubicBezTo>
                      <a:pt x="11" y="238"/>
                      <a:pt x="13" y="241"/>
                      <a:pt x="15" y="251"/>
                    </a:cubicBezTo>
                    <a:cubicBezTo>
                      <a:pt x="15" y="253"/>
                      <a:pt x="15" y="253"/>
                      <a:pt x="15" y="253"/>
                    </a:cubicBezTo>
                    <a:cubicBezTo>
                      <a:pt x="15" y="261"/>
                      <a:pt x="19" y="259"/>
                      <a:pt x="25" y="261"/>
                    </a:cubicBezTo>
                    <a:cubicBezTo>
                      <a:pt x="30" y="262"/>
                      <a:pt x="28" y="268"/>
                      <a:pt x="31" y="271"/>
                    </a:cubicBezTo>
                    <a:cubicBezTo>
                      <a:pt x="37" y="277"/>
                      <a:pt x="42" y="277"/>
                      <a:pt x="50" y="280"/>
                    </a:cubicBezTo>
                    <a:cubicBezTo>
                      <a:pt x="58" y="279"/>
                      <a:pt x="61" y="272"/>
                      <a:pt x="69" y="272"/>
                    </a:cubicBezTo>
                    <a:cubicBezTo>
                      <a:pt x="73" y="272"/>
                      <a:pt x="83" y="280"/>
                      <a:pt x="83" y="284"/>
                    </a:cubicBezTo>
                    <a:cubicBezTo>
                      <a:pt x="83" y="296"/>
                      <a:pt x="66" y="294"/>
                      <a:pt x="66" y="306"/>
                    </a:cubicBezTo>
                    <a:cubicBezTo>
                      <a:pt x="66" y="311"/>
                      <a:pt x="73" y="312"/>
                      <a:pt x="73" y="317"/>
                    </a:cubicBezTo>
                    <a:cubicBezTo>
                      <a:pt x="73" y="323"/>
                      <a:pt x="68" y="322"/>
                      <a:pt x="63" y="322"/>
                    </a:cubicBezTo>
                    <a:cubicBezTo>
                      <a:pt x="63" y="326"/>
                      <a:pt x="63" y="326"/>
                      <a:pt x="63" y="326"/>
                    </a:cubicBezTo>
                    <a:cubicBezTo>
                      <a:pt x="64" y="331"/>
                      <a:pt x="64" y="335"/>
                      <a:pt x="65" y="340"/>
                    </a:cubicBezTo>
                    <a:cubicBezTo>
                      <a:pt x="66" y="343"/>
                      <a:pt x="71" y="342"/>
                      <a:pt x="73" y="343"/>
                    </a:cubicBezTo>
                    <a:cubicBezTo>
                      <a:pt x="80" y="345"/>
                      <a:pt x="83" y="351"/>
                      <a:pt x="91" y="353"/>
                    </a:cubicBezTo>
                    <a:cubicBezTo>
                      <a:pt x="100" y="355"/>
                      <a:pt x="105" y="352"/>
                      <a:pt x="110" y="357"/>
                    </a:cubicBezTo>
                    <a:cubicBezTo>
                      <a:pt x="116" y="363"/>
                      <a:pt x="120" y="361"/>
                      <a:pt x="127" y="364"/>
                    </a:cubicBezTo>
                    <a:cubicBezTo>
                      <a:pt x="130" y="366"/>
                      <a:pt x="130" y="369"/>
                      <a:pt x="132" y="373"/>
                    </a:cubicBezTo>
                    <a:cubicBezTo>
                      <a:pt x="133" y="376"/>
                      <a:pt x="137" y="372"/>
                      <a:pt x="139" y="373"/>
                    </a:cubicBezTo>
                    <a:cubicBezTo>
                      <a:pt x="146" y="378"/>
                      <a:pt x="150" y="384"/>
                      <a:pt x="160" y="384"/>
                    </a:cubicBezTo>
                    <a:cubicBezTo>
                      <a:pt x="166" y="384"/>
                      <a:pt x="172" y="384"/>
                      <a:pt x="178" y="384"/>
                    </a:cubicBezTo>
                    <a:cubicBezTo>
                      <a:pt x="182" y="384"/>
                      <a:pt x="184" y="382"/>
                      <a:pt x="186" y="382"/>
                    </a:cubicBezTo>
                    <a:cubicBezTo>
                      <a:pt x="189" y="382"/>
                      <a:pt x="190" y="389"/>
                      <a:pt x="191" y="392"/>
                    </a:cubicBezTo>
                    <a:cubicBezTo>
                      <a:pt x="197" y="389"/>
                      <a:pt x="199" y="381"/>
                      <a:pt x="210" y="381"/>
                    </a:cubicBezTo>
                    <a:cubicBezTo>
                      <a:pt x="219" y="381"/>
                      <a:pt x="224" y="386"/>
                      <a:pt x="231" y="386"/>
                    </a:cubicBezTo>
                    <a:cubicBezTo>
                      <a:pt x="238" y="386"/>
                      <a:pt x="252" y="374"/>
                      <a:pt x="255" y="372"/>
                    </a:cubicBezTo>
                    <a:cubicBezTo>
                      <a:pt x="258" y="370"/>
                      <a:pt x="259" y="369"/>
                      <a:pt x="260" y="367"/>
                    </a:cubicBezTo>
                    <a:cubicBezTo>
                      <a:pt x="264" y="363"/>
                      <a:pt x="270" y="368"/>
                      <a:pt x="275" y="366"/>
                    </a:cubicBezTo>
                    <a:cubicBezTo>
                      <a:pt x="279" y="362"/>
                      <a:pt x="279" y="362"/>
                      <a:pt x="279" y="362"/>
                    </a:cubicBezTo>
                    <a:cubicBezTo>
                      <a:pt x="282" y="362"/>
                      <a:pt x="282" y="362"/>
                      <a:pt x="282" y="362"/>
                    </a:cubicBezTo>
                    <a:cubicBezTo>
                      <a:pt x="285" y="377"/>
                      <a:pt x="294" y="376"/>
                      <a:pt x="305" y="381"/>
                    </a:cubicBezTo>
                    <a:cubicBezTo>
                      <a:pt x="309" y="388"/>
                      <a:pt x="316" y="391"/>
                      <a:pt x="316" y="400"/>
                    </a:cubicBezTo>
                    <a:cubicBezTo>
                      <a:pt x="316" y="417"/>
                      <a:pt x="304" y="418"/>
                      <a:pt x="304" y="434"/>
                    </a:cubicBezTo>
                    <a:cubicBezTo>
                      <a:pt x="304" y="436"/>
                      <a:pt x="305" y="439"/>
                      <a:pt x="306" y="439"/>
                    </a:cubicBezTo>
                    <a:cubicBezTo>
                      <a:pt x="309" y="439"/>
                      <a:pt x="312" y="436"/>
                      <a:pt x="315" y="436"/>
                    </a:cubicBezTo>
                    <a:cubicBezTo>
                      <a:pt x="319" y="436"/>
                      <a:pt x="320" y="449"/>
                      <a:pt x="324" y="450"/>
                    </a:cubicBezTo>
                    <a:cubicBezTo>
                      <a:pt x="324" y="459"/>
                      <a:pt x="330" y="468"/>
                      <a:pt x="338" y="468"/>
                    </a:cubicBezTo>
                    <a:cubicBezTo>
                      <a:pt x="342" y="468"/>
                      <a:pt x="343" y="467"/>
                      <a:pt x="346" y="467"/>
                    </a:cubicBezTo>
                    <a:cubicBezTo>
                      <a:pt x="348" y="467"/>
                      <a:pt x="348" y="467"/>
                      <a:pt x="348" y="467"/>
                    </a:cubicBezTo>
                    <a:cubicBezTo>
                      <a:pt x="348" y="471"/>
                      <a:pt x="350" y="472"/>
                      <a:pt x="351" y="472"/>
                    </a:cubicBezTo>
                    <a:cubicBezTo>
                      <a:pt x="352" y="472"/>
                      <a:pt x="353" y="470"/>
                      <a:pt x="353" y="468"/>
                    </a:cubicBezTo>
                    <a:cubicBezTo>
                      <a:pt x="353" y="464"/>
                      <a:pt x="353" y="461"/>
                      <a:pt x="353" y="457"/>
                    </a:cubicBezTo>
                    <a:cubicBezTo>
                      <a:pt x="353" y="457"/>
                      <a:pt x="363" y="454"/>
                      <a:pt x="365" y="454"/>
                    </a:cubicBezTo>
                    <a:cubicBezTo>
                      <a:pt x="379" y="454"/>
                      <a:pt x="379" y="454"/>
                      <a:pt x="379" y="454"/>
                    </a:cubicBezTo>
                    <a:cubicBezTo>
                      <a:pt x="385" y="457"/>
                      <a:pt x="390" y="448"/>
                      <a:pt x="397" y="448"/>
                    </a:cubicBezTo>
                    <a:cubicBezTo>
                      <a:pt x="404" y="448"/>
                      <a:pt x="408" y="453"/>
                      <a:pt x="416" y="453"/>
                    </a:cubicBezTo>
                    <a:cubicBezTo>
                      <a:pt x="416" y="464"/>
                      <a:pt x="424" y="468"/>
                      <a:pt x="431" y="470"/>
                    </a:cubicBezTo>
                    <a:cubicBezTo>
                      <a:pt x="431" y="470"/>
                      <a:pt x="431" y="470"/>
                      <a:pt x="431" y="470"/>
                    </a:cubicBezTo>
                    <a:cubicBezTo>
                      <a:pt x="439" y="474"/>
                      <a:pt x="444" y="471"/>
                      <a:pt x="452" y="475"/>
                    </a:cubicBezTo>
                    <a:cubicBezTo>
                      <a:pt x="452" y="477"/>
                      <a:pt x="451" y="486"/>
                      <a:pt x="454" y="486"/>
                    </a:cubicBezTo>
                    <a:cubicBezTo>
                      <a:pt x="459" y="486"/>
                      <a:pt x="457" y="480"/>
                      <a:pt x="460" y="477"/>
                    </a:cubicBezTo>
                    <a:cubicBezTo>
                      <a:pt x="463" y="474"/>
                      <a:pt x="472" y="472"/>
                      <a:pt x="476" y="470"/>
                    </a:cubicBezTo>
                    <a:cubicBezTo>
                      <a:pt x="484" y="466"/>
                      <a:pt x="492" y="468"/>
                      <a:pt x="498" y="463"/>
                    </a:cubicBezTo>
                    <a:cubicBezTo>
                      <a:pt x="498" y="463"/>
                      <a:pt x="502" y="455"/>
                      <a:pt x="503" y="455"/>
                    </a:cubicBezTo>
                    <a:cubicBezTo>
                      <a:pt x="507" y="455"/>
                      <a:pt x="510" y="458"/>
                      <a:pt x="514" y="458"/>
                    </a:cubicBezTo>
                    <a:cubicBezTo>
                      <a:pt x="534" y="458"/>
                      <a:pt x="539" y="446"/>
                      <a:pt x="552" y="439"/>
                    </a:cubicBezTo>
                    <a:cubicBezTo>
                      <a:pt x="555" y="437"/>
                      <a:pt x="557" y="435"/>
                      <a:pt x="558" y="431"/>
                    </a:cubicBezTo>
                    <a:cubicBezTo>
                      <a:pt x="569" y="431"/>
                      <a:pt x="572" y="414"/>
                      <a:pt x="576" y="406"/>
                    </a:cubicBezTo>
                    <a:cubicBezTo>
                      <a:pt x="578" y="401"/>
                      <a:pt x="590" y="383"/>
                      <a:pt x="597" y="382"/>
                    </a:cubicBezTo>
                    <a:cubicBezTo>
                      <a:pt x="597" y="372"/>
                      <a:pt x="604" y="368"/>
                      <a:pt x="604" y="355"/>
                    </a:cubicBezTo>
                    <a:cubicBezTo>
                      <a:pt x="604" y="336"/>
                      <a:pt x="599" y="329"/>
                      <a:pt x="591" y="317"/>
                    </a:cubicBezTo>
                    <a:cubicBezTo>
                      <a:pt x="590" y="315"/>
                      <a:pt x="590" y="309"/>
                      <a:pt x="586" y="307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26" name="Freeform 148">
                <a:extLst>
                  <a:ext uri="{FF2B5EF4-FFF2-40B4-BE49-F238E27FC236}">
                    <a16:creationId xmlns:a16="http://schemas.microsoft.com/office/drawing/2014/main" id="{8EDD4C35-D8E9-48B7-AA9E-E39FF22712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69175" y="1395413"/>
                <a:ext cx="58738" cy="25400"/>
              </a:xfrm>
              <a:custGeom>
                <a:avLst/>
                <a:gdLst/>
                <a:ahLst/>
                <a:cxnLst>
                  <a:cxn ang="0">
                    <a:pos x="4" y="19"/>
                  </a:cxn>
                  <a:cxn ang="0">
                    <a:pos x="0" y="14"/>
                  </a:cxn>
                  <a:cxn ang="0">
                    <a:pos x="20" y="0"/>
                  </a:cxn>
                  <a:cxn ang="0">
                    <a:pos x="44" y="11"/>
                  </a:cxn>
                  <a:cxn ang="0">
                    <a:pos x="4" y="19"/>
                  </a:cxn>
                </a:cxnLst>
                <a:rect l="0" t="0" r="r" b="b"/>
                <a:pathLst>
                  <a:path w="44" h="19">
                    <a:moveTo>
                      <a:pt x="4" y="19"/>
                    </a:moveTo>
                    <a:cubicBezTo>
                      <a:pt x="1" y="19"/>
                      <a:pt x="0" y="17"/>
                      <a:pt x="0" y="14"/>
                    </a:cubicBezTo>
                    <a:cubicBezTo>
                      <a:pt x="0" y="8"/>
                      <a:pt x="13" y="0"/>
                      <a:pt x="20" y="0"/>
                    </a:cubicBezTo>
                    <a:cubicBezTo>
                      <a:pt x="27" y="0"/>
                      <a:pt x="44" y="4"/>
                      <a:pt x="44" y="11"/>
                    </a:cubicBezTo>
                    <a:cubicBezTo>
                      <a:pt x="44" y="17"/>
                      <a:pt x="9" y="19"/>
                      <a:pt x="4" y="19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27" name="Freeform 149">
                <a:extLst>
                  <a:ext uri="{FF2B5EF4-FFF2-40B4-BE49-F238E27FC236}">
                    <a16:creationId xmlns:a16="http://schemas.microsoft.com/office/drawing/2014/main" id="{F6E65042-3B32-4E10-8723-A181FE57AB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1375" y="1443038"/>
                <a:ext cx="23813" cy="14288"/>
              </a:xfrm>
              <a:custGeom>
                <a:avLst/>
                <a:gdLst/>
                <a:ahLst/>
                <a:cxnLst>
                  <a:cxn ang="0">
                    <a:pos x="13" y="10"/>
                  </a:cxn>
                  <a:cxn ang="0">
                    <a:pos x="18" y="6"/>
                  </a:cxn>
                  <a:cxn ang="0">
                    <a:pos x="15" y="0"/>
                  </a:cxn>
                  <a:cxn ang="0">
                    <a:pos x="0" y="0"/>
                  </a:cxn>
                  <a:cxn ang="0">
                    <a:pos x="13" y="10"/>
                  </a:cxn>
                </a:cxnLst>
                <a:rect l="0" t="0" r="r" b="b"/>
                <a:pathLst>
                  <a:path w="18" h="10">
                    <a:moveTo>
                      <a:pt x="13" y="10"/>
                    </a:moveTo>
                    <a:cubicBezTo>
                      <a:pt x="15" y="10"/>
                      <a:pt x="18" y="8"/>
                      <a:pt x="18" y="6"/>
                    </a:cubicBezTo>
                    <a:cubicBezTo>
                      <a:pt x="18" y="3"/>
                      <a:pt x="15" y="2"/>
                      <a:pt x="1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" y="6"/>
                      <a:pt x="7" y="10"/>
                      <a:pt x="13" y="1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28" name="Freeform 150">
                <a:extLst>
                  <a:ext uri="{FF2B5EF4-FFF2-40B4-BE49-F238E27FC236}">
                    <a16:creationId xmlns:a16="http://schemas.microsoft.com/office/drawing/2014/main" id="{CCCAE114-27A1-4AB2-B0DF-F366ECF20A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5275" y="1257300"/>
                <a:ext cx="11113" cy="12700"/>
              </a:xfrm>
              <a:custGeom>
                <a:avLst/>
                <a:gdLst/>
                <a:ahLst/>
                <a:cxnLst>
                  <a:cxn ang="0">
                    <a:pos x="8" y="5"/>
                  </a:cxn>
                  <a:cxn ang="0">
                    <a:pos x="3" y="0"/>
                  </a:cxn>
                  <a:cxn ang="0">
                    <a:pos x="0" y="7"/>
                  </a:cxn>
                  <a:cxn ang="0">
                    <a:pos x="3" y="10"/>
                  </a:cxn>
                  <a:cxn ang="0">
                    <a:pos x="8" y="4"/>
                  </a:cxn>
                  <a:cxn ang="0">
                    <a:pos x="6" y="4"/>
                  </a:cxn>
                  <a:cxn ang="0">
                    <a:pos x="8" y="5"/>
                  </a:cxn>
                </a:cxnLst>
                <a:rect l="0" t="0" r="r" b="b"/>
                <a:pathLst>
                  <a:path w="8" h="10">
                    <a:moveTo>
                      <a:pt x="8" y="5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2"/>
                      <a:pt x="0" y="4"/>
                      <a:pt x="0" y="7"/>
                    </a:cubicBezTo>
                    <a:cubicBezTo>
                      <a:pt x="0" y="9"/>
                      <a:pt x="1" y="10"/>
                      <a:pt x="3" y="10"/>
                    </a:cubicBezTo>
                    <a:cubicBezTo>
                      <a:pt x="7" y="10"/>
                      <a:pt x="7" y="6"/>
                      <a:pt x="8" y="4"/>
                    </a:cubicBezTo>
                    <a:cubicBezTo>
                      <a:pt x="6" y="4"/>
                      <a:pt x="6" y="4"/>
                      <a:pt x="6" y="4"/>
                    </a:cubicBezTo>
                    <a:lnTo>
                      <a:pt x="8" y="5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29" name="Freeform 151">
                <a:extLst>
                  <a:ext uri="{FF2B5EF4-FFF2-40B4-BE49-F238E27FC236}">
                    <a16:creationId xmlns:a16="http://schemas.microsoft.com/office/drawing/2014/main" id="{EDC2F42C-D834-49D8-BD83-A00DC41ADC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49988" y="1300163"/>
                <a:ext cx="26988" cy="15875"/>
              </a:xfrm>
              <a:custGeom>
                <a:avLst/>
                <a:gdLst/>
                <a:ahLst/>
                <a:cxnLst>
                  <a:cxn ang="0">
                    <a:pos x="20" y="9"/>
                  </a:cxn>
                  <a:cxn ang="0">
                    <a:pos x="10" y="12"/>
                  </a:cxn>
                  <a:cxn ang="0">
                    <a:pos x="0" y="7"/>
                  </a:cxn>
                  <a:cxn ang="0">
                    <a:pos x="10" y="0"/>
                  </a:cxn>
                  <a:cxn ang="0">
                    <a:pos x="20" y="7"/>
                  </a:cxn>
                  <a:cxn ang="0">
                    <a:pos x="17" y="12"/>
                  </a:cxn>
                  <a:cxn ang="0">
                    <a:pos x="20" y="9"/>
                  </a:cxn>
                </a:cxnLst>
                <a:rect l="0" t="0" r="r" b="b"/>
                <a:pathLst>
                  <a:path w="20" h="12">
                    <a:moveTo>
                      <a:pt x="20" y="9"/>
                    </a:moveTo>
                    <a:cubicBezTo>
                      <a:pt x="17" y="11"/>
                      <a:pt x="14" y="12"/>
                      <a:pt x="10" y="12"/>
                    </a:cubicBezTo>
                    <a:cubicBezTo>
                      <a:pt x="5" y="12"/>
                      <a:pt x="0" y="11"/>
                      <a:pt x="0" y="7"/>
                    </a:cubicBezTo>
                    <a:cubicBezTo>
                      <a:pt x="0" y="3"/>
                      <a:pt x="6" y="0"/>
                      <a:pt x="10" y="0"/>
                    </a:cubicBezTo>
                    <a:cubicBezTo>
                      <a:pt x="16" y="0"/>
                      <a:pt x="20" y="2"/>
                      <a:pt x="20" y="7"/>
                    </a:cubicBezTo>
                    <a:cubicBezTo>
                      <a:pt x="20" y="10"/>
                      <a:pt x="18" y="11"/>
                      <a:pt x="17" y="12"/>
                    </a:cubicBezTo>
                    <a:lnTo>
                      <a:pt x="20" y="9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30" name="Freeform 152">
                <a:extLst>
                  <a:ext uri="{FF2B5EF4-FFF2-40B4-BE49-F238E27FC236}">
                    <a16:creationId xmlns:a16="http://schemas.microsoft.com/office/drawing/2014/main" id="{DF2EEE75-46A4-404A-905F-9135EA4BC3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3613" y="1128713"/>
                <a:ext cx="100013" cy="57150"/>
              </a:xfrm>
              <a:custGeom>
                <a:avLst/>
                <a:gdLst/>
                <a:ahLst/>
                <a:cxnLst>
                  <a:cxn ang="0">
                    <a:pos x="6" y="43"/>
                  </a:cxn>
                  <a:cxn ang="0">
                    <a:pos x="0" y="37"/>
                  </a:cxn>
                  <a:cxn ang="0">
                    <a:pos x="8" y="27"/>
                  </a:cxn>
                  <a:cxn ang="0">
                    <a:pos x="39" y="0"/>
                  </a:cxn>
                  <a:cxn ang="0">
                    <a:pos x="45" y="0"/>
                  </a:cxn>
                  <a:cxn ang="0">
                    <a:pos x="44" y="10"/>
                  </a:cxn>
                  <a:cxn ang="0">
                    <a:pos x="52" y="6"/>
                  </a:cxn>
                  <a:cxn ang="0">
                    <a:pos x="76" y="23"/>
                  </a:cxn>
                  <a:cxn ang="0">
                    <a:pos x="45" y="34"/>
                  </a:cxn>
                  <a:cxn ang="0">
                    <a:pos x="30" y="37"/>
                  </a:cxn>
                  <a:cxn ang="0">
                    <a:pos x="6" y="43"/>
                  </a:cxn>
                </a:cxnLst>
                <a:rect l="0" t="0" r="r" b="b"/>
                <a:pathLst>
                  <a:path w="76" h="43">
                    <a:moveTo>
                      <a:pt x="6" y="43"/>
                    </a:moveTo>
                    <a:cubicBezTo>
                      <a:pt x="1" y="43"/>
                      <a:pt x="0" y="41"/>
                      <a:pt x="0" y="37"/>
                    </a:cubicBezTo>
                    <a:cubicBezTo>
                      <a:pt x="0" y="30"/>
                      <a:pt x="5" y="30"/>
                      <a:pt x="8" y="27"/>
                    </a:cubicBezTo>
                    <a:cubicBezTo>
                      <a:pt x="18" y="17"/>
                      <a:pt x="22" y="0"/>
                      <a:pt x="39" y="0"/>
                    </a:cubicBezTo>
                    <a:cubicBezTo>
                      <a:pt x="43" y="0"/>
                      <a:pt x="43" y="0"/>
                      <a:pt x="45" y="0"/>
                    </a:cubicBezTo>
                    <a:cubicBezTo>
                      <a:pt x="45" y="7"/>
                      <a:pt x="47" y="7"/>
                      <a:pt x="44" y="10"/>
                    </a:cubicBezTo>
                    <a:cubicBezTo>
                      <a:pt x="47" y="9"/>
                      <a:pt x="49" y="6"/>
                      <a:pt x="52" y="6"/>
                    </a:cubicBezTo>
                    <a:cubicBezTo>
                      <a:pt x="58" y="6"/>
                      <a:pt x="76" y="17"/>
                      <a:pt x="76" y="23"/>
                    </a:cubicBezTo>
                    <a:cubicBezTo>
                      <a:pt x="76" y="34"/>
                      <a:pt x="53" y="36"/>
                      <a:pt x="45" y="34"/>
                    </a:cubicBezTo>
                    <a:cubicBezTo>
                      <a:pt x="43" y="34"/>
                      <a:pt x="30" y="37"/>
                      <a:pt x="30" y="37"/>
                    </a:cubicBezTo>
                    <a:lnTo>
                      <a:pt x="6" y="43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31" name="Freeform 153">
                <a:extLst>
                  <a:ext uri="{FF2B5EF4-FFF2-40B4-BE49-F238E27FC236}">
                    <a16:creationId xmlns:a16="http://schemas.microsoft.com/office/drawing/2014/main" id="{016BA34C-450A-4C2A-8165-EC1DE59E54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0738" y="1101725"/>
                <a:ext cx="39688" cy="20638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30" y="7"/>
                  </a:cxn>
                  <a:cxn ang="0">
                    <a:pos x="9" y="16"/>
                  </a:cxn>
                  <a:cxn ang="0">
                    <a:pos x="0" y="5"/>
                  </a:cxn>
                  <a:cxn ang="0">
                    <a:pos x="12" y="0"/>
                  </a:cxn>
                </a:cxnLst>
                <a:rect l="0" t="0" r="r" b="b"/>
                <a:pathLst>
                  <a:path w="30" h="16">
                    <a:moveTo>
                      <a:pt x="12" y="0"/>
                    </a:moveTo>
                    <a:cubicBezTo>
                      <a:pt x="14" y="0"/>
                      <a:pt x="26" y="6"/>
                      <a:pt x="30" y="7"/>
                    </a:cubicBezTo>
                    <a:cubicBezTo>
                      <a:pt x="29" y="15"/>
                      <a:pt x="14" y="16"/>
                      <a:pt x="9" y="16"/>
                    </a:cubicBezTo>
                    <a:cubicBezTo>
                      <a:pt x="6" y="16"/>
                      <a:pt x="0" y="9"/>
                      <a:pt x="0" y="5"/>
                    </a:cubicBezTo>
                    <a:cubicBezTo>
                      <a:pt x="0" y="0"/>
                      <a:pt x="9" y="0"/>
                      <a:pt x="12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32" name="Freeform 154">
                <a:extLst>
                  <a:ext uri="{FF2B5EF4-FFF2-40B4-BE49-F238E27FC236}">
                    <a16:creationId xmlns:a16="http://schemas.microsoft.com/office/drawing/2014/main" id="{02D5E12A-6127-4D37-A847-AE59B18A0E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3438" y="1057275"/>
                <a:ext cx="139700" cy="98425"/>
              </a:xfrm>
              <a:custGeom>
                <a:avLst/>
                <a:gdLst/>
                <a:ahLst/>
                <a:cxnLst>
                  <a:cxn ang="0">
                    <a:pos x="99" y="68"/>
                  </a:cxn>
                  <a:cxn ang="0">
                    <a:pos x="90" y="74"/>
                  </a:cxn>
                  <a:cxn ang="0">
                    <a:pos x="41" y="66"/>
                  </a:cxn>
                  <a:cxn ang="0">
                    <a:pos x="17" y="50"/>
                  </a:cxn>
                  <a:cxn ang="0">
                    <a:pos x="50" y="36"/>
                  </a:cxn>
                  <a:cxn ang="0">
                    <a:pos x="32" y="36"/>
                  </a:cxn>
                  <a:cxn ang="0">
                    <a:pos x="0" y="26"/>
                  </a:cxn>
                  <a:cxn ang="0">
                    <a:pos x="46" y="0"/>
                  </a:cxn>
                  <a:cxn ang="0">
                    <a:pos x="72" y="17"/>
                  </a:cxn>
                  <a:cxn ang="0">
                    <a:pos x="67" y="18"/>
                  </a:cxn>
                  <a:cxn ang="0">
                    <a:pos x="67" y="27"/>
                  </a:cxn>
                  <a:cxn ang="0">
                    <a:pos x="59" y="35"/>
                  </a:cxn>
                  <a:cxn ang="0">
                    <a:pos x="68" y="35"/>
                  </a:cxn>
                  <a:cxn ang="0">
                    <a:pos x="81" y="39"/>
                  </a:cxn>
                  <a:cxn ang="0">
                    <a:pos x="90" y="39"/>
                  </a:cxn>
                  <a:cxn ang="0">
                    <a:pos x="105" y="48"/>
                  </a:cxn>
                  <a:cxn ang="0">
                    <a:pos x="101" y="57"/>
                  </a:cxn>
                  <a:cxn ang="0">
                    <a:pos x="92" y="62"/>
                  </a:cxn>
                  <a:cxn ang="0">
                    <a:pos x="99" y="68"/>
                  </a:cxn>
                </a:cxnLst>
                <a:rect l="0" t="0" r="r" b="b"/>
                <a:pathLst>
                  <a:path w="105" h="74">
                    <a:moveTo>
                      <a:pt x="99" y="68"/>
                    </a:moveTo>
                    <a:cubicBezTo>
                      <a:pt x="99" y="72"/>
                      <a:pt x="94" y="74"/>
                      <a:pt x="90" y="74"/>
                    </a:cubicBezTo>
                    <a:cubicBezTo>
                      <a:pt x="71" y="74"/>
                      <a:pt x="57" y="66"/>
                      <a:pt x="41" y="66"/>
                    </a:cubicBezTo>
                    <a:cubicBezTo>
                      <a:pt x="35" y="66"/>
                      <a:pt x="24" y="54"/>
                      <a:pt x="17" y="50"/>
                    </a:cubicBezTo>
                    <a:cubicBezTo>
                      <a:pt x="32" y="46"/>
                      <a:pt x="36" y="41"/>
                      <a:pt x="50" y="36"/>
                    </a:cubicBezTo>
                    <a:cubicBezTo>
                      <a:pt x="46" y="36"/>
                      <a:pt x="35" y="36"/>
                      <a:pt x="32" y="36"/>
                    </a:cubicBezTo>
                    <a:cubicBezTo>
                      <a:pt x="20" y="36"/>
                      <a:pt x="11" y="32"/>
                      <a:pt x="0" y="26"/>
                    </a:cubicBezTo>
                    <a:cubicBezTo>
                      <a:pt x="18" y="21"/>
                      <a:pt x="25" y="0"/>
                      <a:pt x="46" y="0"/>
                    </a:cubicBezTo>
                    <a:cubicBezTo>
                      <a:pt x="58" y="0"/>
                      <a:pt x="65" y="12"/>
                      <a:pt x="72" y="17"/>
                    </a:cubicBezTo>
                    <a:cubicBezTo>
                      <a:pt x="68" y="19"/>
                      <a:pt x="69" y="18"/>
                      <a:pt x="67" y="18"/>
                    </a:cubicBezTo>
                    <a:cubicBezTo>
                      <a:pt x="68" y="23"/>
                      <a:pt x="67" y="24"/>
                      <a:pt x="67" y="27"/>
                    </a:cubicBezTo>
                    <a:cubicBezTo>
                      <a:pt x="67" y="29"/>
                      <a:pt x="62" y="33"/>
                      <a:pt x="59" y="35"/>
                    </a:cubicBezTo>
                    <a:cubicBezTo>
                      <a:pt x="63" y="33"/>
                      <a:pt x="65" y="35"/>
                      <a:pt x="68" y="35"/>
                    </a:cubicBezTo>
                    <a:cubicBezTo>
                      <a:pt x="73" y="35"/>
                      <a:pt x="76" y="39"/>
                      <a:pt x="81" y="39"/>
                    </a:cubicBezTo>
                    <a:cubicBezTo>
                      <a:pt x="84" y="39"/>
                      <a:pt x="87" y="39"/>
                      <a:pt x="90" y="39"/>
                    </a:cubicBezTo>
                    <a:cubicBezTo>
                      <a:pt x="99" y="39"/>
                      <a:pt x="99" y="42"/>
                      <a:pt x="105" y="48"/>
                    </a:cubicBezTo>
                    <a:cubicBezTo>
                      <a:pt x="100" y="51"/>
                      <a:pt x="101" y="52"/>
                      <a:pt x="101" y="57"/>
                    </a:cubicBezTo>
                    <a:cubicBezTo>
                      <a:pt x="101" y="61"/>
                      <a:pt x="95" y="62"/>
                      <a:pt x="92" y="62"/>
                    </a:cubicBezTo>
                    <a:cubicBezTo>
                      <a:pt x="95" y="63"/>
                      <a:pt x="99" y="65"/>
                      <a:pt x="99" y="6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33" name="Freeform 155">
                <a:extLst>
                  <a:ext uri="{FF2B5EF4-FFF2-40B4-BE49-F238E27FC236}">
                    <a16:creationId xmlns:a16="http://schemas.microsoft.com/office/drawing/2014/main" id="{0ACFCAD7-EAAC-4A25-8FCF-D1BF4524D6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3763" y="1212850"/>
                <a:ext cx="17463" cy="12700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7" y="0"/>
                  </a:cxn>
                  <a:cxn ang="0">
                    <a:pos x="13" y="0"/>
                  </a:cxn>
                  <a:cxn ang="0">
                    <a:pos x="5" y="9"/>
                  </a:cxn>
                  <a:cxn ang="0">
                    <a:pos x="0" y="5"/>
                  </a:cxn>
                </a:cxnLst>
                <a:rect l="0" t="0" r="r" b="b"/>
                <a:pathLst>
                  <a:path w="13" h="9">
                    <a:moveTo>
                      <a:pt x="0" y="5"/>
                    </a:moveTo>
                    <a:cubicBezTo>
                      <a:pt x="3" y="3"/>
                      <a:pt x="5" y="1"/>
                      <a:pt x="7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2" y="6"/>
                      <a:pt x="10" y="9"/>
                      <a:pt x="5" y="9"/>
                    </a:cubicBezTo>
                    <a:cubicBezTo>
                      <a:pt x="2" y="9"/>
                      <a:pt x="1" y="7"/>
                      <a:pt x="0" y="5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34" name="Freeform 156">
                <a:extLst>
                  <a:ext uri="{FF2B5EF4-FFF2-40B4-BE49-F238E27FC236}">
                    <a16:creationId xmlns:a16="http://schemas.microsoft.com/office/drawing/2014/main" id="{FA92DB33-E3A6-4B17-8DD2-D29D8C6E1B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6450" y="1060450"/>
                <a:ext cx="23813" cy="7938"/>
              </a:xfrm>
              <a:custGeom>
                <a:avLst/>
                <a:gdLst/>
                <a:ahLst/>
                <a:cxnLst>
                  <a:cxn ang="0">
                    <a:pos x="18" y="4"/>
                  </a:cxn>
                  <a:cxn ang="0">
                    <a:pos x="0" y="0"/>
                  </a:cxn>
                  <a:cxn ang="0">
                    <a:pos x="16" y="0"/>
                  </a:cxn>
                  <a:cxn ang="0">
                    <a:pos x="18" y="4"/>
                  </a:cxn>
                </a:cxnLst>
                <a:rect l="0" t="0" r="r" b="b"/>
                <a:pathLst>
                  <a:path w="18" h="6">
                    <a:moveTo>
                      <a:pt x="18" y="4"/>
                    </a:moveTo>
                    <a:cubicBezTo>
                      <a:pt x="11" y="5"/>
                      <a:pt x="3" y="6"/>
                      <a:pt x="0" y="0"/>
                    </a:cubicBezTo>
                    <a:cubicBezTo>
                      <a:pt x="16" y="0"/>
                      <a:pt x="16" y="0"/>
                      <a:pt x="16" y="0"/>
                    </a:cubicBezTo>
                    <a:lnTo>
                      <a:pt x="18" y="4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35" name="Freeform 157">
                <a:extLst>
                  <a:ext uri="{FF2B5EF4-FFF2-40B4-BE49-F238E27FC236}">
                    <a16:creationId xmlns:a16="http://schemas.microsoft.com/office/drawing/2014/main" id="{5C2DBDDC-2B2D-4D47-82F3-FAE3E24F0F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2675" y="1173163"/>
                <a:ext cx="20638" cy="9525"/>
              </a:xfrm>
              <a:custGeom>
                <a:avLst/>
                <a:gdLst/>
                <a:ahLst/>
                <a:cxnLst>
                  <a:cxn ang="0">
                    <a:pos x="15" y="1"/>
                  </a:cxn>
                  <a:cxn ang="0">
                    <a:pos x="9" y="7"/>
                  </a:cxn>
                  <a:cxn ang="0">
                    <a:pos x="0" y="2"/>
                  </a:cxn>
                  <a:cxn ang="0">
                    <a:pos x="15" y="1"/>
                  </a:cxn>
                </a:cxnLst>
                <a:rect l="0" t="0" r="r" b="b"/>
                <a:pathLst>
                  <a:path w="15" h="7">
                    <a:moveTo>
                      <a:pt x="15" y="1"/>
                    </a:moveTo>
                    <a:cubicBezTo>
                      <a:pt x="14" y="4"/>
                      <a:pt x="12" y="7"/>
                      <a:pt x="9" y="7"/>
                    </a:cubicBezTo>
                    <a:cubicBezTo>
                      <a:pt x="4" y="7"/>
                      <a:pt x="1" y="4"/>
                      <a:pt x="0" y="2"/>
                    </a:cubicBezTo>
                    <a:cubicBezTo>
                      <a:pt x="9" y="0"/>
                      <a:pt x="11" y="2"/>
                      <a:pt x="15" y="1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36" name="Freeform 158">
                <a:extLst>
                  <a:ext uri="{FF2B5EF4-FFF2-40B4-BE49-F238E27FC236}">
                    <a16:creationId xmlns:a16="http://schemas.microsoft.com/office/drawing/2014/main" id="{87C78303-02EC-470F-9272-B1619BFC11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9688" y="1074738"/>
                <a:ext cx="117475" cy="36513"/>
              </a:xfrm>
              <a:custGeom>
                <a:avLst/>
                <a:gdLst/>
                <a:ahLst/>
                <a:cxnLst>
                  <a:cxn ang="0">
                    <a:pos x="76" y="14"/>
                  </a:cxn>
                  <a:cxn ang="0">
                    <a:pos x="58" y="17"/>
                  </a:cxn>
                  <a:cxn ang="0">
                    <a:pos x="49" y="27"/>
                  </a:cxn>
                  <a:cxn ang="0">
                    <a:pos x="44" y="23"/>
                  </a:cxn>
                  <a:cxn ang="0">
                    <a:pos x="44" y="23"/>
                  </a:cxn>
                  <a:cxn ang="0">
                    <a:pos x="32" y="17"/>
                  </a:cxn>
                  <a:cxn ang="0">
                    <a:pos x="41" y="14"/>
                  </a:cxn>
                  <a:cxn ang="0">
                    <a:pos x="33" y="13"/>
                  </a:cxn>
                  <a:cxn ang="0">
                    <a:pos x="40" y="9"/>
                  </a:cxn>
                  <a:cxn ang="0">
                    <a:pos x="30" y="5"/>
                  </a:cxn>
                  <a:cxn ang="0">
                    <a:pos x="10" y="11"/>
                  </a:cxn>
                  <a:cxn ang="0">
                    <a:pos x="0" y="9"/>
                  </a:cxn>
                  <a:cxn ang="0">
                    <a:pos x="34" y="0"/>
                  </a:cxn>
                  <a:cxn ang="0">
                    <a:pos x="60" y="6"/>
                  </a:cxn>
                  <a:cxn ang="0">
                    <a:pos x="76" y="0"/>
                  </a:cxn>
                  <a:cxn ang="0">
                    <a:pos x="89" y="5"/>
                  </a:cxn>
                  <a:cxn ang="0">
                    <a:pos x="78" y="13"/>
                  </a:cxn>
                  <a:cxn ang="0">
                    <a:pos x="73" y="13"/>
                  </a:cxn>
                  <a:cxn ang="0">
                    <a:pos x="73" y="17"/>
                  </a:cxn>
                  <a:cxn ang="0">
                    <a:pos x="76" y="14"/>
                  </a:cxn>
                </a:cxnLst>
                <a:rect l="0" t="0" r="r" b="b"/>
                <a:pathLst>
                  <a:path w="89" h="27">
                    <a:moveTo>
                      <a:pt x="76" y="14"/>
                    </a:moveTo>
                    <a:cubicBezTo>
                      <a:pt x="69" y="19"/>
                      <a:pt x="65" y="13"/>
                      <a:pt x="58" y="17"/>
                    </a:cubicBezTo>
                    <a:cubicBezTo>
                      <a:pt x="54" y="19"/>
                      <a:pt x="53" y="27"/>
                      <a:pt x="49" y="27"/>
                    </a:cubicBezTo>
                    <a:cubicBezTo>
                      <a:pt x="47" y="26"/>
                      <a:pt x="45" y="24"/>
                      <a:pt x="44" y="23"/>
                    </a:cubicBezTo>
                    <a:cubicBezTo>
                      <a:pt x="44" y="23"/>
                      <a:pt x="44" y="23"/>
                      <a:pt x="44" y="23"/>
                    </a:cubicBezTo>
                    <a:cubicBezTo>
                      <a:pt x="38" y="23"/>
                      <a:pt x="33" y="21"/>
                      <a:pt x="32" y="17"/>
                    </a:cubicBezTo>
                    <a:cubicBezTo>
                      <a:pt x="36" y="15"/>
                      <a:pt x="38" y="15"/>
                      <a:pt x="41" y="14"/>
                    </a:cubicBezTo>
                    <a:cubicBezTo>
                      <a:pt x="37" y="14"/>
                      <a:pt x="35" y="13"/>
                      <a:pt x="33" y="13"/>
                    </a:cubicBezTo>
                    <a:cubicBezTo>
                      <a:pt x="36" y="11"/>
                      <a:pt x="38" y="11"/>
                      <a:pt x="40" y="9"/>
                    </a:cubicBezTo>
                    <a:cubicBezTo>
                      <a:pt x="36" y="8"/>
                      <a:pt x="34" y="5"/>
                      <a:pt x="30" y="5"/>
                    </a:cubicBezTo>
                    <a:cubicBezTo>
                      <a:pt x="25" y="5"/>
                      <a:pt x="17" y="11"/>
                      <a:pt x="10" y="11"/>
                    </a:cubicBezTo>
                    <a:cubicBezTo>
                      <a:pt x="7" y="11"/>
                      <a:pt x="4" y="9"/>
                      <a:pt x="0" y="9"/>
                    </a:cubicBezTo>
                    <a:cubicBezTo>
                      <a:pt x="4" y="2"/>
                      <a:pt x="25" y="0"/>
                      <a:pt x="34" y="0"/>
                    </a:cubicBezTo>
                    <a:cubicBezTo>
                      <a:pt x="45" y="0"/>
                      <a:pt x="52" y="6"/>
                      <a:pt x="60" y="6"/>
                    </a:cubicBezTo>
                    <a:cubicBezTo>
                      <a:pt x="67" y="6"/>
                      <a:pt x="70" y="0"/>
                      <a:pt x="76" y="0"/>
                    </a:cubicBezTo>
                    <a:cubicBezTo>
                      <a:pt x="82" y="0"/>
                      <a:pt x="87" y="4"/>
                      <a:pt x="89" y="5"/>
                    </a:cubicBezTo>
                    <a:cubicBezTo>
                      <a:pt x="89" y="13"/>
                      <a:pt x="83" y="9"/>
                      <a:pt x="78" y="13"/>
                    </a:cubicBezTo>
                    <a:cubicBezTo>
                      <a:pt x="76" y="13"/>
                      <a:pt x="75" y="13"/>
                      <a:pt x="73" y="13"/>
                    </a:cubicBezTo>
                    <a:cubicBezTo>
                      <a:pt x="73" y="17"/>
                      <a:pt x="73" y="17"/>
                      <a:pt x="73" y="17"/>
                    </a:cubicBezTo>
                    <a:lnTo>
                      <a:pt x="76" y="14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37" name="Freeform 159">
                <a:extLst>
                  <a:ext uri="{FF2B5EF4-FFF2-40B4-BE49-F238E27FC236}">
                    <a16:creationId xmlns:a16="http://schemas.microsoft.com/office/drawing/2014/main" id="{11A23FC1-267B-4B61-BDF6-6CA15D111E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7663" y="1052513"/>
                <a:ext cx="41275" cy="26988"/>
              </a:xfrm>
              <a:custGeom>
                <a:avLst/>
                <a:gdLst/>
                <a:ahLst/>
                <a:cxnLst>
                  <a:cxn ang="0">
                    <a:pos x="7" y="20"/>
                  </a:cxn>
                  <a:cxn ang="0">
                    <a:pos x="0" y="13"/>
                  </a:cxn>
                  <a:cxn ang="0">
                    <a:pos x="25" y="0"/>
                  </a:cxn>
                  <a:cxn ang="0">
                    <a:pos x="31" y="14"/>
                  </a:cxn>
                  <a:cxn ang="0">
                    <a:pos x="7" y="20"/>
                  </a:cxn>
                </a:cxnLst>
                <a:rect l="0" t="0" r="r" b="b"/>
                <a:pathLst>
                  <a:path w="31" h="20">
                    <a:moveTo>
                      <a:pt x="7" y="20"/>
                    </a:moveTo>
                    <a:cubicBezTo>
                      <a:pt x="2" y="20"/>
                      <a:pt x="0" y="17"/>
                      <a:pt x="0" y="13"/>
                    </a:cubicBezTo>
                    <a:cubicBezTo>
                      <a:pt x="0" y="7"/>
                      <a:pt x="18" y="0"/>
                      <a:pt x="25" y="0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28" y="16"/>
                      <a:pt x="11" y="20"/>
                      <a:pt x="7" y="2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38" name="Freeform 160">
                <a:extLst>
                  <a:ext uri="{FF2B5EF4-FFF2-40B4-BE49-F238E27FC236}">
                    <a16:creationId xmlns:a16="http://schemas.microsoft.com/office/drawing/2014/main" id="{EFE709FA-DD99-4AE9-A4B4-23064097A7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3688" y="1069975"/>
                <a:ext cx="44450" cy="25400"/>
              </a:xfrm>
              <a:custGeom>
                <a:avLst/>
                <a:gdLst/>
                <a:ahLst/>
                <a:cxnLst>
                  <a:cxn ang="0">
                    <a:pos x="33" y="4"/>
                  </a:cxn>
                  <a:cxn ang="0">
                    <a:pos x="33" y="10"/>
                  </a:cxn>
                  <a:cxn ang="0">
                    <a:pos x="22" y="12"/>
                  </a:cxn>
                  <a:cxn ang="0">
                    <a:pos x="24" y="18"/>
                  </a:cxn>
                  <a:cxn ang="0">
                    <a:pos x="0" y="18"/>
                  </a:cxn>
                  <a:cxn ang="0">
                    <a:pos x="9" y="6"/>
                  </a:cxn>
                  <a:cxn ang="0">
                    <a:pos x="9" y="0"/>
                  </a:cxn>
                  <a:cxn ang="0">
                    <a:pos x="23" y="0"/>
                  </a:cxn>
                  <a:cxn ang="0">
                    <a:pos x="19" y="4"/>
                  </a:cxn>
                  <a:cxn ang="0">
                    <a:pos x="33" y="4"/>
                  </a:cxn>
                </a:cxnLst>
                <a:rect l="0" t="0" r="r" b="b"/>
                <a:pathLst>
                  <a:path w="33" h="20">
                    <a:moveTo>
                      <a:pt x="33" y="4"/>
                    </a:moveTo>
                    <a:cubicBezTo>
                      <a:pt x="33" y="8"/>
                      <a:pt x="33" y="8"/>
                      <a:pt x="33" y="10"/>
                    </a:cubicBezTo>
                    <a:cubicBezTo>
                      <a:pt x="30" y="14"/>
                      <a:pt x="26" y="12"/>
                      <a:pt x="22" y="12"/>
                    </a:cubicBezTo>
                    <a:cubicBezTo>
                      <a:pt x="24" y="18"/>
                      <a:pt x="24" y="18"/>
                      <a:pt x="24" y="18"/>
                    </a:cubicBezTo>
                    <a:cubicBezTo>
                      <a:pt x="22" y="19"/>
                      <a:pt x="0" y="20"/>
                      <a:pt x="0" y="18"/>
                    </a:cubicBezTo>
                    <a:cubicBezTo>
                      <a:pt x="0" y="11"/>
                      <a:pt x="3" y="8"/>
                      <a:pt x="9" y="6"/>
                    </a:cubicBezTo>
                    <a:cubicBezTo>
                      <a:pt x="8" y="2"/>
                      <a:pt x="9" y="1"/>
                      <a:pt x="9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2" y="2"/>
                      <a:pt x="20" y="4"/>
                      <a:pt x="19" y="4"/>
                    </a:cubicBezTo>
                    <a:cubicBezTo>
                      <a:pt x="22" y="4"/>
                      <a:pt x="29" y="4"/>
                      <a:pt x="33" y="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39" name="Freeform 161">
                <a:extLst>
                  <a:ext uri="{FF2B5EF4-FFF2-40B4-BE49-F238E27FC236}">
                    <a16:creationId xmlns:a16="http://schemas.microsoft.com/office/drawing/2014/main" id="{056E650D-6F6B-4E57-920C-3167D92690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4950" y="1092200"/>
                <a:ext cx="44450" cy="15875"/>
              </a:xfrm>
              <a:custGeom>
                <a:avLst/>
                <a:gdLst/>
                <a:ahLst/>
                <a:cxnLst>
                  <a:cxn ang="0">
                    <a:pos x="20" y="12"/>
                  </a:cxn>
                  <a:cxn ang="0">
                    <a:pos x="11" y="7"/>
                  </a:cxn>
                  <a:cxn ang="0">
                    <a:pos x="4" y="12"/>
                  </a:cxn>
                  <a:cxn ang="0">
                    <a:pos x="0" y="9"/>
                  </a:cxn>
                  <a:cxn ang="0">
                    <a:pos x="22" y="0"/>
                  </a:cxn>
                  <a:cxn ang="0">
                    <a:pos x="34" y="5"/>
                  </a:cxn>
                  <a:cxn ang="0">
                    <a:pos x="20" y="12"/>
                  </a:cxn>
                </a:cxnLst>
                <a:rect l="0" t="0" r="r" b="b"/>
                <a:pathLst>
                  <a:path w="34" h="12">
                    <a:moveTo>
                      <a:pt x="20" y="12"/>
                    </a:moveTo>
                    <a:cubicBezTo>
                      <a:pt x="17" y="12"/>
                      <a:pt x="14" y="7"/>
                      <a:pt x="11" y="7"/>
                    </a:cubicBezTo>
                    <a:cubicBezTo>
                      <a:pt x="10" y="12"/>
                      <a:pt x="8" y="12"/>
                      <a:pt x="4" y="12"/>
                    </a:cubicBezTo>
                    <a:cubicBezTo>
                      <a:pt x="2" y="12"/>
                      <a:pt x="0" y="10"/>
                      <a:pt x="0" y="9"/>
                    </a:cubicBezTo>
                    <a:cubicBezTo>
                      <a:pt x="0" y="2"/>
                      <a:pt x="17" y="0"/>
                      <a:pt x="22" y="0"/>
                    </a:cubicBezTo>
                    <a:cubicBezTo>
                      <a:pt x="28" y="0"/>
                      <a:pt x="32" y="2"/>
                      <a:pt x="34" y="5"/>
                    </a:cubicBezTo>
                    <a:cubicBezTo>
                      <a:pt x="25" y="5"/>
                      <a:pt x="26" y="12"/>
                      <a:pt x="20" y="12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40" name="Freeform 162">
                <a:extLst>
                  <a:ext uri="{FF2B5EF4-FFF2-40B4-BE49-F238E27FC236}">
                    <a16:creationId xmlns:a16="http://schemas.microsoft.com/office/drawing/2014/main" id="{082D438A-D41F-4985-9B13-11D93C427D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7963" y="1038225"/>
                <a:ext cx="71438" cy="49213"/>
              </a:xfrm>
              <a:custGeom>
                <a:avLst/>
                <a:gdLst/>
                <a:ahLst/>
                <a:cxnLst>
                  <a:cxn ang="0">
                    <a:pos x="40" y="31"/>
                  </a:cxn>
                  <a:cxn ang="0">
                    <a:pos x="22" y="36"/>
                  </a:cxn>
                  <a:cxn ang="0">
                    <a:pos x="0" y="28"/>
                  </a:cxn>
                  <a:cxn ang="0">
                    <a:pos x="6" y="23"/>
                  </a:cxn>
                  <a:cxn ang="0">
                    <a:pos x="24" y="23"/>
                  </a:cxn>
                  <a:cxn ang="0">
                    <a:pos x="17" y="22"/>
                  </a:cxn>
                  <a:cxn ang="0">
                    <a:pos x="17" y="16"/>
                  </a:cxn>
                  <a:cxn ang="0">
                    <a:pos x="43" y="8"/>
                  </a:cxn>
                  <a:cxn ang="0">
                    <a:pos x="51" y="0"/>
                  </a:cxn>
                  <a:cxn ang="0">
                    <a:pos x="52" y="5"/>
                  </a:cxn>
                  <a:cxn ang="0">
                    <a:pos x="48" y="11"/>
                  </a:cxn>
                  <a:cxn ang="0">
                    <a:pos x="28" y="23"/>
                  </a:cxn>
                  <a:cxn ang="0">
                    <a:pos x="53" y="29"/>
                  </a:cxn>
                  <a:cxn ang="0">
                    <a:pos x="40" y="31"/>
                  </a:cxn>
                </a:cxnLst>
                <a:rect l="0" t="0" r="r" b="b"/>
                <a:pathLst>
                  <a:path w="53" h="36">
                    <a:moveTo>
                      <a:pt x="40" y="31"/>
                    </a:moveTo>
                    <a:cubicBezTo>
                      <a:pt x="34" y="31"/>
                      <a:pt x="27" y="36"/>
                      <a:pt x="22" y="36"/>
                    </a:cubicBezTo>
                    <a:cubicBezTo>
                      <a:pt x="19" y="36"/>
                      <a:pt x="1" y="28"/>
                      <a:pt x="0" y="28"/>
                    </a:cubicBezTo>
                    <a:cubicBezTo>
                      <a:pt x="3" y="26"/>
                      <a:pt x="4" y="25"/>
                      <a:pt x="6" y="23"/>
                    </a:cubicBezTo>
                    <a:cubicBezTo>
                      <a:pt x="24" y="23"/>
                      <a:pt x="24" y="23"/>
                      <a:pt x="24" y="23"/>
                    </a:cubicBezTo>
                    <a:cubicBezTo>
                      <a:pt x="19" y="21"/>
                      <a:pt x="21" y="20"/>
                      <a:pt x="17" y="22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30" y="16"/>
                      <a:pt x="30" y="8"/>
                      <a:pt x="43" y="8"/>
                    </a:cubicBezTo>
                    <a:cubicBezTo>
                      <a:pt x="44" y="4"/>
                      <a:pt x="47" y="0"/>
                      <a:pt x="51" y="0"/>
                    </a:cubicBezTo>
                    <a:cubicBezTo>
                      <a:pt x="52" y="0"/>
                      <a:pt x="52" y="4"/>
                      <a:pt x="52" y="5"/>
                    </a:cubicBezTo>
                    <a:cubicBezTo>
                      <a:pt x="50" y="7"/>
                      <a:pt x="48" y="9"/>
                      <a:pt x="48" y="11"/>
                    </a:cubicBezTo>
                    <a:cubicBezTo>
                      <a:pt x="41" y="16"/>
                      <a:pt x="32" y="18"/>
                      <a:pt x="28" y="23"/>
                    </a:cubicBezTo>
                    <a:cubicBezTo>
                      <a:pt x="40" y="24"/>
                      <a:pt x="43" y="25"/>
                      <a:pt x="53" y="29"/>
                    </a:cubicBezTo>
                    <a:cubicBezTo>
                      <a:pt x="49" y="32"/>
                      <a:pt x="45" y="31"/>
                      <a:pt x="40" y="31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41" name="Freeform 164">
                <a:extLst>
                  <a:ext uri="{FF2B5EF4-FFF2-40B4-BE49-F238E27FC236}">
                    <a16:creationId xmlns:a16="http://schemas.microsoft.com/office/drawing/2014/main" id="{E12B42EC-FA00-4010-B1B1-4FAE5681E4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75438" y="1244600"/>
                <a:ext cx="128588" cy="49213"/>
              </a:xfrm>
              <a:custGeom>
                <a:avLst/>
                <a:gdLst/>
                <a:ahLst/>
                <a:cxnLst>
                  <a:cxn ang="0">
                    <a:pos x="77" y="29"/>
                  </a:cxn>
                  <a:cxn ang="0">
                    <a:pos x="66" y="34"/>
                  </a:cxn>
                  <a:cxn ang="0">
                    <a:pos x="58" y="29"/>
                  </a:cxn>
                  <a:cxn ang="0">
                    <a:pos x="50" y="32"/>
                  </a:cxn>
                  <a:cxn ang="0">
                    <a:pos x="40" y="36"/>
                  </a:cxn>
                  <a:cxn ang="0">
                    <a:pos x="32" y="31"/>
                  </a:cxn>
                  <a:cxn ang="0">
                    <a:pos x="22" y="38"/>
                  </a:cxn>
                  <a:cxn ang="0">
                    <a:pos x="0" y="18"/>
                  </a:cxn>
                  <a:cxn ang="0">
                    <a:pos x="20" y="0"/>
                  </a:cxn>
                  <a:cxn ang="0">
                    <a:pos x="47" y="15"/>
                  </a:cxn>
                  <a:cxn ang="0">
                    <a:pos x="54" y="3"/>
                  </a:cxn>
                  <a:cxn ang="0">
                    <a:pos x="97" y="15"/>
                  </a:cxn>
                  <a:cxn ang="0">
                    <a:pos x="89" y="29"/>
                  </a:cxn>
                  <a:cxn ang="0">
                    <a:pos x="77" y="29"/>
                  </a:cxn>
                </a:cxnLst>
                <a:rect l="0" t="0" r="r" b="b"/>
                <a:pathLst>
                  <a:path w="97" h="38">
                    <a:moveTo>
                      <a:pt x="77" y="29"/>
                    </a:moveTo>
                    <a:cubicBezTo>
                      <a:pt x="74" y="29"/>
                      <a:pt x="72" y="34"/>
                      <a:pt x="66" y="34"/>
                    </a:cubicBezTo>
                    <a:cubicBezTo>
                      <a:pt x="63" y="34"/>
                      <a:pt x="62" y="29"/>
                      <a:pt x="58" y="29"/>
                    </a:cubicBezTo>
                    <a:cubicBezTo>
                      <a:pt x="55" y="29"/>
                      <a:pt x="53" y="32"/>
                      <a:pt x="50" y="32"/>
                    </a:cubicBezTo>
                    <a:cubicBezTo>
                      <a:pt x="47" y="32"/>
                      <a:pt x="44" y="36"/>
                      <a:pt x="40" y="36"/>
                    </a:cubicBezTo>
                    <a:cubicBezTo>
                      <a:pt x="36" y="36"/>
                      <a:pt x="34" y="34"/>
                      <a:pt x="32" y="31"/>
                    </a:cubicBezTo>
                    <a:cubicBezTo>
                      <a:pt x="29" y="34"/>
                      <a:pt x="27" y="38"/>
                      <a:pt x="22" y="38"/>
                    </a:cubicBezTo>
                    <a:cubicBezTo>
                      <a:pt x="11" y="38"/>
                      <a:pt x="0" y="29"/>
                      <a:pt x="0" y="18"/>
                    </a:cubicBezTo>
                    <a:cubicBezTo>
                      <a:pt x="0" y="8"/>
                      <a:pt x="11" y="0"/>
                      <a:pt x="20" y="0"/>
                    </a:cubicBezTo>
                    <a:cubicBezTo>
                      <a:pt x="34" y="0"/>
                      <a:pt x="35" y="15"/>
                      <a:pt x="47" y="15"/>
                    </a:cubicBezTo>
                    <a:cubicBezTo>
                      <a:pt x="47" y="8"/>
                      <a:pt x="49" y="3"/>
                      <a:pt x="54" y="3"/>
                    </a:cubicBezTo>
                    <a:cubicBezTo>
                      <a:pt x="62" y="3"/>
                      <a:pt x="88" y="12"/>
                      <a:pt x="97" y="15"/>
                    </a:cubicBezTo>
                    <a:cubicBezTo>
                      <a:pt x="95" y="21"/>
                      <a:pt x="89" y="26"/>
                      <a:pt x="89" y="29"/>
                    </a:cubicBezTo>
                    <a:lnTo>
                      <a:pt x="77" y="29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42" name="Freeform 165">
                <a:extLst>
                  <a:ext uri="{FF2B5EF4-FFF2-40B4-BE49-F238E27FC236}">
                    <a16:creationId xmlns:a16="http://schemas.microsoft.com/office/drawing/2014/main" id="{2D04075E-9C65-451C-96BF-01F0E56B33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4425" y="2252663"/>
                <a:ext cx="34925" cy="17463"/>
              </a:xfrm>
              <a:custGeom>
                <a:avLst/>
                <a:gdLst/>
                <a:ahLst/>
                <a:cxnLst>
                  <a:cxn ang="0">
                    <a:pos x="5" y="13"/>
                  </a:cxn>
                  <a:cxn ang="0">
                    <a:pos x="2" y="11"/>
                  </a:cxn>
                  <a:cxn ang="0">
                    <a:pos x="0" y="9"/>
                  </a:cxn>
                  <a:cxn ang="0">
                    <a:pos x="26" y="0"/>
                  </a:cxn>
                  <a:cxn ang="0">
                    <a:pos x="20" y="4"/>
                  </a:cxn>
                  <a:cxn ang="0">
                    <a:pos x="19" y="8"/>
                  </a:cxn>
                  <a:cxn ang="0">
                    <a:pos x="5" y="13"/>
                  </a:cxn>
                </a:cxnLst>
                <a:rect l="0" t="0" r="r" b="b"/>
                <a:pathLst>
                  <a:path w="26" h="13">
                    <a:moveTo>
                      <a:pt x="5" y="13"/>
                    </a:moveTo>
                    <a:cubicBezTo>
                      <a:pt x="4" y="13"/>
                      <a:pt x="2" y="12"/>
                      <a:pt x="2" y="11"/>
                    </a:cubicBezTo>
                    <a:cubicBezTo>
                      <a:pt x="1" y="11"/>
                      <a:pt x="0" y="9"/>
                      <a:pt x="0" y="9"/>
                    </a:cubicBezTo>
                    <a:cubicBezTo>
                      <a:pt x="7" y="6"/>
                      <a:pt x="18" y="1"/>
                      <a:pt x="26" y="0"/>
                    </a:cubicBezTo>
                    <a:cubicBezTo>
                      <a:pt x="25" y="4"/>
                      <a:pt x="22" y="2"/>
                      <a:pt x="20" y="4"/>
                    </a:cubicBezTo>
                    <a:cubicBezTo>
                      <a:pt x="18" y="4"/>
                      <a:pt x="19" y="7"/>
                      <a:pt x="19" y="8"/>
                    </a:cubicBezTo>
                    <a:cubicBezTo>
                      <a:pt x="18" y="11"/>
                      <a:pt x="9" y="13"/>
                      <a:pt x="5" y="13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43" name="Freeform 166">
                <a:extLst>
                  <a:ext uri="{FF2B5EF4-FFF2-40B4-BE49-F238E27FC236}">
                    <a16:creationId xmlns:a16="http://schemas.microsoft.com/office/drawing/2014/main" id="{788507D8-7E6D-419C-BA55-0B514DC067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3188" y="1463675"/>
                <a:ext cx="34925" cy="25400"/>
              </a:xfrm>
              <a:custGeom>
                <a:avLst/>
                <a:gdLst/>
                <a:ahLst/>
                <a:cxnLst>
                  <a:cxn ang="0">
                    <a:pos x="5" y="4"/>
                  </a:cxn>
                  <a:cxn ang="0">
                    <a:pos x="11" y="0"/>
                  </a:cxn>
                  <a:cxn ang="0">
                    <a:pos x="26" y="6"/>
                  </a:cxn>
                  <a:cxn ang="0">
                    <a:pos x="26" y="12"/>
                  </a:cxn>
                  <a:cxn ang="0">
                    <a:pos x="8" y="19"/>
                  </a:cxn>
                  <a:cxn ang="0">
                    <a:pos x="0" y="14"/>
                  </a:cxn>
                  <a:cxn ang="0">
                    <a:pos x="5" y="4"/>
                  </a:cxn>
                </a:cxnLst>
                <a:rect l="0" t="0" r="r" b="b"/>
                <a:pathLst>
                  <a:path w="26" h="19">
                    <a:moveTo>
                      <a:pt x="5" y="4"/>
                    </a:moveTo>
                    <a:cubicBezTo>
                      <a:pt x="8" y="4"/>
                      <a:pt x="8" y="0"/>
                      <a:pt x="11" y="0"/>
                    </a:cubicBezTo>
                    <a:cubicBezTo>
                      <a:pt x="17" y="0"/>
                      <a:pt x="20" y="5"/>
                      <a:pt x="26" y="6"/>
                    </a:cubicBezTo>
                    <a:cubicBezTo>
                      <a:pt x="26" y="12"/>
                      <a:pt x="26" y="12"/>
                      <a:pt x="26" y="12"/>
                    </a:cubicBezTo>
                    <a:cubicBezTo>
                      <a:pt x="20" y="15"/>
                      <a:pt x="15" y="19"/>
                      <a:pt x="8" y="19"/>
                    </a:cubicBezTo>
                    <a:cubicBezTo>
                      <a:pt x="2" y="19"/>
                      <a:pt x="0" y="19"/>
                      <a:pt x="0" y="14"/>
                    </a:cubicBezTo>
                    <a:cubicBezTo>
                      <a:pt x="0" y="12"/>
                      <a:pt x="4" y="4"/>
                      <a:pt x="5" y="4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44" name="Freeform 167">
                <a:extLst>
                  <a:ext uri="{FF2B5EF4-FFF2-40B4-BE49-F238E27FC236}">
                    <a16:creationId xmlns:a16="http://schemas.microsoft.com/office/drawing/2014/main" id="{CEA2AAA9-72F6-4B99-874C-D65E389899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9400" y="1433513"/>
                <a:ext cx="26988" cy="25400"/>
              </a:xfrm>
              <a:custGeom>
                <a:avLst/>
                <a:gdLst/>
                <a:ahLst/>
                <a:cxnLst>
                  <a:cxn ang="0">
                    <a:pos x="21" y="17"/>
                  </a:cxn>
                  <a:cxn ang="0">
                    <a:pos x="15" y="19"/>
                  </a:cxn>
                  <a:cxn ang="0">
                    <a:pos x="0" y="8"/>
                  </a:cxn>
                  <a:cxn ang="0">
                    <a:pos x="21" y="17"/>
                  </a:cxn>
                </a:cxnLst>
                <a:rect l="0" t="0" r="r" b="b"/>
                <a:pathLst>
                  <a:path w="21" h="20">
                    <a:moveTo>
                      <a:pt x="21" y="17"/>
                    </a:moveTo>
                    <a:cubicBezTo>
                      <a:pt x="21" y="20"/>
                      <a:pt x="15" y="19"/>
                      <a:pt x="15" y="19"/>
                    </a:cubicBezTo>
                    <a:cubicBezTo>
                      <a:pt x="10" y="19"/>
                      <a:pt x="0" y="14"/>
                      <a:pt x="0" y="8"/>
                    </a:cubicBezTo>
                    <a:cubicBezTo>
                      <a:pt x="0" y="0"/>
                      <a:pt x="21" y="8"/>
                      <a:pt x="21" y="17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45" name="Freeform 168">
                <a:extLst>
                  <a:ext uri="{FF2B5EF4-FFF2-40B4-BE49-F238E27FC236}">
                    <a16:creationId xmlns:a16="http://schemas.microsoft.com/office/drawing/2014/main" id="{C482105A-1BE8-4479-BED5-1579A72874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9900" y="1338263"/>
                <a:ext cx="25400" cy="17463"/>
              </a:xfrm>
              <a:custGeom>
                <a:avLst/>
                <a:gdLst/>
                <a:ahLst/>
                <a:cxnLst>
                  <a:cxn ang="0">
                    <a:pos x="2" y="13"/>
                  </a:cxn>
                  <a:cxn ang="0">
                    <a:pos x="19" y="8"/>
                  </a:cxn>
                  <a:cxn ang="0">
                    <a:pos x="8" y="0"/>
                  </a:cxn>
                  <a:cxn ang="0">
                    <a:pos x="2" y="9"/>
                  </a:cxn>
                  <a:cxn ang="0">
                    <a:pos x="2" y="13"/>
                  </a:cxn>
                </a:cxnLst>
                <a:rect l="0" t="0" r="r" b="b"/>
                <a:pathLst>
                  <a:path w="19" h="13">
                    <a:moveTo>
                      <a:pt x="2" y="13"/>
                    </a:moveTo>
                    <a:cubicBezTo>
                      <a:pt x="7" y="13"/>
                      <a:pt x="17" y="10"/>
                      <a:pt x="19" y="8"/>
                    </a:cubicBezTo>
                    <a:cubicBezTo>
                      <a:pt x="15" y="5"/>
                      <a:pt x="13" y="0"/>
                      <a:pt x="8" y="0"/>
                    </a:cubicBezTo>
                    <a:cubicBezTo>
                      <a:pt x="4" y="0"/>
                      <a:pt x="2" y="5"/>
                      <a:pt x="2" y="9"/>
                    </a:cubicBezTo>
                    <a:cubicBezTo>
                      <a:pt x="2" y="10"/>
                      <a:pt x="0" y="13"/>
                      <a:pt x="2" y="13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46" name="Freeform 169">
                <a:extLst>
                  <a:ext uri="{FF2B5EF4-FFF2-40B4-BE49-F238E27FC236}">
                    <a16:creationId xmlns:a16="http://schemas.microsoft.com/office/drawing/2014/main" id="{69EA2796-766D-4E21-B517-563718A388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27825" y="1320800"/>
                <a:ext cx="53975" cy="222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21" y="0"/>
                  </a:cxn>
                  <a:cxn ang="0">
                    <a:pos x="41" y="17"/>
                  </a:cxn>
                  <a:cxn ang="0">
                    <a:pos x="28" y="17"/>
                  </a:cxn>
                  <a:cxn ang="0">
                    <a:pos x="2" y="11"/>
                  </a:cxn>
                  <a:cxn ang="0">
                    <a:pos x="0" y="13"/>
                  </a:cxn>
                </a:cxnLst>
                <a:rect l="0" t="0" r="r" b="b"/>
                <a:pathLst>
                  <a:path w="41" h="17">
                    <a:moveTo>
                      <a:pt x="0" y="13"/>
                    </a:moveTo>
                    <a:cubicBezTo>
                      <a:pt x="5" y="6"/>
                      <a:pt x="11" y="0"/>
                      <a:pt x="21" y="0"/>
                    </a:cubicBezTo>
                    <a:cubicBezTo>
                      <a:pt x="32" y="0"/>
                      <a:pt x="41" y="7"/>
                      <a:pt x="41" y="17"/>
                    </a:cubicBezTo>
                    <a:cubicBezTo>
                      <a:pt x="28" y="17"/>
                      <a:pt x="28" y="17"/>
                      <a:pt x="28" y="17"/>
                    </a:cubicBezTo>
                    <a:cubicBezTo>
                      <a:pt x="20" y="13"/>
                      <a:pt x="10" y="14"/>
                      <a:pt x="2" y="11"/>
                    </a:cubicBezTo>
                    <a:lnTo>
                      <a:pt x="0" y="13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47" name="Freeform 170">
                <a:extLst>
                  <a:ext uri="{FF2B5EF4-FFF2-40B4-BE49-F238E27FC236}">
                    <a16:creationId xmlns:a16="http://schemas.microsoft.com/office/drawing/2014/main" id="{24FA2E49-8557-49C3-97B0-31E87E3D6A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32600" y="1266825"/>
                <a:ext cx="74613" cy="269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2" y="9"/>
                  </a:cxn>
                  <a:cxn ang="0">
                    <a:pos x="56" y="13"/>
                  </a:cxn>
                  <a:cxn ang="0">
                    <a:pos x="37" y="20"/>
                  </a:cxn>
                  <a:cxn ang="0">
                    <a:pos x="4" y="3"/>
                  </a:cxn>
                  <a:cxn ang="0">
                    <a:pos x="0" y="0"/>
                  </a:cxn>
                </a:cxnLst>
                <a:rect l="0" t="0" r="r" b="b"/>
                <a:pathLst>
                  <a:path w="56" h="20">
                    <a:moveTo>
                      <a:pt x="0" y="0"/>
                    </a:moveTo>
                    <a:cubicBezTo>
                      <a:pt x="4" y="3"/>
                      <a:pt x="50" y="9"/>
                      <a:pt x="52" y="9"/>
                    </a:cubicBezTo>
                    <a:cubicBezTo>
                      <a:pt x="55" y="9"/>
                      <a:pt x="56" y="11"/>
                      <a:pt x="56" y="13"/>
                    </a:cubicBezTo>
                    <a:cubicBezTo>
                      <a:pt x="56" y="18"/>
                      <a:pt x="44" y="20"/>
                      <a:pt x="37" y="20"/>
                    </a:cubicBezTo>
                    <a:cubicBezTo>
                      <a:pt x="25" y="20"/>
                      <a:pt x="4" y="14"/>
                      <a:pt x="4" y="3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  <p:sp>
            <p:nvSpPr>
              <p:cNvPr id="1548" name="Freeform 171">
                <a:extLst>
                  <a:ext uri="{FF2B5EF4-FFF2-40B4-BE49-F238E27FC236}">
                    <a16:creationId xmlns:a16="http://schemas.microsoft.com/office/drawing/2014/main" id="{CEDA0AA9-DC7F-4CC0-B3FA-2A846E7E9E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26238" y="1303338"/>
                <a:ext cx="15875" cy="17463"/>
              </a:xfrm>
              <a:custGeom>
                <a:avLst/>
                <a:gdLst/>
                <a:ahLst/>
                <a:cxnLst>
                  <a:cxn ang="0">
                    <a:pos x="12" y="7"/>
                  </a:cxn>
                  <a:cxn ang="0">
                    <a:pos x="5" y="13"/>
                  </a:cxn>
                  <a:cxn ang="0">
                    <a:pos x="0" y="7"/>
                  </a:cxn>
                  <a:cxn ang="0">
                    <a:pos x="12" y="7"/>
                  </a:cxn>
                </a:cxnLst>
                <a:rect l="0" t="0" r="r" b="b"/>
                <a:pathLst>
                  <a:path w="12" h="13">
                    <a:moveTo>
                      <a:pt x="12" y="7"/>
                    </a:moveTo>
                    <a:cubicBezTo>
                      <a:pt x="12" y="11"/>
                      <a:pt x="8" y="13"/>
                      <a:pt x="5" y="13"/>
                    </a:cubicBezTo>
                    <a:cubicBezTo>
                      <a:pt x="0" y="13"/>
                      <a:pt x="0" y="11"/>
                      <a:pt x="0" y="7"/>
                    </a:cubicBezTo>
                    <a:cubicBezTo>
                      <a:pt x="0" y="0"/>
                      <a:pt x="12" y="1"/>
                      <a:pt x="12" y="7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 dirty="0"/>
              </a:p>
            </p:txBody>
          </p:sp>
        </p:grpSp>
      </p:grpSp>
      <p:cxnSp>
        <p:nvCxnSpPr>
          <p:cNvPr id="1650" name="Straight Connector 1649">
            <a:extLst>
              <a:ext uri="{FF2B5EF4-FFF2-40B4-BE49-F238E27FC236}">
                <a16:creationId xmlns:a16="http://schemas.microsoft.com/office/drawing/2014/main" id="{70F58196-103D-48DE-9BD9-6EA283E9695F}"/>
              </a:ext>
            </a:extLst>
          </p:cNvPr>
          <p:cNvCxnSpPr>
            <a:cxnSpLocks/>
          </p:cNvCxnSpPr>
          <p:nvPr/>
        </p:nvCxnSpPr>
        <p:spPr>
          <a:xfrm flipV="1">
            <a:off x="1354787" y="3430711"/>
            <a:ext cx="2618518" cy="468367"/>
          </a:xfrm>
          <a:prstGeom prst="line">
            <a:avLst/>
          </a:prstGeom>
          <a:ln w="19050">
            <a:prstDash val="dash"/>
            <a:headEnd type="oval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2" name="Straight Connector 1651">
            <a:extLst>
              <a:ext uri="{FF2B5EF4-FFF2-40B4-BE49-F238E27FC236}">
                <a16:creationId xmlns:a16="http://schemas.microsoft.com/office/drawing/2014/main" id="{660B2F7B-8B3D-4F99-A9A7-062DEE0514B6}"/>
              </a:ext>
            </a:extLst>
          </p:cNvPr>
          <p:cNvCxnSpPr>
            <a:cxnSpLocks/>
          </p:cNvCxnSpPr>
          <p:nvPr/>
        </p:nvCxnSpPr>
        <p:spPr>
          <a:xfrm>
            <a:off x="1354786" y="3900375"/>
            <a:ext cx="2926655" cy="469668"/>
          </a:xfrm>
          <a:prstGeom prst="line">
            <a:avLst/>
          </a:prstGeom>
          <a:ln w="19050">
            <a:prstDash val="dash"/>
            <a:headEnd type="oval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4" name="Straight Connector 1653">
            <a:extLst>
              <a:ext uri="{FF2B5EF4-FFF2-40B4-BE49-F238E27FC236}">
                <a16:creationId xmlns:a16="http://schemas.microsoft.com/office/drawing/2014/main" id="{10DE43C0-59BE-44DA-BDC0-0F6714D87C5A}"/>
              </a:ext>
            </a:extLst>
          </p:cNvPr>
          <p:cNvCxnSpPr>
            <a:cxnSpLocks/>
          </p:cNvCxnSpPr>
          <p:nvPr/>
        </p:nvCxnSpPr>
        <p:spPr>
          <a:xfrm flipV="1">
            <a:off x="1354786" y="3049267"/>
            <a:ext cx="790130" cy="849809"/>
          </a:xfrm>
          <a:prstGeom prst="line">
            <a:avLst/>
          </a:prstGeom>
          <a:ln w="19050">
            <a:prstDash val="dash"/>
            <a:headEnd type="oval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6" name="Straight Connector 1655">
            <a:extLst>
              <a:ext uri="{FF2B5EF4-FFF2-40B4-BE49-F238E27FC236}">
                <a16:creationId xmlns:a16="http://schemas.microsoft.com/office/drawing/2014/main" id="{FA725982-F453-4597-B8D9-841316312B2E}"/>
              </a:ext>
            </a:extLst>
          </p:cNvPr>
          <p:cNvCxnSpPr>
            <a:cxnSpLocks/>
          </p:cNvCxnSpPr>
          <p:nvPr/>
        </p:nvCxnSpPr>
        <p:spPr>
          <a:xfrm>
            <a:off x="1353753" y="3901367"/>
            <a:ext cx="559248" cy="687941"/>
          </a:xfrm>
          <a:prstGeom prst="line">
            <a:avLst/>
          </a:prstGeom>
          <a:ln w="19050">
            <a:prstDash val="dash"/>
            <a:headEnd type="oval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60" name="TextBox 1659">
            <a:extLst>
              <a:ext uri="{FF2B5EF4-FFF2-40B4-BE49-F238E27FC236}">
                <a16:creationId xmlns:a16="http://schemas.microsoft.com/office/drawing/2014/main" id="{3009D93D-E368-46C6-AF93-128ADE6A572A}"/>
              </a:ext>
            </a:extLst>
          </p:cNvPr>
          <p:cNvSpPr txBox="1"/>
          <p:nvPr/>
        </p:nvSpPr>
        <p:spPr>
          <a:xfrm>
            <a:off x="5656051" y="1311801"/>
            <a:ext cx="70781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300" b="1" dirty="0">
                <a:solidFill>
                  <a:schemeClr val="bg1"/>
                </a:solidFill>
                <a:latin typeface="+mj-lt"/>
              </a:rPr>
              <a:t>01</a:t>
            </a:r>
          </a:p>
        </p:txBody>
      </p:sp>
      <p:sp>
        <p:nvSpPr>
          <p:cNvPr id="1661" name="Rectangle 1660">
            <a:extLst>
              <a:ext uri="{FF2B5EF4-FFF2-40B4-BE49-F238E27FC236}">
                <a16:creationId xmlns:a16="http://schemas.microsoft.com/office/drawing/2014/main" id="{CDF36F0D-5B7A-4FAD-85AC-B4B617CED312}"/>
              </a:ext>
            </a:extLst>
          </p:cNvPr>
          <p:cNvSpPr/>
          <p:nvPr/>
        </p:nvSpPr>
        <p:spPr>
          <a:xfrm>
            <a:off x="6370393" y="1396410"/>
            <a:ext cx="99738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+mj-lt"/>
              </a:rPr>
              <a:t>Description</a:t>
            </a:r>
          </a:p>
        </p:txBody>
      </p:sp>
      <p:sp>
        <p:nvSpPr>
          <p:cNvPr id="1662" name="TextBox 1661">
            <a:extLst>
              <a:ext uri="{FF2B5EF4-FFF2-40B4-BE49-F238E27FC236}">
                <a16:creationId xmlns:a16="http://schemas.microsoft.com/office/drawing/2014/main" id="{EB5620D7-3130-42C3-8373-7EA2D3DC936A}"/>
              </a:ext>
            </a:extLst>
          </p:cNvPr>
          <p:cNvSpPr txBox="1"/>
          <p:nvPr/>
        </p:nvSpPr>
        <p:spPr>
          <a:xfrm>
            <a:off x="6370391" y="1590525"/>
            <a:ext cx="2236340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 dirty="0">
                <a:solidFill>
                  <a:schemeClr val="bg1"/>
                </a:solidFill>
              </a:rPr>
              <a:t>Lorem ipsum </a:t>
            </a:r>
            <a:r>
              <a:rPr lang="en-ID" sz="1100" dirty="0" err="1">
                <a:solidFill>
                  <a:schemeClr val="bg1"/>
                </a:solidFill>
              </a:rPr>
              <a:t>dolor</a:t>
            </a:r>
            <a:r>
              <a:rPr lang="en-ID" sz="1100" dirty="0">
                <a:solidFill>
                  <a:schemeClr val="bg1"/>
                </a:solidFill>
              </a:rPr>
              <a:t> sit </a:t>
            </a:r>
            <a:r>
              <a:rPr lang="en-ID" sz="1100" dirty="0" err="1">
                <a:solidFill>
                  <a:schemeClr val="bg1"/>
                </a:solidFill>
              </a:rPr>
              <a:t>amet</a:t>
            </a:r>
            <a:r>
              <a:rPr lang="id-ID" sz="1100" dirty="0">
                <a:solidFill>
                  <a:schemeClr val="bg1"/>
                </a:solidFill>
              </a:rPr>
              <a:t> v</a:t>
            </a:r>
            <a:r>
              <a:rPr lang="en-ID" sz="1100" dirty="0" err="1">
                <a:solidFill>
                  <a:schemeClr val="bg1"/>
                </a:solidFill>
              </a:rPr>
              <a:t>ero</a:t>
            </a:r>
            <a:r>
              <a:rPr lang="en-ID" sz="1100" dirty="0">
                <a:solidFill>
                  <a:schemeClr val="bg1"/>
                </a:solidFill>
              </a:rPr>
              <a:t> ea. Vero </a:t>
            </a:r>
            <a:r>
              <a:rPr lang="en-ID" sz="1100" dirty="0" err="1">
                <a:solidFill>
                  <a:schemeClr val="bg1"/>
                </a:solidFill>
              </a:rPr>
              <a:t>ea</a:t>
            </a:r>
            <a:r>
              <a:rPr lang="en-ID" sz="1100" dirty="0">
                <a:solidFill>
                  <a:schemeClr val="bg1"/>
                </a:solidFill>
              </a:rPr>
              <a:t> </a:t>
            </a:r>
            <a:r>
              <a:rPr lang="en-ID" sz="1100" dirty="0" err="1">
                <a:solidFill>
                  <a:schemeClr val="bg1"/>
                </a:solidFill>
              </a:rPr>
              <a:t>invidunt</a:t>
            </a:r>
            <a:r>
              <a:rPr lang="en-ID" sz="1100" dirty="0">
                <a:solidFill>
                  <a:schemeClr val="bg1"/>
                </a:solidFill>
              </a:rPr>
              <a:t> in. </a:t>
            </a:r>
          </a:p>
        </p:txBody>
      </p:sp>
      <p:sp>
        <p:nvSpPr>
          <p:cNvPr id="1665" name="TextBox 1664">
            <a:extLst>
              <a:ext uri="{FF2B5EF4-FFF2-40B4-BE49-F238E27FC236}">
                <a16:creationId xmlns:a16="http://schemas.microsoft.com/office/drawing/2014/main" id="{A9F609A0-CEA9-4BE6-8463-ACF35906EA75}"/>
              </a:ext>
            </a:extLst>
          </p:cNvPr>
          <p:cNvSpPr txBox="1"/>
          <p:nvPr/>
        </p:nvSpPr>
        <p:spPr>
          <a:xfrm>
            <a:off x="5656051" y="2416034"/>
            <a:ext cx="70781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300" b="1" dirty="0">
                <a:solidFill>
                  <a:schemeClr val="bg1"/>
                </a:solidFill>
                <a:latin typeface="+mj-lt"/>
              </a:rPr>
              <a:t>0</a:t>
            </a:r>
            <a:r>
              <a:rPr lang="id-ID" sz="3300" b="1" dirty="0">
                <a:solidFill>
                  <a:schemeClr val="bg1"/>
                </a:solidFill>
                <a:latin typeface="+mj-lt"/>
              </a:rPr>
              <a:t>2</a:t>
            </a:r>
            <a:endParaRPr lang="en-US" sz="33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66" name="Rectangle 1665">
            <a:extLst>
              <a:ext uri="{FF2B5EF4-FFF2-40B4-BE49-F238E27FC236}">
                <a16:creationId xmlns:a16="http://schemas.microsoft.com/office/drawing/2014/main" id="{00B73121-47DA-41AE-80F8-443022B0E274}"/>
              </a:ext>
            </a:extLst>
          </p:cNvPr>
          <p:cNvSpPr/>
          <p:nvPr/>
        </p:nvSpPr>
        <p:spPr>
          <a:xfrm>
            <a:off x="6370393" y="2500643"/>
            <a:ext cx="99738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+mj-lt"/>
              </a:rPr>
              <a:t>Description</a:t>
            </a:r>
          </a:p>
        </p:txBody>
      </p:sp>
      <p:sp>
        <p:nvSpPr>
          <p:cNvPr id="1667" name="TextBox 1666">
            <a:extLst>
              <a:ext uri="{FF2B5EF4-FFF2-40B4-BE49-F238E27FC236}">
                <a16:creationId xmlns:a16="http://schemas.microsoft.com/office/drawing/2014/main" id="{B4857D04-4742-485C-B982-FC22C8DE044B}"/>
              </a:ext>
            </a:extLst>
          </p:cNvPr>
          <p:cNvSpPr txBox="1"/>
          <p:nvPr/>
        </p:nvSpPr>
        <p:spPr>
          <a:xfrm>
            <a:off x="6370391" y="2694758"/>
            <a:ext cx="2236340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 dirty="0">
                <a:solidFill>
                  <a:schemeClr val="bg1"/>
                </a:solidFill>
              </a:rPr>
              <a:t>Lorem ipsum </a:t>
            </a:r>
            <a:r>
              <a:rPr lang="en-ID" sz="1100" dirty="0" err="1">
                <a:solidFill>
                  <a:schemeClr val="bg1"/>
                </a:solidFill>
              </a:rPr>
              <a:t>dolor</a:t>
            </a:r>
            <a:r>
              <a:rPr lang="en-ID" sz="1100" dirty="0">
                <a:solidFill>
                  <a:schemeClr val="bg1"/>
                </a:solidFill>
              </a:rPr>
              <a:t> sit </a:t>
            </a:r>
            <a:r>
              <a:rPr lang="en-ID" sz="1100" dirty="0" err="1">
                <a:solidFill>
                  <a:schemeClr val="bg1"/>
                </a:solidFill>
              </a:rPr>
              <a:t>amet</a:t>
            </a:r>
            <a:r>
              <a:rPr lang="id-ID" sz="1100" dirty="0">
                <a:solidFill>
                  <a:schemeClr val="bg1"/>
                </a:solidFill>
              </a:rPr>
              <a:t> v</a:t>
            </a:r>
            <a:r>
              <a:rPr lang="en-ID" sz="1100" dirty="0" err="1">
                <a:solidFill>
                  <a:schemeClr val="bg1"/>
                </a:solidFill>
              </a:rPr>
              <a:t>ero</a:t>
            </a:r>
            <a:r>
              <a:rPr lang="en-ID" sz="1100" dirty="0">
                <a:solidFill>
                  <a:schemeClr val="bg1"/>
                </a:solidFill>
              </a:rPr>
              <a:t> ea. Vero </a:t>
            </a:r>
            <a:r>
              <a:rPr lang="en-ID" sz="1100" dirty="0" err="1">
                <a:solidFill>
                  <a:schemeClr val="bg1"/>
                </a:solidFill>
              </a:rPr>
              <a:t>ea</a:t>
            </a:r>
            <a:r>
              <a:rPr lang="en-ID" sz="1100" dirty="0">
                <a:solidFill>
                  <a:schemeClr val="bg1"/>
                </a:solidFill>
              </a:rPr>
              <a:t> </a:t>
            </a:r>
            <a:r>
              <a:rPr lang="en-ID" sz="1100" dirty="0" err="1">
                <a:solidFill>
                  <a:schemeClr val="bg1"/>
                </a:solidFill>
              </a:rPr>
              <a:t>invidunt</a:t>
            </a:r>
            <a:r>
              <a:rPr lang="en-ID" sz="1100" dirty="0">
                <a:solidFill>
                  <a:schemeClr val="bg1"/>
                </a:solidFill>
              </a:rPr>
              <a:t> in. </a:t>
            </a:r>
          </a:p>
        </p:txBody>
      </p:sp>
      <p:sp>
        <p:nvSpPr>
          <p:cNvPr id="1670" name="TextBox 1669">
            <a:extLst>
              <a:ext uri="{FF2B5EF4-FFF2-40B4-BE49-F238E27FC236}">
                <a16:creationId xmlns:a16="http://schemas.microsoft.com/office/drawing/2014/main" id="{4039C178-ECF2-4B2E-B834-96023AB3D1A2}"/>
              </a:ext>
            </a:extLst>
          </p:cNvPr>
          <p:cNvSpPr txBox="1"/>
          <p:nvPr/>
        </p:nvSpPr>
        <p:spPr>
          <a:xfrm>
            <a:off x="5656051" y="3520267"/>
            <a:ext cx="70781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300" b="1" dirty="0">
                <a:solidFill>
                  <a:schemeClr val="bg1"/>
                </a:solidFill>
                <a:latin typeface="+mj-lt"/>
              </a:rPr>
              <a:t>0</a:t>
            </a:r>
            <a:r>
              <a:rPr lang="id-ID" sz="3300" b="1" dirty="0">
                <a:solidFill>
                  <a:schemeClr val="bg1"/>
                </a:solidFill>
                <a:latin typeface="+mj-lt"/>
              </a:rPr>
              <a:t>3</a:t>
            </a:r>
            <a:endParaRPr lang="en-US" sz="33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71" name="Rectangle 1670">
            <a:extLst>
              <a:ext uri="{FF2B5EF4-FFF2-40B4-BE49-F238E27FC236}">
                <a16:creationId xmlns:a16="http://schemas.microsoft.com/office/drawing/2014/main" id="{E1723C95-FFC0-4B13-8464-E3D62E3A0F2E}"/>
              </a:ext>
            </a:extLst>
          </p:cNvPr>
          <p:cNvSpPr/>
          <p:nvPr/>
        </p:nvSpPr>
        <p:spPr>
          <a:xfrm>
            <a:off x="6370393" y="3604876"/>
            <a:ext cx="99738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+mj-lt"/>
              </a:rPr>
              <a:t>Description</a:t>
            </a:r>
          </a:p>
        </p:txBody>
      </p:sp>
      <p:sp>
        <p:nvSpPr>
          <p:cNvPr id="1672" name="TextBox 1671">
            <a:extLst>
              <a:ext uri="{FF2B5EF4-FFF2-40B4-BE49-F238E27FC236}">
                <a16:creationId xmlns:a16="http://schemas.microsoft.com/office/drawing/2014/main" id="{C1F686BA-07C7-4EB2-9753-A2F4A6D0EBBE}"/>
              </a:ext>
            </a:extLst>
          </p:cNvPr>
          <p:cNvSpPr txBox="1"/>
          <p:nvPr/>
        </p:nvSpPr>
        <p:spPr>
          <a:xfrm>
            <a:off x="6370391" y="3798991"/>
            <a:ext cx="2236340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 dirty="0">
                <a:solidFill>
                  <a:schemeClr val="bg1"/>
                </a:solidFill>
              </a:rPr>
              <a:t>Lorem ipsum </a:t>
            </a:r>
            <a:r>
              <a:rPr lang="en-ID" sz="1100" dirty="0" err="1">
                <a:solidFill>
                  <a:schemeClr val="bg1"/>
                </a:solidFill>
              </a:rPr>
              <a:t>dolor</a:t>
            </a:r>
            <a:r>
              <a:rPr lang="en-ID" sz="1100" dirty="0">
                <a:solidFill>
                  <a:schemeClr val="bg1"/>
                </a:solidFill>
              </a:rPr>
              <a:t> sit </a:t>
            </a:r>
            <a:r>
              <a:rPr lang="en-ID" sz="1100" dirty="0" err="1">
                <a:solidFill>
                  <a:schemeClr val="bg1"/>
                </a:solidFill>
              </a:rPr>
              <a:t>amet</a:t>
            </a:r>
            <a:r>
              <a:rPr lang="id-ID" sz="1100" dirty="0">
                <a:solidFill>
                  <a:schemeClr val="bg1"/>
                </a:solidFill>
              </a:rPr>
              <a:t> v</a:t>
            </a:r>
            <a:r>
              <a:rPr lang="en-ID" sz="1100" dirty="0" err="1">
                <a:solidFill>
                  <a:schemeClr val="bg1"/>
                </a:solidFill>
              </a:rPr>
              <a:t>ero</a:t>
            </a:r>
            <a:r>
              <a:rPr lang="en-ID" sz="1100" dirty="0">
                <a:solidFill>
                  <a:schemeClr val="bg1"/>
                </a:solidFill>
              </a:rPr>
              <a:t> ea. Vero </a:t>
            </a:r>
            <a:r>
              <a:rPr lang="en-ID" sz="1100" dirty="0" err="1">
                <a:solidFill>
                  <a:schemeClr val="bg1"/>
                </a:solidFill>
              </a:rPr>
              <a:t>ea</a:t>
            </a:r>
            <a:r>
              <a:rPr lang="en-ID" sz="1100" dirty="0">
                <a:solidFill>
                  <a:schemeClr val="bg1"/>
                </a:solidFill>
              </a:rPr>
              <a:t> </a:t>
            </a:r>
            <a:r>
              <a:rPr lang="en-ID" sz="1100" dirty="0" err="1">
                <a:solidFill>
                  <a:schemeClr val="bg1"/>
                </a:solidFill>
              </a:rPr>
              <a:t>invidunt</a:t>
            </a:r>
            <a:r>
              <a:rPr lang="en-ID" sz="1100" dirty="0">
                <a:solidFill>
                  <a:schemeClr val="bg1"/>
                </a:solidFill>
              </a:rPr>
              <a:t> in. </a:t>
            </a:r>
          </a:p>
        </p:txBody>
      </p:sp>
      <p:sp>
        <p:nvSpPr>
          <p:cNvPr id="1675" name="TextBox 1674">
            <a:extLst>
              <a:ext uri="{FF2B5EF4-FFF2-40B4-BE49-F238E27FC236}">
                <a16:creationId xmlns:a16="http://schemas.microsoft.com/office/drawing/2014/main" id="{C14D9303-743F-4B2A-8EC5-62B68735A37B}"/>
              </a:ext>
            </a:extLst>
          </p:cNvPr>
          <p:cNvSpPr txBox="1"/>
          <p:nvPr/>
        </p:nvSpPr>
        <p:spPr>
          <a:xfrm>
            <a:off x="5656051" y="4624499"/>
            <a:ext cx="70781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300" b="1" dirty="0">
                <a:solidFill>
                  <a:schemeClr val="bg1"/>
                </a:solidFill>
                <a:latin typeface="+mj-lt"/>
              </a:rPr>
              <a:t>0</a:t>
            </a:r>
            <a:r>
              <a:rPr lang="id-ID" sz="3300" b="1" dirty="0">
                <a:solidFill>
                  <a:schemeClr val="bg1"/>
                </a:solidFill>
                <a:latin typeface="+mj-lt"/>
              </a:rPr>
              <a:t>4</a:t>
            </a:r>
            <a:endParaRPr lang="en-US" sz="33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76" name="Rectangle 1675">
            <a:extLst>
              <a:ext uri="{FF2B5EF4-FFF2-40B4-BE49-F238E27FC236}">
                <a16:creationId xmlns:a16="http://schemas.microsoft.com/office/drawing/2014/main" id="{FB1C6DC1-3C31-4D9D-A2A5-ED72A7CFB61D}"/>
              </a:ext>
            </a:extLst>
          </p:cNvPr>
          <p:cNvSpPr/>
          <p:nvPr/>
        </p:nvSpPr>
        <p:spPr>
          <a:xfrm>
            <a:off x="6370393" y="4709108"/>
            <a:ext cx="99738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+mj-lt"/>
              </a:rPr>
              <a:t>Description</a:t>
            </a:r>
          </a:p>
        </p:txBody>
      </p:sp>
      <p:sp>
        <p:nvSpPr>
          <p:cNvPr id="1677" name="TextBox 1676">
            <a:extLst>
              <a:ext uri="{FF2B5EF4-FFF2-40B4-BE49-F238E27FC236}">
                <a16:creationId xmlns:a16="http://schemas.microsoft.com/office/drawing/2014/main" id="{6118D5A6-71C1-40CF-8DAD-1D4B201E2F9E}"/>
              </a:ext>
            </a:extLst>
          </p:cNvPr>
          <p:cNvSpPr txBox="1"/>
          <p:nvPr/>
        </p:nvSpPr>
        <p:spPr>
          <a:xfrm>
            <a:off x="6370391" y="4903223"/>
            <a:ext cx="2236340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 dirty="0">
                <a:solidFill>
                  <a:schemeClr val="bg1"/>
                </a:solidFill>
              </a:rPr>
              <a:t>Lorem ipsum </a:t>
            </a:r>
            <a:r>
              <a:rPr lang="en-ID" sz="1100" dirty="0" err="1">
                <a:solidFill>
                  <a:schemeClr val="bg1"/>
                </a:solidFill>
              </a:rPr>
              <a:t>dolor</a:t>
            </a:r>
            <a:r>
              <a:rPr lang="en-ID" sz="1100" dirty="0">
                <a:solidFill>
                  <a:schemeClr val="bg1"/>
                </a:solidFill>
              </a:rPr>
              <a:t> sit </a:t>
            </a:r>
            <a:r>
              <a:rPr lang="en-ID" sz="1100" dirty="0" err="1">
                <a:solidFill>
                  <a:schemeClr val="bg1"/>
                </a:solidFill>
              </a:rPr>
              <a:t>amet</a:t>
            </a:r>
            <a:r>
              <a:rPr lang="id-ID" sz="1100" dirty="0">
                <a:solidFill>
                  <a:schemeClr val="bg1"/>
                </a:solidFill>
              </a:rPr>
              <a:t> v</a:t>
            </a:r>
            <a:r>
              <a:rPr lang="en-ID" sz="1100" dirty="0" err="1">
                <a:solidFill>
                  <a:schemeClr val="bg1"/>
                </a:solidFill>
              </a:rPr>
              <a:t>ero</a:t>
            </a:r>
            <a:r>
              <a:rPr lang="en-ID" sz="1100" dirty="0">
                <a:solidFill>
                  <a:schemeClr val="bg1"/>
                </a:solidFill>
              </a:rPr>
              <a:t> ea. Vero </a:t>
            </a:r>
            <a:r>
              <a:rPr lang="en-ID" sz="1100" dirty="0" err="1">
                <a:solidFill>
                  <a:schemeClr val="bg1"/>
                </a:solidFill>
              </a:rPr>
              <a:t>ea</a:t>
            </a:r>
            <a:r>
              <a:rPr lang="en-ID" sz="1100" dirty="0">
                <a:solidFill>
                  <a:schemeClr val="bg1"/>
                </a:solidFill>
              </a:rPr>
              <a:t> </a:t>
            </a:r>
            <a:r>
              <a:rPr lang="en-ID" sz="1100" dirty="0" err="1">
                <a:solidFill>
                  <a:schemeClr val="bg1"/>
                </a:solidFill>
              </a:rPr>
              <a:t>invidunt</a:t>
            </a:r>
            <a:r>
              <a:rPr lang="en-ID" sz="1100" dirty="0">
                <a:solidFill>
                  <a:schemeClr val="bg1"/>
                </a:solidFill>
              </a:rPr>
              <a:t> in. </a:t>
            </a:r>
          </a:p>
        </p:txBody>
      </p:sp>
    </p:spTree>
    <p:extLst>
      <p:ext uri="{BB962C8B-B14F-4D97-AF65-F5344CB8AC3E}">
        <p14:creationId xmlns:p14="http://schemas.microsoft.com/office/powerpoint/2010/main" val="350131565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6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6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6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6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6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6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6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6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6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6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6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6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6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6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40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6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6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60" grpId="0"/>
      <p:bldP spid="1661" grpId="0"/>
      <p:bldP spid="1662" grpId="0"/>
      <p:bldP spid="1665" grpId="0"/>
      <p:bldP spid="1666" grpId="0"/>
      <p:bldP spid="1667" grpId="0"/>
      <p:bldP spid="1670" grpId="0"/>
      <p:bldP spid="1671" grpId="0"/>
      <p:bldP spid="1672" grpId="0"/>
      <p:bldP spid="1675" grpId="0"/>
      <p:bldP spid="1676" grpId="0"/>
      <p:bldP spid="167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07AB60E1-422A-4A5E-9FD2-2AAE0C9B2DCD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2C8B8794-7C2B-4C1C-8659-F894FC704130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4CD8BA4A-1143-4DC5-987E-D9B6A8442B90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772E2E4D-45FE-4EAC-9DCA-FB1E3F5D0FB2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70" name="Freeform 19">
              <a:extLst>
                <a:ext uri="{FF2B5EF4-FFF2-40B4-BE49-F238E27FC236}">
                  <a16:creationId xmlns:a16="http://schemas.microsoft.com/office/drawing/2014/main" id="{9F616FA2-3AED-4AE0-B435-34D5FE2AAD5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1" name="Freeform 20">
              <a:extLst>
                <a:ext uri="{FF2B5EF4-FFF2-40B4-BE49-F238E27FC236}">
                  <a16:creationId xmlns:a16="http://schemas.microsoft.com/office/drawing/2014/main" id="{B72493E7-EA70-4AD6-B037-F6BD84A23D46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BFE1DDFD-F177-43B7-AB97-67BD2DA17226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73" name="Freeform 24">
              <a:extLst>
                <a:ext uri="{FF2B5EF4-FFF2-40B4-BE49-F238E27FC236}">
                  <a16:creationId xmlns:a16="http://schemas.microsoft.com/office/drawing/2014/main" id="{D947D5DD-29D8-4B03-B0FE-993438AEB03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FF74A58C-CEF5-4DC8-A639-A807856758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F7BCF7BF-908A-4C6D-AC08-02ED4397E8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6" name="Freeform 27">
              <a:extLst>
                <a:ext uri="{FF2B5EF4-FFF2-40B4-BE49-F238E27FC236}">
                  <a16:creationId xmlns:a16="http://schemas.microsoft.com/office/drawing/2014/main" id="{2C262D04-1FFF-49B9-B657-7EAC6D809BE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FAA8E0D5-6830-4C5A-945D-0B21EFCC565D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78" name="Freeform 48">
              <a:extLst>
                <a:ext uri="{FF2B5EF4-FFF2-40B4-BE49-F238E27FC236}">
                  <a16:creationId xmlns:a16="http://schemas.microsoft.com/office/drawing/2014/main" id="{D22C185A-5323-47DB-B13B-F75B64E749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9" name="Freeform 49">
              <a:extLst>
                <a:ext uri="{FF2B5EF4-FFF2-40B4-BE49-F238E27FC236}">
                  <a16:creationId xmlns:a16="http://schemas.microsoft.com/office/drawing/2014/main" id="{73061B0A-3BBA-4ABF-8543-E7A7481C6CA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3093253" y="695592"/>
            <a:ext cx="2957495" cy="6001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d-ID" sz="3300" dirty="0">
                <a:latin typeface="+mj-lt"/>
              </a:rPr>
              <a:t>Our Pricelist</a:t>
            </a:r>
            <a:endParaRPr lang="en-ID" sz="3300" dirty="0">
              <a:latin typeface="+mj-lt"/>
            </a:endParaRPr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40903" y="69850"/>
            <a:ext cx="364297" cy="365125"/>
          </a:xfrm>
        </p:spPr>
        <p:txBody>
          <a:bodyPr/>
          <a:lstStyle/>
          <a:p>
            <a:fld id="{C5773373-833F-4107-AFBE-7CBAC745E715}" type="slidenum">
              <a:rPr lang="en-ID" smtClean="0"/>
              <a:t>27</a:t>
            </a:fld>
            <a:endParaRPr lang="en-ID" dirty="0"/>
          </a:p>
        </p:txBody>
      </p:sp>
      <p:sp>
        <p:nvSpPr>
          <p:cNvPr id="22" name="Freeform 5">
            <a:extLst>
              <a:ext uri="{FF2B5EF4-FFF2-40B4-BE49-F238E27FC236}">
                <a16:creationId xmlns:a16="http://schemas.microsoft.com/office/drawing/2014/main" id="{8B566984-8457-449F-9950-507776733E69}"/>
              </a:ext>
            </a:extLst>
          </p:cNvPr>
          <p:cNvSpPr>
            <a:spLocks/>
          </p:cNvSpPr>
          <p:nvPr/>
        </p:nvSpPr>
        <p:spPr bwMode="auto">
          <a:xfrm>
            <a:off x="0" y="2434729"/>
            <a:ext cx="2288680" cy="33881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23" name="Freeform 6">
            <a:extLst>
              <a:ext uri="{FF2B5EF4-FFF2-40B4-BE49-F238E27FC236}">
                <a16:creationId xmlns:a16="http://schemas.microsoft.com/office/drawing/2014/main" id="{E505ED87-4F11-427A-8AEA-6E5FB1ED3E4B}"/>
              </a:ext>
            </a:extLst>
          </p:cNvPr>
          <p:cNvSpPr>
            <a:spLocks/>
          </p:cNvSpPr>
          <p:nvPr/>
        </p:nvSpPr>
        <p:spPr bwMode="auto">
          <a:xfrm>
            <a:off x="2288679" y="2434729"/>
            <a:ext cx="2286276" cy="338810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25" name="Freeform 7">
            <a:extLst>
              <a:ext uri="{FF2B5EF4-FFF2-40B4-BE49-F238E27FC236}">
                <a16:creationId xmlns:a16="http://schemas.microsoft.com/office/drawing/2014/main" id="{79E5F530-F79B-4968-8593-D909CEB5DCF4}"/>
              </a:ext>
            </a:extLst>
          </p:cNvPr>
          <p:cNvSpPr>
            <a:spLocks/>
          </p:cNvSpPr>
          <p:nvPr/>
        </p:nvSpPr>
        <p:spPr bwMode="auto">
          <a:xfrm>
            <a:off x="4574955" y="2434729"/>
            <a:ext cx="2283938" cy="33881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26" name="Freeform 8">
            <a:extLst>
              <a:ext uri="{FF2B5EF4-FFF2-40B4-BE49-F238E27FC236}">
                <a16:creationId xmlns:a16="http://schemas.microsoft.com/office/drawing/2014/main" id="{0554923A-5CC9-4CC0-BB8C-499D0F379409}"/>
              </a:ext>
            </a:extLst>
          </p:cNvPr>
          <p:cNvSpPr>
            <a:spLocks/>
          </p:cNvSpPr>
          <p:nvPr/>
        </p:nvSpPr>
        <p:spPr bwMode="auto">
          <a:xfrm>
            <a:off x="6858892" y="2434729"/>
            <a:ext cx="2285108" cy="338810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694B45E-7CA2-4838-B97A-28FE38107087}"/>
              </a:ext>
            </a:extLst>
          </p:cNvPr>
          <p:cNvSpPr/>
          <p:nvPr/>
        </p:nvSpPr>
        <p:spPr>
          <a:xfrm>
            <a:off x="631541" y="1859504"/>
            <a:ext cx="1048531" cy="1048531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984D8C73-1573-4E62-83E1-9C05C61DE9CE}"/>
              </a:ext>
            </a:extLst>
          </p:cNvPr>
          <p:cNvSpPr/>
          <p:nvPr/>
        </p:nvSpPr>
        <p:spPr>
          <a:xfrm>
            <a:off x="2915478" y="1859504"/>
            <a:ext cx="1048531" cy="1048531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85D5B361-7997-4DE8-9338-255FBD6462C7}"/>
              </a:ext>
            </a:extLst>
          </p:cNvPr>
          <p:cNvSpPr/>
          <p:nvPr/>
        </p:nvSpPr>
        <p:spPr>
          <a:xfrm>
            <a:off x="5198184" y="1859504"/>
            <a:ext cx="1048531" cy="1048531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57E7FE17-5B2A-4FF6-B36E-67C02B4D5A24}"/>
              </a:ext>
            </a:extLst>
          </p:cNvPr>
          <p:cNvSpPr/>
          <p:nvPr/>
        </p:nvSpPr>
        <p:spPr>
          <a:xfrm>
            <a:off x="7486277" y="1859504"/>
            <a:ext cx="1048531" cy="1048531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667EAE3-B10A-4DFE-B0A1-DD124CFCA2C6}"/>
              </a:ext>
            </a:extLst>
          </p:cNvPr>
          <p:cNvSpPr txBox="1"/>
          <p:nvPr/>
        </p:nvSpPr>
        <p:spPr>
          <a:xfrm>
            <a:off x="241071" y="3446632"/>
            <a:ext cx="18595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Description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38ED46F0-E782-4315-AE16-6D9F70984AE3}"/>
              </a:ext>
            </a:extLst>
          </p:cNvPr>
          <p:cNvSpPr txBox="1"/>
          <p:nvPr/>
        </p:nvSpPr>
        <p:spPr>
          <a:xfrm>
            <a:off x="304042" y="3774688"/>
            <a:ext cx="1680596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sit</a:t>
            </a:r>
            <a:r>
              <a:rPr lang="id-ID" sz="1100" dirty="0">
                <a:solidFill>
                  <a:schemeClr val="bg2"/>
                </a:solidFill>
              </a:rPr>
              <a:t> dis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amet</a:t>
            </a:r>
            <a:r>
              <a:rPr lang="en-ID" sz="1100" dirty="0">
                <a:solidFill>
                  <a:schemeClr val="bg2"/>
                </a:solidFill>
              </a:rPr>
              <a:t>, </a:t>
            </a:r>
            <a:r>
              <a:rPr lang="en-ID" sz="1100" dirty="0" err="1">
                <a:solidFill>
                  <a:schemeClr val="bg2"/>
                </a:solidFill>
              </a:rPr>
              <a:t>adipiscing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sed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nulla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id-ID" sz="1100" dirty="0">
                <a:solidFill>
                  <a:schemeClr val="bg2"/>
                </a:solidFill>
              </a:rPr>
              <a:t>at aa </a:t>
            </a:r>
            <a:r>
              <a:rPr lang="en-ID" sz="1100" dirty="0">
                <a:solidFill>
                  <a:schemeClr val="bg2"/>
                </a:solidFill>
              </a:rPr>
              <a:t>et ex</a:t>
            </a:r>
            <a:r>
              <a:rPr lang="id-ID" sz="1100" dirty="0">
                <a:solidFill>
                  <a:schemeClr val="bg2"/>
                </a:solidFill>
              </a:rPr>
              <a:t>.</a:t>
            </a:r>
            <a:endParaRPr lang="id-ID" sz="1100" dirty="0">
              <a:solidFill>
                <a:schemeClr val="bg2"/>
              </a:solidFill>
              <a:ea typeface="Roboto" pitchFamily="2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6BF706E1-B061-4029-BD72-755758B6E59A}"/>
              </a:ext>
            </a:extLst>
          </p:cNvPr>
          <p:cNvSpPr txBox="1"/>
          <p:nvPr/>
        </p:nvSpPr>
        <p:spPr>
          <a:xfrm>
            <a:off x="2488542" y="3446632"/>
            <a:ext cx="18595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+mj-lt"/>
              </a:rPr>
              <a:t>Description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C969459-BC9E-4EF5-9A46-AD501069FDCF}"/>
              </a:ext>
            </a:extLst>
          </p:cNvPr>
          <p:cNvSpPr txBox="1"/>
          <p:nvPr/>
        </p:nvSpPr>
        <p:spPr>
          <a:xfrm>
            <a:off x="2600830" y="3774688"/>
            <a:ext cx="1661975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adipiscing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en-ID" sz="1100" dirty="0" err="1"/>
              <a:t>nulla</a:t>
            </a:r>
            <a:r>
              <a:rPr lang="en-ID" sz="1100" dirty="0"/>
              <a:t> </a:t>
            </a:r>
            <a:r>
              <a:rPr lang="id-ID" sz="1100" dirty="0"/>
              <a:t>at aa </a:t>
            </a:r>
            <a:r>
              <a:rPr lang="en-ID" sz="1100" dirty="0"/>
              <a:t>et ex</a:t>
            </a:r>
            <a:r>
              <a:rPr lang="id-ID" sz="1100" dirty="0"/>
              <a:t>.</a:t>
            </a:r>
            <a:endParaRPr lang="id-ID" sz="1100" dirty="0">
              <a:ea typeface="Roboto" pitchFamily="2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4F8FD07F-48DF-4582-975B-949132DE9559}"/>
              </a:ext>
            </a:extLst>
          </p:cNvPr>
          <p:cNvSpPr txBox="1"/>
          <p:nvPr/>
        </p:nvSpPr>
        <p:spPr>
          <a:xfrm>
            <a:off x="4791226" y="3446632"/>
            <a:ext cx="18595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>
                <a:solidFill>
                  <a:schemeClr val="bg2"/>
                </a:solidFill>
                <a:latin typeface="+mj-lt"/>
              </a:rPr>
              <a:t>Description</a:t>
            </a:r>
            <a:endParaRPr lang="en-US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704BE33D-242B-479C-A2E6-70BAA31DD6C3}"/>
              </a:ext>
            </a:extLst>
          </p:cNvPr>
          <p:cNvSpPr txBox="1"/>
          <p:nvPr/>
        </p:nvSpPr>
        <p:spPr>
          <a:xfrm>
            <a:off x="4869275" y="3774688"/>
            <a:ext cx="1695298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sit</a:t>
            </a:r>
            <a:r>
              <a:rPr lang="id-ID" sz="1100" dirty="0">
                <a:solidFill>
                  <a:schemeClr val="bg2"/>
                </a:solidFill>
              </a:rPr>
              <a:t> dis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amet</a:t>
            </a:r>
            <a:r>
              <a:rPr lang="en-ID" sz="1100" dirty="0">
                <a:solidFill>
                  <a:schemeClr val="bg2"/>
                </a:solidFill>
              </a:rPr>
              <a:t>, </a:t>
            </a:r>
            <a:r>
              <a:rPr lang="en-ID" sz="1100" dirty="0" err="1">
                <a:solidFill>
                  <a:schemeClr val="bg2"/>
                </a:solidFill>
              </a:rPr>
              <a:t>adipiscing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sed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nulla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id-ID" sz="1100" dirty="0">
                <a:solidFill>
                  <a:schemeClr val="bg2"/>
                </a:solidFill>
              </a:rPr>
              <a:t>at aa </a:t>
            </a:r>
            <a:r>
              <a:rPr lang="en-ID" sz="1100" dirty="0">
                <a:solidFill>
                  <a:schemeClr val="bg2"/>
                </a:solidFill>
              </a:rPr>
              <a:t>et ex</a:t>
            </a:r>
            <a:r>
              <a:rPr lang="id-ID" sz="1100" dirty="0">
                <a:solidFill>
                  <a:schemeClr val="bg2"/>
                </a:solidFill>
              </a:rPr>
              <a:t>.</a:t>
            </a:r>
            <a:endParaRPr lang="id-ID" sz="1100" dirty="0">
              <a:solidFill>
                <a:schemeClr val="bg2"/>
              </a:solidFill>
              <a:ea typeface="Roboto" pitchFamily="2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0599CE5-0C97-4481-BAF2-6A8230C321F4}"/>
              </a:ext>
            </a:extLst>
          </p:cNvPr>
          <p:cNvSpPr txBox="1"/>
          <p:nvPr/>
        </p:nvSpPr>
        <p:spPr>
          <a:xfrm>
            <a:off x="7071653" y="3446632"/>
            <a:ext cx="18595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>
                <a:latin typeface="+mj-lt"/>
              </a:rPr>
              <a:t>Description</a:t>
            </a:r>
            <a:endParaRPr lang="en-US" sz="1200" b="1" dirty="0">
              <a:latin typeface="+mj-l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6D4ED754-3541-43A8-AA8B-1AA61D87B4C3}"/>
              </a:ext>
            </a:extLst>
          </p:cNvPr>
          <p:cNvSpPr txBox="1"/>
          <p:nvPr/>
        </p:nvSpPr>
        <p:spPr>
          <a:xfrm>
            <a:off x="7152043" y="3774688"/>
            <a:ext cx="1698808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adipiscing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en-ID" sz="1100" dirty="0" err="1"/>
              <a:t>nulla</a:t>
            </a:r>
            <a:r>
              <a:rPr lang="en-ID" sz="1100" dirty="0"/>
              <a:t> </a:t>
            </a:r>
            <a:r>
              <a:rPr lang="id-ID" sz="1100" dirty="0"/>
              <a:t>at aa </a:t>
            </a:r>
            <a:r>
              <a:rPr lang="en-ID" sz="1100" dirty="0"/>
              <a:t>et ex</a:t>
            </a:r>
            <a:r>
              <a:rPr lang="id-ID" sz="1100" dirty="0"/>
              <a:t>.</a:t>
            </a:r>
            <a:endParaRPr lang="id-ID" sz="1100" dirty="0">
              <a:ea typeface="Roboto" pitchFamily="2" charset="0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389E6367-0B6B-44FD-840E-0C0FE0189545}"/>
              </a:ext>
            </a:extLst>
          </p:cNvPr>
          <p:cNvSpPr/>
          <p:nvPr/>
        </p:nvSpPr>
        <p:spPr>
          <a:xfrm>
            <a:off x="641044" y="5112739"/>
            <a:ext cx="1011334" cy="337447"/>
          </a:xfrm>
          <a:prstGeom prst="rect">
            <a:avLst/>
          </a:prstGeom>
          <a:solidFill>
            <a:schemeClr val="bg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7DA1CDB3-7E95-45BB-B5B9-842E93AA47FB}"/>
              </a:ext>
            </a:extLst>
          </p:cNvPr>
          <p:cNvSpPr txBox="1"/>
          <p:nvPr/>
        </p:nvSpPr>
        <p:spPr>
          <a:xfrm>
            <a:off x="711657" y="5170559"/>
            <a:ext cx="87010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>
                <a:solidFill>
                  <a:schemeClr val="accent1"/>
                </a:solidFill>
                <a:latin typeface="+mj-lt"/>
              </a:rPr>
              <a:t>More</a:t>
            </a:r>
            <a:endParaRPr lang="en-ID" sz="1050" b="1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95A3A528-46F0-4D83-9CAC-7FB1EEA3EBEF}"/>
              </a:ext>
            </a:extLst>
          </p:cNvPr>
          <p:cNvSpPr/>
          <p:nvPr/>
        </p:nvSpPr>
        <p:spPr>
          <a:xfrm>
            <a:off x="2936924" y="5112739"/>
            <a:ext cx="1011334" cy="337447"/>
          </a:xfrm>
          <a:prstGeom prst="rect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58ABA0F-D5AE-4089-9124-91920E3D4A9C}"/>
              </a:ext>
            </a:extLst>
          </p:cNvPr>
          <p:cNvSpPr txBox="1"/>
          <p:nvPr/>
        </p:nvSpPr>
        <p:spPr>
          <a:xfrm>
            <a:off x="3007536" y="5170559"/>
            <a:ext cx="87010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More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FAF08431-CD32-417F-9BEF-10ADBD4F10A4}"/>
              </a:ext>
            </a:extLst>
          </p:cNvPr>
          <p:cNvSpPr/>
          <p:nvPr/>
        </p:nvSpPr>
        <p:spPr>
          <a:xfrm>
            <a:off x="5215352" y="5112739"/>
            <a:ext cx="1011334" cy="337447"/>
          </a:xfrm>
          <a:prstGeom prst="rect">
            <a:avLst/>
          </a:prstGeom>
          <a:solidFill>
            <a:schemeClr val="bg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2D33991C-E439-49C3-ADBF-A67A25A8E15A}"/>
              </a:ext>
            </a:extLst>
          </p:cNvPr>
          <p:cNvSpPr txBox="1"/>
          <p:nvPr/>
        </p:nvSpPr>
        <p:spPr>
          <a:xfrm>
            <a:off x="5285964" y="5170559"/>
            <a:ext cx="87010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>
                <a:solidFill>
                  <a:schemeClr val="accent3"/>
                </a:solidFill>
                <a:latin typeface="+mj-lt"/>
              </a:rPr>
              <a:t>More</a:t>
            </a:r>
            <a:endParaRPr lang="en-ID" sz="1050" b="1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0702A425-026A-414D-8F9C-B24A4B4FB022}"/>
              </a:ext>
            </a:extLst>
          </p:cNvPr>
          <p:cNvSpPr/>
          <p:nvPr/>
        </p:nvSpPr>
        <p:spPr>
          <a:xfrm>
            <a:off x="7495779" y="5112739"/>
            <a:ext cx="1011334" cy="337447"/>
          </a:xfrm>
          <a:prstGeom prst="rect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73140C60-9B06-41E6-A551-ACA3D2E71DF8}"/>
              </a:ext>
            </a:extLst>
          </p:cNvPr>
          <p:cNvSpPr txBox="1"/>
          <p:nvPr/>
        </p:nvSpPr>
        <p:spPr>
          <a:xfrm>
            <a:off x="7566392" y="5170559"/>
            <a:ext cx="87010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>
                <a:solidFill>
                  <a:schemeClr val="bg2"/>
                </a:solidFill>
                <a:latin typeface="+mj-lt"/>
              </a:rPr>
              <a:t>More</a:t>
            </a:r>
            <a:endParaRPr lang="en-ID" sz="1050" b="1">
              <a:solidFill>
                <a:schemeClr val="bg2"/>
              </a:solidFill>
              <a:latin typeface="+mj-lt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11F6809C-4657-4EF5-9D65-8038B86132F6}"/>
              </a:ext>
            </a:extLst>
          </p:cNvPr>
          <p:cNvSpPr txBox="1"/>
          <p:nvPr/>
        </p:nvSpPr>
        <p:spPr>
          <a:xfrm>
            <a:off x="648029" y="2041108"/>
            <a:ext cx="10485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dirty="0">
                <a:solidFill>
                  <a:schemeClr val="accent1"/>
                </a:solidFill>
                <a:latin typeface="+mj-lt"/>
              </a:rPr>
              <a:t>$17</a:t>
            </a:r>
            <a:endParaRPr lang="en-US" sz="3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B54224BA-E778-49F5-9CFC-D40B0D5883E0}"/>
              </a:ext>
            </a:extLst>
          </p:cNvPr>
          <p:cNvSpPr txBox="1"/>
          <p:nvPr/>
        </p:nvSpPr>
        <p:spPr>
          <a:xfrm>
            <a:off x="2895500" y="2041108"/>
            <a:ext cx="10485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dirty="0">
                <a:solidFill>
                  <a:schemeClr val="bg2"/>
                </a:solidFill>
                <a:latin typeface="+mj-lt"/>
              </a:rPr>
              <a:t>$21</a:t>
            </a:r>
            <a:endParaRPr lang="en-US" sz="3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DB668786-FCEF-4B13-B929-48902AC29F51}"/>
              </a:ext>
            </a:extLst>
          </p:cNvPr>
          <p:cNvSpPr txBox="1"/>
          <p:nvPr/>
        </p:nvSpPr>
        <p:spPr>
          <a:xfrm>
            <a:off x="5198184" y="2041108"/>
            <a:ext cx="10485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dirty="0">
                <a:solidFill>
                  <a:schemeClr val="accent1"/>
                </a:solidFill>
                <a:latin typeface="+mj-lt"/>
              </a:rPr>
              <a:t>$28</a:t>
            </a:r>
            <a:endParaRPr lang="en-US" sz="3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C066CFB3-B6EC-4300-A696-A52F417A82ED}"/>
              </a:ext>
            </a:extLst>
          </p:cNvPr>
          <p:cNvSpPr txBox="1"/>
          <p:nvPr/>
        </p:nvSpPr>
        <p:spPr>
          <a:xfrm>
            <a:off x="7478611" y="2041108"/>
            <a:ext cx="10485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dirty="0">
                <a:solidFill>
                  <a:schemeClr val="bg2"/>
                </a:solidFill>
                <a:latin typeface="+mj-lt"/>
              </a:rPr>
              <a:t>$32</a:t>
            </a:r>
            <a:endParaRPr lang="en-US" sz="36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5783162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 animBg="1"/>
      <p:bldP spid="59" grpId="0"/>
      <p:bldP spid="60" grpId="0" animBg="1"/>
      <p:bldP spid="61" grpId="0"/>
      <p:bldP spid="62" grpId="0" animBg="1"/>
      <p:bldP spid="63" grpId="0"/>
      <p:bldP spid="64" grpId="0" animBg="1"/>
      <p:bldP spid="65" grpId="0"/>
      <p:bldP spid="66" grpId="0"/>
      <p:bldP spid="67" grpId="0"/>
      <p:bldP spid="68" grpId="0"/>
      <p:bldP spid="6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8F7BE6F1-66A0-4B09-B19B-4BFDEBC42902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684252EC-B64F-47F6-817D-2140FE9D7199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8B05467-88B7-4F1F-8612-C16A3C96017D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9F61D163-B4DC-411F-8149-62B63B47402E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38" name="Freeform 19">
              <a:extLst>
                <a:ext uri="{FF2B5EF4-FFF2-40B4-BE49-F238E27FC236}">
                  <a16:creationId xmlns:a16="http://schemas.microsoft.com/office/drawing/2014/main" id="{481D60A3-4C50-4E99-93EE-FD5A8AFDFDE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2" name="Freeform 20">
              <a:extLst>
                <a:ext uri="{FF2B5EF4-FFF2-40B4-BE49-F238E27FC236}">
                  <a16:creationId xmlns:a16="http://schemas.microsoft.com/office/drawing/2014/main" id="{1FA684E6-CA3D-41A5-98F5-AF0E27F714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1DBFF708-8AD2-46B5-85D5-BEE74C049049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45" name="Freeform 24">
              <a:extLst>
                <a:ext uri="{FF2B5EF4-FFF2-40B4-BE49-F238E27FC236}">
                  <a16:creationId xmlns:a16="http://schemas.microsoft.com/office/drawing/2014/main" id="{350319C0-1A55-4B7A-92BF-16522B8820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5FCEB2C7-7512-40DD-8BFF-FA9F67AB50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DBD599C3-BFC9-464A-8DEA-69A041295E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8" name="Freeform 27">
              <a:extLst>
                <a:ext uri="{FF2B5EF4-FFF2-40B4-BE49-F238E27FC236}">
                  <a16:creationId xmlns:a16="http://schemas.microsoft.com/office/drawing/2014/main" id="{23536A4C-5A3F-4272-93AD-DED922F1E7E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832A9EB9-2AFF-4125-B61E-C97EEAA633C0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50" name="Freeform 48">
              <a:extLst>
                <a:ext uri="{FF2B5EF4-FFF2-40B4-BE49-F238E27FC236}">
                  <a16:creationId xmlns:a16="http://schemas.microsoft.com/office/drawing/2014/main" id="{EF3750C6-993A-423D-A612-23D9247A007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1" name="Freeform 49">
              <a:extLst>
                <a:ext uri="{FF2B5EF4-FFF2-40B4-BE49-F238E27FC236}">
                  <a16:creationId xmlns:a16="http://schemas.microsoft.com/office/drawing/2014/main" id="{079F94C8-2C13-4B72-8783-EEEA177E7F1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43" name="Rectangle 42">
            <a:extLst>
              <a:ext uri="{FF2B5EF4-FFF2-40B4-BE49-F238E27FC236}">
                <a16:creationId xmlns:a16="http://schemas.microsoft.com/office/drawing/2014/main" id="{2BB115D7-4609-48DC-A545-F25188CAA49C}"/>
              </a:ext>
            </a:extLst>
          </p:cNvPr>
          <p:cNvSpPr/>
          <p:nvPr/>
        </p:nvSpPr>
        <p:spPr>
          <a:xfrm>
            <a:off x="3135081" y="1647645"/>
            <a:ext cx="2882745" cy="521035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3153957" y="697443"/>
            <a:ext cx="2836088" cy="6001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d-ID" sz="3300" dirty="0">
                <a:latin typeface="+mj-lt"/>
              </a:rPr>
              <a:t>Testimonial</a:t>
            </a:r>
            <a:endParaRPr lang="en-ID" sz="3300" dirty="0">
              <a:latin typeface="+mj-lt"/>
            </a:endParaRP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CCC0C9D0-E96A-4E6B-A217-1E1C31A21F6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220A1FA2-99E3-4270-9DBD-5651C0ADFCC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BF47E53F-6402-4E99-8631-9B6A4C88E55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40903" y="69850"/>
            <a:ext cx="364297" cy="365125"/>
          </a:xfrm>
        </p:spPr>
        <p:txBody>
          <a:bodyPr/>
          <a:lstStyle/>
          <a:p>
            <a:fld id="{C5773373-833F-4107-AFBE-7CBAC745E715}" type="slidenum">
              <a:rPr lang="en-ID" smtClean="0"/>
              <a:t>28</a:t>
            </a:fld>
            <a:endParaRPr lang="en-ID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0964B13-E521-4896-969F-ADEB3BE29B46}"/>
              </a:ext>
            </a:extLst>
          </p:cNvPr>
          <p:cNvSpPr txBox="1"/>
          <p:nvPr/>
        </p:nvSpPr>
        <p:spPr>
          <a:xfrm>
            <a:off x="3467662" y="3693525"/>
            <a:ext cx="2206238" cy="10792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sit</a:t>
            </a:r>
            <a:r>
              <a:rPr lang="id-ID" sz="1100" dirty="0">
                <a:solidFill>
                  <a:schemeClr val="bg2"/>
                </a:solidFill>
              </a:rPr>
              <a:t> dis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amet</a:t>
            </a:r>
            <a:r>
              <a:rPr lang="en-ID" sz="1100" dirty="0">
                <a:solidFill>
                  <a:schemeClr val="bg2"/>
                </a:solidFill>
              </a:rPr>
              <a:t>, </a:t>
            </a:r>
            <a:r>
              <a:rPr lang="en-ID" sz="1100" dirty="0" err="1">
                <a:solidFill>
                  <a:schemeClr val="bg2"/>
                </a:solidFill>
              </a:rPr>
              <a:t>adipiscing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sed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nulla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id-ID" sz="1100" dirty="0">
                <a:solidFill>
                  <a:schemeClr val="bg2"/>
                </a:solidFill>
              </a:rPr>
              <a:t>at aa </a:t>
            </a:r>
            <a:r>
              <a:rPr lang="en-ID" sz="1100" dirty="0">
                <a:solidFill>
                  <a:schemeClr val="bg2"/>
                </a:solidFill>
              </a:rPr>
              <a:t>et ex </a:t>
            </a:r>
            <a:r>
              <a:rPr lang="en-ID" sz="1100" dirty="0" err="1">
                <a:solidFill>
                  <a:schemeClr val="bg2"/>
                </a:solidFill>
              </a:rPr>
              <a:t>bibendum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rhoncus</a:t>
            </a:r>
            <a:r>
              <a:rPr lang="en-ID" sz="1100" dirty="0">
                <a:solidFill>
                  <a:schemeClr val="bg2"/>
                </a:solidFill>
              </a:rPr>
              <a:t> vitae</a:t>
            </a:r>
            <a:r>
              <a:rPr lang="id-ID" sz="1100" dirty="0">
                <a:solidFill>
                  <a:schemeClr val="bg2"/>
                </a:solidFill>
              </a:rPr>
              <a:t> ke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tortor</a:t>
            </a:r>
            <a:r>
              <a:rPr lang="en-ID" sz="1100" dirty="0">
                <a:solidFill>
                  <a:schemeClr val="bg2"/>
                </a:solidFill>
              </a:rPr>
              <a:t>. Morbi </a:t>
            </a:r>
            <a:r>
              <a:rPr lang="en-ID" sz="1100" dirty="0" err="1">
                <a:solidFill>
                  <a:schemeClr val="bg2"/>
                </a:solidFill>
              </a:rPr>
              <a:t>aliquet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id-ID" sz="1100" dirty="0">
                <a:solidFill>
                  <a:schemeClr val="bg2"/>
                </a:solidFill>
              </a:rPr>
              <a:t>sio.</a:t>
            </a:r>
            <a:endParaRPr lang="id-ID" sz="1100" dirty="0">
              <a:solidFill>
                <a:schemeClr val="bg2"/>
              </a:solidFill>
              <a:ea typeface="Roboto" pitchFamily="2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E8F5F32-078E-45FC-991C-7CB3477461A2}"/>
              </a:ext>
            </a:extLst>
          </p:cNvPr>
          <p:cNvSpPr txBox="1"/>
          <p:nvPr/>
        </p:nvSpPr>
        <p:spPr>
          <a:xfrm>
            <a:off x="3891825" y="4933223"/>
            <a:ext cx="13882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Amanda</a:t>
            </a:r>
            <a:r>
              <a:rPr lang="id-ID" sz="1200" b="1" dirty="0">
                <a:solidFill>
                  <a:schemeClr val="bg2"/>
                </a:solidFill>
                <a:latin typeface="+mj-lt"/>
              </a:rPr>
              <a:t> Smith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3E2390C-EB68-4EED-AF69-4E4887758624}"/>
              </a:ext>
            </a:extLst>
          </p:cNvPr>
          <p:cNvSpPr txBox="1"/>
          <p:nvPr/>
        </p:nvSpPr>
        <p:spPr>
          <a:xfrm>
            <a:off x="4090141" y="5220608"/>
            <a:ext cx="99163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chemeClr val="bg2"/>
                </a:solidFill>
              </a:rPr>
              <a:t>Designer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CFFAAC5-C8D7-4325-B0BA-3AE7B2DAE61E}"/>
              </a:ext>
            </a:extLst>
          </p:cNvPr>
          <p:cNvSpPr txBox="1"/>
          <p:nvPr/>
        </p:nvSpPr>
        <p:spPr>
          <a:xfrm>
            <a:off x="683613" y="3693525"/>
            <a:ext cx="2206238" cy="10792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adipiscing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en-ID" sz="1100" dirty="0" err="1"/>
              <a:t>nulla</a:t>
            </a:r>
            <a:r>
              <a:rPr lang="en-ID" sz="1100" dirty="0"/>
              <a:t> </a:t>
            </a:r>
            <a:r>
              <a:rPr lang="id-ID" sz="1100" dirty="0"/>
              <a:t>at aa </a:t>
            </a:r>
            <a:r>
              <a:rPr lang="en-ID" sz="1100" dirty="0"/>
              <a:t>et ex </a:t>
            </a:r>
            <a:r>
              <a:rPr lang="en-ID" sz="1100" dirty="0" err="1"/>
              <a:t>bibendum</a:t>
            </a:r>
            <a:r>
              <a:rPr lang="en-ID" sz="1100" dirty="0"/>
              <a:t> </a:t>
            </a:r>
            <a:r>
              <a:rPr lang="en-ID" sz="1100" dirty="0" err="1"/>
              <a:t>rhoncus</a:t>
            </a:r>
            <a:r>
              <a:rPr lang="en-ID" sz="1100" dirty="0"/>
              <a:t> vitae</a:t>
            </a:r>
            <a:r>
              <a:rPr lang="id-ID" sz="1100" dirty="0"/>
              <a:t> ke</a:t>
            </a:r>
            <a:r>
              <a:rPr lang="en-ID" sz="1100" dirty="0"/>
              <a:t> </a:t>
            </a:r>
            <a:r>
              <a:rPr lang="en-ID" sz="1100" dirty="0" err="1"/>
              <a:t>tortor</a:t>
            </a:r>
            <a:r>
              <a:rPr lang="en-ID" sz="1100" dirty="0"/>
              <a:t>. Morbi </a:t>
            </a:r>
            <a:r>
              <a:rPr lang="en-ID" sz="1100" dirty="0" err="1"/>
              <a:t>aliquet</a:t>
            </a:r>
            <a:r>
              <a:rPr lang="en-ID" sz="1100" dirty="0"/>
              <a:t> </a:t>
            </a:r>
            <a:r>
              <a:rPr lang="id-ID" sz="1100" dirty="0"/>
              <a:t>sio.</a:t>
            </a:r>
            <a:endParaRPr lang="id-ID" sz="1100" dirty="0">
              <a:ea typeface="Roboto" pitchFamily="2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AB2C303-BF61-4486-9150-BA915DA720ED}"/>
              </a:ext>
            </a:extLst>
          </p:cNvPr>
          <p:cNvSpPr txBox="1"/>
          <p:nvPr/>
        </p:nvSpPr>
        <p:spPr>
          <a:xfrm>
            <a:off x="1101484" y="4933223"/>
            <a:ext cx="13882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b="1" dirty="0">
                <a:latin typeface="+mj-lt"/>
              </a:rPr>
              <a:t>Daniel Smith</a:t>
            </a:r>
            <a:endParaRPr lang="en-ID" sz="1200" b="1" dirty="0"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DDD8F1D-7309-49C2-A01F-78840C385137}"/>
              </a:ext>
            </a:extLst>
          </p:cNvPr>
          <p:cNvSpPr txBox="1"/>
          <p:nvPr/>
        </p:nvSpPr>
        <p:spPr>
          <a:xfrm>
            <a:off x="1299800" y="5220608"/>
            <a:ext cx="99163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Designer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33359CB-2D62-4438-8C56-16622C2C04D8}"/>
              </a:ext>
            </a:extLst>
          </p:cNvPr>
          <p:cNvSpPr txBox="1"/>
          <p:nvPr/>
        </p:nvSpPr>
        <p:spPr>
          <a:xfrm>
            <a:off x="6249841" y="3693525"/>
            <a:ext cx="2206238" cy="10792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</a:t>
            </a:r>
            <a:r>
              <a:rPr lang="id-ID" sz="1100" dirty="0"/>
              <a:t> dis</a:t>
            </a:r>
            <a:r>
              <a:rPr lang="en-ID" sz="1100" dirty="0"/>
              <a:t>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adipiscing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en-ID" sz="1100" dirty="0" err="1"/>
              <a:t>nulla</a:t>
            </a:r>
            <a:r>
              <a:rPr lang="en-ID" sz="1100" dirty="0"/>
              <a:t> </a:t>
            </a:r>
            <a:r>
              <a:rPr lang="id-ID" sz="1100" dirty="0"/>
              <a:t>at aa </a:t>
            </a:r>
            <a:r>
              <a:rPr lang="en-ID" sz="1100" dirty="0"/>
              <a:t>et ex </a:t>
            </a:r>
            <a:r>
              <a:rPr lang="en-ID" sz="1100" dirty="0" err="1"/>
              <a:t>bibendum</a:t>
            </a:r>
            <a:r>
              <a:rPr lang="en-ID" sz="1100" dirty="0"/>
              <a:t> </a:t>
            </a:r>
            <a:r>
              <a:rPr lang="en-ID" sz="1100" dirty="0" err="1"/>
              <a:t>rhoncus</a:t>
            </a:r>
            <a:r>
              <a:rPr lang="en-ID" sz="1100" dirty="0"/>
              <a:t> vitae</a:t>
            </a:r>
            <a:r>
              <a:rPr lang="id-ID" sz="1100" dirty="0"/>
              <a:t> ke</a:t>
            </a:r>
            <a:r>
              <a:rPr lang="en-ID" sz="1100" dirty="0"/>
              <a:t> </a:t>
            </a:r>
            <a:r>
              <a:rPr lang="en-ID" sz="1100" dirty="0" err="1"/>
              <a:t>tortor</a:t>
            </a:r>
            <a:r>
              <a:rPr lang="en-ID" sz="1100" dirty="0"/>
              <a:t>. Morbi </a:t>
            </a:r>
            <a:r>
              <a:rPr lang="en-ID" sz="1100" dirty="0" err="1"/>
              <a:t>aliquet</a:t>
            </a:r>
            <a:r>
              <a:rPr lang="en-ID" sz="1100" dirty="0"/>
              <a:t> </a:t>
            </a:r>
            <a:r>
              <a:rPr lang="id-ID" sz="1100" dirty="0"/>
              <a:t>sio.</a:t>
            </a:r>
            <a:endParaRPr lang="id-ID" sz="1100" dirty="0">
              <a:ea typeface="Roboto" pitchFamily="2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6DD7BF1-AF1B-4339-AAF8-CE2530175B32}"/>
              </a:ext>
            </a:extLst>
          </p:cNvPr>
          <p:cNvSpPr txBox="1"/>
          <p:nvPr/>
        </p:nvSpPr>
        <p:spPr>
          <a:xfrm>
            <a:off x="6667711" y="4933223"/>
            <a:ext cx="13882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b="1" dirty="0">
                <a:latin typeface="+mj-lt"/>
              </a:rPr>
              <a:t>John Smith</a:t>
            </a:r>
            <a:endParaRPr lang="en-ID" sz="1200" b="1" dirty="0">
              <a:latin typeface="+mj-lt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0995FD3-9A9A-4A49-B4DF-8C7C8D47F7B9}"/>
              </a:ext>
            </a:extLst>
          </p:cNvPr>
          <p:cNvSpPr txBox="1"/>
          <p:nvPr/>
        </p:nvSpPr>
        <p:spPr>
          <a:xfrm>
            <a:off x="6866028" y="5220608"/>
            <a:ext cx="99163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Designer</a:t>
            </a:r>
          </a:p>
        </p:txBody>
      </p:sp>
    </p:spTree>
    <p:extLst>
      <p:ext uri="{BB962C8B-B14F-4D97-AF65-F5344CB8AC3E}">
        <p14:creationId xmlns:p14="http://schemas.microsoft.com/office/powerpoint/2010/main" val="263133762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08038D1B-E484-4B21-9F30-203C6820EFB9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7C86B8F0-FAC5-4089-9618-63F8056E07B7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3F1D099-9BED-4DC7-A8EE-5702E2B65CBB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13FDB1CF-DA0E-4A67-8754-CC1AC147FEEF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50" name="Freeform 19">
              <a:extLst>
                <a:ext uri="{FF2B5EF4-FFF2-40B4-BE49-F238E27FC236}">
                  <a16:creationId xmlns:a16="http://schemas.microsoft.com/office/drawing/2014/main" id="{FB485EF7-821D-444E-A85C-C31FD7208B4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1" name="Freeform 20">
              <a:extLst>
                <a:ext uri="{FF2B5EF4-FFF2-40B4-BE49-F238E27FC236}">
                  <a16:creationId xmlns:a16="http://schemas.microsoft.com/office/drawing/2014/main" id="{2CE88854-3603-4AC5-989D-6A89E793FED2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C7E8B693-FA8C-4E66-8522-E5A4D8F9AF9A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53" name="Freeform 24">
              <a:extLst>
                <a:ext uri="{FF2B5EF4-FFF2-40B4-BE49-F238E27FC236}">
                  <a16:creationId xmlns:a16="http://schemas.microsoft.com/office/drawing/2014/main" id="{C9478BF6-DFC3-49D7-9491-56F1B022C58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F8A4E54B-091D-4E53-9855-8BE64A6CBC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2FBA63F8-12DC-4646-8EA2-8B610BB7FB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6" name="Freeform 27">
              <a:extLst>
                <a:ext uri="{FF2B5EF4-FFF2-40B4-BE49-F238E27FC236}">
                  <a16:creationId xmlns:a16="http://schemas.microsoft.com/office/drawing/2014/main" id="{BBD4D937-A2CD-40D7-B2D2-C467BD0E28D8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DD3694A7-9351-4680-B2DE-B102FF4C4AF3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58" name="Freeform 48">
              <a:extLst>
                <a:ext uri="{FF2B5EF4-FFF2-40B4-BE49-F238E27FC236}">
                  <a16:creationId xmlns:a16="http://schemas.microsoft.com/office/drawing/2014/main" id="{F5594519-EA8D-41D0-87BD-42E67B82048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9" name="Freeform 49">
              <a:extLst>
                <a:ext uri="{FF2B5EF4-FFF2-40B4-BE49-F238E27FC236}">
                  <a16:creationId xmlns:a16="http://schemas.microsoft.com/office/drawing/2014/main" id="{48A417EC-09BF-471E-92FD-A764F4D7A0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75B00CC-DC61-4732-9682-3224871F6D8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40903" y="69850"/>
            <a:ext cx="364297" cy="365125"/>
          </a:xfrm>
        </p:spPr>
        <p:txBody>
          <a:bodyPr/>
          <a:lstStyle/>
          <a:p>
            <a:fld id="{C5773373-833F-4107-AFBE-7CBAC745E715}" type="slidenum">
              <a:rPr lang="en-ID" smtClean="0"/>
              <a:t>29</a:t>
            </a:fld>
            <a:endParaRPr lang="en-ID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B00B9E8-C91C-4EEF-8FC3-6D4F2FC6E979}"/>
              </a:ext>
            </a:extLst>
          </p:cNvPr>
          <p:cNvSpPr txBox="1"/>
          <p:nvPr/>
        </p:nvSpPr>
        <p:spPr>
          <a:xfrm>
            <a:off x="606372" y="890499"/>
            <a:ext cx="2300630" cy="60016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3300" dirty="0">
                <a:latin typeface="+mj-lt"/>
              </a:rPr>
              <a:t>Contact Us</a:t>
            </a:r>
            <a:endParaRPr lang="en-ID" sz="3300" dirty="0"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C6C70A0-BEC3-41DF-87E3-7CD185D4BCD6}"/>
              </a:ext>
            </a:extLst>
          </p:cNvPr>
          <p:cNvSpPr txBox="1"/>
          <p:nvPr/>
        </p:nvSpPr>
        <p:spPr>
          <a:xfrm>
            <a:off x="1017053" y="1801322"/>
            <a:ext cx="22908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dirty="0">
                <a:solidFill>
                  <a:schemeClr val="accent1"/>
                </a:solidFill>
                <a:latin typeface="+mj-lt"/>
                <a:ea typeface="Kozuka Gothic Pr6N EL" panose="020B0200000000000000" pitchFamily="34" charset="-128"/>
              </a:rPr>
              <a:t>Address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082D597-0AD6-4F6F-BB4A-01C07567EF47}"/>
              </a:ext>
            </a:extLst>
          </p:cNvPr>
          <p:cNvSpPr txBox="1"/>
          <p:nvPr/>
        </p:nvSpPr>
        <p:spPr>
          <a:xfrm>
            <a:off x="1017053" y="2043454"/>
            <a:ext cx="2063521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Your Company</a:t>
            </a:r>
            <a:endParaRPr lang="id-ID" sz="1100" dirty="0"/>
          </a:p>
          <a:p>
            <a:pPr>
              <a:lnSpc>
                <a:spcPct val="150000"/>
              </a:lnSpc>
              <a:defRPr/>
            </a:pPr>
            <a:r>
              <a:rPr lang="id-ID" sz="1100" dirty="0">
                <a:ea typeface="Tahoma" pitchFamily="34" charset="0"/>
                <a:cs typeface="Arial" pitchFamily="34" charset="0"/>
              </a:rPr>
              <a:t>Jingga Residence, Bandung</a:t>
            </a:r>
          </a:p>
          <a:p>
            <a:pPr>
              <a:lnSpc>
                <a:spcPct val="150000"/>
              </a:lnSpc>
              <a:defRPr/>
            </a:pPr>
            <a:r>
              <a:rPr lang="id-ID" sz="1100" dirty="0">
                <a:ea typeface="Tahoma" pitchFamily="34" charset="0"/>
                <a:cs typeface="Arial" pitchFamily="34" charset="0"/>
              </a:rPr>
              <a:t>West Java, Indonesia 30925</a:t>
            </a:r>
            <a:endParaRPr lang="id-ID" sz="1100" dirty="0">
              <a:ea typeface="Kozuka Gothic Pr6N EL" panose="020B0200000000000000" pitchFamily="34" charset="-128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E060023-3EC2-4D04-BD98-6760A54281CC}"/>
              </a:ext>
            </a:extLst>
          </p:cNvPr>
          <p:cNvSpPr txBox="1"/>
          <p:nvPr/>
        </p:nvSpPr>
        <p:spPr>
          <a:xfrm>
            <a:off x="1017053" y="3123139"/>
            <a:ext cx="22908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  <a:ea typeface="Kozuka Gothic Pr6N EL" panose="020B0200000000000000" pitchFamily="34" charset="-128"/>
              </a:rPr>
              <a:t>Give us a call at</a:t>
            </a:r>
            <a:endParaRPr lang="id-ID" sz="1200" b="1" dirty="0">
              <a:solidFill>
                <a:schemeClr val="accent1"/>
              </a:solidFill>
              <a:latin typeface="+mj-lt"/>
              <a:ea typeface="Kozuka Gothic Pr6N EL" panose="020B0200000000000000" pitchFamily="34" charset="-128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E7E994A-14B3-436B-9F5A-A0271AE5EDCB}"/>
              </a:ext>
            </a:extLst>
          </p:cNvPr>
          <p:cNvSpPr txBox="1"/>
          <p:nvPr/>
        </p:nvSpPr>
        <p:spPr>
          <a:xfrm>
            <a:off x="1017053" y="3376630"/>
            <a:ext cx="192586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ea typeface="Kozuka Gothic Pr6N EL" panose="020B0200000000000000" pitchFamily="34" charset="-128"/>
              </a:rPr>
              <a:t>+6222 123 4567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8D765EC-9443-40FC-A145-B74521FF47DF}"/>
              </a:ext>
            </a:extLst>
          </p:cNvPr>
          <p:cNvSpPr txBox="1"/>
          <p:nvPr/>
        </p:nvSpPr>
        <p:spPr>
          <a:xfrm>
            <a:off x="1017053" y="3920758"/>
            <a:ext cx="22908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dirty="0">
                <a:solidFill>
                  <a:schemeClr val="accent1"/>
                </a:solidFill>
                <a:latin typeface="+mj-lt"/>
                <a:ea typeface="Kozuka Gothic Pr6N EL" panose="020B0200000000000000" pitchFamily="34" charset="-128"/>
              </a:rPr>
              <a:t>E-mail </a:t>
            </a:r>
            <a:r>
              <a:rPr lang="en-US" sz="1200" b="1" dirty="0">
                <a:solidFill>
                  <a:schemeClr val="accent1"/>
                </a:solidFill>
                <a:latin typeface="+mj-lt"/>
                <a:ea typeface="Kozuka Gothic Pr6N EL" panose="020B0200000000000000" pitchFamily="34" charset="-128"/>
              </a:rPr>
              <a:t>us</a:t>
            </a:r>
            <a:endParaRPr lang="id-ID" sz="1200" b="1" dirty="0">
              <a:solidFill>
                <a:schemeClr val="accent1"/>
              </a:solidFill>
              <a:latin typeface="+mj-lt"/>
              <a:ea typeface="Kozuka Gothic Pr6N EL" panose="020B0200000000000000" pitchFamily="34" charset="-128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00A2480-D573-4AED-8E51-B277E1F9023D}"/>
              </a:ext>
            </a:extLst>
          </p:cNvPr>
          <p:cNvSpPr txBox="1"/>
          <p:nvPr/>
        </p:nvSpPr>
        <p:spPr>
          <a:xfrm>
            <a:off x="1017053" y="4161930"/>
            <a:ext cx="206352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100" dirty="0">
                <a:ea typeface="Kozuka Gothic Pr6N EL" panose="020B0200000000000000" pitchFamily="34" charset="-128"/>
              </a:rPr>
              <a:t>company@your.com</a:t>
            </a:r>
            <a:endParaRPr lang="en-US" sz="1100" dirty="0">
              <a:ea typeface="Kozuka Gothic Pr6N EL" panose="020B0200000000000000" pitchFamily="34" charset="-128"/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5BA3C21-5181-47C7-B1AA-052D23E4A677}"/>
              </a:ext>
            </a:extLst>
          </p:cNvPr>
          <p:cNvGrpSpPr/>
          <p:nvPr/>
        </p:nvGrpSpPr>
        <p:grpSpPr>
          <a:xfrm>
            <a:off x="669360" y="3919299"/>
            <a:ext cx="274745" cy="274745"/>
            <a:chOff x="648087" y="4804543"/>
            <a:chExt cx="366326" cy="366326"/>
          </a:xfrm>
        </p:grpSpPr>
        <p:sp>
          <p:nvSpPr>
            <p:cNvPr id="31" name="Rectangle: Rounded Corners 5">
              <a:extLst>
                <a:ext uri="{FF2B5EF4-FFF2-40B4-BE49-F238E27FC236}">
                  <a16:creationId xmlns:a16="http://schemas.microsoft.com/office/drawing/2014/main" id="{81B9F123-AF81-4678-9513-1C2AC867CDB9}"/>
                </a:ext>
              </a:extLst>
            </p:cNvPr>
            <p:cNvSpPr/>
            <p:nvPr/>
          </p:nvSpPr>
          <p:spPr>
            <a:xfrm>
              <a:off x="648087" y="4804543"/>
              <a:ext cx="366326" cy="36632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solidFill>
                  <a:schemeClr val="tx1"/>
                </a:solidFill>
              </a:endParaRPr>
            </a:p>
          </p:txBody>
        </p: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CDCFEA84-FDE3-41C4-A20B-90C7D67489F3}"/>
                </a:ext>
              </a:extLst>
            </p:cNvPr>
            <p:cNvGrpSpPr/>
            <p:nvPr/>
          </p:nvGrpSpPr>
          <p:grpSpPr>
            <a:xfrm>
              <a:off x="722833" y="4921791"/>
              <a:ext cx="216835" cy="131826"/>
              <a:chOff x="2301875" y="6188075"/>
              <a:chExt cx="279400" cy="169863"/>
            </a:xfrm>
            <a:solidFill>
              <a:schemeClr val="bg2"/>
            </a:solidFill>
          </p:grpSpPr>
          <p:sp>
            <p:nvSpPr>
              <p:cNvPr id="33" name="Freeform 5">
                <a:extLst>
                  <a:ext uri="{FF2B5EF4-FFF2-40B4-BE49-F238E27FC236}">
                    <a16:creationId xmlns:a16="http://schemas.microsoft.com/office/drawing/2014/main" id="{7D7ED6DF-C1C5-4285-A058-DE213F5705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01875" y="6189663"/>
                <a:ext cx="279400" cy="168275"/>
              </a:xfrm>
              <a:custGeom>
                <a:avLst/>
                <a:gdLst>
                  <a:gd name="T0" fmla="*/ 88 w 176"/>
                  <a:gd name="T1" fmla="*/ 71 h 106"/>
                  <a:gd name="T2" fmla="*/ 0 w 176"/>
                  <a:gd name="T3" fmla="*/ 0 h 106"/>
                  <a:gd name="T4" fmla="*/ 0 w 176"/>
                  <a:gd name="T5" fmla="*/ 106 h 106"/>
                  <a:gd name="T6" fmla="*/ 176 w 176"/>
                  <a:gd name="T7" fmla="*/ 106 h 106"/>
                  <a:gd name="T8" fmla="*/ 176 w 176"/>
                  <a:gd name="T9" fmla="*/ 4 h 106"/>
                  <a:gd name="T10" fmla="*/ 88 w 176"/>
                  <a:gd name="T11" fmla="*/ 71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6" h="106">
                    <a:moveTo>
                      <a:pt x="88" y="71"/>
                    </a:moveTo>
                    <a:lnTo>
                      <a:pt x="0" y="0"/>
                    </a:lnTo>
                    <a:lnTo>
                      <a:pt x="0" y="106"/>
                    </a:lnTo>
                    <a:lnTo>
                      <a:pt x="176" y="106"/>
                    </a:lnTo>
                    <a:lnTo>
                      <a:pt x="176" y="4"/>
                    </a:lnTo>
                    <a:lnTo>
                      <a:pt x="88" y="7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4" name="Freeform 6">
                <a:extLst>
                  <a:ext uri="{FF2B5EF4-FFF2-40B4-BE49-F238E27FC236}">
                    <a16:creationId xmlns:a16="http://schemas.microsoft.com/office/drawing/2014/main" id="{9BB69DAB-1420-4BFA-A023-A267ECB641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20925" y="6188075"/>
                <a:ext cx="249238" cy="93663"/>
              </a:xfrm>
              <a:custGeom>
                <a:avLst/>
                <a:gdLst>
                  <a:gd name="T0" fmla="*/ 157 w 157"/>
                  <a:gd name="T1" fmla="*/ 0 h 59"/>
                  <a:gd name="T2" fmla="*/ 0 w 157"/>
                  <a:gd name="T3" fmla="*/ 0 h 59"/>
                  <a:gd name="T4" fmla="*/ 76 w 157"/>
                  <a:gd name="T5" fmla="*/ 59 h 59"/>
                  <a:gd name="T6" fmla="*/ 157 w 157"/>
                  <a:gd name="T7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7" h="59">
                    <a:moveTo>
                      <a:pt x="157" y="0"/>
                    </a:moveTo>
                    <a:lnTo>
                      <a:pt x="0" y="0"/>
                    </a:lnTo>
                    <a:lnTo>
                      <a:pt x="76" y="59"/>
                    </a:lnTo>
                    <a:lnTo>
                      <a:pt x="15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</p:grp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D2657B29-6B3D-4A0B-8545-E0B1BCAB9C48}"/>
              </a:ext>
            </a:extLst>
          </p:cNvPr>
          <p:cNvGrpSpPr/>
          <p:nvPr/>
        </p:nvGrpSpPr>
        <p:grpSpPr>
          <a:xfrm>
            <a:off x="669360" y="1798151"/>
            <a:ext cx="274745" cy="274745"/>
            <a:chOff x="648087" y="2598909"/>
            <a:chExt cx="366326" cy="366326"/>
          </a:xfrm>
        </p:grpSpPr>
        <p:sp>
          <p:nvSpPr>
            <p:cNvPr id="36" name="Rectangle: Rounded Corners 7">
              <a:extLst>
                <a:ext uri="{FF2B5EF4-FFF2-40B4-BE49-F238E27FC236}">
                  <a16:creationId xmlns:a16="http://schemas.microsoft.com/office/drawing/2014/main" id="{048F4CC5-098A-4BE3-8350-FE2C4BD70CE6}"/>
                </a:ext>
              </a:extLst>
            </p:cNvPr>
            <p:cNvSpPr/>
            <p:nvPr/>
          </p:nvSpPr>
          <p:spPr>
            <a:xfrm>
              <a:off x="648087" y="2598909"/>
              <a:ext cx="366326" cy="36632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solidFill>
                  <a:schemeClr val="tx1"/>
                </a:solidFill>
              </a:endParaRPr>
            </a:p>
          </p:txBody>
        </p: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0ADB7B97-FE53-48B6-8A08-DC31B39EB87F}"/>
                </a:ext>
              </a:extLst>
            </p:cNvPr>
            <p:cNvGrpSpPr/>
            <p:nvPr/>
          </p:nvGrpSpPr>
          <p:grpSpPr>
            <a:xfrm>
              <a:off x="693879" y="2659486"/>
              <a:ext cx="274741" cy="245172"/>
              <a:chOff x="1733550" y="6167438"/>
              <a:chExt cx="354013" cy="315912"/>
            </a:xfrm>
            <a:solidFill>
              <a:schemeClr val="bg2"/>
            </a:solidFill>
          </p:grpSpPr>
          <p:sp>
            <p:nvSpPr>
              <p:cNvPr id="38" name="Freeform 7">
                <a:extLst>
                  <a:ext uri="{FF2B5EF4-FFF2-40B4-BE49-F238E27FC236}">
                    <a16:creationId xmlns:a16="http://schemas.microsoft.com/office/drawing/2014/main" id="{9D326B8D-8534-4AB2-87A8-448D871D15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3875" y="6248400"/>
                <a:ext cx="241300" cy="234950"/>
              </a:xfrm>
              <a:custGeom>
                <a:avLst/>
                <a:gdLst>
                  <a:gd name="T0" fmla="*/ 85 w 88"/>
                  <a:gd name="T1" fmla="*/ 41 h 84"/>
                  <a:gd name="T2" fmla="*/ 41 w 88"/>
                  <a:gd name="T3" fmla="*/ 0 h 84"/>
                  <a:gd name="T4" fmla="*/ 0 w 88"/>
                  <a:gd name="T5" fmla="*/ 41 h 84"/>
                  <a:gd name="T6" fmla="*/ 0 w 88"/>
                  <a:gd name="T7" fmla="*/ 69 h 84"/>
                  <a:gd name="T8" fmla="*/ 27 w 88"/>
                  <a:gd name="T9" fmla="*/ 84 h 84"/>
                  <a:gd name="T10" fmla="*/ 28 w 88"/>
                  <a:gd name="T11" fmla="*/ 57 h 84"/>
                  <a:gd name="T12" fmla="*/ 58 w 88"/>
                  <a:gd name="T13" fmla="*/ 57 h 84"/>
                  <a:gd name="T14" fmla="*/ 58 w 88"/>
                  <a:gd name="T15" fmla="*/ 84 h 84"/>
                  <a:gd name="T16" fmla="*/ 85 w 88"/>
                  <a:gd name="T17" fmla="*/ 70 h 84"/>
                  <a:gd name="T18" fmla="*/ 85 w 88"/>
                  <a:gd name="T19" fmla="*/ 41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8" h="84">
                    <a:moveTo>
                      <a:pt x="85" y="41"/>
                    </a:moveTo>
                    <a:cubicBezTo>
                      <a:pt x="41" y="0"/>
                      <a:pt x="41" y="0"/>
                      <a:pt x="41" y="0"/>
                    </a:cubicBezTo>
                    <a:cubicBezTo>
                      <a:pt x="0" y="41"/>
                      <a:pt x="0" y="41"/>
                      <a:pt x="0" y="41"/>
                    </a:cubicBezTo>
                    <a:cubicBezTo>
                      <a:pt x="0" y="41"/>
                      <a:pt x="0" y="54"/>
                      <a:pt x="0" y="69"/>
                    </a:cubicBezTo>
                    <a:cubicBezTo>
                      <a:pt x="0" y="84"/>
                      <a:pt x="27" y="84"/>
                      <a:pt x="27" y="84"/>
                    </a:cubicBezTo>
                    <a:cubicBezTo>
                      <a:pt x="28" y="57"/>
                      <a:pt x="28" y="57"/>
                      <a:pt x="28" y="57"/>
                    </a:cubicBezTo>
                    <a:cubicBezTo>
                      <a:pt x="58" y="57"/>
                      <a:pt x="58" y="57"/>
                      <a:pt x="58" y="57"/>
                    </a:cubicBezTo>
                    <a:cubicBezTo>
                      <a:pt x="58" y="84"/>
                      <a:pt x="58" y="84"/>
                      <a:pt x="58" y="84"/>
                    </a:cubicBezTo>
                    <a:cubicBezTo>
                      <a:pt x="88" y="84"/>
                      <a:pt x="85" y="70"/>
                      <a:pt x="85" y="70"/>
                    </a:cubicBezTo>
                    <a:lnTo>
                      <a:pt x="85" y="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9" name="Freeform 8">
                <a:extLst>
                  <a:ext uri="{FF2B5EF4-FFF2-40B4-BE49-F238E27FC236}">
                    <a16:creationId xmlns:a16="http://schemas.microsoft.com/office/drawing/2014/main" id="{DD637859-00C0-49B6-A6D8-BC73F3DAFF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3550" y="6167438"/>
                <a:ext cx="354013" cy="190500"/>
              </a:xfrm>
              <a:custGeom>
                <a:avLst/>
                <a:gdLst>
                  <a:gd name="T0" fmla="*/ 121 w 129"/>
                  <a:gd name="T1" fmla="*/ 54 h 68"/>
                  <a:gd name="T2" fmla="*/ 73 w 129"/>
                  <a:gd name="T3" fmla="*/ 8 h 68"/>
                  <a:gd name="T4" fmla="*/ 54 w 129"/>
                  <a:gd name="T5" fmla="*/ 8 h 68"/>
                  <a:gd name="T6" fmla="*/ 10 w 129"/>
                  <a:gd name="T7" fmla="*/ 49 h 68"/>
                  <a:gd name="T8" fmla="*/ 11 w 129"/>
                  <a:gd name="T9" fmla="*/ 68 h 68"/>
                  <a:gd name="T10" fmla="*/ 63 w 129"/>
                  <a:gd name="T11" fmla="*/ 17 h 68"/>
                  <a:gd name="T12" fmla="*/ 117 w 129"/>
                  <a:gd name="T13" fmla="*/ 68 h 68"/>
                  <a:gd name="T14" fmla="*/ 121 w 129"/>
                  <a:gd name="T15" fmla="*/ 54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9" h="68">
                    <a:moveTo>
                      <a:pt x="121" y="54"/>
                    </a:moveTo>
                    <a:cubicBezTo>
                      <a:pt x="114" y="46"/>
                      <a:pt x="73" y="8"/>
                      <a:pt x="73" y="8"/>
                    </a:cubicBezTo>
                    <a:cubicBezTo>
                      <a:pt x="73" y="8"/>
                      <a:pt x="62" y="0"/>
                      <a:pt x="54" y="8"/>
                    </a:cubicBezTo>
                    <a:cubicBezTo>
                      <a:pt x="45" y="17"/>
                      <a:pt x="10" y="49"/>
                      <a:pt x="10" y="49"/>
                    </a:cubicBezTo>
                    <a:cubicBezTo>
                      <a:pt x="10" y="49"/>
                      <a:pt x="0" y="58"/>
                      <a:pt x="11" y="68"/>
                    </a:cubicBezTo>
                    <a:cubicBezTo>
                      <a:pt x="63" y="17"/>
                      <a:pt x="63" y="17"/>
                      <a:pt x="63" y="17"/>
                    </a:cubicBezTo>
                    <a:cubicBezTo>
                      <a:pt x="117" y="68"/>
                      <a:pt x="117" y="68"/>
                      <a:pt x="117" y="68"/>
                    </a:cubicBezTo>
                    <a:cubicBezTo>
                      <a:pt x="117" y="68"/>
                      <a:pt x="129" y="62"/>
                      <a:pt x="121" y="5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</p:grp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0F738039-68E5-45D7-BCFF-456703D0CDD4}"/>
              </a:ext>
            </a:extLst>
          </p:cNvPr>
          <p:cNvGrpSpPr/>
          <p:nvPr/>
        </p:nvGrpSpPr>
        <p:grpSpPr>
          <a:xfrm>
            <a:off x="669360" y="3112061"/>
            <a:ext cx="274745" cy="274745"/>
            <a:chOff x="648087" y="3935252"/>
            <a:chExt cx="366326" cy="366326"/>
          </a:xfrm>
        </p:grpSpPr>
        <p:sp>
          <p:nvSpPr>
            <p:cNvPr id="41" name="Rectangle: Rounded Corners 6">
              <a:extLst>
                <a:ext uri="{FF2B5EF4-FFF2-40B4-BE49-F238E27FC236}">
                  <a16:creationId xmlns:a16="http://schemas.microsoft.com/office/drawing/2014/main" id="{3F465929-3022-4DF9-9C20-B90BDAFF25ED}"/>
                </a:ext>
              </a:extLst>
            </p:cNvPr>
            <p:cNvSpPr/>
            <p:nvPr/>
          </p:nvSpPr>
          <p:spPr>
            <a:xfrm>
              <a:off x="648087" y="3935252"/>
              <a:ext cx="366326" cy="36632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solidFill>
                  <a:schemeClr val="tx1"/>
                </a:solidFill>
              </a:endParaRPr>
            </a:p>
          </p:txBody>
        </p: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31699082-2279-45EF-93BF-DD86E9FF5278}"/>
                </a:ext>
              </a:extLst>
            </p:cNvPr>
            <p:cNvGrpSpPr/>
            <p:nvPr/>
          </p:nvGrpSpPr>
          <p:grpSpPr>
            <a:xfrm>
              <a:off x="722833" y="4003956"/>
              <a:ext cx="216835" cy="234084"/>
              <a:chOff x="1177925" y="6181725"/>
              <a:chExt cx="279400" cy="301626"/>
            </a:xfrm>
            <a:solidFill>
              <a:schemeClr val="bg2"/>
            </a:solidFill>
          </p:grpSpPr>
          <p:sp>
            <p:nvSpPr>
              <p:cNvPr id="43" name="Freeform 9">
                <a:extLst>
                  <a:ext uri="{FF2B5EF4-FFF2-40B4-BE49-F238E27FC236}">
                    <a16:creationId xmlns:a16="http://schemas.microsoft.com/office/drawing/2014/main" id="{7490869B-D493-4704-BB1C-FA9A518064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7925" y="6199188"/>
                <a:ext cx="225425" cy="284163"/>
              </a:xfrm>
              <a:custGeom>
                <a:avLst/>
                <a:gdLst>
                  <a:gd name="T0" fmla="*/ 17 w 82"/>
                  <a:gd name="T1" fmla="*/ 0 h 102"/>
                  <a:gd name="T2" fmla="*/ 9 w 82"/>
                  <a:gd name="T3" fmla="*/ 38 h 102"/>
                  <a:gd name="T4" fmla="*/ 49 w 82"/>
                  <a:gd name="T5" fmla="*/ 91 h 102"/>
                  <a:gd name="T6" fmla="*/ 82 w 82"/>
                  <a:gd name="T7" fmla="*/ 89 h 102"/>
                  <a:gd name="T8" fmla="*/ 60 w 82"/>
                  <a:gd name="T9" fmla="*/ 60 h 102"/>
                  <a:gd name="T10" fmla="*/ 37 w 82"/>
                  <a:gd name="T11" fmla="*/ 59 h 102"/>
                  <a:gd name="T12" fmla="*/ 37 w 82"/>
                  <a:gd name="T13" fmla="*/ 29 h 102"/>
                  <a:gd name="T14" fmla="*/ 17 w 82"/>
                  <a:gd name="T15" fmla="*/ 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2" h="102">
                    <a:moveTo>
                      <a:pt x="17" y="0"/>
                    </a:moveTo>
                    <a:cubicBezTo>
                      <a:pt x="17" y="0"/>
                      <a:pt x="0" y="14"/>
                      <a:pt x="9" y="38"/>
                    </a:cubicBezTo>
                    <a:cubicBezTo>
                      <a:pt x="18" y="62"/>
                      <a:pt x="29" y="80"/>
                      <a:pt x="49" y="91"/>
                    </a:cubicBezTo>
                    <a:cubicBezTo>
                      <a:pt x="69" y="102"/>
                      <a:pt x="82" y="89"/>
                      <a:pt x="82" y="89"/>
                    </a:cubicBezTo>
                    <a:cubicBezTo>
                      <a:pt x="60" y="60"/>
                      <a:pt x="60" y="60"/>
                      <a:pt x="60" y="60"/>
                    </a:cubicBezTo>
                    <a:cubicBezTo>
                      <a:pt x="60" y="60"/>
                      <a:pt x="51" y="76"/>
                      <a:pt x="37" y="59"/>
                    </a:cubicBezTo>
                    <a:cubicBezTo>
                      <a:pt x="26" y="46"/>
                      <a:pt x="25" y="37"/>
                      <a:pt x="37" y="29"/>
                    </a:cubicBezTo>
                    <a:cubicBezTo>
                      <a:pt x="38" y="18"/>
                      <a:pt x="22" y="1"/>
                      <a:pt x="1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4" name="Freeform 10">
                <a:extLst>
                  <a:ext uri="{FF2B5EF4-FFF2-40B4-BE49-F238E27FC236}">
                    <a16:creationId xmlns:a16="http://schemas.microsoft.com/office/drawing/2014/main" id="{F269B60D-3CB2-40D0-A76E-0B605853B6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17625" y="6235700"/>
                <a:ext cx="76200" cy="103188"/>
              </a:xfrm>
              <a:custGeom>
                <a:avLst/>
                <a:gdLst>
                  <a:gd name="T0" fmla="*/ 0 w 28"/>
                  <a:gd name="T1" fmla="*/ 3 h 37"/>
                  <a:gd name="T2" fmla="*/ 0 w 28"/>
                  <a:gd name="T3" fmla="*/ 12 h 37"/>
                  <a:gd name="T4" fmla="*/ 13 w 28"/>
                  <a:gd name="T5" fmla="*/ 18 h 37"/>
                  <a:gd name="T6" fmla="*/ 14 w 28"/>
                  <a:gd name="T7" fmla="*/ 33 h 37"/>
                  <a:gd name="T8" fmla="*/ 24 w 28"/>
                  <a:gd name="T9" fmla="*/ 37 h 37"/>
                  <a:gd name="T10" fmla="*/ 20 w 28"/>
                  <a:gd name="T11" fmla="*/ 11 h 37"/>
                  <a:gd name="T12" fmla="*/ 0 w 28"/>
                  <a:gd name="T13" fmla="*/ 3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" h="37">
                    <a:moveTo>
                      <a:pt x="0" y="3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9" y="11"/>
                      <a:pt x="13" y="18"/>
                    </a:cubicBezTo>
                    <a:cubicBezTo>
                      <a:pt x="15" y="21"/>
                      <a:pt x="16" y="24"/>
                      <a:pt x="14" y="33"/>
                    </a:cubicBezTo>
                    <a:cubicBezTo>
                      <a:pt x="16" y="33"/>
                      <a:pt x="24" y="37"/>
                      <a:pt x="24" y="37"/>
                    </a:cubicBezTo>
                    <a:cubicBezTo>
                      <a:pt x="24" y="37"/>
                      <a:pt x="28" y="20"/>
                      <a:pt x="20" y="11"/>
                    </a:cubicBezTo>
                    <a:cubicBezTo>
                      <a:pt x="11" y="0"/>
                      <a:pt x="0" y="3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5" name="Freeform 11">
                <a:extLst>
                  <a:ext uri="{FF2B5EF4-FFF2-40B4-BE49-F238E27FC236}">
                    <a16:creationId xmlns:a16="http://schemas.microsoft.com/office/drawing/2014/main" id="{5C986FF4-767F-44D8-A252-1106BFEB45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20800" y="6181725"/>
                <a:ext cx="136525" cy="184150"/>
              </a:xfrm>
              <a:custGeom>
                <a:avLst/>
                <a:gdLst>
                  <a:gd name="T0" fmla="*/ 0 w 50"/>
                  <a:gd name="T1" fmla="*/ 12 h 66"/>
                  <a:gd name="T2" fmla="*/ 0 w 50"/>
                  <a:gd name="T3" fmla="*/ 0 h 66"/>
                  <a:gd name="T4" fmla="*/ 39 w 50"/>
                  <a:gd name="T5" fmla="*/ 23 h 66"/>
                  <a:gd name="T6" fmla="*/ 41 w 50"/>
                  <a:gd name="T7" fmla="*/ 66 h 66"/>
                  <a:gd name="T8" fmla="*/ 31 w 50"/>
                  <a:gd name="T9" fmla="*/ 60 h 66"/>
                  <a:gd name="T10" fmla="*/ 26 w 50"/>
                  <a:gd name="T11" fmla="*/ 25 h 66"/>
                  <a:gd name="T12" fmla="*/ 0 w 50"/>
                  <a:gd name="T13" fmla="*/ 12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0" h="66">
                    <a:moveTo>
                      <a:pt x="0" y="12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29" y="1"/>
                      <a:pt x="39" y="23"/>
                    </a:cubicBezTo>
                    <a:cubicBezTo>
                      <a:pt x="50" y="44"/>
                      <a:pt x="41" y="66"/>
                      <a:pt x="41" y="66"/>
                    </a:cubicBezTo>
                    <a:cubicBezTo>
                      <a:pt x="31" y="60"/>
                      <a:pt x="31" y="60"/>
                      <a:pt x="31" y="60"/>
                    </a:cubicBezTo>
                    <a:cubicBezTo>
                      <a:pt x="31" y="60"/>
                      <a:pt x="37" y="38"/>
                      <a:pt x="26" y="25"/>
                    </a:cubicBezTo>
                    <a:cubicBezTo>
                      <a:pt x="16" y="11"/>
                      <a:pt x="0" y="12"/>
                      <a:pt x="0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6060699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5" grpId="0"/>
      <p:bldP spid="26" grpId="0"/>
      <p:bldP spid="27" grpId="0"/>
      <p:bldP spid="28" grpId="0"/>
      <p:bldP spid="2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2">
            <a:extLst>
              <a:ext uri="{FF2B5EF4-FFF2-40B4-BE49-F238E27FC236}">
                <a16:creationId xmlns:a16="http://schemas.microsoft.com/office/drawing/2014/main" id="{A7A511E9-5800-4B43-8BCA-E9C68E8A2A72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683524F5-A482-4977-BC09-6D36C7782BD4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FFB841FD-8929-4B19-92E1-567C1030074F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0138D5CF-9AD9-4130-93A1-E83F3AA0B6F1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56" name="Freeform 19">
              <a:extLst>
                <a:ext uri="{FF2B5EF4-FFF2-40B4-BE49-F238E27FC236}">
                  <a16:creationId xmlns:a16="http://schemas.microsoft.com/office/drawing/2014/main" id="{6077A6A0-E684-4E78-A73F-7BC041FAA45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7" name="Freeform 20">
              <a:extLst>
                <a:ext uri="{FF2B5EF4-FFF2-40B4-BE49-F238E27FC236}">
                  <a16:creationId xmlns:a16="http://schemas.microsoft.com/office/drawing/2014/main" id="{958C7C30-D35A-4BA7-9E79-4D4D3D9D249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45B13AF4-F696-418C-A3A4-9C5788BF9E55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59" name="Freeform 24">
              <a:extLst>
                <a:ext uri="{FF2B5EF4-FFF2-40B4-BE49-F238E27FC236}">
                  <a16:creationId xmlns:a16="http://schemas.microsoft.com/office/drawing/2014/main" id="{507685ED-CD83-44C4-BF68-63AE71DD585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4B4BF534-7D8D-4EA8-A1CA-5DF3BEC3D7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8173F006-C9DF-41D4-80DA-AF1CA61650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2" name="Freeform 27">
              <a:extLst>
                <a:ext uri="{FF2B5EF4-FFF2-40B4-BE49-F238E27FC236}">
                  <a16:creationId xmlns:a16="http://schemas.microsoft.com/office/drawing/2014/main" id="{034FC0B7-06FE-467A-A87A-366CFCBC0728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160A9ECF-F9CF-49F4-AE32-65A422B8C427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64" name="Freeform 48">
              <a:extLst>
                <a:ext uri="{FF2B5EF4-FFF2-40B4-BE49-F238E27FC236}">
                  <a16:creationId xmlns:a16="http://schemas.microsoft.com/office/drawing/2014/main" id="{C7C3B3CC-7D2C-4797-84E2-A7CE4D26057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5" name="Freeform 49">
              <a:extLst>
                <a:ext uri="{FF2B5EF4-FFF2-40B4-BE49-F238E27FC236}">
                  <a16:creationId xmlns:a16="http://schemas.microsoft.com/office/drawing/2014/main" id="{CA7F9C20-AFA7-4968-BFF7-606BB8F38E7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BB87FE9-FA3F-4F9F-B24F-69E84476831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3</a:t>
            </a:fld>
            <a:endParaRPr lang="en-ID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3D275B3-86A7-4961-A106-33C574FDBE83}"/>
              </a:ext>
            </a:extLst>
          </p:cNvPr>
          <p:cNvSpPr/>
          <p:nvPr/>
        </p:nvSpPr>
        <p:spPr>
          <a:xfrm>
            <a:off x="4657725" y="0"/>
            <a:ext cx="4124131" cy="5532835"/>
          </a:xfrm>
          <a:prstGeom prst="rect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F04D18E-B595-4B88-8640-9F5692F58A9F}"/>
              </a:ext>
            </a:extLst>
          </p:cNvPr>
          <p:cNvSpPr txBox="1"/>
          <p:nvPr/>
        </p:nvSpPr>
        <p:spPr>
          <a:xfrm>
            <a:off x="4912885" y="1126864"/>
            <a:ext cx="3494867" cy="60016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3300" dirty="0">
                <a:solidFill>
                  <a:schemeClr val="bg2"/>
                </a:solidFill>
                <a:latin typeface="+mj-lt"/>
              </a:rPr>
              <a:t>Table Of Content</a:t>
            </a:r>
            <a:endParaRPr lang="en-ID" sz="33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EE23802-6F12-42EA-8A9E-3E2ADF3B0F11}"/>
              </a:ext>
            </a:extLst>
          </p:cNvPr>
          <p:cNvSpPr/>
          <p:nvPr/>
        </p:nvSpPr>
        <p:spPr>
          <a:xfrm>
            <a:off x="6877417" y="2068195"/>
            <a:ext cx="132614" cy="132614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bg2"/>
              </a:solidFill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A79764CD-0E5A-4AEE-8EAF-598E951B3B4A}"/>
              </a:ext>
            </a:extLst>
          </p:cNvPr>
          <p:cNvSpPr/>
          <p:nvPr/>
        </p:nvSpPr>
        <p:spPr>
          <a:xfrm>
            <a:off x="7115174" y="2010920"/>
            <a:ext cx="128112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200" b="1" dirty="0">
                <a:solidFill>
                  <a:schemeClr val="bg2"/>
                </a:solidFill>
                <a:latin typeface="+mj-lt"/>
              </a:rPr>
              <a:t>Meet The Team</a:t>
            </a:r>
            <a:endParaRPr lang="en-US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C0190FE-A5BA-4222-B4E0-51D4869706D8}"/>
              </a:ext>
            </a:extLst>
          </p:cNvPr>
          <p:cNvSpPr txBox="1"/>
          <p:nvPr/>
        </p:nvSpPr>
        <p:spPr>
          <a:xfrm>
            <a:off x="7115174" y="2282669"/>
            <a:ext cx="1407320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sit </a:t>
            </a:r>
            <a:r>
              <a:rPr lang="en-ID" sz="1100" dirty="0" err="1">
                <a:solidFill>
                  <a:schemeClr val="bg2"/>
                </a:solidFill>
              </a:rPr>
              <a:t>amet</a:t>
            </a:r>
            <a:r>
              <a:rPr lang="id-ID" sz="1100" dirty="0">
                <a:solidFill>
                  <a:schemeClr val="bg2"/>
                </a:solidFill>
              </a:rPr>
              <a:t> v</a:t>
            </a:r>
            <a:r>
              <a:rPr lang="en-ID" sz="1100" dirty="0" err="1">
                <a:solidFill>
                  <a:schemeClr val="bg2"/>
                </a:solidFill>
              </a:rPr>
              <a:t>ero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ea</a:t>
            </a:r>
            <a:r>
              <a:rPr lang="id-ID" sz="1100" dirty="0">
                <a:solidFill>
                  <a:schemeClr val="bg2"/>
                </a:solidFill>
              </a:rPr>
              <a:t>.</a:t>
            </a:r>
            <a:endParaRPr lang="en-ID" sz="1100" dirty="0">
              <a:solidFill>
                <a:schemeClr val="bg2"/>
              </a:solidFill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C02EB4A-6723-4D9B-9BE9-9B01C5AF0258}"/>
              </a:ext>
            </a:extLst>
          </p:cNvPr>
          <p:cNvSpPr/>
          <p:nvPr/>
        </p:nvSpPr>
        <p:spPr>
          <a:xfrm>
            <a:off x="6877417" y="3145341"/>
            <a:ext cx="132614" cy="132614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bg2"/>
              </a:solidFill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1FE129CE-ACA4-4A36-9D89-322C9A74C848}"/>
              </a:ext>
            </a:extLst>
          </p:cNvPr>
          <p:cNvSpPr/>
          <p:nvPr/>
        </p:nvSpPr>
        <p:spPr>
          <a:xfrm>
            <a:off x="7115173" y="3088067"/>
            <a:ext cx="109196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200" b="1" dirty="0">
                <a:solidFill>
                  <a:schemeClr val="bg2"/>
                </a:solidFill>
                <a:latin typeface="+mj-lt"/>
              </a:rPr>
              <a:t>Chart &amp; Data</a:t>
            </a:r>
            <a:endParaRPr lang="en-US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07034D2-F52B-48D4-BC7E-A9DAA790934B}"/>
              </a:ext>
            </a:extLst>
          </p:cNvPr>
          <p:cNvSpPr txBox="1"/>
          <p:nvPr/>
        </p:nvSpPr>
        <p:spPr>
          <a:xfrm>
            <a:off x="7115174" y="3359816"/>
            <a:ext cx="1407320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sit </a:t>
            </a:r>
            <a:r>
              <a:rPr lang="en-ID" sz="1100" dirty="0" err="1">
                <a:solidFill>
                  <a:schemeClr val="bg2"/>
                </a:solidFill>
              </a:rPr>
              <a:t>amet</a:t>
            </a:r>
            <a:r>
              <a:rPr lang="id-ID" sz="1100" dirty="0">
                <a:solidFill>
                  <a:schemeClr val="bg2"/>
                </a:solidFill>
              </a:rPr>
              <a:t> v</a:t>
            </a:r>
            <a:r>
              <a:rPr lang="en-ID" sz="1100" dirty="0" err="1">
                <a:solidFill>
                  <a:schemeClr val="bg2"/>
                </a:solidFill>
              </a:rPr>
              <a:t>ero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ea</a:t>
            </a:r>
            <a:r>
              <a:rPr lang="id-ID" sz="1100" dirty="0">
                <a:solidFill>
                  <a:schemeClr val="bg2"/>
                </a:solidFill>
              </a:rPr>
              <a:t>.</a:t>
            </a:r>
            <a:endParaRPr lang="en-ID" sz="1100" dirty="0">
              <a:solidFill>
                <a:schemeClr val="bg2"/>
              </a:solidFill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6E065A55-AD73-4EA4-8630-F29AB10C6F17}"/>
              </a:ext>
            </a:extLst>
          </p:cNvPr>
          <p:cNvSpPr/>
          <p:nvPr/>
        </p:nvSpPr>
        <p:spPr>
          <a:xfrm>
            <a:off x="6877417" y="4248369"/>
            <a:ext cx="132614" cy="132614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bg2"/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BE1326AE-E847-4810-A336-0D643A46AC50}"/>
              </a:ext>
            </a:extLst>
          </p:cNvPr>
          <p:cNvSpPr/>
          <p:nvPr/>
        </p:nvSpPr>
        <p:spPr>
          <a:xfrm>
            <a:off x="7115174" y="4191095"/>
            <a:ext cx="93647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200" b="1" dirty="0">
                <a:solidFill>
                  <a:schemeClr val="bg2"/>
                </a:solidFill>
                <a:latin typeface="+mj-lt"/>
              </a:rPr>
              <a:t>Thank You</a:t>
            </a:r>
            <a:endParaRPr lang="en-US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D7A6EF1-2156-41AB-8DA0-54DC331AEFAE}"/>
              </a:ext>
            </a:extLst>
          </p:cNvPr>
          <p:cNvSpPr txBox="1"/>
          <p:nvPr/>
        </p:nvSpPr>
        <p:spPr>
          <a:xfrm>
            <a:off x="7115174" y="4462844"/>
            <a:ext cx="1407320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sit </a:t>
            </a:r>
            <a:r>
              <a:rPr lang="en-ID" sz="1100" dirty="0" err="1">
                <a:solidFill>
                  <a:schemeClr val="bg2"/>
                </a:solidFill>
              </a:rPr>
              <a:t>amet</a:t>
            </a:r>
            <a:r>
              <a:rPr lang="id-ID" sz="1100" dirty="0">
                <a:solidFill>
                  <a:schemeClr val="bg2"/>
                </a:solidFill>
              </a:rPr>
              <a:t> v</a:t>
            </a:r>
            <a:r>
              <a:rPr lang="en-ID" sz="1100" dirty="0" err="1">
                <a:solidFill>
                  <a:schemeClr val="bg2"/>
                </a:solidFill>
              </a:rPr>
              <a:t>ero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ea</a:t>
            </a:r>
            <a:r>
              <a:rPr lang="id-ID" sz="1100" dirty="0">
                <a:solidFill>
                  <a:schemeClr val="bg2"/>
                </a:solidFill>
              </a:rPr>
              <a:t>.</a:t>
            </a:r>
            <a:endParaRPr lang="en-ID" sz="1100" dirty="0">
              <a:solidFill>
                <a:schemeClr val="bg2"/>
              </a:solidFill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232FA020-A5D6-4FEF-B9F5-CA5356862724}"/>
              </a:ext>
            </a:extLst>
          </p:cNvPr>
          <p:cNvSpPr/>
          <p:nvPr/>
        </p:nvSpPr>
        <p:spPr>
          <a:xfrm>
            <a:off x="4962892" y="2068195"/>
            <a:ext cx="132614" cy="132614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bg2"/>
              </a:solidFill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15617D2B-B079-4E7D-AC9D-24F91FAF4A84}"/>
              </a:ext>
            </a:extLst>
          </p:cNvPr>
          <p:cNvSpPr/>
          <p:nvPr/>
        </p:nvSpPr>
        <p:spPr>
          <a:xfrm>
            <a:off x="5200649" y="2010920"/>
            <a:ext cx="99257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200" b="1" dirty="0">
                <a:solidFill>
                  <a:schemeClr val="bg2"/>
                </a:solidFill>
                <a:latin typeface="+mj-lt"/>
              </a:rPr>
              <a:t>Introducing</a:t>
            </a:r>
            <a:endParaRPr lang="en-US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1BAD528-437D-4BD8-BEF7-2CDC2E2D9F4A}"/>
              </a:ext>
            </a:extLst>
          </p:cNvPr>
          <p:cNvSpPr txBox="1"/>
          <p:nvPr/>
        </p:nvSpPr>
        <p:spPr>
          <a:xfrm>
            <a:off x="5200649" y="2282669"/>
            <a:ext cx="1407320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sit </a:t>
            </a:r>
            <a:r>
              <a:rPr lang="en-ID" sz="1100" dirty="0" err="1">
                <a:solidFill>
                  <a:schemeClr val="bg2"/>
                </a:solidFill>
              </a:rPr>
              <a:t>amet</a:t>
            </a:r>
            <a:r>
              <a:rPr lang="id-ID" sz="1100" dirty="0">
                <a:solidFill>
                  <a:schemeClr val="bg2"/>
                </a:solidFill>
              </a:rPr>
              <a:t> v</a:t>
            </a:r>
            <a:r>
              <a:rPr lang="en-ID" sz="1100" dirty="0" err="1">
                <a:solidFill>
                  <a:schemeClr val="bg2"/>
                </a:solidFill>
              </a:rPr>
              <a:t>ero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ea</a:t>
            </a:r>
            <a:r>
              <a:rPr lang="id-ID" sz="1100" dirty="0">
                <a:solidFill>
                  <a:schemeClr val="bg2"/>
                </a:solidFill>
              </a:rPr>
              <a:t>.</a:t>
            </a:r>
            <a:endParaRPr lang="en-ID" sz="1100" dirty="0">
              <a:solidFill>
                <a:schemeClr val="bg2"/>
              </a:solidFill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17D5EBDF-4A73-40FE-A254-DA83596F2570}"/>
              </a:ext>
            </a:extLst>
          </p:cNvPr>
          <p:cNvSpPr/>
          <p:nvPr/>
        </p:nvSpPr>
        <p:spPr>
          <a:xfrm>
            <a:off x="4962892" y="3145341"/>
            <a:ext cx="132614" cy="132614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bg2"/>
              </a:solidFill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06909C15-FDEC-45EC-8234-910033C67E1A}"/>
              </a:ext>
            </a:extLst>
          </p:cNvPr>
          <p:cNvSpPr/>
          <p:nvPr/>
        </p:nvSpPr>
        <p:spPr>
          <a:xfrm>
            <a:off x="5200649" y="3088067"/>
            <a:ext cx="85151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200" b="1" dirty="0">
                <a:solidFill>
                  <a:schemeClr val="bg2"/>
                </a:solidFill>
                <a:latin typeface="+mj-lt"/>
              </a:rPr>
              <a:t>Welcome</a:t>
            </a:r>
            <a:endParaRPr lang="en-US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CD8A94C5-ADA0-4310-ADA5-CF35D04E5510}"/>
              </a:ext>
            </a:extLst>
          </p:cNvPr>
          <p:cNvSpPr txBox="1"/>
          <p:nvPr/>
        </p:nvSpPr>
        <p:spPr>
          <a:xfrm>
            <a:off x="5200649" y="3359816"/>
            <a:ext cx="1407320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sit </a:t>
            </a:r>
            <a:r>
              <a:rPr lang="en-ID" sz="1100" dirty="0" err="1">
                <a:solidFill>
                  <a:schemeClr val="bg2"/>
                </a:solidFill>
              </a:rPr>
              <a:t>amet</a:t>
            </a:r>
            <a:r>
              <a:rPr lang="id-ID" sz="1100" dirty="0">
                <a:solidFill>
                  <a:schemeClr val="bg2"/>
                </a:solidFill>
              </a:rPr>
              <a:t> v</a:t>
            </a:r>
            <a:r>
              <a:rPr lang="en-ID" sz="1100" dirty="0" err="1">
                <a:solidFill>
                  <a:schemeClr val="bg2"/>
                </a:solidFill>
              </a:rPr>
              <a:t>ero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ea</a:t>
            </a:r>
            <a:r>
              <a:rPr lang="id-ID" sz="1100" dirty="0">
                <a:solidFill>
                  <a:schemeClr val="bg2"/>
                </a:solidFill>
              </a:rPr>
              <a:t>.</a:t>
            </a:r>
            <a:endParaRPr lang="en-ID" sz="1100" dirty="0">
              <a:solidFill>
                <a:schemeClr val="bg2"/>
              </a:solidFill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6FB06686-B203-4559-8D68-049BD31B7EB5}"/>
              </a:ext>
            </a:extLst>
          </p:cNvPr>
          <p:cNvSpPr/>
          <p:nvPr/>
        </p:nvSpPr>
        <p:spPr>
          <a:xfrm>
            <a:off x="4962892" y="4248369"/>
            <a:ext cx="132614" cy="132614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bg2"/>
              </a:solidFill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41ADA8F3-3CD1-48AB-BC90-51827D487994}"/>
              </a:ext>
            </a:extLst>
          </p:cNvPr>
          <p:cNvSpPr/>
          <p:nvPr/>
        </p:nvSpPr>
        <p:spPr>
          <a:xfrm>
            <a:off x="5200649" y="4191095"/>
            <a:ext cx="83869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200" b="1" dirty="0">
                <a:solidFill>
                  <a:schemeClr val="bg2"/>
                </a:solidFill>
                <a:latin typeface="+mj-lt"/>
              </a:rPr>
              <a:t>About Us</a:t>
            </a:r>
            <a:endParaRPr lang="en-US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2D8FF039-A6FD-4D48-B137-7BEECF5528E6}"/>
              </a:ext>
            </a:extLst>
          </p:cNvPr>
          <p:cNvSpPr txBox="1"/>
          <p:nvPr/>
        </p:nvSpPr>
        <p:spPr>
          <a:xfrm>
            <a:off x="5200649" y="4462844"/>
            <a:ext cx="1407320" cy="57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sit </a:t>
            </a:r>
            <a:r>
              <a:rPr lang="en-ID" sz="1100" dirty="0" err="1">
                <a:solidFill>
                  <a:schemeClr val="bg2"/>
                </a:solidFill>
              </a:rPr>
              <a:t>amet</a:t>
            </a:r>
            <a:r>
              <a:rPr lang="id-ID" sz="1100" dirty="0">
                <a:solidFill>
                  <a:schemeClr val="bg2"/>
                </a:solidFill>
              </a:rPr>
              <a:t> v</a:t>
            </a:r>
            <a:r>
              <a:rPr lang="en-ID" sz="1100" dirty="0" err="1">
                <a:solidFill>
                  <a:schemeClr val="bg2"/>
                </a:solidFill>
              </a:rPr>
              <a:t>ero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ea</a:t>
            </a:r>
            <a:r>
              <a:rPr lang="id-ID" sz="1100" dirty="0">
                <a:solidFill>
                  <a:schemeClr val="bg2"/>
                </a:solidFill>
              </a:rPr>
              <a:t>.</a:t>
            </a:r>
            <a:endParaRPr lang="en-ID" sz="11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674799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3" grpId="0"/>
      <p:bldP spid="34" grpId="0"/>
      <p:bldP spid="38" grpId="0"/>
      <p:bldP spid="39" grpId="0"/>
      <p:bldP spid="46" grpId="0"/>
      <p:bldP spid="47" grpId="0"/>
      <p:bldP spid="49" grpId="0"/>
      <p:bldP spid="50" grpId="0"/>
      <p:bldP spid="52" grpId="0"/>
      <p:bldP spid="5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B5EFCE0-A3E9-4163-B7F6-6CD898CF871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1AA89E9-F916-4322-A9AB-9D992AB9A119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65" name="Slide Number Placeholder 64">
            <a:extLst>
              <a:ext uri="{FF2B5EF4-FFF2-40B4-BE49-F238E27FC236}">
                <a16:creationId xmlns:a16="http://schemas.microsoft.com/office/drawing/2014/main" id="{12839F2A-8959-4E9D-A207-CF24F56775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32277" y="69850"/>
            <a:ext cx="406079" cy="365125"/>
          </a:xfrm>
        </p:spPr>
        <p:txBody>
          <a:bodyPr/>
          <a:lstStyle/>
          <a:p>
            <a:fld id="{C5773373-833F-4107-AFBE-7CBAC745E715}" type="slidenum">
              <a:rPr lang="en-ID" smtClean="0"/>
              <a:t>30</a:t>
            </a:fld>
            <a:endParaRPr lang="en-ID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5998941-2C91-49EC-9ABD-F0556CA64E2F}"/>
              </a:ext>
            </a:extLst>
          </p:cNvPr>
          <p:cNvSpPr/>
          <p:nvPr/>
        </p:nvSpPr>
        <p:spPr>
          <a:xfrm>
            <a:off x="4572000" y="1480068"/>
            <a:ext cx="4124131" cy="5377932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5F13959-A3A1-43BD-90BA-08B918AD955E}"/>
              </a:ext>
            </a:extLst>
          </p:cNvPr>
          <p:cNvSpPr txBox="1"/>
          <p:nvPr/>
        </p:nvSpPr>
        <p:spPr>
          <a:xfrm>
            <a:off x="5083570" y="3751988"/>
            <a:ext cx="310099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dirty="0">
                <a:solidFill>
                  <a:schemeClr val="bg2"/>
                </a:solidFill>
                <a:latin typeface="+mj-lt"/>
              </a:rPr>
              <a:t>Thank You</a:t>
            </a:r>
            <a:endParaRPr lang="en-ID" sz="44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687E896-C3FD-4378-B060-5DE05C2CCA81}"/>
              </a:ext>
            </a:extLst>
          </p:cNvPr>
          <p:cNvSpPr txBox="1"/>
          <p:nvPr/>
        </p:nvSpPr>
        <p:spPr>
          <a:xfrm>
            <a:off x="4996321" y="4527688"/>
            <a:ext cx="32754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dirty="0">
                <a:solidFill>
                  <a:schemeClr val="bg2"/>
                </a:solidFill>
              </a:rPr>
              <a:t>Business Report Presentation Template</a:t>
            </a:r>
            <a:endParaRPr lang="en-ID" sz="1200" dirty="0">
              <a:solidFill>
                <a:schemeClr val="bg2"/>
              </a:solidFill>
            </a:endParaRP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C371F842-086B-472C-BF4D-AFA9E9FD3A57}"/>
              </a:ext>
            </a:extLst>
          </p:cNvPr>
          <p:cNvGrpSpPr/>
          <p:nvPr/>
        </p:nvGrpSpPr>
        <p:grpSpPr>
          <a:xfrm>
            <a:off x="6245721" y="5023738"/>
            <a:ext cx="209363" cy="209362"/>
            <a:chOff x="2257287" y="4648294"/>
            <a:chExt cx="279150" cy="279149"/>
          </a:xfrm>
        </p:grpSpPr>
        <p:sp>
          <p:nvSpPr>
            <p:cNvPr id="9" name="Freeform 19">
              <a:extLst>
                <a:ext uri="{FF2B5EF4-FFF2-40B4-BE49-F238E27FC236}">
                  <a16:creationId xmlns:a16="http://schemas.microsoft.com/office/drawing/2014/main" id="{859FB859-ED6E-466F-8E9B-84D58DED8F9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7" name="Freeform 20">
              <a:extLst>
                <a:ext uri="{FF2B5EF4-FFF2-40B4-BE49-F238E27FC236}">
                  <a16:creationId xmlns:a16="http://schemas.microsoft.com/office/drawing/2014/main" id="{AE7054EF-082F-4478-B0B1-B98ED66EED0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CE3F3D6B-6B02-41C0-8E5D-B22226D5BA2D}"/>
              </a:ext>
            </a:extLst>
          </p:cNvPr>
          <p:cNvGrpSpPr/>
          <p:nvPr/>
        </p:nvGrpSpPr>
        <p:grpSpPr>
          <a:xfrm>
            <a:off x="6540667" y="5023612"/>
            <a:ext cx="209363" cy="209796"/>
            <a:chOff x="2650548" y="4648127"/>
            <a:chExt cx="279150" cy="279728"/>
          </a:xfrm>
        </p:grpSpPr>
        <p:sp>
          <p:nvSpPr>
            <p:cNvPr id="12" name="Freeform 24">
              <a:extLst>
                <a:ext uri="{FF2B5EF4-FFF2-40B4-BE49-F238E27FC236}">
                  <a16:creationId xmlns:a16="http://schemas.microsoft.com/office/drawing/2014/main" id="{5D5DD313-499A-4EB9-8B89-87DD05F7DB4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7963B04E-8F87-4F3B-9950-6740CC389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CD35E9D8-45E7-4FBD-83A4-C1E50F5515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0" name="Freeform 27">
              <a:extLst>
                <a:ext uri="{FF2B5EF4-FFF2-40B4-BE49-F238E27FC236}">
                  <a16:creationId xmlns:a16="http://schemas.microsoft.com/office/drawing/2014/main" id="{09ACDC18-5262-40B2-875D-3788D7D202C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C7E2EF72-431F-4864-9120-DB956BE5061E}"/>
              </a:ext>
            </a:extLst>
          </p:cNvPr>
          <p:cNvGrpSpPr/>
          <p:nvPr/>
        </p:nvGrpSpPr>
        <p:grpSpPr>
          <a:xfrm>
            <a:off x="6835612" y="5023612"/>
            <a:ext cx="209363" cy="209796"/>
            <a:chOff x="3831487" y="4648127"/>
            <a:chExt cx="279150" cy="279728"/>
          </a:xfrm>
        </p:grpSpPr>
        <p:sp>
          <p:nvSpPr>
            <p:cNvPr id="25" name="Freeform 48">
              <a:extLst>
                <a:ext uri="{FF2B5EF4-FFF2-40B4-BE49-F238E27FC236}">
                  <a16:creationId xmlns:a16="http://schemas.microsoft.com/office/drawing/2014/main" id="{0D6EF4AC-9E53-461F-A3D6-9B84130499F8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5" name="Freeform 49">
              <a:extLst>
                <a:ext uri="{FF2B5EF4-FFF2-40B4-BE49-F238E27FC236}">
                  <a16:creationId xmlns:a16="http://schemas.microsoft.com/office/drawing/2014/main" id="{E35C5A26-2A2D-4DC6-AA2E-A56C71AAA0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DD27F812-94A5-4D93-BA49-2CECF623E0E4}"/>
              </a:ext>
            </a:extLst>
          </p:cNvPr>
          <p:cNvSpPr/>
          <p:nvPr/>
        </p:nvSpPr>
        <p:spPr>
          <a:xfrm>
            <a:off x="0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CFFD3C1-40CD-4278-9DC9-87903FCCDB4C}"/>
              </a:ext>
            </a:extLst>
          </p:cNvPr>
          <p:cNvSpPr txBox="1"/>
          <p:nvPr/>
        </p:nvSpPr>
        <p:spPr>
          <a:xfrm>
            <a:off x="191502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537361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22F6DDF-0508-458C-8345-62F484538C7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DB6EBF6-4433-4EF7-94C6-2318B6AAA2C2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B1B7B193-A1C8-47DB-97B6-EDC965469F28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1B514D4-4507-448D-8EA2-BB3A2E88848B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4</a:t>
            </a:fld>
            <a:endParaRPr lang="en-ID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29A5179-998A-4B7B-BDCA-F72545CC0C46}"/>
              </a:ext>
            </a:extLst>
          </p:cNvPr>
          <p:cNvSpPr/>
          <p:nvPr/>
        </p:nvSpPr>
        <p:spPr>
          <a:xfrm>
            <a:off x="2150269" y="-1"/>
            <a:ext cx="4843463" cy="4764884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B2B9EAF-263F-4928-9001-0365D7E2F363}"/>
              </a:ext>
            </a:extLst>
          </p:cNvPr>
          <p:cNvSpPr txBox="1"/>
          <p:nvPr/>
        </p:nvSpPr>
        <p:spPr>
          <a:xfrm>
            <a:off x="3387110" y="2278379"/>
            <a:ext cx="2339103" cy="60016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id-ID" sz="3300" dirty="0">
                <a:solidFill>
                  <a:schemeClr val="bg2"/>
                </a:solidFill>
                <a:latin typeface="+mj-lt"/>
              </a:rPr>
              <a:t>Break Slide</a:t>
            </a:r>
            <a:endParaRPr lang="en-ID" sz="33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074F923-5E33-4B8B-9E7E-6CA5D194DD77}"/>
              </a:ext>
            </a:extLst>
          </p:cNvPr>
          <p:cNvSpPr txBox="1"/>
          <p:nvPr/>
        </p:nvSpPr>
        <p:spPr>
          <a:xfrm>
            <a:off x="2790979" y="3011431"/>
            <a:ext cx="3574103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sit </a:t>
            </a:r>
            <a:r>
              <a:rPr lang="en-ID" sz="1100" dirty="0" err="1">
                <a:solidFill>
                  <a:schemeClr val="bg2"/>
                </a:solidFill>
              </a:rPr>
              <a:t>amet</a:t>
            </a:r>
            <a:r>
              <a:rPr lang="en-ID" sz="1100" dirty="0">
                <a:solidFill>
                  <a:schemeClr val="bg2"/>
                </a:solidFill>
              </a:rPr>
              <a:t>, </a:t>
            </a:r>
            <a:r>
              <a:rPr lang="en-ID" sz="1100" dirty="0" err="1">
                <a:solidFill>
                  <a:schemeClr val="bg2"/>
                </a:solidFill>
              </a:rPr>
              <a:t>consectetur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adipiscing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elit</a:t>
            </a:r>
            <a:r>
              <a:rPr lang="en-ID" sz="1100" dirty="0">
                <a:solidFill>
                  <a:schemeClr val="bg2"/>
                </a:solidFill>
              </a:rPr>
              <a:t>. </a:t>
            </a:r>
            <a:r>
              <a:rPr lang="en-ID" sz="1100" dirty="0" err="1">
                <a:solidFill>
                  <a:schemeClr val="bg2"/>
                </a:solidFill>
              </a:rPr>
              <a:t>Mauris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sed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nulla</a:t>
            </a:r>
            <a:r>
              <a:rPr lang="en-ID" sz="1100" dirty="0">
                <a:solidFill>
                  <a:schemeClr val="bg2"/>
                </a:solidFill>
              </a:rPr>
              <a:t> et ex </a:t>
            </a:r>
            <a:r>
              <a:rPr lang="en-ID" sz="1100" dirty="0" err="1">
                <a:solidFill>
                  <a:schemeClr val="bg2"/>
                </a:solidFill>
              </a:rPr>
              <a:t>bibendum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rhoncus</a:t>
            </a:r>
            <a:r>
              <a:rPr lang="en-ID" sz="1100" dirty="0">
                <a:solidFill>
                  <a:schemeClr val="bg2"/>
                </a:solidFill>
              </a:rPr>
              <a:t> vitae </a:t>
            </a:r>
            <a:r>
              <a:rPr lang="en-ID" sz="1100" dirty="0" err="1">
                <a:solidFill>
                  <a:schemeClr val="bg2"/>
                </a:solidFill>
              </a:rPr>
              <a:t>nec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tortor</a:t>
            </a:r>
            <a:r>
              <a:rPr lang="en-ID" sz="1100" dirty="0">
                <a:solidFill>
                  <a:schemeClr val="bg2"/>
                </a:solidFill>
              </a:rPr>
              <a:t>. Morbi </a:t>
            </a:r>
            <a:r>
              <a:rPr lang="en-ID" sz="1100" dirty="0" err="1">
                <a:solidFill>
                  <a:schemeClr val="bg2"/>
                </a:solidFill>
              </a:rPr>
              <a:t>aliquet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metus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enim</a:t>
            </a:r>
            <a:r>
              <a:rPr lang="en-ID" sz="1100" dirty="0">
                <a:solidFill>
                  <a:schemeClr val="bg2"/>
                </a:solidFill>
              </a:rPr>
              <a:t>, non</a:t>
            </a:r>
            <a:r>
              <a:rPr lang="id-ID" sz="1100" dirty="0">
                <a:solidFill>
                  <a:schemeClr val="bg2"/>
                </a:solidFill>
              </a:rPr>
              <a:t>.</a:t>
            </a:r>
            <a:endParaRPr lang="id-ID" sz="1100" dirty="0">
              <a:solidFill>
                <a:schemeClr val="bg2"/>
              </a:solidFill>
              <a:ea typeface="Roboto" pitchFamily="2" charset="0"/>
            </a:endParaRP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0D63A226-CEC6-4100-806E-F8FDFD7C5387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45" name="Freeform 19">
              <a:extLst>
                <a:ext uri="{FF2B5EF4-FFF2-40B4-BE49-F238E27FC236}">
                  <a16:creationId xmlns:a16="http://schemas.microsoft.com/office/drawing/2014/main" id="{CDFCAD20-4181-4911-BDE2-D2669273E42F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6" name="Freeform 20">
              <a:extLst>
                <a:ext uri="{FF2B5EF4-FFF2-40B4-BE49-F238E27FC236}">
                  <a16:creationId xmlns:a16="http://schemas.microsoft.com/office/drawing/2014/main" id="{0709CA14-2B0D-46B3-8120-F56A934DE37D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3EEE6D7A-61F2-4FAB-986B-7DAF1E2550E2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48" name="Freeform 24">
              <a:extLst>
                <a:ext uri="{FF2B5EF4-FFF2-40B4-BE49-F238E27FC236}">
                  <a16:creationId xmlns:a16="http://schemas.microsoft.com/office/drawing/2014/main" id="{E06B7697-369B-4117-9190-8F67853B01E5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EBFFB2EE-E923-4725-9673-E6898CE31D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4018CFF2-CD39-400D-AC32-A30619FCC1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1" name="Freeform 27">
              <a:extLst>
                <a:ext uri="{FF2B5EF4-FFF2-40B4-BE49-F238E27FC236}">
                  <a16:creationId xmlns:a16="http://schemas.microsoft.com/office/drawing/2014/main" id="{2E5A7D40-705A-4413-82E3-D202131CF4D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EC7EDAC9-9F38-411D-B492-44C3E67B95BD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53" name="Freeform 48">
              <a:extLst>
                <a:ext uri="{FF2B5EF4-FFF2-40B4-BE49-F238E27FC236}">
                  <a16:creationId xmlns:a16="http://schemas.microsoft.com/office/drawing/2014/main" id="{6ED65766-4797-4595-A446-7CEC726488A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4" name="Freeform 49">
              <a:extLst>
                <a:ext uri="{FF2B5EF4-FFF2-40B4-BE49-F238E27FC236}">
                  <a16:creationId xmlns:a16="http://schemas.microsoft.com/office/drawing/2014/main" id="{E68B36B6-178A-47B6-8F92-CC359AAAB23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162384004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59162EC2-B459-4F15-B1DC-08A325126D91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BC1F70F-5ACF-4571-85C3-E1502ADF05B8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16D2BB2-547C-4AD2-8FBC-EBEFAA7BB969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606372" y="1335572"/>
            <a:ext cx="2913206" cy="110799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id-ID" sz="3300" dirty="0">
                <a:latin typeface="+mj-lt"/>
              </a:rPr>
              <a:t>About</a:t>
            </a:r>
          </a:p>
          <a:p>
            <a:r>
              <a:rPr lang="id-ID" sz="3300" dirty="0">
                <a:latin typeface="+mj-lt"/>
              </a:rPr>
              <a:t>Company</a:t>
            </a:r>
            <a:endParaRPr lang="en-ID" sz="3300" dirty="0">
              <a:latin typeface="+mj-lt"/>
            </a:endParaRP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E80AE33A-CBD8-4848-95B3-613311E5E2F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CFD522AD-1B18-4005-8B26-CE8384242DA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5</a:t>
            </a:fld>
            <a:endParaRPr lang="en-ID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1C8E4E6-6682-466A-9DE3-736C1B4C66EF}"/>
              </a:ext>
            </a:extLst>
          </p:cNvPr>
          <p:cNvSpPr txBox="1"/>
          <p:nvPr/>
        </p:nvSpPr>
        <p:spPr>
          <a:xfrm>
            <a:off x="5950094" y="4333389"/>
            <a:ext cx="26771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/>
              <a:t>Innovative</a:t>
            </a:r>
            <a:r>
              <a:rPr lang="en-US" sz="2400" dirty="0"/>
              <a:t> and </a:t>
            </a:r>
            <a:r>
              <a:rPr lang="id-ID" sz="2400" b="1" dirty="0"/>
              <a:t>professional</a:t>
            </a:r>
            <a:r>
              <a:rPr lang="en-US" sz="2400" dirty="0"/>
              <a:t> team build </a:t>
            </a:r>
            <a:r>
              <a:rPr lang="en-US" sz="2400" b="1" dirty="0"/>
              <a:t>great work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6753FB0-573F-4787-A793-AABEC6435AF9}"/>
              </a:ext>
            </a:extLst>
          </p:cNvPr>
          <p:cNvSpPr txBox="1"/>
          <p:nvPr/>
        </p:nvSpPr>
        <p:spPr>
          <a:xfrm>
            <a:off x="606372" y="2715109"/>
            <a:ext cx="3430790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 dirty="0"/>
              <a:t>Lorem ipsum </a:t>
            </a:r>
            <a:r>
              <a:rPr lang="en-ID" sz="1100" dirty="0" err="1"/>
              <a:t>dolor</a:t>
            </a:r>
            <a:r>
              <a:rPr lang="en-ID" sz="1100" dirty="0"/>
              <a:t> sit </a:t>
            </a:r>
            <a:r>
              <a:rPr lang="en-ID" sz="1100" dirty="0" err="1"/>
              <a:t>amet</a:t>
            </a:r>
            <a:r>
              <a:rPr lang="en-ID" sz="1100" dirty="0"/>
              <a:t>, </a:t>
            </a:r>
            <a:r>
              <a:rPr lang="en-ID" sz="1100" dirty="0" err="1"/>
              <a:t>consectetur</a:t>
            </a:r>
            <a:r>
              <a:rPr lang="en-ID" sz="1100" dirty="0"/>
              <a:t> </a:t>
            </a:r>
            <a:r>
              <a:rPr lang="en-ID" sz="1100" dirty="0" err="1"/>
              <a:t>adipiscing</a:t>
            </a:r>
            <a:r>
              <a:rPr lang="en-ID" sz="1100" dirty="0"/>
              <a:t> </a:t>
            </a:r>
            <a:r>
              <a:rPr lang="en-ID" sz="1100" dirty="0" err="1"/>
              <a:t>elit</a:t>
            </a:r>
            <a:r>
              <a:rPr lang="en-ID" sz="1100" dirty="0"/>
              <a:t>. </a:t>
            </a:r>
            <a:r>
              <a:rPr lang="en-ID" sz="1100" dirty="0" err="1"/>
              <a:t>Mauris</a:t>
            </a:r>
            <a:r>
              <a:rPr lang="en-ID" sz="1100" dirty="0"/>
              <a:t> </a:t>
            </a:r>
            <a:r>
              <a:rPr lang="en-ID" sz="1100" dirty="0" err="1"/>
              <a:t>sed</a:t>
            </a:r>
            <a:r>
              <a:rPr lang="en-ID" sz="1100" dirty="0"/>
              <a:t> </a:t>
            </a:r>
            <a:r>
              <a:rPr lang="en-ID" sz="1100" dirty="0" err="1"/>
              <a:t>nulla</a:t>
            </a:r>
            <a:r>
              <a:rPr lang="en-ID" sz="1100" dirty="0"/>
              <a:t> et ex </a:t>
            </a:r>
            <a:r>
              <a:rPr lang="en-ID" sz="1100" dirty="0" err="1"/>
              <a:t>bibendum</a:t>
            </a:r>
            <a:r>
              <a:rPr lang="en-ID" sz="1100" dirty="0"/>
              <a:t> </a:t>
            </a:r>
            <a:r>
              <a:rPr lang="en-ID" sz="1100" dirty="0" err="1"/>
              <a:t>rhoncus</a:t>
            </a:r>
            <a:r>
              <a:rPr lang="en-ID" sz="1100" dirty="0"/>
              <a:t> vitae </a:t>
            </a:r>
            <a:r>
              <a:rPr lang="en-ID" sz="1100" dirty="0" err="1"/>
              <a:t>nec</a:t>
            </a:r>
            <a:r>
              <a:rPr lang="en-ID" sz="1100" dirty="0"/>
              <a:t> </a:t>
            </a:r>
            <a:r>
              <a:rPr lang="en-ID" sz="1100" dirty="0" err="1"/>
              <a:t>tortor</a:t>
            </a:r>
            <a:r>
              <a:rPr lang="en-ID" sz="1100" dirty="0"/>
              <a:t>. Morbi </a:t>
            </a:r>
            <a:r>
              <a:rPr lang="en-ID" sz="1100" dirty="0" err="1"/>
              <a:t>aliquet</a:t>
            </a:r>
            <a:r>
              <a:rPr lang="en-ID" sz="1100" dirty="0"/>
              <a:t> </a:t>
            </a:r>
            <a:r>
              <a:rPr lang="en-ID" sz="1100" dirty="0" err="1"/>
              <a:t>metus</a:t>
            </a:r>
            <a:r>
              <a:rPr lang="en-ID" sz="1100" dirty="0"/>
              <a:t> </a:t>
            </a:r>
            <a:r>
              <a:rPr lang="en-ID" sz="1100" dirty="0" err="1"/>
              <a:t>enim</a:t>
            </a:r>
            <a:r>
              <a:rPr lang="en-ID" sz="1100" dirty="0"/>
              <a:t>, non gravida</a:t>
            </a:r>
            <a:r>
              <a:rPr lang="id-ID" sz="1100" dirty="0"/>
              <a:t>.</a:t>
            </a:r>
            <a:endParaRPr lang="id-ID" sz="1100" dirty="0">
              <a:ea typeface="Roboto" pitchFamily="2" charset="0"/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2D56A62D-22BE-4871-AAB3-75849921E016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32" name="Freeform 19">
              <a:extLst>
                <a:ext uri="{FF2B5EF4-FFF2-40B4-BE49-F238E27FC236}">
                  <a16:creationId xmlns:a16="http://schemas.microsoft.com/office/drawing/2014/main" id="{1A8556AF-D55E-4702-A4E7-9CECA59E79A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3" name="Freeform 20">
              <a:extLst>
                <a:ext uri="{FF2B5EF4-FFF2-40B4-BE49-F238E27FC236}">
                  <a16:creationId xmlns:a16="http://schemas.microsoft.com/office/drawing/2014/main" id="{854DE59F-750C-49B4-91AD-32839ACAD110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ECBB33D5-F0CF-40C3-ADAA-B32665FAA481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35" name="Freeform 24">
              <a:extLst>
                <a:ext uri="{FF2B5EF4-FFF2-40B4-BE49-F238E27FC236}">
                  <a16:creationId xmlns:a16="http://schemas.microsoft.com/office/drawing/2014/main" id="{3E3A9BE4-8B74-4EC6-B9DB-C66946C2C2E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685400B1-ADD7-4D8C-B546-0AC230AFCB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9318B98D-EA0C-44FB-8DBC-D2A72458BA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8" name="Freeform 27">
              <a:extLst>
                <a:ext uri="{FF2B5EF4-FFF2-40B4-BE49-F238E27FC236}">
                  <a16:creationId xmlns:a16="http://schemas.microsoft.com/office/drawing/2014/main" id="{447E358C-442B-4342-96D6-9D22552E627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ECB42922-BE1F-4DD1-85EF-3384D6EA3937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40" name="Freeform 48">
              <a:extLst>
                <a:ext uri="{FF2B5EF4-FFF2-40B4-BE49-F238E27FC236}">
                  <a16:creationId xmlns:a16="http://schemas.microsoft.com/office/drawing/2014/main" id="{F9597D0F-4407-4696-94F6-FE801443139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1" name="Freeform 49">
              <a:extLst>
                <a:ext uri="{FF2B5EF4-FFF2-40B4-BE49-F238E27FC236}">
                  <a16:creationId xmlns:a16="http://schemas.microsoft.com/office/drawing/2014/main" id="{3187A612-0096-4C99-96F8-8F2C34721E8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92729171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>
            <a:extLst>
              <a:ext uri="{FF2B5EF4-FFF2-40B4-BE49-F238E27FC236}">
                <a16:creationId xmlns:a16="http://schemas.microsoft.com/office/drawing/2014/main" id="{20CC1115-0201-46B4-85CA-7FCE0D1D612F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F547FC07-44EA-49CD-8E27-DBBA14E21DFA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2221B224-14B7-42AF-A693-BE6B63A865EF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A7614FC-5A36-44B7-A320-8067F7D31EB0}"/>
              </a:ext>
            </a:extLst>
          </p:cNvPr>
          <p:cNvSpPr/>
          <p:nvPr/>
        </p:nvSpPr>
        <p:spPr>
          <a:xfrm>
            <a:off x="5514975" y="609602"/>
            <a:ext cx="3629025" cy="5638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F04D18E-B595-4B88-8640-9F5692F58A9F}"/>
              </a:ext>
            </a:extLst>
          </p:cNvPr>
          <p:cNvSpPr txBox="1"/>
          <p:nvPr/>
        </p:nvSpPr>
        <p:spPr>
          <a:xfrm>
            <a:off x="5938407" y="1428817"/>
            <a:ext cx="2886922" cy="6001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id-ID" sz="3300" dirty="0">
                <a:solidFill>
                  <a:schemeClr val="bg1"/>
                </a:solidFill>
                <a:latin typeface="+mj-lt"/>
              </a:rPr>
              <a:t>Our Vision</a:t>
            </a:r>
            <a:endParaRPr lang="en-ID" sz="3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6</a:t>
            </a:fld>
            <a:endParaRPr lang="en-ID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BF471479-F146-4A96-BB22-8125F640AE7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FBBE837-8E1A-4C9B-8F42-AB7840FEBA44}"/>
              </a:ext>
            </a:extLst>
          </p:cNvPr>
          <p:cNvSpPr txBox="1"/>
          <p:nvPr/>
        </p:nvSpPr>
        <p:spPr>
          <a:xfrm>
            <a:off x="2506659" y="1775110"/>
            <a:ext cx="2061954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dolor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veniam</a:t>
            </a:r>
            <a:r>
              <a:rPr lang="en-US" sz="1100" dirty="0"/>
              <a:t> </a:t>
            </a:r>
            <a:r>
              <a:rPr lang="en-US" sz="1100" dirty="0" err="1"/>
              <a:t>erat</a:t>
            </a:r>
            <a:r>
              <a:rPr lang="en-US" sz="1100" dirty="0"/>
              <a:t> lorem stet. </a:t>
            </a:r>
            <a:r>
              <a:rPr lang="en-US" sz="1100" dirty="0" err="1"/>
              <a:t>Lobortis</a:t>
            </a:r>
            <a:r>
              <a:rPr lang="en-US" sz="1100" dirty="0"/>
              <a:t> </a:t>
            </a:r>
            <a:r>
              <a:rPr lang="en-US" sz="1100" dirty="0" err="1"/>
              <a:t>tempor</a:t>
            </a:r>
            <a:r>
              <a:rPr lang="en-US" sz="1100" dirty="0"/>
              <a:t> </a:t>
            </a:r>
            <a:r>
              <a:rPr lang="en-US" sz="1100" dirty="0" err="1"/>
              <a:t>facilisi</a:t>
            </a:r>
            <a:r>
              <a:rPr lang="en-US" sz="1100" dirty="0"/>
              <a:t> duo no</a:t>
            </a:r>
            <a:r>
              <a:rPr lang="id-ID" sz="1100" dirty="0"/>
              <a:t>.</a:t>
            </a:r>
            <a:endParaRPr lang="en-US" sz="1100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5657B37-E0C3-455F-AE7D-C5F16D38B090}"/>
              </a:ext>
            </a:extLst>
          </p:cNvPr>
          <p:cNvSpPr txBox="1"/>
          <p:nvPr/>
        </p:nvSpPr>
        <p:spPr>
          <a:xfrm>
            <a:off x="2908806" y="1517287"/>
            <a:ext cx="16598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latin typeface="+mj-lt"/>
              </a:rPr>
              <a:t>Description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917E0F6-9A2E-4440-B8E8-00F31EEF25E2}"/>
              </a:ext>
            </a:extLst>
          </p:cNvPr>
          <p:cNvSpPr txBox="1"/>
          <p:nvPr/>
        </p:nvSpPr>
        <p:spPr>
          <a:xfrm>
            <a:off x="2506659" y="3333867"/>
            <a:ext cx="2061954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dolor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veniam</a:t>
            </a:r>
            <a:r>
              <a:rPr lang="en-US" sz="1100" dirty="0"/>
              <a:t> </a:t>
            </a:r>
            <a:r>
              <a:rPr lang="en-US" sz="1100" dirty="0" err="1"/>
              <a:t>erat</a:t>
            </a:r>
            <a:r>
              <a:rPr lang="en-US" sz="1100" dirty="0"/>
              <a:t> lorem stet. </a:t>
            </a:r>
            <a:r>
              <a:rPr lang="en-US" sz="1100" dirty="0" err="1"/>
              <a:t>Lobortis</a:t>
            </a:r>
            <a:r>
              <a:rPr lang="en-US" sz="1100" dirty="0"/>
              <a:t> </a:t>
            </a:r>
            <a:r>
              <a:rPr lang="en-US" sz="1100" dirty="0" err="1"/>
              <a:t>tempor</a:t>
            </a:r>
            <a:r>
              <a:rPr lang="en-US" sz="1100" dirty="0"/>
              <a:t> </a:t>
            </a:r>
            <a:r>
              <a:rPr lang="en-US" sz="1100" dirty="0" err="1"/>
              <a:t>facilisi</a:t>
            </a:r>
            <a:r>
              <a:rPr lang="en-US" sz="1100" dirty="0"/>
              <a:t> duo no</a:t>
            </a:r>
            <a:r>
              <a:rPr lang="id-ID" sz="1100" dirty="0"/>
              <a:t>.</a:t>
            </a:r>
            <a:endParaRPr lang="en-US" sz="1100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2132584-D22D-493C-9D00-0B1B2E555197}"/>
              </a:ext>
            </a:extLst>
          </p:cNvPr>
          <p:cNvSpPr txBox="1"/>
          <p:nvPr/>
        </p:nvSpPr>
        <p:spPr>
          <a:xfrm>
            <a:off x="2908806" y="3076045"/>
            <a:ext cx="16598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latin typeface="+mj-lt"/>
              </a:rPr>
              <a:t>Description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87AF542-6D88-47C7-B7FA-3586310EDCAF}"/>
              </a:ext>
            </a:extLst>
          </p:cNvPr>
          <p:cNvSpPr txBox="1"/>
          <p:nvPr/>
        </p:nvSpPr>
        <p:spPr>
          <a:xfrm>
            <a:off x="2506659" y="4892625"/>
            <a:ext cx="2061954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dolor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veniam</a:t>
            </a:r>
            <a:r>
              <a:rPr lang="en-US" sz="1100" dirty="0"/>
              <a:t> </a:t>
            </a:r>
            <a:r>
              <a:rPr lang="en-US" sz="1100" dirty="0" err="1"/>
              <a:t>erat</a:t>
            </a:r>
            <a:r>
              <a:rPr lang="en-US" sz="1100" dirty="0"/>
              <a:t> lorem stet. </a:t>
            </a:r>
            <a:r>
              <a:rPr lang="en-US" sz="1100" dirty="0" err="1"/>
              <a:t>Lobortis</a:t>
            </a:r>
            <a:r>
              <a:rPr lang="en-US" sz="1100" dirty="0"/>
              <a:t> </a:t>
            </a:r>
            <a:r>
              <a:rPr lang="en-US" sz="1100" dirty="0" err="1"/>
              <a:t>tempor</a:t>
            </a:r>
            <a:r>
              <a:rPr lang="en-US" sz="1100" dirty="0"/>
              <a:t> </a:t>
            </a:r>
            <a:r>
              <a:rPr lang="en-US" sz="1100" dirty="0" err="1"/>
              <a:t>facilisi</a:t>
            </a:r>
            <a:r>
              <a:rPr lang="en-US" sz="1100" dirty="0"/>
              <a:t> duo no</a:t>
            </a:r>
            <a:r>
              <a:rPr lang="id-ID" sz="1100" dirty="0"/>
              <a:t>.</a:t>
            </a:r>
            <a:endParaRPr lang="en-US" sz="1100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4F53C9B8-2F02-4F33-AC2A-1636D616A860}"/>
              </a:ext>
            </a:extLst>
          </p:cNvPr>
          <p:cNvSpPr txBox="1"/>
          <p:nvPr/>
        </p:nvSpPr>
        <p:spPr>
          <a:xfrm>
            <a:off x="2908806" y="4634802"/>
            <a:ext cx="16598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latin typeface="+mj-lt"/>
              </a:rPr>
              <a:t>Description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45690B96-7E8F-49EA-9EA6-361CF5A32C8C}"/>
              </a:ext>
            </a:extLst>
          </p:cNvPr>
          <p:cNvSpPr txBox="1"/>
          <p:nvPr/>
        </p:nvSpPr>
        <p:spPr>
          <a:xfrm>
            <a:off x="5942683" y="2382116"/>
            <a:ext cx="2530652" cy="1587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 err="1">
                <a:solidFill>
                  <a:schemeClr val="bg1"/>
                </a:solidFill>
              </a:rPr>
              <a:t>Ea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volutpat</a:t>
            </a:r>
            <a:r>
              <a:rPr lang="en-US" sz="1100" dirty="0">
                <a:solidFill>
                  <a:schemeClr val="bg1"/>
                </a:solidFill>
              </a:rPr>
              <a:t> dolor </a:t>
            </a:r>
            <a:r>
              <a:rPr lang="en-US" sz="1100" dirty="0" err="1">
                <a:solidFill>
                  <a:schemeClr val="bg1"/>
                </a:solidFill>
              </a:rPr>
              <a:t>ea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veniam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erat</a:t>
            </a:r>
            <a:r>
              <a:rPr lang="en-US" sz="1100" dirty="0">
                <a:solidFill>
                  <a:schemeClr val="bg1"/>
                </a:solidFill>
              </a:rPr>
              <a:t> lorem stet. </a:t>
            </a:r>
            <a:r>
              <a:rPr lang="en-US" sz="1100" dirty="0" err="1">
                <a:solidFill>
                  <a:schemeClr val="bg1"/>
                </a:solidFill>
              </a:rPr>
              <a:t>Lobortis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tempor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facilisi</a:t>
            </a:r>
            <a:r>
              <a:rPr lang="en-US" sz="1100" dirty="0">
                <a:solidFill>
                  <a:schemeClr val="bg1"/>
                </a:solidFill>
              </a:rPr>
              <a:t> duo no. </a:t>
            </a:r>
            <a:r>
              <a:rPr lang="en-US" sz="1100" dirty="0" err="1">
                <a:solidFill>
                  <a:schemeClr val="bg1"/>
                </a:solidFill>
              </a:rPr>
              <a:t>Exerci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eirmod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laoreet</a:t>
            </a:r>
            <a:r>
              <a:rPr lang="en-US" sz="1100" dirty="0">
                <a:solidFill>
                  <a:schemeClr val="bg1"/>
                </a:solidFill>
              </a:rPr>
              <a:t>. </a:t>
            </a:r>
            <a:r>
              <a:rPr lang="en-US" sz="1100" dirty="0" err="1">
                <a:solidFill>
                  <a:schemeClr val="bg1"/>
                </a:solidFill>
              </a:rPr>
              <a:t>Erat</a:t>
            </a:r>
            <a:r>
              <a:rPr lang="en-US" sz="1100" dirty="0">
                <a:solidFill>
                  <a:schemeClr val="bg1"/>
                </a:solidFill>
              </a:rPr>
              <a:t> lorem </a:t>
            </a:r>
            <a:r>
              <a:rPr lang="en-US" sz="1100" dirty="0" err="1">
                <a:solidFill>
                  <a:schemeClr val="bg1"/>
                </a:solidFill>
              </a:rPr>
              <a:t>autem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nonumy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consetetur</a:t>
            </a:r>
            <a:r>
              <a:rPr lang="en-US" sz="1100" dirty="0">
                <a:solidFill>
                  <a:schemeClr val="bg1"/>
                </a:solidFill>
              </a:rPr>
              <a:t>. </a:t>
            </a:r>
            <a:r>
              <a:rPr lang="en-US" sz="1100" dirty="0" err="1">
                <a:solidFill>
                  <a:schemeClr val="bg1"/>
                </a:solidFill>
              </a:rPr>
              <a:t>Consetetur</a:t>
            </a:r>
            <a:r>
              <a:rPr lang="id-ID" sz="1100" dirty="0">
                <a:solidFill>
                  <a:schemeClr val="bg1"/>
                </a:solidFill>
              </a:rPr>
              <a:t> ini a</a:t>
            </a:r>
            <a:r>
              <a:rPr lang="en-US" sz="1100" dirty="0">
                <a:solidFill>
                  <a:schemeClr val="bg1"/>
                </a:solidFill>
              </a:rPr>
              <a:t> et </a:t>
            </a:r>
            <a:r>
              <a:rPr lang="en-US" sz="1100" dirty="0" err="1">
                <a:solidFill>
                  <a:schemeClr val="bg1"/>
                </a:solidFill>
              </a:rPr>
              <a:t>takimata</a:t>
            </a:r>
            <a:r>
              <a:rPr lang="en-US" sz="1100" dirty="0">
                <a:solidFill>
                  <a:schemeClr val="bg1"/>
                </a:solidFill>
              </a:rPr>
              <a:t>. </a:t>
            </a:r>
            <a:r>
              <a:rPr lang="en-US" sz="1100" dirty="0" err="1">
                <a:solidFill>
                  <a:schemeClr val="bg1"/>
                </a:solidFill>
              </a:rPr>
              <a:t>Sadipscing</a:t>
            </a:r>
            <a:r>
              <a:rPr lang="en-US" sz="1100" dirty="0">
                <a:solidFill>
                  <a:schemeClr val="bg1"/>
                </a:solidFill>
              </a:rPr>
              <a:t> duo </a:t>
            </a:r>
            <a:r>
              <a:rPr lang="en-US" sz="1100" dirty="0" err="1">
                <a:solidFill>
                  <a:schemeClr val="bg1"/>
                </a:solidFill>
              </a:rPr>
              <a:t>elit</a:t>
            </a:r>
            <a:r>
              <a:rPr lang="en-US" sz="1100" dirty="0">
                <a:solidFill>
                  <a:schemeClr val="bg1"/>
                </a:solidFill>
              </a:rPr>
              <a:t> vel et</a:t>
            </a:r>
            <a:r>
              <a:rPr lang="id-ID" sz="1100" dirty="0">
                <a:solidFill>
                  <a:schemeClr val="bg1"/>
                </a:solidFill>
              </a:rPr>
              <a:t>.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5C8EBCD-2772-4FCB-8B97-390D5A58548D}"/>
              </a:ext>
            </a:extLst>
          </p:cNvPr>
          <p:cNvSpPr txBox="1"/>
          <p:nvPr/>
        </p:nvSpPr>
        <p:spPr>
          <a:xfrm>
            <a:off x="5942683" y="4200196"/>
            <a:ext cx="2530652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 err="1">
                <a:solidFill>
                  <a:schemeClr val="bg1"/>
                </a:solidFill>
              </a:rPr>
              <a:t>Ea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volutpat</a:t>
            </a:r>
            <a:r>
              <a:rPr lang="en-US" sz="1100" dirty="0">
                <a:solidFill>
                  <a:schemeClr val="bg1"/>
                </a:solidFill>
              </a:rPr>
              <a:t> dolor </a:t>
            </a:r>
            <a:r>
              <a:rPr lang="en-US" sz="1100" dirty="0" err="1">
                <a:solidFill>
                  <a:schemeClr val="bg1"/>
                </a:solidFill>
              </a:rPr>
              <a:t>ea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veniam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erat</a:t>
            </a:r>
            <a:r>
              <a:rPr lang="en-US" sz="1100" dirty="0">
                <a:solidFill>
                  <a:schemeClr val="bg1"/>
                </a:solidFill>
              </a:rPr>
              <a:t> lorem stet. </a:t>
            </a:r>
            <a:r>
              <a:rPr lang="en-US" sz="1100" dirty="0" err="1">
                <a:solidFill>
                  <a:schemeClr val="bg1"/>
                </a:solidFill>
              </a:rPr>
              <a:t>Lobortis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tempor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facilisi</a:t>
            </a:r>
            <a:r>
              <a:rPr lang="en-US" sz="1100" dirty="0">
                <a:solidFill>
                  <a:schemeClr val="bg1"/>
                </a:solidFill>
              </a:rPr>
              <a:t> duo no. </a:t>
            </a:r>
            <a:r>
              <a:rPr lang="en-US" sz="1100" dirty="0" err="1">
                <a:solidFill>
                  <a:schemeClr val="bg1"/>
                </a:solidFill>
              </a:rPr>
              <a:t>Exerci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eirmod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laoreet</a:t>
            </a:r>
            <a:r>
              <a:rPr lang="en-US" sz="1100" dirty="0">
                <a:solidFill>
                  <a:schemeClr val="bg1"/>
                </a:solidFill>
              </a:rPr>
              <a:t>. 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9E21969B-2E43-4A1D-9122-A040896C3FE2}"/>
              </a:ext>
            </a:extLst>
          </p:cNvPr>
          <p:cNvGrpSpPr/>
          <p:nvPr/>
        </p:nvGrpSpPr>
        <p:grpSpPr>
          <a:xfrm>
            <a:off x="4674414" y="1517287"/>
            <a:ext cx="366913" cy="336337"/>
            <a:chOff x="7816850" y="1350963"/>
            <a:chExt cx="895350" cy="820737"/>
          </a:xfrm>
          <a:solidFill>
            <a:schemeClr val="accent1"/>
          </a:solidFill>
        </p:grpSpPr>
        <p:sp>
          <p:nvSpPr>
            <p:cNvPr id="44" name="Freeform 29">
              <a:extLst>
                <a:ext uri="{FF2B5EF4-FFF2-40B4-BE49-F238E27FC236}">
                  <a16:creationId xmlns:a16="http://schemas.microsoft.com/office/drawing/2014/main" id="{6DA63C84-AC75-4DB0-A1F0-82D8CD2652C6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0188" y="1792288"/>
              <a:ext cx="828675" cy="379412"/>
            </a:xfrm>
            <a:custGeom>
              <a:avLst/>
              <a:gdLst>
                <a:gd name="T0" fmla="*/ 119 w 218"/>
                <a:gd name="T1" fmla="*/ 26 h 100"/>
                <a:gd name="T2" fmla="*/ 99 w 218"/>
                <a:gd name="T3" fmla="*/ 26 h 100"/>
                <a:gd name="T4" fmla="*/ 73 w 218"/>
                <a:gd name="T5" fmla="*/ 0 h 100"/>
                <a:gd name="T6" fmla="*/ 0 w 218"/>
                <a:gd name="T7" fmla="*/ 0 h 100"/>
                <a:gd name="T8" fmla="*/ 0 w 218"/>
                <a:gd name="T9" fmla="*/ 70 h 100"/>
                <a:gd name="T10" fmla="*/ 29 w 218"/>
                <a:gd name="T11" fmla="*/ 100 h 100"/>
                <a:gd name="T12" fmla="*/ 189 w 218"/>
                <a:gd name="T13" fmla="*/ 100 h 100"/>
                <a:gd name="T14" fmla="*/ 218 w 218"/>
                <a:gd name="T15" fmla="*/ 70 h 100"/>
                <a:gd name="T16" fmla="*/ 218 w 218"/>
                <a:gd name="T17" fmla="*/ 0 h 100"/>
                <a:gd name="T18" fmla="*/ 145 w 218"/>
                <a:gd name="T19" fmla="*/ 0 h 100"/>
                <a:gd name="T20" fmla="*/ 119 w 218"/>
                <a:gd name="T21" fmla="*/ 26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8" h="100">
                  <a:moveTo>
                    <a:pt x="119" y="26"/>
                  </a:moveTo>
                  <a:cubicBezTo>
                    <a:pt x="99" y="26"/>
                    <a:pt x="99" y="26"/>
                    <a:pt x="99" y="26"/>
                  </a:cubicBezTo>
                  <a:cubicBezTo>
                    <a:pt x="85" y="26"/>
                    <a:pt x="73" y="14"/>
                    <a:pt x="7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86"/>
                    <a:pt x="13" y="100"/>
                    <a:pt x="29" y="100"/>
                  </a:cubicBezTo>
                  <a:cubicBezTo>
                    <a:pt x="189" y="100"/>
                    <a:pt x="189" y="100"/>
                    <a:pt x="189" y="100"/>
                  </a:cubicBezTo>
                  <a:cubicBezTo>
                    <a:pt x="205" y="100"/>
                    <a:pt x="218" y="86"/>
                    <a:pt x="218" y="70"/>
                  </a:cubicBezTo>
                  <a:cubicBezTo>
                    <a:pt x="218" y="0"/>
                    <a:pt x="218" y="0"/>
                    <a:pt x="218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45" y="14"/>
                    <a:pt x="133" y="26"/>
                    <a:pt x="119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8" name="Freeform 30">
              <a:extLst>
                <a:ext uri="{FF2B5EF4-FFF2-40B4-BE49-F238E27FC236}">
                  <a16:creationId xmlns:a16="http://schemas.microsoft.com/office/drawing/2014/main" id="{55C61FC4-6830-42FA-8D95-31817DA2CD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16850" y="1350963"/>
              <a:ext cx="895350" cy="498475"/>
            </a:xfrm>
            <a:custGeom>
              <a:avLst/>
              <a:gdLst>
                <a:gd name="T0" fmla="*/ 204 w 236"/>
                <a:gd name="T1" fmla="*/ 44 h 131"/>
                <a:gd name="T2" fmla="*/ 163 w 236"/>
                <a:gd name="T3" fmla="*/ 44 h 131"/>
                <a:gd name="T4" fmla="*/ 163 w 236"/>
                <a:gd name="T5" fmla="*/ 30 h 131"/>
                <a:gd name="T6" fmla="*/ 133 w 236"/>
                <a:gd name="T7" fmla="*/ 0 h 131"/>
                <a:gd name="T8" fmla="*/ 103 w 236"/>
                <a:gd name="T9" fmla="*/ 0 h 131"/>
                <a:gd name="T10" fmla="*/ 73 w 236"/>
                <a:gd name="T11" fmla="*/ 30 h 131"/>
                <a:gd name="T12" fmla="*/ 73 w 236"/>
                <a:gd name="T13" fmla="*/ 44 h 131"/>
                <a:gd name="T14" fmla="*/ 32 w 236"/>
                <a:gd name="T15" fmla="*/ 44 h 131"/>
                <a:gd name="T16" fmla="*/ 0 w 236"/>
                <a:gd name="T17" fmla="*/ 75 h 131"/>
                <a:gd name="T18" fmla="*/ 0 w 236"/>
                <a:gd name="T19" fmla="*/ 106 h 131"/>
                <a:gd name="T20" fmla="*/ 92 w 236"/>
                <a:gd name="T21" fmla="*/ 106 h 131"/>
                <a:gd name="T22" fmla="*/ 92 w 236"/>
                <a:gd name="T23" fmla="*/ 115 h 131"/>
                <a:gd name="T24" fmla="*/ 108 w 236"/>
                <a:gd name="T25" fmla="*/ 131 h 131"/>
                <a:gd name="T26" fmla="*/ 128 w 236"/>
                <a:gd name="T27" fmla="*/ 131 h 131"/>
                <a:gd name="T28" fmla="*/ 144 w 236"/>
                <a:gd name="T29" fmla="*/ 115 h 131"/>
                <a:gd name="T30" fmla="*/ 144 w 236"/>
                <a:gd name="T31" fmla="*/ 106 h 131"/>
                <a:gd name="T32" fmla="*/ 236 w 236"/>
                <a:gd name="T33" fmla="*/ 106 h 131"/>
                <a:gd name="T34" fmla="*/ 236 w 236"/>
                <a:gd name="T35" fmla="*/ 75 h 131"/>
                <a:gd name="T36" fmla="*/ 204 w 236"/>
                <a:gd name="T37" fmla="*/ 44 h 131"/>
                <a:gd name="T38" fmla="*/ 92 w 236"/>
                <a:gd name="T39" fmla="*/ 30 h 131"/>
                <a:gd name="T40" fmla="*/ 103 w 236"/>
                <a:gd name="T41" fmla="*/ 19 h 131"/>
                <a:gd name="T42" fmla="*/ 133 w 236"/>
                <a:gd name="T43" fmla="*/ 19 h 131"/>
                <a:gd name="T44" fmla="*/ 144 w 236"/>
                <a:gd name="T45" fmla="*/ 30 h 131"/>
                <a:gd name="T46" fmla="*/ 144 w 236"/>
                <a:gd name="T47" fmla="*/ 44 h 131"/>
                <a:gd name="T48" fmla="*/ 92 w 236"/>
                <a:gd name="T49" fmla="*/ 44 h 131"/>
                <a:gd name="T50" fmla="*/ 92 w 236"/>
                <a:gd name="T51" fmla="*/ 3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36" h="131">
                  <a:moveTo>
                    <a:pt x="204" y="44"/>
                  </a:moveTo>
                  <a:cubicBezTo>
                    <a:pt x="163" y="44"/>
                    <a:pt x="163" y="44"/>
                    <a:pt x="163" y="44"/>
                  </a:cubicBezTo>
                  <a:cubicBezTo>
                    <a:pt x="163" y="30"/>
                    <a:pt x="163" y="30"/>
                    <a:pt x="163" y="30"/>
                  </a:cubicBezTo>
                  <a:cubicBezTo>
                    <a:pt x="163" y="14"/>
                    <a:pt x="150" y="0"/>
                    <a:pt x="133" y="0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86" y="0"/>
                    <a:pt x="73" y="14"/>
                    <a:pt x="73" y="30"/>
                  </a:cubicBezTo>
                  <a:cubicBezTo>
                    <a:pt x="73" y="44"/>
                    <a:pt x="73" y="44"/>
                    <a:pt x="73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15" y="44"/>
                    <a:pt x="0" y="58"/>
                    <a:pt x="0" y="75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92" y="106"/>
                    <a:pt x="92" y="106"/>
                    <a:pt x="92" y="106"/>
                  </a:cubicBezTo>
                  <a:cubicBezTo>
                    <a:pt x="92" y="115"/>
                    <a:pt x="92" y="115"/>
                    <a:pt x="92" y="115"/>
                  </a:cubicBezTo>
                  <a:cubicBezTo>
                    <a:pt x="92" y="124"/>
                    <a:pt x="99" y="131"/>
                    <a:pt x="108" y="131"/>
                  </a:cubicBezTo>
                  <a:cubicBezTo>
                    <a:pt x="128" y="131"/>
                    <a:pt x="128" y="131"/>
                    <a:pt x="128" y="131"/>
                  </a:cubicBezTo>
                  <a:cubicBezTo>
                    <a:pt x="137" y="131"/>
                    <a:pt x="144" y="124"/>
                    <a:pt x="144" y="115"/>
                  </a:cubicBezTo>
                  <a:cubicBezTo>
                    <a:pt x="144" y="106"/>
                    <a:pt x="144" y="106"/>
                    <a:pt x="144" y="106"/>
                  </a:cubicBezTo>
                  <a:cubicBezTo>
                    <a:pt x="236" y="106"/>
                    <a:pt x="236" y="106"/>
                    <a:pt x="236" y="106"/>
                  </a:cubicBezTo>
                  <a:cubicBezTo>
                    <a:pt x="236" y="75"/>
                    <a:pt x="236" y="75"/>
                    <a:pt x="236" y="75"/>
                  </a:cubicBezTo>
                  <a:cubicBezTo>
                    <a:pt x="236" y="58"/>
                    <a:pt x="221" y="44"/>
                    <a:pt x="204" y="44"/>
                  </a:cubicBezTo>
                  <a:close/>
                  <a:moveTo>
                    <a:pt x="92" y="30"/>
                  </a:moveTo>
                  <a:cubicBezTo>
                    <a:pt x="92" y="24"/>
                    <a:pt x="97" y="19"/>
                    <a:pt x="103" y="19"/>
                  </a:cubicBezTo>
                  <a:cubicBezTo>
                    <a:pt x="133" y="19"/>
                    <a:pt x="133" y="19"/>
                    <a:pt x="133" y="19"/>
                  </a:cubicBezTo>
                  <a:cubicBezTo>
                    <a:pt x="139" y="19"/>
                    <a:pt x="144" y="24"/>
                    <a:pt x="144" y="30"/>
                  </a:cubicBezTo>
                  <a:cubicBezTo>
                    <a:pt x="144" y="44"/>
                    <a:pt x="144" y="44"/>
                    <a:pt x="144" y="44"/>
                  </a:cubicBezTo>
                  <a:cubicBezTo>
                    <a:pt x="92" y="44"/>
                    <a:pt x="92" y="44"/>
                    <a:pt x="92" y="44"/>
                  </a:cubicBezTo>
                  <a:lnTo>
                    <a:pt x="92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4E9A3EAC-DD21-448E-9C2E-0873D73380E6}"/>
              </a:ext>
            </a:extLst>
          </p:cNvPr>
          <p:cNvGrpSpPr/>
          <p:nvPr/>
        </p:nvGrpSpPr>
        <p:grpSpPr>
          <a:xfrm>
            <a:off x="4674472" y="3118477"/>
            <a:ext cx="411878" cy="389093"/>
            <a:chOff x="10121900" y="790575"/>
            <a:chExt cx="746125" cy="704851"/>
          </a:xfrm>
          <a:solidFill>
            <a:schemeClr val="accent1"/>
          </a:solidFill>
        </p:grpSpPr>
        <p:sp>
          <p:nvSpPr>
            <p:cNvPr id="50" name="Freeform 29">
              <a:extLst>
                <a:ext uri="{FF2B5EF4-FFF2-40B4-BE49-F238E27FC236}">
                  <a16:creationId xmlns:a16="http://schemas.microsoft.com/office/drawing/2014/main" id="{61EAC326-7A09-4116-BDD6-C79FAA4D3DC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21900" y="947738"/>
              <a:ext cx="746125" cy="547688"/>
            </a:xfrm>
            <a:custGeom>
              <a:avLst/>
              <a:gdLst>
                <a:gd name="T0" fmla="*/ 167 w 196"/>
                <a:gd name="T1" fmla="*/ 35 h 144"/>
                <a:gd name="T2" fmla="*/ 153 w 196"/>
                <a:gd name="T3" fmla="*/ 34 h 144"/>
                <a:gd name="T4" fmla="*/ 136 w 196"/>
                <a:gd name="T5" fmla="*/ 28 h 144"/>
                <a:gd name="T6" fmla="*/ 172 w 196"/>
                <a:gd name="T7" fmla="*/ 28 h 144"/>
                <a:gd name="T8" fmla="*/ 167 w 196"/>
                <a:gd name="T9" fmla="*/ 18 h 144"/>
                <a:gd name="T10" fmla="*/ 167 w 196"/>
                <a:gd name="T11" fmla="*/ 11 h 144"/>
                <a:gd name="T12" fmla="*/ 151 w 196"/>
                <a:gd name="T13" fmla="*/ 8 h 144"/>
                <a:gd name="T14" fmla="*/ 136 w 196"/>
                <a:gd name="T15" fmla="*/ 6 h 144"/>
                <a:gd name="T16" fmla="*/ 122 w 196"/>
                <a:gd name="T17" fmla="*/ 7 h 144"/>
                <a:gd name="T18" fmla="*/ 113 w 196"/>
                <a:gd name="T19" fmla="*/ 10 h 144"/>
                <a:gd name="T20" fmla="*/ 105 w 196"/>
                <a:gd name="T21" fmla="*/ 6 h 144"/>
                <a:gd name="T22" fmla="*/ 105 w 196"/>
                <a:gd name="T23" fmla="*/ 0 h 144"/>
                <a:gd name="T24" fmla="*/ 43 w 196"/>
                <a:gd name="T25" fmla="*/ 0 h 144"/>
                <a:gd name="T26" fmla="*/ 0 w 196"/>
                <a:gd name="T27" fmla="*/ 71 h 144"/>
                <a:gd name="T28" fmla="*/ 108 w 196"/>
                <a:gd name="T29" fmla="*/ 132 h 144"/>
                <a:gd name="T30" fmla="*/ 170 w 196"/>
                <a:gd name="T31" fmla="*/ 126 h 144"/>
                <a:gd name="T32" fmla="*/ 167 w 196"/>
                <a:gd name="T33" fmla="*/ 37 h 144"/>
                <a:gd name="T34" fmla="*/ 76 w 196"/>
                <a:gd name="T35" fmla="*/ 109 h 144"/>
                <a:gd name="T36" fmla="*/ 64 w 196"/>
                <a:gd name="T37" fmla="*/ 110 h 144"/>
                <a:gd name="T38" fmla="*/ 37 w 196"/>
                <a:gd name="T39" fmla="*/ 79 h 144"/>
                <a:gd name="T40" fmla="*/ 53 w 196"/>
                <a:gd name="T41" fmla="*/ 76 h 144"/>
                <a:gd name="T42" fmla="*/ 67 w 196"/>
                <a:gd name="T43" fmla="*/ 84 h 144"/>
                <a:gd name="T44" fmla="*/ 54 w 196"/>
                <a:gd name="T45" fmla="*/ 67 h 144"/>
                <a:gd name="T46" fmla="*/ 59 w 196"/>
                <a:gd name="T47" fmla="*/ 30 h 144"/>
                <a:gd name="T48" fmla="*/ 60 w 196"/>
                <a:gd name="T49" fmla="*/ 22 h 144"/>
                <a:gd name="T50" fmla="*/ 73 w 196"/>
                <a:gd name="T51" fmla="*/ 29 h 144"/>
                <a:gd name="T52" fmla="*/ 95 w 196"/>
                <a:gd name="T53" fmla="*/ 52 h 144"/>
                <a:gd name="T54" fmla="*/ 70 w 196"/>
                <a:gd name="T55" fmla="*/ 48 h 144"/>
                <a:gd name="T56" fmla="*/ 82 w 196"/>
                <a:gd name="T57" fmla="*/ 62 h 144"/>
                <a:gd name="T58" fmla="*/ 76 w 196"/>
                <a:gd name="T59" fmla="*/ 102 h 144"/>
                <a:gd name="T60" fmla="*/ 145 w 196"/>
                <a:gd name="T61" fmla="*/ 108 h 144"/>
                <a:gd name="T62" fmla="*/ 137 w 196"/>
                <a:gd name="T63" fmla="*/ 110 h 144"/>
                <a:gd name="T64" fmla="*/ 118 w 196"/>
                <a:gd name="T65" fmla="*/ 87 h 144"/>
                <a:gd name="T66" fmla="*/ 129 w 196"/>
                <a:gd name="T67" fmla="*/ 85 h 144"/>
                <a:gd name="T68" fmla="*/ 139 w 196"/>
                <a:gd name="T69" fmla="*/ 91 h 144"/>
                <a:gd name="T70" fmla="*/ 129 w 196"/>
                <a:gd name="T71" fmla="*/ 79 h 144"/>
                <a:gd name="T72" fmla="*/ 133 w 196"/>
                <a:gd name="T73" fmla="*/ 53 h 144"/>
                <a:gd name="T74" fmla="*/ 134 w 196"/>
                <a:gd name="T75" fmla="*/ 47 h 144"/>
                <a:gd name="T76" fmla="*/ 143 w 196"/>
                <a:gd name="T77" fmla="*/ 52 h 144"/>
                <a:gd name="T78" fmla="*/ 158 w 196"/>
                <a:gd name="T79" fmla="*/ 68 h 144"/>
                <a:gd name="T80" fmla="*/ 141 w 196"/>
                <a:gd name="T81" fmla="*/ 65 h 144"/>
                <a:gd name="T82" fmla="*/ 150 w 196"/>
                <a:gd name="T83" fmla="*/ 75 h 144"/>
                <a:gd name="T84" fmla="*/ 145 w 196"/>
                <a:gd name="T85" fmla="*/ 10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96" h="144">
                  <a:moveTo>
                    <a:pt x="167" y="37"/>
                  </a:moveTo>
                  <a:cubicBezTo>
                    <a:pt x="168" y="36"/>
                    <a:pt x="168" y="35"/>
                    <a:pt x="167" y="35"/>
                  </a:cubicBezTo>
                  <a:cubicBezTo>
                    <a:pt x="167" y="34"/>
                    <a:pt x="167" y="33"/>
                    <a:pt x="167" y="33"/>
                  </a:cubicBezTo>
                  <a:cubicBezTo>
                    <a:pt x="163" y="33"/>
                    <a:pt x="158" y="34"/>
                    <a:pt x="153" y="34"/>
                  </a:cubicBezTo>
                  <a:cubicBezTo>
                    <a:pt x="133" y="34"/>
                    <a:pt x="117" y="26"/>
                    <a:pt x="115" y="17"/>
                  </a:cubicBezTo>
                  <a:cubicBezTo>
                    <a:pt x="122" y="22"/>
                    <a:pt x="132" y="27"/>
                    <a:pt x="136" y="28"/>
                  </a:cubicBezTo>
                  <a:cubicBezTo>
                    <a:pt x="136" y="28"/>
                    <a:pt x="137" y="28"/>
                    <a:pt x="137" y="28"/>
                  </a:cubicBezTo>
                  <a:cubicBezTo>
                    <a:pt x="149" y="33"/>
                    <a:pt x="172" y="28"/>
                    <a:pt x="172" y="28"/>
                  </a:cubicBezTo>
                  <a:cubicBezTo>
                    <a:pt x="172" y="28"/>
                    <a:pt x="173" y="27"/>
                    <a:pt x="171" y="25"/>
                  </a:cubicBezTo>
                  <a:cubicBezTo>
                    <a:pt x="168" y="22"/>
                    <a:pt x="165" y="21"/>
                    <a:pt x="167" y="18"/>
                  </a:cubicBezTo>
                  <a:cubicBezTo>
                    <a:pt x="168" y="16"/>
                    <a:pt x="170" y="14"/>
                    <a:pt x="169" y="12"/>
                  </a:cubicBezTo>
                  <a:cubicBezTo>
                    <a:pt x="169" y="12"/>
                    <a:pt x="168" y="11"/>
                    <a:pt x="167" y="11"/>
                  </a:cubicBezTo>
                  <a:cubicBezTo>
                    <a:pt x="163" y="11"/>
                    <a:pt x="157" y="12"/>
                    <a:pt x="157" y="12"/>
                  </a:cubicBezTo>
                  <a:cubicBezTo>
                    <a:pt x="157" y="12"/>
                    <a:pt x="156" y="9"/>
                    <a:pt x="151" y="8"/>
                  </a:cubicBezTo>
                  <a:cubicBezTo>
                    <a:pt x="147" y="7"/>
                    <a:pt x="140" y="5"/>
                    <a:pt x="136" y="5"/>
                  </a:cubicBezTo>
                  <a:cubicBezTo>
                    <a:pt x="136" y="5"/>
                    <a:pt x="136" y="6"/>
                    <a:pt x="136" y="6"/>
                  </a:cubicBezTo>
                  <a:cubicBezTo>
                    <a:pt x="133" y="7"/>
                    <a:pt x="129" y="10"/>
                    <a:pt x="125" y="9"/>
                  </a:cubicBezTo>
                  <a:cubicBezTo>
                    <a:pt x="123" y="8"/>
                    <a:pt x="122" y="8"/>
                    <a:pt x="122" y="7"/>
                  </a:cubicBezTo>
                  <a:cubicBezTo>
                    <a:pt x="120" y="7"/>
                    <a:pt x="119" y="6"/>
                    <a:pt x="117" y="7"/>
                  </a:cubicBezTo>
                  <a:cubicBezTo>
                    <a:pt x="113" y="7"/>
                    <a:pt x="113" y="10"/>
                    <a:pt x="113" y="10"/>
                  </a:cubicBezTo>
                  <a:cubicBezTo>
                    <a:pt x="113" y="10"/>
                    <a:pt x="112" y="10"/>
                    <a:pt x="112" y="10"/>
                  </a:cubicBezTo>
                  <a:cubicBezTo>
                    <a:pt x="110" y="8"/>
                    <a:pt x="107" y="7"/>
                    <a:pt x="105" y="6"/>
                  </a:cubicBezTo>
                  <a:cubicBezTo>
                    <a:pt x="106" y="5"/>
                    <a:pt x="106" y="4"/>
                    <a:pt x="104" y="3"/>
                  </a:cubicBezTo>
                  <a:cubicBezTo>
                    <a:pt x="105" y="2"/>
                    <a:pt x="105" y="1"/>
                    <a:pt x="105" y="0"/>
                  </a:cubicBezTo>
                  <a:cubicBezTo>
                    <a:pt x="96" y="2"/>
                    <a:pt x="85" y="3"/>
                    <a:pt x="73" y="3"/>
                  </a:cubicBezTo>
                  <a:cubicBezTo>
                    <a:pt x="62" y="3"/>
                    <a:pt x="51" y="2"/>
                    <a:pt x="43" y="0"/>
                  </a:cubicBezTo>
                  <a:cubicBezTo>
                    <a:pt x="42" y="2"/>
                    <a:pt x="41" y="4"/>
                    <a:pt x="41" y="5"/>
                  </a:cubicBezTo>
                  <a:cubicBezTo>
                    <a:pt x="17" y="17"/>
                    <a:pt x="0" y="42"/>
                    <a:pt x="0" y="71"/>
                  </a:cubicBezTo>
                  <a:cubicBezTo>
                    <a:pt x="0" y="93"/>
                    <a:pt x="10" y="113"/>
                    <a:pt x="26" y="127"/>
                  </a:cubicBezTo>
                  <a:cubicBezTo>
                    <a:pt x="43" y="142"/>
                    <a:pt x="89" y="144"/>
                    <a:pt x="108" y="132"/>
                  </a:cubicBezTo>
                  <a:cubicBezTo>
                    <a:pt x="111" y="131"/>
                    <a:pt x="114" y="128"/>
                    <a:pt x="117" y="126"/>
                  </a:cubicBezTo>
                  <a:cubicBezTo>
                    <a:pt x="132" y="133"/>
                    <a:pt x="158" y="133"/>
                    <a:pt x="170" y="126"/>
                  </a:cubicBezTo>
                  <a:cubicBezTo>
                    <a:pt x="184" y="118"/>
                    <a:pt x="196" y="100"/>
                    <a:pt x="196" y="83"/>
                  </a:cubicBezTo>
                  <a:cubicBezTo>
                    <a:pt x="196" y="62"/>
                    <a:pt x="184" y="45"/>
                    <a:pt x="167" y="37"/>
                  </a:cubicBezTo>
                  <a:close/>
                  <a:moveTo>
                    <a:pt x="76" y="102"/>
                  </a:moveTo>
                  <a:cubicBezTo>
                    <a:pt x="76" y="109"/>
                    <a:pt x="76" y="109"/>
                    <a:pt x="76" y="109"/>
                  </a:cubicBezTo>
                  <a:cubicBezTo>
                    <a:pt x="76" y="109"/>
                    <a:pt x="76" y="110"/>
                    <a:pt x="75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3" y="110"/>
                    <a:pt x="63" y="109"/>
                    <a:pt x="63" y="102"/>
                  </a:cubicBezTo>
                  <a:cubicBezTo>
                    <a:pt x="47" y="101"/>
                    <a:pt x="38" y="93"/>
                    <a:pt x="37" y="79"/>
                  </a:cubicBezTo>
                  <a:cubicBezTo>
                    <a:pt x="37" y="78"/>
                    <a:pt x="38" y="78"/>
                    <a:pt x="38" y="78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54" y="76"/>
                    <a:pt x="54" y="76"/>
                    <a:pt x="55" y="77"/>
                  </a:cubicBezTo>
                  <a:cubicBezTo>
                    <a:pt x="56" y="84"/>
                    <a:pt x="63" y="84"/>
                    <a:pt x="67" y="84"/>
                  </a:cubicBezTo>
                  <a:cubicBezTo>
                    <a:pt x="69" y="83"/>
                    <a:pt x="70" y="82"/>
                    <a:pt x="70" y="81"/>
                  </a:cubicBezTo>
                  <a:cubicBezTo>
                    <a:pt x="71" y="77"/>
                    <a:pt x="68" y="73"/>
                    <a:pt x="54" y="67"/>
                  </a:cubicBezTo>
                  <a:cubicBezTo>
                    <a:pt x="44" y="62"/>
                    <a:pt x="39" y="60"/>
                    <a:pt x="39" y="52"/>
                  </a:cubicBezTo>
                  <a:cubicBezTo>
                    <a:pt x="38" y="43"/>
                    <a:pt x="45" y="33"/>
                    <a:pt x="59" y="30"/>
                  </a:cubicBezTo>
                  <a:cubicBezTo>
                    <a:pt x="59" y="23"/>
                    <a:pt x="59" y="23"/>
                    <a:pt x="59" y="23"/>
                  </a:cubicBezTo>
                  <a:cubicBezTo>
                    <a:pt x="59" y="23"/>
                    <a:pt x="60" y="22"/>
                    <a:pt x="60" y="22"/>
                  </a:cubicBezTo>
                  <a:cubicBezTo>
                    <a:pt x="71" y="22"/>
                    <a:pt x="71" y="22"/>
                    <a:pt x="71" y="22"/>
                  </a:cubicBezTo>
                  <a:cubicBezTo>
                    <a:pt x="72" y="22"/>
                    <a:pt x="72" y="22"/>
                    <a:pt x="73" y="29"/>
                  </a:cubicBezTo>
                  <a:cubicBezTo>
                    <a:pt x="87" y="31"/>
                    <a:pt x="96" y="40"/>
                    <a:pt x="96" y="50"/>
                  </a:cubicBezTo>
                  <a:cubicBezTo>
                    <a:pt x="96" y="51"/>
                    <a:pt x="96" y="51"/>
                    <a:pt x="95" y="52"/>
                  </a:cubicBezTo>
                  <a:cubicBezTo>
                    <a:pt x="79" y="53"/>
                    <a:pt x="79" y="53"/>
                    <a:pt x="79" y="53"/>
                  </a:cubicBezTo>
                  <a:cubicBezTo>
                    <a:pt x="79" y="53"/>
                    <a:pt x="78" y="47"/>
                    <a:pt x="70" y="48"/>
                  </a:cubicBezTo>
                  <a:cubicBezTo>
                    <a:pt x="67" y="48"/>
                    <a:pt x="67" y="50"/>
                    <a:pt x="67" y="51"/>
                  </a:cubicBezTo>
                  <a:cubicBezTo>
                    <a:pt x="67" y="55"/>
                    <a:pt x="72" y="57"/>
                    <a:pt x="82" y="62"/>
                  </a:cubicBezTo>
                  <a:cubicBezTo>
                    <a:pt x="92" y="67"/>
                    <a:pt x="97" y="71"/>
                    <a:pt x="98" y="79"/>
                  </a:cubicBezTo>
                  <a:cubicBezTo>
                    <a:pt x="98" y="90"/>
                    <a:pt x="90" y="99"/>
                    <a:pt x="76" y="102"/>
                  </a:cubicBezTo>
                  <a:close/>
                  <a:moveTo>
                    <a:pt x="145" y="104"/>
                  </a:moveTo>
                  <a:cubicBezTo>
                    <a:pt x="145" y="108"/>
                    <a:pt x="145" y="108"/>
                    <a:pt x="145" y="108"/>
                  </a:cubicBezTo>
                  <a:cubicBezTo>
                    <a:pt x="145" y="109"/>
                    <a:pt x="145" y="109"/>
                    <a:pt x="145" y="109"/>
                  </a:cubicBezTo>
                  <a:cubicBezTo>
                    <a:pt x="137" y="110"/>
                    <a:pt x="137" y="110"/>
                    <a:pt x="137" y="110"/>
                  </a:cubicBezTo>
                  <a:cubicBezTo>
                    <a:pt x="136" y="110"/>
                    <a:pt x="136" y="109"/>
                    <a:pt x="136" y="104"/>
                  </a:cubicBezTo>
                  <a:cubicBezTo>
                    <a:pt x="124" y="103"/>
                    <a:pt x="118" y="97"/>
                    <a:pt x="118" y="87"/>
                  </a:cubicBezTo>
                  <a:cubicBezTo>
                    <a:pt x="118" y="87"/>
                    <a:pt x="118" y="87"/>
                    <a:pt x="119" y="87"/>
                  </a:cubicBezTo>
                  <a:cubicBezTo>
                    <a:pt x="129" y="85"/>
                    <a:pt x="129" y="85"/>
                    <a:pt x="129" y="85"/>
                  </a:cubicBezTo>
                  <a:cubicBezTo>
                    <a:pt x="130" y="85"/>
                    <a:pt x="130" y="86"/>
                    <a:pt x="130" y="86"/>
                  </a:cubicBezTo>
                  <a:cubicBezTo>
                    <a:pt x="131" y="91"/>
                    <a:pt x="136" y="91"/>
                    <a:pt x="139" y="91"/>
                  </a:cubicBezTo>
                  <a:cubicBezTo>
                    <a:pt x="140" y="90"/>
                    <a:pt x="141" y="90"/>
                    <a:pt x="141" y="89"/>
                  </a:cubicBezTo>
                  <a:cubicBezTo>
                    <a:pt x="142" y="86"/>
                    <a:pt x="140" y="83"/>
                    <a:pt x="129" y="79"/>
                  </a:cubicBezTo>
                  <a:cubicBezTo>
                    <a:pt x="123" y="76"/>
                    <a:pt x="119" y="74"/>
                    <a:pt x="119" y="68"/>
                  </a:cubicBezTo>
                  <a:cubicBezTo>
                    <a:pt x="118" y="62"/>
                    <a:pt x="124" y="55"/>
                    <a:pt x="133" y="53"/>
                  </a:cubicBezTo>
                  <a:cubicBezTo>
                    <a:pt x="133" y="48"/>
                    <a:pt x="133" y="48"/>
                    <a:pt x="133" y="48"/>
                  </a:cubicBezTo>
                  <a:cubicBezTo>
                    <a:pt x="133" y="48"/>
                    <a:pt x="134" y="47"/>
                    <a:pt x="134" y="47"/>
                  </a:cubicBezTo>
                  <a:cubicBezTo>
                    <a:pt x="142" y="47"/>
                    <a:pt x="142" y="47"/>
                    <a:pt x="142" y="47"/>
                  </a:cubicBezTo>
                  <a:cubicBezTo>
                    <a:pt x="143" y="47"/>
                    <a:pt x="143" y="47"/>
                    <a:pt x="143" y="52"/>
                  </a:cubicBezTo>
                  <a:cubicBezTo>
                    <a:pt x="153" y="53"/>
                    <a:pt x="159" y="60"/>
                    <a:pt x="160" y="67"/>
                  </a:cubicBezTo>
                  <a:cubicBezTo>
                    <a:pt x="160" y="68"/>
                    <a:pt x="159" y="68"/>
                    <a:pt x="158" y="68"/>
                  </a:cubicBezTo>
                  <a:cubicBezTo>
                    <a:pt x="147" y="69"/>
                    <a:pt x="147" y="69"/>
                    <a:pt x="147" y="69"/>
                  </a:cubicBezTo>
                  <a:cubicBezTo>
                    <a:pt x="147" y="69"/>
                    <a:pt x="147" y="65"/>
                    <a:pt x="141" y="65"/>
                  </a:cubicBezTo>
                  <a:cubicBezTo>
                    <a:pt x="139" y="66"/>
                    <a:pt x="139" y="67"/>
                    <a:pt x="139" y="68"/>
                  </a:cubicBezTo>
                  <a:cubicBezTo>
                    <a:pt x="139" y="70"/>
                    <a:pt x="142" y="72"/>
                    <a:pt x="150" y="75"/>
                  </a:cubicBezTo>
                  <a:cubicBezTo>
                    <a:pt x="157" y="79"/>
                    <a:pt x="160" y="82"/>
                    <a:pt x="161" y="87"/>
                  </a:cubicBezTo>
                  <a:cubicBezTo>
                    <a:pt x="161" y="96"/>
                    <a:pt x="155" y="102"/>
                    <a:pt x="145" y="1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" name="Freeform 30">
              <a:extLst>
                <a:ext uri="{FF2B5EF4-FFF2-40B4-BE49-F238E27FC236}">
                  <a16:creationId xmlns:a16="http://schemas.microsoft.com/office/drawing/2014/main" id="{1F2BC4EF-EBC0-444B-8C31-512E983D5AA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98100" y="790575"/>
              <a:ext cx="406400" cy="152400"/>
            </a:xfrm>
            <a:custGeom>
              <a:avLst/>
              <a:gdLst>
                <a:gd name="T0" fmla="*/ 26 w 107"/>
                <a:gd name="T1" fmla="*/ 38 h 40"/>
                <a:gd name="T2" fmla="*/ 50 w 107"/>
                <a:gd name="T3" fmla="*/ 40 h 40"/>
                <a:gd name="T4" fmla="*/ 84 w 107"/>
                <a:gd name="T5" fmla="*/ 37 h 40"/>
                <a:gd name="T6" fmla="*/ 107 w 107"/>
                <a:gd name="T7" fmla="*/ 25 h 40"/>
                <a:gd name="T8" fmla="*/ 102 w 107"/>
                <a:gd name="T9" fmla="*/ 20 h 40"/>
                <a:gd name="T10" fmla="*/ 93 w 107"/>
                <a:gd name="T11" fmla="*/ 12 h 40"/>
                <a:gd name="T12" fmla="*/ 95 w 107"/>
                <a:gd name="T13" fmla="*/ 1 h 40"/>
                <a:gd name="T14" fmla="*/ 91 w 107"/>
                <a:gd name="T15" fmla="*/ 1 h 40"/>
                <a:gd name="T16" fmla="*/ 75 w 107"/>
                <a:gd name="T17" fmla="*/ 7 h 40"/>
                <a:gd name="T18" fmla="*/ 64 w 107"/>
                <a:gd name="T19" fmla="*/ 3 h 40"/>
                <a:gd name="T20" fmla="*/ 40 w 107"/>
                <a:gd name="T21" fmla="*/ 5 h 40"/>
                <a:gd name="T22" fmla="*/ 39 w 107"/>
                <a:gd name="T23" fmla="*/ 6 h 40"/>
                <a:gd name="T24" fmla="*/ 23 w 107"/>
                <a:gd name="T25" fmla="*/ 16 h 40"/>
                <a:gd name="T26" fmla="*/ 17 w 107"/>
                <a:gd name="T27" fmla="*/ 15 h 40"/>
                <a:gd name="T28" fmla="*/ 10 w 107"/>
                <a:gd name="T29" fmla="*/ 16 h 40"/>
                <a:gd name="T30" fmla="*/ 5 w 107"/>
                <a:gd name="T31" fmla="*/ 23 h 40"/>
                <a:gd name="T32" fmla="*/ 0 w 107"/>
                <a:gd name="T33" fmla="*/ 28 h 40"/>
                <a:gd name="T34" fmla="*/ 27 w 107"/>
                <a:gd name="T35" fmla="*/ 38 h 40"/>
                <a:gd name="T36" fmla="*/ 26 w 107"/>
                <a:gd name="T37" fmla="*/ 3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7" h="40">
                  <a:moveTo>
                    <a:pt x="26" y="38"/>
                  </a:moveTo>
                  <a:cubicBezTo>
                    <a:pt x="33" y="40"/>
                    <a:pt x="42" y="40"/>
                    <a:pt x="50" y="40"/>
                  </a:cubicBezTo>
                  <a:cubicBezTo>
                    <a:pt x="63" y="40"/>
                    <a:pt x="74" y="39"/>
                    <a:pt x="84" y="37"/>
                  </a:cubicBezTo>
                  <a:cubicBezTo>
                    <a:pt x="107" y="25"/>
                    <a:pt x="107" y="25"/>
                    <a:pt x="107" y="25"/>
                  </a:cubicBezTo>
                  <a:cubicBezTo>
                    <a:pt x="107" y="25"/>
                    <a:pt x="107" y="22"/>
                    <a:pt x="102" y="20"/>
                  </a:cubicBezTo>
                  <a:cubicBezTo>
                    <a:pt x="98" y="17"/>
                    <a:pt x="92" y="16"/>
                    <a:pt x="93" y="12"/>
                  </a:cubicBezTo>
                  <a:cubicBezTo>
                    <a:pt x="94" y="8"/>
                    <a:pt x="96" y="3"/>
                    <a:pt x="95" y="1"/>
                  </a:cubicBezTo>
                  <a:cubicBezTo>
                    <a:pt x="94" y="0"/>
                    <a:pt x="93" y="0"/>
                    <a:pt x="91" y="1"/>
                  </a:cubicBezTo>
                  <a:cubicBezTo>
                    <a:pt x="84" y="2"/>
                    <a:pt x="75" y="7"/>
                    <a:pt x="75" y="7"/>
                  </a:cubicBezTo>
                  <a:cubicBezTo>
                    <a:pt x="75" y="7"/>
                    <a:pt x="73" y="3"/>
                    <a:pt x="64" y="3"/>
                  </a:cubicBezTo>
                  <a:cubicBezTo>
                    <a:pt x="57" y="3"/>
                    <a:pt x="45" y="3"/>
                    <a:pt x="40" y="5"/>
                  </a:cubicBezTo>
                  <a:cubicBezTo>
                    <a:pt x="39" y="5"/>
                    <a:pt x="39" y="6"/>
                    <a:pt x="39" y="6"/>
                  </a:cubicBezTo>
                  <a:cubicBezTo>
                    <a:pt x="36" y="8"/>
                    <a:pt x="30" y="16"/>
                    <a:pt x="23" y="16"/>
                  </a:cubicBezTo>
                  <a:cubicBezTo>
                    <a:pt x="21" y="16"/>
                    <a:pt x="19" y="15"/>
                    <a:pt x="17" y="15"/>
                  </a:cubicBezTo>
                  <a:cubicBezTo>
                    <a:pt x="15" y="14"/>
                    <a:pt x="14" y="14"/>
                    <a:pt x="10" y="16"/>
                  </a:cubicBezTo>
                  <a:cubicBezTo>
                    <a:pt x="5" y="19"/>
                    <a:pt x="5" y="23"/>
                    <a:pt x="5" y="23"/>
                  </a:cubicBezTo>
                  <a:cubicBezTo>
                    <a:pt x="5" y="23"/>
                    <a:pt x="0" y="22"/>
                    <a:pt x="0" y="28"/>
                  </a:cubicBezTo>
                  <a:cubicBezTo>
                    <a:pt x="15" y="35"/>
                    <a:pt x="27" y="38"/>
                    <a:pt x="27" y="38"/>
                  </a:cubicBezTo>
                  <a:cubicBezTo>
                    <a:pt x="27" y="38"/>
                    <a:pt x="26" y="38"/>
                    <a:pt x="26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9464F091-181E-46AA-8384-057A6F6940BB}"/>
              </a:ext>
            </a:extLst>
          </p:cNvPr>
          <p:cNvGrpSpPr/>
          <p:nvPr/>
        </p:nvGrpSpPr>
        <p:grpSpPr>
          <a:xfrm>
            <a:off x="4704733" y="4638124"/>
            <a:ext cx="377162" cy="343727"/>
            <a:chOff x="8205788" y="-103188"/>
            <a:chExt cx="1343025" cy="1223964"/>
          </a:xfrm>
          <a:solidFill>
            <a:schemeClr val="accent1"/>
          </a:solidFill>
        </p:grpSpPr>
        <p:sp>
          <p:nvSpPr>
            <p:cNvPr id="53" name="Rectangle 12">
              <a:extLst>
                <a:ext uri="{FF2B5EF4-FFF2-40B4-BE49-F238E27FC236}">
                  <a16:creationId xmlns:a16="http://schemas.microsoft.com/office/drawing/2014/main" id="{3C3B6D77-A827-495B-A554-E0477D8AF8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88338" y="868363"/>
              <a:ext cx="252413" cy="2524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4" name="Rectangle 13">
              <a:extLst>
                <a:ext uri="{FF2B5EF4-FFF2-40B4-BE49-F238E27FC236}">
                  <a16:creationId xmlns:a16="http://schemas.microsoft.com/office/drawing/2014/main" id="{3761B82C-5226-4074-A650-B56ADF2DAD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24888" y="698500"/>
              <a:ext cx="252413" cy="4222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5" name="Rectangle 14">
              <a:extLst>
                <a:ext uri="{FF2B5EF4-FFF2-40B4-BE49-F238E27FC236}">
                  <a16:creationId xmlns:a16="http://schemas.microsoft.com/office/drawing/2014/main" id="{8834FC68-6E61-48FB-939E-C5CBBB0F70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61438" y="530225"/>
              <a:ext cx="252413" cy="5905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6" name="Rectangle 15">
              <a:extLst>
                <a:ext uri="{FF2B5EF4-FFF2-40B4-BE49-F238E27FC236}">
                  <a16:creationId xmlns:a16="http://schemas.microsoft.com/office/drawing/2014/main" id="{78FB7817-1214-4BDD-8789-B61F6E38AF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97988" y="361950"/>
              <a:ext cx="250825" cy="758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7" name="Freeform 16">
              <a:extLst>
                <a:ext uri="{FF2B5EF4-FFF2-40B4-BE49-F238E27FC236}">
                  <a16:creationId xmlns:a16="http://schemas.microsoft.com/office/drawing/2014/main" id="{DE29225C-3185-4766-94D4-623699AD636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5788" y="-103188"/>
              <a:ext cx="1343025" cy="801688"/>
            </a:xfrm>
            <a:custGeom>
              <a:avLst/>
              <a:gdLst>
                <a:gd name="T0" fmla="*/ 727 w 846"/>
                <a:gd name="T1" fmla="*/ 120 h 505"/>
                <a:gd name="T2" fmla="*/ 569 w 846"/>
                <a:gd name="T3" fmla="*/ 120 h 505"/>
                <a:gd name="T4" fmla="*/ 370 w 846"/>
                <a:gd name="T5" fmla="*/ 266 h 505"/>
                <a:gd name="T6" fmla="*/ 264 w 846"/>
                <a:gd name="T7" fmla="*/ 213 h 505"/>
                <a:gd name="T8" fmla="*/ 0 w 846"/>
                <a:gd name="T9" fmla="*/ 439 h 505"/>
                <a:gd name="T10" fmla="*/ 0 w 846"/>
                <a:gd name="T11" fmla="*/ 505 h 505"/>
                <a:gd name="T12" fmla="*/ 264 w 846"/>
                <a:gd name="T13" fmla="*/ 279 h 505"/>
                <a:gd name="T14" fmla="*/ 370 w 846"/>
                <a:gd name="T15" fmla="*/ 333 h 505"/>
                <a:gd name="T16" fmla="*/ 595 w 846"/>
                <a:gd name="T17" fmla="*/ 173 h 505"/>
                <a:gd name="T18" fmla="*/ 754 w 846"/>
                <a:gd name="T19" fmla="*/ 173 h 505"/>
                <a:gd name="T20" fmla="*/ 846 w 846"/>
                <a:gd name="T21" fmla="*/ 80 h 505"/>
                <a:gd name="T22" fmla="*/ 846 w 846"/>
                <a:gd name="T23" fmla="*/ 0 h 505"/>
                <a:gd name="T24" fmla="*/ 727 w 846"/>
                <a:gd name="T25" fmla="*/ 120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46" h="505">
                  <a:moveTo>
                    <a:pt x="727" y="120"/>
                  </a:moveTo>
                  <a:lnTo>
                    <a:pt x="569" y="120"/>
                  </a:lnTo>
                  <a:lnTo>
                    <a:pt x="370" y="266"/>
                  </a:lnTo>
                  <a:lnTo>
                    <a:pt x="264" y="213"/>
                  </a:lnTo>
                  <a:lnTo>
                    <a:pt x="0" y="439"/>
                  </a:lnTo>
                  <a:lnTo>
                    <a:pt x="0" y="505"/>
                  </a:lnTo>
                  <a:lnTo>
                    <a:pt x="264" y="279"/>
                  </a:lnTo>
                  <a:lnTo>
                    <a:pt x="370" y="333"/>
                  </a:lnTo>
                  <a:lnTo>
                    <a:pt x="595" y="173"/>
                  </a:lnTo>
                  <a:lnTo>
                    <a:pt x="754" y="173"/>
                  </a:lnTo>
                  <a:lnTo>
                    <a:pt x="846" y="80"/>
                  </a:lnTo>
                  <a:lnTo>
                    <a:pt x="846" y="0"/>
                  </a:lnTo>
                  <a:lnTo>
                    <a:pt x="727" y="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DE25F995-5BEE-43D5-84E4-5CFCF0238460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62" name="Freeform 19">
              <a:extLst>
                <a:ext uri="{FF2B5EF4-FFF2-40B4-BE49-F238E27FC236}">
                  <a16:creationId xmlns:a16="http://schemas.microsoft.com/office/drawing/2014/main" id="{0B63120F-20F3-4511-A2B9-CECA4580411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3" name="Freeform 20">
              <a:extLst>
                <a:ext uri="{FF2B5EF4-FFF2-40B4-BE49-F238E27FC236}">
                  <a16:creationId xmlns:a16="http://schemas.microsoft.com/office/drawing/2014/main" id="{25F381A3-37FB-40AA-BD01-C87801FC84E9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30574750-8556-42BF-B1C4-3CE7E52C76C2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65" name="Freeform 24">
              <a:extLst>
                <a:ext uri="{FF2B5EF4-FFF2-40B4-BE49-F238E27FC236}">
                  <a16:creationId xmlns:a16="http://schemas.microsoft.com/office/drawing/2014/main" id="{93AE3A0F-8963-4B96-B3D0-7AFC74B5515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6D6E6602-755C-46FC-BA1F-EAC6DE79FA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5CB5E137-7968-4086-98B2-4C9A836C77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8" name="Freeform 27">
              <a:extLst>
                <a:ext uri="{FF2B5EF4-FFF2-40B4-BE49-F238E27FC236}">
                  <a16:creationId xmlns:a16="http://schemas.microsoft.com/office/drawing/2014/main" id="{0CE368CF-A2A4-44DA-A997-400BE5E24ED8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9AD6F206-7DF1-4919-887F-726F65E52A97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70" name="Freeform 48">
              <a:extLst>
                <a:ext uri="{FF2B5EF4-FFF2-40B4-BE49-F238E27FC236}">
                  <a16:creationId xmlns:a16="http://schemas.microsoft.com/office/drawing/2014/main" id="{8F7A1EEC-CFD9-4A6B-9FA4-5C74E1F5170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1" name="Freeform 49">
              <a:extLst>
                <a:ext uri="{FF2B5EF4-FFF2-40B4-BE49-F238E27FC236}">
                  <a16:creationId xmlns:a16="http://schemas.microsoft.com/office/drawing/2014/main" id="{83E7B1D1-EC84-4006-9BFA-6416AEBFAA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420340855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>
            <a:extLst>
              <a:ext uri="{FF2B5EF4-FFF2-40B4-BE49-F238E27FC236}">
                <a16:creationId xmlns:a16="http://schemas.microsoft.com/office/drawing/2014/main" id="{D85B4155-EFE0-4ABA-9262-1888FDE92F27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1B9F3F53-9632-4FAA-8688-D9D388B7F379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21F31CC-CA05-40B0-B785-41366DC0460D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80842BBC-DC7A-4150-8FC5-882BF236927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D50D1B06-FE89-4554-AA9C-DF6992ED009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447E473A-7C81-457E-AB76-E107EBCF265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88D62247-5086-4A0B-A0B2-62098B62834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7</a:t>
            </a:fld>
            <a:endParaRPr lang="en-ID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58A2AA7-8E11-4DBF-ABF8-024EB0BA4FA0}"/>
              </a:ext>
            </a:extLst>
          </p:cNvPr>
          <p:cNvSpPr/>
          <p:nvPr/>
        </p:nvSpPr>
        <p:spPr>
          <a:xfrm>
            <a:off x="0" y="2352675"/>
            <a:ext cx="9144000" cy="2151750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606372" y="695281"/>
            <a:ext cx="2844048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3300" dirty="0">
                <a:latin typeface="+mj-lt"/>
              </a:rPr>
              <a:t>Our Company</a:t>
            </a:r>
          </a:p>
          <a:p>
            <a:r>
              <a:rPr lang="id-ID" sz="3300" dirty="0">
                <a:latin typeface="+mj-lt"/>
              </a:rPr>
              <a:t>Timeline</a:t>
            </a:r>
            <a:endParaRPr lang="en-ID" sz="3300" dirty="0">
              <a:latin typeface="+mj-lt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A422DD8A-36DC-409D-8DBB-AB1C53E0A3FD}"/>
              </a:ext>
            </a:extLst>
          </p:cNvPr>
          <p:cNvSpPr/>
          <p:nvPr/>
        </p:nvSpPr>
        <p:spPr>
          <a:xfrm>
            <a:off x="735291" y="4902994"/>
            <a:ext cx="813134" cy="3047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5164E09-E936-46AA-A62E-A251DDA79235}"/>
              </a:ext>
            </a:extLst>
          </p:cNvPr>
          <p:cNvSpPr txBox="1"/>
          <p:nvPr/>
        </p:nvSpPr>
        <p:spPr>
          <a:xfrm>
            <a:off x="816754" y="4948310"/>
            <a:ext cx="65020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50" b="1" dirty="0">
                <a:solidFill>
                  <a:schemeClr val="bg2"/>
                </a:solidFill>
                <a:latin typeface="+mj-lt"/>
              </a:rPr>
              <a:t>2016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187811E9-C8C5-430B-8CAA-8F146D1171BE}"/>
              </a:ext>
            </a:extLst>
          </p:cNvPr>
          <p:cNvSpPr/>
          <p:nvPr/>
        </p:nvSpPr>
        <p:spPr>
          <a:xfrm>
            <a:off x="3019005" y="4902994"/>
            <a:ext cx="813134" cy="3047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510ED72-5806-4EB8-AE18-409E4791671C}"/>
              </a:ext>
            </a:extLst>
          </p:cNvPr>
          <p:cNvSpPr txBox="1"/>
          <p:nvPr/>
        </p:nvSpPr>
        <p:spPr>
          <a:xfrm>
            <a:off x="3100468" y="4948310"/>
            <a:ext cx="65020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50" b="1" dirty="0">
                <a:solidFill>
                  <a:schemeClr val="bg2"/>
                </a:solidFill>
                <a:latin typeface="+mj-lt"/>
              </a:rPr>
              <a:t>2017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C1C7354-A98E-4EB4-BA6E-837561F38B3C}"/>
              </a:ext>
            </a:extLst>
          </p:cNvPr>
          <p:cNvSpPr/>
          <p:nvPr/>
        </p:nvSpPr>
        <p:spPr>
          <a:xfrm>
            <a:off x="5307291" y="4902994"/>
            <a:ext cx="813134" cy="3047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4E0BBFE-5BE2-4694-AAD6-A3CECF545399}"/>
              </a:ext>
            </a:extLst>
          </p:cNvPr>
          <p:cNvSpPr txBox="1"/>
          <p:nvPr/>
        </p:nvSpPr>
        <p:spPr>
          <a:xfrm>
            <a:off x="5388754" y="4948310"/>
            <a:ext cx="65020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50" b="1" dirty="0">
                <a:solidFill>
                  <a:schemeClr val="bg2"/>
                </a:solidFill>
                <a:latin typeface="+mj-lt"/>
              </a:rPr>
              <a:t>2018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5F3D6EFF-8FA1-4384-B7F6-E1BA52D75E68}"/>
              </a:ext>
            </a:extLst>
          </p:cNvPr>
          <p:cNvSpPr/>
          <p:nvPr/>
        </p:nvSpPr>
        <p:spPr>
          <a:xfrm>
            <a:off x="7595577" y="4902994"/>
            <a:ext cx="813134" cy="3047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F7F3368-AE93-427E-8153-46195CC329D8}"/>
              </a:ext>
            </a:extLst>
          </p:cNvPr>
          <p:cNvSpPr txBox="1"/>
          <p:nvPr/>
        </p:nvSpPr>
        <p:spPr>
          <a:xfrm>
            <a:off x="7677040" y="4948310"/>
            <a:ext cx="65020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50" b="1" dirty="0">
                <a:solidFill>
                  <a:schemeClr val="bg2"/>
                </a:solidFill>
                <a:latin typeface="+mj-lt"/>
              </a:rPr>
              <a:t>2019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11A2668-827F-4745-8F4D-2071A95D00A4}"/>
              </a:ext>
            </a:extLst>
          </p:cNvPr>
          <p:cNvSpPr txBox="1"/>
          <p:nvPr/>
        </p:nvSpPr>
        <p:spPr>
          <a:xfrm>
            <a:off x="208812" y="2886928"/>
            <a:ext cx="1866090" cy="3328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 b="1" dirty="0">
                <a:solidFill>
                  <a:schemeClr val="bg2"/>
                </a:solidFill>
                <a:latin typeface="+mj-lt"/>
              </a:rPr>
              <a:t>D</a:t>
            </a:r>
            <a:r>
              <a:rPr lang="id-ID" sz="1200" b="1" dirty="0">
                <a:solidFill>
                  <a:schemeClr val="bg2"/>
                </a:solidFill>
                <a:latin typeface="+mj-lt"/>
              </a:rPr>
              <a:t>escription</a:t>
            </a:r>
            <a:endParaRPr lang="id-ID" sz="1200" b="1" dirty="0">
              <a:solidFill>
                <a:schemeClr val="bg2"/>
              </a:solidFill>
              <a:latin typeface="+mj-lt"/>
              <a:ea typeface="Roboto" pitchFamily="2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B24830A-F260-4974-9A3E-CA288EA3CD4D}"/>
              </a:ext>
            </a:extLst>
          </p:cNvPr>
          <p:cNvSpPr txBox="1"/>
          <p:nvPr/>
        </p:nvSpPr>
        <p:spPr>
          <a:xfrm>
            <a:off x="165682" y="3186912"/>
            <a:ext cx="1951846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sit </a:t>
            </a:r>
            <a:r>
              <a:rPr lang="en-ID" sz="1100" dirty="0" err="1">
                <a:solidFill>
                  <a:schemeClr val="bg2"/>
                </a:solidFill>
              </a:rPr>
              <a:t>amet</a:t>
            </a:r>
            <a:r>
              <a:rPr lang="en-ID" sz="1100" dirty="0">
                <a:solidFill>
                  <a:schemeClr val="bg2"/>
                </a:solidFill>
              </a:rPr>
              <a:t>, </a:t>
            </a:r>
            <a:r>
              <a:rPr lang="en-ID" sz="1100" dirty="0" err="1">
                <a:solidFill>
                  <a:schemeClr val="bg2"/>
                </a:solidFill>
              </a:rPr>
              <a:t>adipiscing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elit</a:t>
            </a:r>
            <a:r>
              <a:rPr lang="en-ID" sz="1100" dirty="0">
                <a:solidFill>
                  <a:schemeClr val="bg2"/>
                </a:solidFill>
              </a:rPr>
              <a:t>. </a:t>
            </a:r>
            <a:r>
              <a:rPr lang="en-ID" sz="1100" dirty="0" err="1">
                <a:solidFill>
                  <a:schemeClr val="bg2"/>
                </a:solidFill>
              </a:rPr>
              <a:t>Mauris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nullaet</a:t>
            </a:r>
            <a:r>
              <a:rPr lang="en-ID" sz="1100" dirty="0">
                <a:solidFill>
                  <a:schemeClr val="bg2"/>
                </a:solidFill>
              </a:rPr>
              <a:t> ex </a:t>
            </a:r>
            <a:r>
              <a:rPr lang="en-ID" sz="1100" dirty="0" err="1">
                <a:solidFill>
                  <a:schemeClr val="bg2"/>
                </a:solidFill>
              </a:rPr>
              <a:t>bibendu</a:t>
            </a:r>
            <a:r>
              <a:rPr lang="id-ID" sz="1100" dirty="0">
                <a:solidFill>
                  <a:schemeClr val="bg2"/>
                </a:solidFill>
              </a:rPr>
              <a:t>.</a:t>
            </a:r>
            <a:endParaRPr lang="id-ID" sz="1100" dirty="0">
              <a:solidFill>
                <a:schemeClr val="bg2"/>
              </a:solidFill>
              <a:ea typeface="Roboto" pitchFamily="2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721B651-65A8-414A-815A-30D72BF2DFA2}"/>
              </a:ext>
            </a:extLst>
          </p:cNvPr>
          <p:cNvSpPr txBox="1"/>
          <p:nvPr/>
        </p:nvSpPr>
        <p:spPr>
          <a:xfrm>
            <a:off x="2492526" y="2886928"/>
            <a:ext cx="1866090" cy="3328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 b="1" dirty="0">
                <a:solidFill>
                  <a:schemeClr val="bg2"/>
                </a:solidFill>
                <a:latin typeface="+mj-lt"/>
              </a:rPr>
              <a:t>D</a:t>
            </a:r>
            <a:r>
              <a:rPr lang="id-ID" sz="1200" b="1" dirty="0">
                <a:solidFill>
                  <a:schemeClr val="bg2"/>
                </a:solidFill>
                <a:latin typeface="+mj-lt"/>
              </a:rPr>
              <a:t>escription</a:t>
            </a:r>
            <a:endParaRPr lang="id-ID" sz="1200" b="1" dirty="0">
              <a:solidFill>
                <a:schemeClr val="bg2"/>
              </a:solidFill>
              <a:latin typeface="+mj-lt"/>
              <a:ea typeface="Roboto" pitchFamily="2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E13749D-5B30-4594-8800-8F225CC54802}"/>
              </a:ext>
            </a:extLst>
          </p:cNvPr>
          <p:cNvSpPr txBox="1"/>
          <p:nvPr/>
        </p:nvSpPr>
        <p:spPr>
          <a:xfrm>
            <a:off x="2449396" y="3186912"/>
            <a:ext cx="1951846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sit </a:t>
            </a:r>
            <a:r>
              <a:rPr lang="en-ID" sz="1100" dirty="0" err="1">
                <a:solidFill>
                  <a:schemeClr val="bg2"/>
                </a:solidFill>
              </a:rPr>
              <a:t>amet</a:t>
            </a:r>
            <a:r>
              <a:rPr lang="en-ID" sz="1100" dirty="0">
                <a:solidFill>
                  <a:schemeClr val="bg2"/>
                </a:solidFill>
              </a:rPr>
              <a:t>, </a:t>
            </a:r>
            <a:r>
              <a:rPr lang="en-ID" sz="1100" dirty="0" err="1">
                <a:solidFill>
                  <a:schemeClr val="bg2"/>
                </a:solidFill>
              </a:rPr>
              <a:t>adipiscing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elit</a:t>
            </a:r>
            <a:r>
              <a:rPr lang="en-ID" sz="1100" dirty="0">
                <a:solidFill>
                  <a:schemeClr val="bg2"/>
                </a:solidFill>
              </a:rPr>
              <a:t>. </a:t>
            </a:r>
            <a:r>
              <a:rPr lang="en-ID" sz="1100" dirty="0" err="1">
                <a:solidFill>
                  <a:schemeClr val="bg2"/>
                </a:solidFill>
              </a:rPr>
              <a:t>Mauris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nullaet</a:t>
            </a:r>
            <a:r>
              <a:rPr lang="en-ID" sz="1100" dirty="0">
                <a:solidFill>
                  <a:schemeClr val="bg2"/>
                </a:solidFill>
              </a:rPr>
              <a:t> ex </a:t>
            </a:r>
            <a:r>
              <a:rPr lang="en-ID" sz="1100" dirty="0" err="1">
                <a:solidFill>
                  <a:schemeClr val="bg2"/>
                </a:solidFill>
              </a:rPr>
              <a:t>bibendu</a:t>
            </a:r>
            <a:r>
              <a:rPr lang="id-ID" sz="1100" dirty="0">
                <a:solidFill>
                  <a:schemeClr val="bg2"/>
                </a:solidFill>
              </a:rPr>
              <a:t>.</a:t>
            </a:r>
            <a:endParaRPr lang="id-ID" sz="1100" dirty="0">
              <a:solidFill>
                <a:schemeClr val="bg2"/>
              </a:solidFill>
              <a:ea typeface="Roboto" pitchFamily="2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5599842-D84A-4713-8454-49CAFE359B89}"/>
              </a:ext>
            </a:extLst>
          </p:cNvPr>
          <p:cNvSpPr txBox="1"/>
          <p:nvPr/>
        </p:nvSpPr>
        <p:spPr>
          <a:xfrm>
            <a:off x="4785384" y="2886928"/>
            <a:ext cx="1866090" cy="3328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 b="1" dirty="0">
                <a:solidFill>
                  <a:schemeClr val="bg2"/>
                </a:solidFill>
                <a:latin typeface="+mj-lt"/>
              </a:rPr>
              <a:t>D</a:t>
            </a:r>
            <a:r>
              <a:rPr lang="id-ID" sz="1200" b="1" dirty="0">
                <a:solidFill>
                  <a:schemeClr val="bg2"/>
                </a:solidFill>
                <a:latin typeface="+mj-lt"/>
              </a:rPr>
              <a:t>escription</a:t>
            </a:r>
            <a:endParaRPr lang="id-ID" sz="1200" b="1" dirty="0">
              <a:solidFill>
                <a:schemeClr val="bg2"/>
              </a:solidFill>
              <a:latin typeface="+mj-lt"/>
              <a:ea typeface="Roboto" pitchFamily="2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D5A09AF-05D0-4901-A799-D661F7AB0811}"/>
              </a:ext>
            </a:extLst>
          </p:cNvPr>
          <p:cNvSpPr txBox="1"/>
          <p:nvPr/>
        </p:nvSpPr>
        <p:spPr>
          <a:xfrm>
            <a:off x="4742254" y="3186912"/>
            <a:ext cx="1951846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sit </a:t>
            </a:r>
            <a:r>
              <a:rPr lang="en-ID" sz="1100" dirty="0" err="1">
                <a:solidFill>
                  <a:schemeClr val="bg2"/>
                </a:solidFill>
              </a:rPr>
              <a:t>amet</a:t>
            </a:r>
            <a:r>
              <a:rPr lang="en-ID" sz="1100" dirty="0">
                <a:solidFill>
                  <a:schemeClr val="bg2"/>
                </a:solidFill>
              </a:rPr>
              <a:t>, </a:t>
            </a:r>
            <a:r>
              <a:rPr lang="en-ID" sz="1100" dirty="0" err="1">
                <a:solidFill>
                  <a:schemeClr val="bg2"/>
                </a:solidFill>
              </a:rPr>
              <a:t>adipiscing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elit</a:t>
            </a:r>
            <a:r>
              <a:rPr lang="en-ID" sz="1100" dirty="0">
                <a:solidFill>
                  <a:schemeClr val="bg2"/>
                </a:solidFill>
              </a:rPr>
              <a:t>. </a:t>
            </a:r>
            <a:r>
              <a:rPr lang="en-ID" sz="1100" dirty="0" err="1">
                <a:solidFill>
                  <a:schemeClr val="bg2"/>
                </a:solidFill>
              </a:rPr>
              <a:t>Mauris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nullaet</a:t>
            </a:r>
            <a:r>
              <a:rPr lang="en-ID" sz="1100" dirty="0">
                <a:solidFill>
                  <a:schemeClr val="bg2"/>
                </a:solidFill>
              </a:rPr>
              <a:t> ex </a:t>
            </a:r>
            <a:r>
              <a:rPr lang="en-ID" sz="1100" dirty="0" err="1">
                <a:solidFill>
                  <a:schemeClr val="bg2"/>
                </a:solidFill>
              </a:rPr>
              <a:t>bibendu</a:t>
            </a:r>
            <a:r>
              <a:rPr lang="id-ID" sz="1100" dirty="0">
                <a:solidFill>
                  <a:schemeClr val="bg2"/>
                </a:solidFill>
              </a:rPr>
              <a:t>.</a:t>
            </a:r>
            <a:endParaRPr lang="id-ID" sz="1100" dirty="0">
              <a:solidFill>
                <a:schemeClr val="bg2"/>
              </a:solidFill>
              <a:ea typeface="Roboto" pitchFamily="2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D49BA02-8120-4E4F-8783-71BAED6393E0}"/>
              </a:ext>
            </a:extLst>
          </p:cNvPr>
          <p:cNvSpPr txBox="1"/>
          <p:nvPr/>
        </p:nvSpPr>
        <p:spPr>
          <a:xfrm>
            <a:off x="7069098" y="2886928"/>
            <a:ext cx="1866090" cy="3328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 b="1" dirty="0">
                <a:solidFill>
                  <a:schemeClr val="bg2"/>
                </a:solidFill>
                <a:latin typeface="+mj-lt"/>
              </a:rPr>
              <a:t>D</a:t>
            </a:r>
            <a:r>
              <a:rPr lang="id-ID" sz="1200" b="1" dirty="0">
                <a:solidFill>
                  <a:schemeClr val="bg2"/>
                </a:solidFill>
                <a:latin typeface="+mj-lt"/>
              </a:rPr>
              <a:t>escription</a:t>
            </a:r>
            <a:endParaRPr lang="id-ID" sz="1200" b="1" dirty="0">
              <a:solidFill>
                <a:schemeClr val="bg2"/>
              </a:solidFill>
              <a:latin typeface="+mj-lt"/>
              <a:ea typeface="Roboto" pitchFamily="2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1EFAAD5-20C2-4753-BA75-89E7C8CD0B7D}"/>
              </a:ext>
            </a:extLst>
          </p:cNvPr>
          <p:cNvSpPr txBox="1"/>
          <p:nvPr/>
        </p:nvSpPr>
        <p:spPr>
          <a:xfrm>
            <a:off x="7025968" y="3186912"/>
            <a:ext cx="1951846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sit </a:t>
            </a:r>
            <a:r>
              <a:rPr lang="en-ID" sz="1100" dirty="0" err="1">
                <a:solidFill>
                  <a:schemeClr val="bg2"/>
                </a:solidFill>
              </a:rPr>
              <a:t>amet</a:t>
            </a:r>
            <a:r>
              <a:rPr lang="en-ID" sz="1100" dirty="0">
                <a:solidFill>
                  <a:schemeClr val="bg2"/>
                </a:solidFill>
              </a:rPr>
              <a:t>, </a:t>
            </a:r>
            <a:r>
              <a:rPr lang="en-ID" sz="1100" dirty="0" err="1">
                <a:solidFill>
                  <a:schemeClr val="bg2"/>
                </a:solidFill>
              </a:rPr>
              <a:t>adipiscing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elit</a:t>
            </a:r>
            <a:r>
              <a:rPr lang="en-ID" sz="1100" dirty="0">
                <a:solidFill>
                  <a:schemeClr val="bg2"/>
                </a:solidFill>
              </a:rPr>
              <a:t>. </a:t>
            </a:r>
            <a:r>
              <a:rPr lang="en-ID" sz="1100" dirty="0" err="1">
                <a:solidFill>
                  <a:schemeClr val="bg2"/>
                </a:solidFill>
              </a:rPr>
              <a:t>Mauris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nullaet</a:t>
            </a:r>
            <a:r>
              <a:rPr lang="en-ID" sz="1100" dirty="0">
                <a:solidFill>
                  <a:schemeClr val="bg2"/>
                </a:solidFill>
              </a:rPr>
              <a:t> ex </a:t>
            </a:r>
            <a:r>
              <a:rPr lang="en-ID" sz="1100" dirty="0" err="1">
                <a:solidFill>
                  <a:schemeClr val="bg2"/>
                </a:solidFill>
              </a:rPr>
              <a:t>bibendu</a:t>
            </a:r>
            <a:r>
              <a:rPr lang="id-ID" sz="1100" dirty="0">
                <a:solidFill>
                  <a:schemeClr val="bg2"/>
                </a:solidFill>
              </a:rPr>
              <a:t>.</a:t>
            </a:r>
            <a:endParaRPr lang="id-ID" sz="1100" dirty="0">
              <a:solidFill>
                <a:schemeClr val="bg2"/>
              </a:solidFill>
              <a:ea typeface="Roboto" pitchFamily="2" charset="0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76737FAD-1060-4B01-91A7-7177D6D13354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51" name="Freeform 19">
              <a:extLst>
                <a:ext uri="{FF2B5EF4-FFF2-40B4-BE49-F238E27FC236}">
                  <a16:creationId xmlns:a16="http://schemas.microsoft.com/office/drawing/2014/main" id="{1E785F34-4F7F-4E76-A7F4-9A7C0FEE3F5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2" name="Freeform 20">
              <a:extLst>
                <a:ext uri="{FF2B5EF4-FFF2-40B4-BE49-F238E27FC236}">
                  <a16:creationId xmlns:a16="http://schemas.microsoft.com/office/drawing/2014/main" id="{42DD80C4-A0AA-4109-A386-C3842B36D0AC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486BDD50-76AA-438B-B293-FC9C0CC7C07F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54" name="Freeform 24">
              <a:extLst>
                <a:ext uri="{FF2B5EF4-FFF2-40B4-BE49-F238E27FC236}">
                  <a16:creationId xmlns:a16="http://schemas.microsoft.com/office/drawing/2014/main" id="{3398009D-DCC9-4E93-BB4F-6E5776246B03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8D44E899-6F2C-432F-9F72-5E818B7AC0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661DD336-F911-4E00-BE93-1AD8D5CC49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7" name="Freeform 27">
              <a:extLst>
                <a:ext uri="{FF2B5EF4-FFF2-40B4-BE49-F238E27FC236}">
                  <a16:creationId xmlns:a16="http://schemas.microsoft.com/office/drawing/2014/main" id="{9A9376CD-9894-483A-9AFD-6F8C6632441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823F0B89-652E-4A3C-98AF-00132122367F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59" name="Freeform 48">
              <a:extLst>
                <a:ext uri="{FF2B5EF4-FFF2-40B4-BE49-F238E27FC236}">
                  <a16:creationId xmlns:a16="http://schemas.microsoft.com/office/drawing/2014/main" id="{52E9C920-136E-47F9-B8B2-844AD91D511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0" name="Freeform 49">
              <a:extLst>
                <a:ext uri="{FF2B5EF4-FFF2-40B4-BE49-F238E27FC236}">
                  <a16:creationId xmlns:a16="http://schemas.microsoft.com/office/drawing/2014/main" id="{EA4879CF-2790-4DB6-AFFD-34E742C58E5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362124502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A7D51F04-C152-4082-9703-3B678457D2D0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7796C506-B28A-4D5D-9CD5-0A5D6BA0ADE9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3B6D0B2-CDC6-49E0-8173-2941303F6199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EB51D-E5E7-4952-A0BF-B420D4E09D57}"/>
              </a:ext>
            </a:extLst>
          </p:cNvPr>
          <p:cNvSpPr txBox="1"/>
          <p:nvPr/>
        </p:nvSpPr>
        <p:spPr>
          <a:xfrm>
            <a:off x="606372" y="1123390"/>
            <a:ext cx="3005358" cy="6001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id-ID" sz="3300" dirty="0">
                <a:latin typeface="+mj-lt"/>
              </a:rPr>
              <a:t>Our Service</a:t>
            </a:r>
            <a:endParaRPr lang="en-ID" sz="3300" dirty="0">
              <a:latin typeface="+mj-lt"/>
            </a:endParaRP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CB796C04-73A8-426E-9DDA-829DFE1474A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8</a:t>
            </a:fld>
            <a:endParaRPr lang="en-ID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7F4AD4C-94FA-4CDF-8D3B-5F2F0452ACB9}"/>
              </a:ext>
            </a:extLst>
          </p:cNvPr>
          <p:cNvSpPr/>
          <p:nvPr/>
        </p:nvSpPr>
        <p:spPr>
          <a:xfrm>
            <a:off x="4086225" y="1052762"/>
            <a:ext cx="4586287" cy="132948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BD60B96-6631-41B1-9090-E9B348B5C3D3}"/>
              </a:ext>
            </a:extLst>
          </p:cNvPr>
          <p:cNvSpPr txBox="1"/>
          <p:nvPr/>
        </p:nvSpPr>
        <p:spPr>
          <a:xfrm>
            <a:off x="1224397" y="2196395"/>
            <a:ext cx="2387333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dolor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veniam</a:t>
            </a:r>
            <a:r>
              <a:rPr lang="en-US" sz="1100" dirty="0"/>
              <a:t> </a:t>
            </a:r>
            <a:r>
              <a:rPr lang="en-US" sz="1100" dirty="0" err="1"/>
              <a:t>erat</a:t>
            </a:r>
            <a:r>
              <a:rPr lang="en-US" sz="1100" dirty="0"/>
              <a:t> lorem </a:t>
            </a:r>
            <a:r>
              <a:rPr lang="id-ID" sz="1100" dirty="0"/>
              <a:t>e</a:t>
            </a:r>
            <a:r>
              <a:rPr lang="en-US" sz="1100" dirty="0" err="1"/>
              <a:t>xerci</a:t>
            </a:r>
            <a:r>
              <a:rPr lang="en-US" sz="1100" dirty="0"/>
              <a:t> </a:t>
            </a:r>
            <a:r>
              <a:rPr lang="en-US" sz="1100" dirty="0" err="1"/>
              <a:t>eirmod</a:t>
            </a:r>
            <a:r>
              <a:rPr lang="en-US" sz="1100" dirty="0"/>
              <a:t> </a:t>
            </a:r>
            <a:r>
              <a:rPr lang="en-US" sz="1100" dirty="0" err="1"/>
              <a:t>laoreet</a:t>
            </a:r>
            <a:r>
              <a:rPr lang="id-ID" sz="1100" dirty="0"/>
              <a:t>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dolor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veniam</a:t>
            </a:r>
            <a:r>
              <a:rPr lang="id-ID" sz="1100" dirty="0"/>
              <a:t>.</a:t>
            </a:r>
            <a:endParaRPr lang="en-US" sz="11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B5EAA7F-F79B-4AE1-88AB-22113BB41543}"/>
              </a:ext>
            </a:extLst>
          </p:cNvPr>
          <p:cNvSpPr txBox="1"/>
          <p:nvPr/>
        </p:nvSpPr>
        <p:spPr>
          <a:xfrm>
            <a:off x="450919" y="1918516"/>
            <a:ext cx="90670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700" b="1" dirty="0">
                <a:solidFill>
                  <a:schemeClr val="accent1"/>
                </a:solidFill>
                <a:latin typeface="+mj-lt"/>
              </a:rPr>
              <a:t>01</a:t>
            </a:r>
            <a:endParaRPr lang="en-US" sz="27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0CD163E-13BA-48E4-8F4A-757900DC392B}"/>
              </a:ext>
            </a:extLst>
          </p:cNvPr>
          <p:cNvSpPr txBox="1"/>
          <p:nvPr/>
        </p:nvSpPr>
        <p:spPr>
          <a:xfrm>
            <a:off x="1224397" y="1911372"/>
            <a:ext cx="2387333" cy="3328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b="1" dirty="0">
                <a:latin typeface="+mj-lt"/>
              </a:rPr>
              <a:t>Description</a:t>
            </a:r>
            <a:endParaRPr lang="en-US" sz="1200" b="1" dirty="0"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F8253D8-062F-4D00-93FF-50D577A121C5}"/>
              </a:ext>
            </a:extLst>
          </p:cNvPr>
          <p:cNvSpPr txBox="1"/>
          <p:nvPr/>
        </p:nvSpPr>
        <p:spPr>
          <a:xfrm>
            <a:off x="1224397" y="3528460"/>
            <a:ext cx="2387333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dolor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veniam</a:t>
            </a:r>
            <a:r>
              <a:rPr lang="en-US" sz="1100" dirty="0"/>
              <a:t> </a:t>
            </a:r>
            <a:r>
              <a:rPr lang="en-US" sz="1100" dirty="0" err="1"/>
              <a:t>erat</a:t>
            </a:r>
            <a:r>
              <a:rPr lang="en-US" sz="1100" dirty="0"/>
              <a:t> lorem </a:t>
            </a:r>
            <a:r>
              <a:rPr lang="id-ID" sz="1100" dirty="0"/>
              <a:t>e</a:t>
            </a:r>
            <a:r>
              <a:rPr lang="en-US" sz="1100" dirty="0" err="1"/>
              <a:t>xerci</a:t>
            </a:r>
            <a:r>
              <a:rPr lang="en-US" sz="1100" dirty="0"/>
              <a:t> </a:t>
            </a:r>
            <a:r>
              <a:rPr lang="en-US" sz="1100" dirty="0" err="1"/>
              <a:t>eirmod</a:t>
            </a:r>
            <a:r>
              <a:rPr lang="en-US" sz="1100" dirty="0"/>
              <a:t> </a:t>
            </a:r>
            <a:r>
              <a:rPr lang="en-US" sz="1100" dirty="0" err="1"/>
              <a:t>laoreet</a:t>
            </a:r>
            <a:r>
              <a:rPr lang="id-ID" sz="1100" dirty="0"/>
              <a:t>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dolor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veniam</a:t>
            </a:r>
            <a:r>
              <a:rPr lang="id-ID" sz="1100" dirty="0"/>
              <a:t>.</a:t>
            </a:r>
            <a:endParaRPr lang="en-US" sz="11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18D484C-9D47-4986-9440-82F3EC925559}"/>
              </a:ext>
            </a:extLst>
          </p:cNvPr>
          <p:cNvSpPr txBox="1"/>
          <p:nvPr/>
        </p:nvSpPr>
        <p:spPr>
          <a:xfrm>
            <a:off x="450919" y="3250582"/>
            <a:ext cx="90670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700" b="1" dirty="0">
                <a:solidFill>
                  <a:schemeClr val="accent1"/>
                </a:solidFill>
                <a:latin typeface="+mj-lt"/>
              </a:rPr>
              <a:t>02</a:t>
            </a:r>
            <a:endParaRPr lang="en-US" sz="27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9BB0254-94BA-4C50-8375-DA40C3073CCC}"/>
              </a:ext>
            </a:extLst>
          </p:cNvPr>
          <p:cNvSpPr txBox="1"/>
          <p:nvPr/>
        </p:nvSpPr>
        <p:spPr>
          <a:xfrm>
            <a:off x="1224397" y="3244386"/>
            <a:ext cx="2387333" cy="3328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b="1" dirty="0">
                <a:latin typeface="+mj-lt"/>
              </a:rPr>
              <a:t>Description</a:t>
            </a:r>
            <a:endParaRPr lang="en-US" sz="1200" b="1" dirty="0"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E3234E5-627E-4B80-B669-7FDA17031956}"/>
              </a:ext>
            </a:extLst>
          </p:cNvPr>
          <p:cNvSpPr txBox="1"/>
          <p:nvPr/>
        </p:nvSpPr>
        <p:spPr>
          <a:xfrm>
            <a:off x="1224397" y="4851900"/>
            <a:ext cx="2387333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dolor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veniam</a:t>
            </a:r>
            <a:r>
              <a:rPr lang="en-US" sz="1100" dirty="0"/>
              <a:t> </a:t>
            </a:r>
            <a:r>
              <a:rPr lang="en-US" sz="1100" dirty="0" err="1"/>
              <a:t>erat</a:t>
            </a:r>
            <a:r>
              <a:rPr lang="en-US" sz="1100" dirty="0"/>
              <a:t> lorem </a:t>
            </a:r>
            <a:r>
              <a:rPr lang="id-ID" sz="1100" dirty="0"/>
              <a:t>e</a:t>
            </a:r>
            <a:r>
              <a:rPr lang="en-US" sz="1100" dirty="0" err="1"/>
              <a:t>xerci</a:t>
            </a:r>
            <a:r>
              <a:rPr lang="en-US" sz="1100" dirty="0"/>
              <a:t> </a:t>
            </a:r>
            <a:r>
              <a:rPr lang="en-US" sz="1100" dirty="0" err="1"/>
              <a:t>eirmod</a:t>
            </a:r>
            <a:r>
              <a:rPr lang="en-US" sz="1100" dirty="0"/>
              <a:t> </a:t>
            </a:r>
            <a:r>
              <a:rPr lang="en-US" sz="1100" dirty="0" err="1"/>
              <a:t>laoreet</a:t>
            </a:r>
            <a:r>
              <a:rPr lang="id-ID" sz="1100" dirty="0"/>
              <a:t>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dolor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veniam</a:t>
            </a:r>
            <a:r>
              <a:rPr lang="id-ID" sz="1100" dirty="0"/>
              <a:t>.</a:t>
            </a:r>
            <a:endParaRPr lang="en-US" sz="11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7A30E04-B90A-494E-90F8-CC2429EFB10C}"/>
              </a:ext>
            </a:extLst>
          </p:cNvPr>
          <p:cNvSpPr txBox="1"/>
          <p:nvPr/>
        </p:nvSpPr>
        <p:spPr>
          <a:xfrm>
            <a:off x="450919" y="4574021"/>
            <a:ext cx="90670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700" b="1" dirty="0">
                <a:solidFill>
                  <a:schemeClr val="accent1"/>
                </a:solidFill>
                <a:latin typeface="+mj-lt"/>
              </a:rPr>
              <a:t>03</a:t>
            </a:r>
            <a:endParaRPr lang="en-US" sz="27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229C8E2-BAEF-41DE-969C-57A3E582CA7B}"/>
              </a:ext>
            </a:extLst>
          </p:cNvPr>
          <p:cNvSpPr txBox="1"/>
          <p:nvPr/>
        </p:nvSpPr>
        <p:spPr>
          <a:xfrm>
            <a:off x="1224397" y="4567825"/>
            <a:ext cx="2387333" cy="3328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b="1" dirty="0">
                <a:latin typeface="+mj-lt"/>
              </a:rPr>
              <a:t>Description</a:t>
            </a:r>
            <a:endParaRPr lang="en-US" sz="1200" b="1" dirty="0"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846C288-99FD-4C49-B1FC-E2D3716DC9F5}"/>
              </a:ext>
            </a:extLst>
          </p:cNvPr>
          <p:cNvSpPr txBox="1"/>
          <p:nvPr/>
        </p:nvSpPr>
        <p:spPr>
          <a:xfrm>
            <a:off x="4492363" y="1174565"/>
            <a:ext cx="3780101" cy="1333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sit </a:t>
            </a:r>
            <a:r>
              <a:rPr lang="en-ID" sz="1100" dirty="0" err="1">
                <a:solidFill>
                  <a:schemeClr val="bg2"/>
                </a:solidFill>
              </a:rPr>
              <a:t>amet</a:t>
            </a:r>
            <a:r>
              <a:rPr lang="en-ID" sz="1100" dirty="0">
                <a:solidFill>
                  <a:schemeClr val="bg2"/>
                </a:solidFill>
              </a:rPr>
              <a:t>, </a:t>
            </a:r>
            <a:r>
              <a:rPr lang="en-ID" sz="1100" dirty="0" err="1">
                <a:solidFill>
                  <a:schemeClr val="bg2"/>
                </a:solidFill>
              </a:rPr>
              <a:t>consectetur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adipiscing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elit</a:t>
            </a:r>
            <a:r>
              <a:rPr lang="en-ID" sz="1100" dirty="0">
                <a:solidFill>
                  <a:schemeClr val="bg2"/>
                </a:solidFill>
              </a:rPr>
              <a:t>. </a:t>
            </a:r>
            <a:r>
              <a:rPr lang="en-ID" sz="1100" dirty="0" err="1">
                <a:solidFill>
                  <a:schemeClr val="bg2"/>
                </a:solidFill>
              </a:rPr>
              <a:t>Mauris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sed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nulla</a:t>
            </a:r>
            <a:r>
              <a:rPr lang="en-ID" sz="1100" dirty="0">
                <a:solidFill>
                  <a:schemeClr val="bg2"/>
                </a:solidFill>
              </a:rPr>
              <a:t> et ex </a:t>
            </a:r>
            <a:r>
              <a:rPr lang="en-ID" sz="1100" dirty="0" err="1">
                <a:solidFill>
                  <a:schemeClr val="bg2"/>
                </a:solidFill>
              </a:rPr>
              <a:t>bibendum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rhoncus</a:t>
            </a:r>
            <a:r>
              <a:rPr lang="en-ID" sz="1100" dirty="0">
                <a:solidFill>
                  <a:schemeClr val="bg2"/>
                </a:solidFill>
              </a:rPr>
              <a:t> vitae </a:t>
            </a:r>
            <a:r>
              <a:rPr lang="en-ID" sz="1100" dirty="0" err="1">
                <a:solidFill>
                  <a:schemeClr val="bg2"/>
                </a:solidFill>
              </a:rPr>
              <a:t>nec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tortor</a:t>
            </a:r>
            <a:r>
              <a:rPr lang="en-ID" sz="1100" dirty="0">
                <a:solidFill>
                  <a:schemeClr val="bg2"/>
                </a:solidFill>
              </a:rPr>
              <a:t>. Morbi </a:t>
            </a:r>
            <a:r>
              <a:rPr lang="en-ID" sz="1100" dirty="0" err="1">
                <a:solidFill>
                  <a:schemeClr val="bg2"/>
                </a:solidFill>
              </a:rPr>
              <a:t>aliquet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metus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enim</a:t>
            </a:r>
            <a:r>
              <a:rPr lang="en-ID" sz="1100" dirty="0">
                <a:solidFill>
                  <a:schemeClr val="bg2"/>
                </a:solidFill>
              </a:rPr>
              <a:t>, non gravida</a:t>
            </a:r>
            <a:r>
              <a:rPr lang="id-ID" sz="1100" dirty="0">
                <a:solidFill>
                  <a:schemeClr val="bg2"/>
                </a:solidFill>
              </a:rPr>
              <a:t>. </a:t>
            </a: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sit </a:t>
            </a:r>
            <a:r>
              <a:rPr lang="en-ID" sz="1100" dirty="0" err="1">
                <a:solidFill>
                  <a:schemeClr val="bg2"/>
                </a:solidFill>
              </a:rPr>
              <a:t>amet</a:t>
            </a:r>
            <a:r>
              <a:rPr lang="en-ID" sz="1100" dirty="0">
                <a:solidFill>
                  <a:schemeClr val="bg2"/>
                </a:solidFill>
              </a:rPr>
              <a:t>, </a:t>
            </a:r>
            <a:r>
              <a:rPr lang="en-ID" sz="1100" dirty="0" err="1">
                <a:solidFill>
                  <a:schemeClr val="bg2"/>
                </a:solidFill>
              </a:rPr>
              <a:t>consectetur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adipiscing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elit</a:t>
            </a:r>
            <a:r>
              <a:rPr lang="en-ID" sz="1100" dirty="0">
                <a:solidFill>
                  <a:schemeClr val="bg2"/>
                </a:solidFill>
              </a:rPr>
              <a:t>. </a:t>
            </a:r>
            <a:endParaRPr lang="id-ID" sz="1100" dirty="0">
              <a:solidFill>
                <a:schemeClr val="bg2"/>
              </a:solidFill>
              <a:ea typeface="Roboto" pitchFamily="2" charset="0"/>
            </a:endParaRPr>
          </a:p>
          <a:p>
            <a:pPr algn="just">
              <a:lnSpc>
                <a:spcPct val="150000"/>
              </a:lnSpc>
            </a:pPr>
            <a:endParaRPr lang="id-ID" sz="1100" dirty="0">
              <a:solidFill>
                <a:schemeClr val="bg2"/>
              </a:solidFill>
              <a:ea typeface="Roboto" pitchFamily="2" charset="0"/>
            </a:endParaRP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CD040C5C-52EB-4F0A-9B71-DDA1FAA331A8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55" name="Freeform 19">
              <a:extLst>
                <a:ext uri="{FF2B5EF4-FFF2-40B4-BE49-F238E27FC236}">
                  <a16:creationId xmlns:a16="http://schemas.microsoft.com/office/drawing/2014/main" id="{704DBA3D-5B28-441C-AE6E-643B2411B0D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6" name="Freeform 20">
              <a:extLst>
                <a:ext uri="{FF2B5EF4-FFF2-40B4-BE49-F238E27FC236}">
                  <a16:creationId xmlns:a16="http://schemas.microsoft.com/office/drawing/2014/main" id="{C93B1675-3E10-4D0A-9E49-0B01309DE41D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9D4AB0E3-40F5-4F3F-A2BF-F6379189B409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58" name="Freeform 24">
              <a:extLst>
                <a:ext uri="{FF2B5EF4-FFF2-40B4-BE49-F238E27FC236}">
                  <a16:creationId xmlns:a16="http://schemas.microsoft.com/office/drawing/2014/main" id="{7E877C7F-4FD9-4FF1-9BA3-EB3807A0D37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E473FB86-3425-4085-B619-37A7B2BBBF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EDC7CDA6-DD82-48C1-8954-ABE4E64673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1" name="Freeform 27">
              <a:extLst>
                <a:ext uri="{FF2B5EF4-FFF2-40B4-BE49-F238E27FC236}">
                  <a16:creationId xmlns:a16="http://schemas.microsoft.com/office/drawing/2014/main" id="{5170AD14-FBB3-4E83-B048-CA77B146F81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21CFBA22-71FD-424B-98AD-45C8E0424913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63" name="Freeform 48">
              <a:extLst>
                <a:ext uri="{FF2B5EF4-FFF2-40B4-BE49-F238E27FC236}">
                  <a16:creationId xmlns:a16="http://schemas.microsoft.com/office/drawing/2014/main" id="{16DA6FA2-6554-4052-87B9-6937AAD1460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4" name="Freeform 49">
              <a:extLst>
                <a:ext uri="{FF2B5EF4-FFF2-40B4-BE49-F238E27FC236}">
                  <a16:creationId xmlns:a16="http://schemas.microsoft.com/office/drawing/2014/main" id="{F494E3F1-B1AB-4D99-9D6B-A2C0A159185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416287225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EDE70C53-CF0E-41DA-992E-244AA956C193}"/>
              </a:ext>
            </a:extLst>
          </p:cNvPr>
          <p:cNvSpPr/>
          <p:nvPr/>
        </p:nvSpPr>
        <p:spPr>
          <a:xfrm>
            <a:off x="256067" y="-1"/>
            <a:ext cx="33110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93F7B7A-D42A-4609-A80E-BB1213CFB2EB}"/>
              </a:ext>
            </a:extLst>
          </p:cNvPr>
          <p:cNvSpPr/>
          <p:nvPr/>
        </p:nvSpPr>
        <p:spPr>
          <a:xfrm>
            <a:off x="8008144" y="6479381"/>
            <a:ext cx="1135856" cy="3786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FE6C920-203C-43B6-89A3-2A733F1AD7EF}"/>
              </a:ext>
            </a:extLst>
          </p:cNvPr>
          <p:cNvSpPr txBox="1"/>
          <p:nvPr/>
        </p:nvSpPr>
        <p:spPr>
          <a:xfrm>
            <a:off x="8199646" y="6553273"/>
            <a:ext cx="7970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Next Slide</a:t>
            </a:r>
            <a:endParaRPr lang="en-ID" sz="1050" dirty="0">
              <a:solidFill>
                <a:schemeClr val="bg2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F04D18E-B595-4B88-8640-9F5692F58A9F}"/>
              </a:ext>
            </a:extLst>
          </p:cNvPr>
          <p:cNvSpPr txBox="1"/>
          <p:nvPr/>
        </p:nvSpPr>
        <p:spPr>
          <a:xfrm>
            <a:off x="5920938" y="1585890"/>
            <a:ext cx="2698175" cy="60016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3300" dirty="0">
                <a:latin typeface="+mj-lt"/>
              </a:rPr>
              <a:t>Our Features</a:t>
            </a:r>
            <a:endParaRPr lang="en-ID" sz="3300" dirty="0">
              <a:latin typeface="+mj-lt"/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BB3C277-3385-4C2D-8035-2DAEA8E447D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2303C4F5-3A6D-4283-AC6C-EE69A663165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BE610B1-3B09-4A4C-BE7D-72D18823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3373-833F-4107-AFBE-7CBAC745E715}" type="slidenum">
              <a:rPr lang="en-ID" smtClean="0"/>
              <a:t>9</a:t>
            </a:fld>
            <a:endParaRPr lang="en-ID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0BBD22F-557E-414D-BD45-B715EEF64D87}"/>
              </a:ext>
            </a:extLst>
          </p:cNvPr>
          <p:cNvSpPr txBox="1"/>
          <p:nvPr/>
        </p:nvSpPr>
        <p:spPr>
          <a:xfrm>
            <a:off x="884058" y="4882785"/>
            <a:ext cx="1995539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dolor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veniam</a:t>
            </a:r>
            <a:r>
              <a:rPr lang="en-US" sz="1100" dirty="0"/>
              <a:t> </a:t>
            </a:r>
            <a:r>
              <a:rPr lang="en-US" sz="1100" dirty="0" err="1"/>
              <a:t>erat</a:t>
            </a:r>
            <a:r>
              <a:rPr lang="en-US" sz="1100" dirty="0"/>
              <a:t> lorem </a:t>
            </a:r>
            <a:r>
              <a:rPr lang="id-ID" sz="1100" dirty="0"/>
              <a:t>e</a:t>
            </a:r>
            <a:r>
              <a:rPr lang="en-US" sz="1100" dirty="0" err="1"/>
              <a:t>xerci</a:t>
            </a:r>
            <a:r>
              <a:rPr lang="en-US" sz="1100" dirty="0"/>
              <a:t> </a:t>
            </a:r>
            <a:r>
              <a:rPr lang="en-US" sz="1100" dirty="0" err="1"/>
              <a:t>eirmod</a:t>
            </a:r>
            <a:r>
              <a:rPr lang="en-US" sz="1100" dirty="0"/>
              <a:t> </a:t>
            </a:r>
            <a:r>
              <a:rPr lang="en-US" sz="1100" dirty="0" err="1"/>
              <a:t>laoreet</a:t>
            </a:r>
            <a:r>
              <a:rPr lang="id-ID" sz="1100" dirty="0"/>
              <a:t>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</a:t>
            </a:r>
            <a:r>
              <a:rPr lang="en-US" sz="1100" dirty="0" err="1"/>
              <a:t>ea</a:t>
            </a:r>
            <a:r>
              <a:rPr lang="id-ID" sz="1100" dirty="0"/>
              <a:t>.</a:t>
            </a:r>
            <a:endParaRPr lang="en-US" sz="11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89643CA-73EE-4125-950D-3D13E8660955}"/>
              </a:ext>
            </a:extLst>
          </p:cNvPr>
          <p:cNvSpPr txBox="1"/>
          <p:nvPr/>
        </p:nvSpPr>
        <p:spPr>
          <a:xfrm>
            <a:off x="136458" y="4553150"/>
            <a:ext cx="90670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700" b="1" dirty="0">
                <a:solidFill>
                  <a:schemeClr val="accent1"/>
                </a:solidFill>
                <a:latin typeface="+mj-lt"/>
              </a:rPr>
              <a:t>01</a:t>
            </a:r>
            <a:endParaRPr lang="en-US" sz="27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2ADA3E0-F7A1-44EA-9DE0-6260B13BF417}"/>
              </a:ext>
            </a:extLst>
          </p:cNvPr>
          <p:cNvSpPr txBox="1"/>
          <p:nvPr/>
        </p:nvSpPr>
        <p:spPr>
          <a:xfrm>
            <a:off x="884057" y="4546006"/>
            <a:ext cx="2387333" cy="3328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b="1" dirty="0">
                <a:latin typeface="+mj-lt"/>
              </a:rPr>
              <a:t>Description</a:t>
            </a:r>
            <a:endParaRPr lang="en-US" sz="1200" b="1" dirty="0"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84AF5BD-7DF0-4E26-9C14-E8FBC79D5681}"/>
              </a:ext>
            </a:extLst>
          </p:cNvPr>
          <p:cNvSpPr txBox="1"/>
          <p:nvPr/>
        </p:nvSpPr>
        <p:spPr>
          <a:xfrm>
            <a:off x="3653075" y="4882785"/>
            <a:ext cx="1995539" cy="8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dolor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veniam</a:t>
            </a:r>
            <a:r>
              <a:rPr lang="en-US" sz="1100" dirty="0"/>
              <a:t> </a:t>
            </a:r>
            <a:r>
              <a:rPr lang="en-US" sz="1100" dirty="0" err="1"/>
              <a:t>erat</a:t>
            </a:r>
            <a:r>
              <a:rPr lang="en-US" sz="1100" dirty="0"/>
              <a:t> lorem </a:t>
            </a:r>
            <a:r>
              <a:rPr lang="id-ID" sz="1100" dirty="0"/>
              <a:t>e</a:t>
            </a:r>
            <a:r>
              <a:rPr lang="en-US" sz="1100" dirty="0" err="1"/>
              <a:t>xerci</a:t>
            </a:r>
            <a:r>
              <a:rPr lang="en-US" sz="1100" dirty="0"/>
              <a:t> </a:t>
            </a:r>
            <a:r>
              <a:rPr lang="en-US" sz="1100" dirty="0" err="1"/>
              <a:t>eirmod</a:t>
            </a:r>
            <a:r>
              <a:rPr lang="en-US" sz="1100" dirty="0"/>
              <a:t> </a:t>
            </a:r>
            <a:r>
              <a:rPr lang="en-US" sz="1100" dirty="0" err="1"/>
              <a:t>laoreet</a:t>
            </a:r>
            <a:r>
              <a:rPr lang="id-ID" sz="1100" dirty="0"/>
              <a:t>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</a:t>
            </a:r>
            <a:r>
              <a:rPr lang="en-US" sz="1100" dirty="0" err="1"/>
              <a:t>ea</a:t>
            </a:r>
            <a:r>
              <a:rPr lang="id-ID" sz="1100" dirty="0"/>
              <a:t>.</a:t>
            </a:r>
            <a:endParaRPr lang="en-US" sz="11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9CD7821-BBB6-49AD-A3AB-73250AA00A47}"/>
              </a:ext>
            </a:extLst>
          </p:cNvPr>
          <p:cNvSpPr txBox="1"/>
          <p:nvPr/>
        </p:nvSpPr>
        <p:spPr>
          <a:xfrm>
            <a:off x="2905475" y="4553150"/>
            <a:ext cx="90670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700" b="1" dirty="0">
                <a:solidFill>
                  <a:schemeClr val="accent1"/>
                </a:solidFill>
                <a:latin typeface="+mj-lt"/>
              </a:rPr>
              <a:t>02</a:t>
            </a:r>
            <a:endParaRPr lang="en-US" sz="27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70D694A-98E1-4C8F-88F5-E8F9B787BBD5}"/>
              </a:ext>
            </a:extLst>
          </p:cNvPr>
          <p:cNvSpPr txBox="1"/>
          <p:nvPr/>
        </p:nvSpPr>
        <p:spPr>
          <a:xfrm>
            <a:off x="3653075" y="4546006"/>
            <a:ext cx="2387333" cy="3328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b="1" dirty="0">
                <a:latin typeface="+mj-lt"/>
              </a:rPr>
              <a:t>Description</a:t>
            </a:r>
            <a:endParaRPr lang="en-US" sz="1200" b="1" dirty="0"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896CE17-D1C9-4F73-BAF1-FF9ACB219D9D}"/>
              </a:ext>
            </a:extLst>
          </p:cNvPr>
          <p:cNvSpPr txBox="1"/>
          <p:nvPr/>
        </p:nvSpPr>
        <p:spPr>
          <a:xfrm>
            <a:off x="5920937" y="2750009"/>
            <a:ext cx="2530652" cy="1587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volutpat</a:t>
            </a:r>
            <a:r>
              <a:rPr lang="en-US" sz="1100" dirty="0"/>
              <a:t> dolor </a:t>
            </a:r>
            <a:r>
              <a:rPr lang="en-US" sz="1100" dirty="0" err="1"/>
              <a:t>ea</a:t>
            </a:r>
            <a:r>
              <a:rPr lang="en-US" sz="1100" dirty="0"/>
              <a:t> </a:t>
            </a:r>
            <a:r>
              <a:rPr lang="en-US" sz="1100" dirty="0" err="1"/>
              <a:t>veniam</a:t>
            </a:r>
            <a:r>
              <a:rPr lang="en-US" sz="1100" dirty="0"/>
              <a:t> </a:t>
            </a:r>
            <a:r>
              <a:rPr lang="en-US" sz="1100" dirty="0" err="1"/>
              <a:t>erat</a:t>
            </a:r>
            <a:r>
              <a:rPr lang="en-US" sz="1100" dirty="0"/>
              <a:t> lorem stet. </a:t>
            </a:r>
            <a:r>
              <a:rPr lang="en-US" sz="1100" dirty="0" err="1"/>
              <a:t>Lobortis</a:t>
            </a:r>
            <a:r>
              <a:rPr lang="en-US" sz="1100" dirty="0"/>
              <a:t> </a:t>
            </a:r>
            <a:r>
              <a:rPr lang="en-US" sz="1100" dirty="0" err="1"/>
              <a:t>tempor</a:t>
            </a:r>
            <a:r>
              <a:rPr lang="en-US" sz="1100" dirty="0"/>
              <a:t> </a:t>
            </a:r>
            <a:r>
              <a:rPr lang="en-US" sz="1100" dirty="0" err="1"/>
              <a:t>facilisi</a:t>
            </a:r>
            <a:r>
              <a:rPr lang="en-US" sz="1100" dirty="0"/>
              <a:t> duo no. </a:t>
            </a:r>
            <a:r>
              <a:rPr lang="en-US" sz="1100" dirty="0" err="1"/>
              <a:t>Exerci</a:t>
            </a:r>
            <a:r>
              <a:rPr lang="en-US" sz="1100" dirty="0"/>
              <a:t> </a:t>
            </a:r>
            <a:r>
              <a:rPr lang="en-US" sz="1100" dirty="0" err="1"/>
              <a:t>eirmod</a:t>
            </a:r>
            <a:r>
              <a:rPr lang="en-US" sz="1100" dirty="0"/>
              <a:t> </a:t>
            </a:r>
            <a:r>
              <a:rPr lang="en-US" sz="1100" dirty="0" err="1"/>
              <a:t>laoreet</a:t>
            </a:r>
            <a:r>
              <a:rPr lang="en-US" sz="1100" dirty="0"/>
              <a:t>. </a:t>
            </a:r>
            <a:r>
              <a:rPr lang="en-US" sz="1100" dirty="0" err="1"/>
              <a:t>Erat</a:t>
            </a:r>
            <a:r>
              <a:rPr lang="en-US" sz="1100" dirty="0"/>
              <a:t> lorem </a:t>
            </a:r>
            <a:r>
              <a:rPr lang="en-US" sz="1100" dirty="0" err="1"/>
              <a:t>autem</a:t>
            </a:r>
            <a:r>
              <a:rPr lang="en-US" sz="1100" dirty="0"/>
              <a:t> </a:t>
            </a:r>
            <a:r>
              <a:rPr lang="en-US" sz="1100" dirty="0" err="1"/>
              <a:t>nonumy</a:t>
            </a:r>
            <a:r>
              <a:rPr lang="en-US" sz="1100" dirty="0"/>
              <a:t> </a:t>
            </a:r>
            <a:r>
              <a:rPr lang="en-US" sz="1100" dirty="0" err="1"/>
              <a:t>consetetur</a:t>
            </a:r>
            <a:r>
              <a:rPr lang="en-US" sz="1100" dirty="0"/>
              <a:t>. </a:t>
            </a:r>
            <a:r>
              <a:rPr lang="en-US" sz="1100" dirty="0" err="1"/>
              <a:t>Consetetur</a:t>
            </a:r>
            <a:r>
              <a:rPr lang="id-ID" sz="1100" dirty="0"/>
              <a:t> ini a</a:t>
            </a:r>
            <a:r>
              <a:rPr lang="en-US" sz="1100" dirty="0"/>
              <a:t> </a:t>
            </a:r>
            <a:r>
              <a:rPr lang="id-ID" sz="1100" dirty="0"/>
              <a:t>aa aaa </a:t>
            </a:r>
            <a:r>
              <a:rPr lang="en-US" sz="1100" dirty="0"/>
              <a:t>et </a:t>
            </a:r>
            <a:r>
              <a:rPr lang="en-US" sz="1100" dirty="0" err="1"/>
              <a:t>takimata</a:t>
            </a:r>
            <a:r>
              <a:rPr lang="en-US" sz="1100" dirty="0"/>
              <a:t>. </a:t>
            </a:r>
            <a:r>
              <a:rPr lang="en-US" sz="1100" dirty="0" err="1"/>
              <a:t>Sadipscing</a:t>
            </a:r>
            <a:r>
              <a:rPr lang="en-US" sz="1100" dirty="0"/>
              <a:t> duo </a:t>
            </a:r>
            <a:r>
              <a:rPr lang="en-US" sz="1100" dirty="0" err="1"/>
              <a:t>elit</a:t>
            </a:r>
            <a:r>
              <a:rPr lang="en-US" sz="1100" dirty="0"/>
              <a:t> vel et</a:t>
            </a:r>
            <a:r>
              <a:rPr lang="id-ID" sz="1100" dirty="0"/>
              <a:t>.</a:t>
            </a:r>
            <a:endParaRPr lang="en-US" sz="110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22206E5-6FD6-4597-B9C7-6F2864A4E293}"/>
              </a:ext>
            </a:extLst>
          </p:cNvPr>
          <p:cNvSpPr txBox="1"/>
          <p:nvPr/>
        </p:nvSpPr>
        <p:spPr>
          <a:xfrm>
            <a:off x="5920937" y="4705174"/>
            <a:ext cx="2677128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/>
              <a:t>Innovative</a:t>
            </a:r>
            <a:r>
              <a:rPr lang="en-US" sz="2100" dirty="0"/>
              <a:t> and </a:t>
            </a:r>
            <a:r>
              <a:rPr lang="id-ID" sz="2100" b="1" dirty="0"/>
              <a:t>professional</a:t>
            </a:r>
            <a:r>
              <a:rPr lang="en-US" sz="2100" dirty="0"/>
              <a:t> team build </a:t>
            </a:r>
            <a:r>
              <a:rPr lang="en-US" sz="2100" b="1" dirty="0"/>
              <a:t>great work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002614A-DED8-4041-90C1-3F35C85233E8}"/>
              </a:ext>
            </a:extLst>
          </p:cNvPr>
          <p:cNvSpPr txBox="1"/>
          <p:nvPr/>
        </p:nvSpPr>
        <p:spPr>
          <a:xfrm>
            <a:off x="5920938" y="2440213"/>
            <a:ext cx="2387333" cy="3328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US" sz="12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17565FE3-6A6E-4541-8488-E90B6B18C0A7}"/>
              </a:ext>
            </a:extLst>
          </p:cNvPr>
          <p:cNvGrpSpPr/>
          <p:nvPr/>
        </p:nvGrpSpPr>
        <p:grpSpPr>
          <a:xfrm>
            <a:off x="256376" y="6424872"/>
            <a:ext cx="209363" cy="209362"/>
            <a:chOff x="2257287" y="4648294"/>
            <a:chExt cx="279150" cy="279149"/>
          </a:xfrm>
        </p:grpSpPr>
        <p:sp>
          <p:nvSpPr>
            <p:cNvPr id="40" name="Freeform 19">
              <a:extLst>
                <a:ext uri="{FF2B5EF4-FFF2-40B4-BE49-F238E27FC236}">
                  <a16:creationId xmlns:a16="http://schemas.microsoft.com/office/drawing/2014/main" id="{67987975-CEA0-46E4-950C-A8F597511A0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287" y="4648294"/>
              <a:ext cx="279150" cy="279149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1" name="Freeform 20">
              <a:extLst>
                <a:ext uri="{FF2B5EF4-FFF2-40B4-BE49-F238E27FC236}">
                  <a16:creationId xmlns:a16="http://schemas.microsoft.com/office/drawing/2014/main" id="{DDA1E8C1-355B-4A21-9F3E-6C23D896108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751" y="4726895"/>
              <a:ext cx="148533" cy="121369"/>
            </a:xfrm>
            <a:custGeom>
              <a:avLst/>
              <a:gdLst>
                <a:gd name="T0" fmla="*/ 0 w 81"/>
                <a:gd name="T1" fmla="*/ 59 h 66"/>
                <a:gd name="T2" fmla="*/ 25 w 81"/>
                <a:gd name="T3" fmla="*/ 66 h 66"/>
                <a:gd name="T4" fmla="*/ 73 w 81"/>
                <a:gd name="T5" fmla="*/ 17 h 66"/>
                <a:gd name="T6" fmla="*/ 81 w 81"/>
                <a:gd name="T7" fmla="*/ 8 h 66"/>
                <a:gd name="T8" fmla="*/ 71 w 81"/>
                <a:gd name="T9" fmla="*/ 11 h 66"/>
                <a:gd name="T10" fmla="*/ 79 w 81"/>
                <a:gd name="T11" fmla="*/ 1 h 66"/>
                <a:gd name="T12" fmla="*/ 68 w 81"/>
                <a:gd name="T13" fmla="*/ 5 h 66"/>
                <a:gd name="T14" fmla="*/ 56 w 81"/>
                <a:gd name="T15" fmla="*/ 0 h 66"/>
                <a:gd name="T16" fmla="*/ 40 w 81"/>
                <a:gd name="T17" fmla="*/ 21 h 66"/>
                <a:gd name="T18" fmla="*/ 5 w 81"/>
                <a:gd name="T19" fmla="*/ 3 h 66"/>
                <a:gd name="T20" fmla="*/ 11 w 81"/>
                <a:gd name="T21" fmla="*/ 25 h 66"/>
                <a:gd name="T22" fmla="*/ 3 w 81"/>
                <a:gd name="T23" fmla="*/ 23 h 66"/>
                <a:gd name="T24" fmla="*/ 16 w 81"/>
                <a:gd name="T25" fmla="*/ 40 h 66"/>
                <a:gd name="T26" fmla="*/ 9 w 81"/>
                <a:gd name="T27" fmla="*/ 40 h 66"/>
                <a:gd name="T28" fmla="*/ 24 w 81"/>
                <a:gd name="T29" fmla="*/ 52 h 66"/>
                <a:gd name="T30" fmla="*/ 0 w 81"/>
                <a:gd name="T31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0" y="59"/>
                  </a:moveTo>
                  <a:cubicBezTo>
                    <a:pt x="7" y="63"/>
                    <a:pt x="16" y="66"/>
                    <a:pt x="25" y="66"/>
                  </a:cubicBezTo>
                  <a:cubicBezTo>
                    <a:pt x="56" y="66"/>
                    <a:pt x="74" y="40"/>
                    <a:pt x="73" y="17"/>
                  </a:cubicBezTo>
                  <a:cubicBezTo>
                    <a:pt x="76" y="14"/>
                    <a:pt x="79" y="11"/>
                    <a:pt x="81" y="8"/>
                  </a:cubicBezTo>
                  <a:cubicBezTo>
                    <a:pt x="78" y="9"/>
                    <a:pt x="75" y="10"/>
                    <a:pt x="71" y="11"/>
                  </a:cubicBezTo>
                  <a:cubicBezTo>
                    <a:pt x="75" y="9"/>
                    <a:pt x="77" y="5"/>
                    <a:pt x="79" y="1"/>
                  </a:cubicBezTo>
                  <a:cubicBezTo>
                    <a:pt x="75" y="3"/>
                    <a:pt x="72" y="5"/>
                    <a:pt x="68" y="5"/>
                  </a:cubicBezTo>
                  <a:cubicBezTo>
                    <a:pt x="65" y="2"/>
                    <a:pt x="61" y="0"/>
                    <a:pt x="56" y="0"/>
                  </a:cubicBezTo>
                  <a:cubicBezTo>
                    <a:pt x="45" y="0"/>
                    <a:pt x="37" y="10"/>
                    <a:pt x="40" y="21"/>
                  </a:cubicBezTo>
                  <a:cubicBezTo>
                    <a:pt x="26" y="20"/>
                    <a:pt x="14" y="13"/>
                    <a:pt x="5" y="3"/>
                  </a:cubicBezTo>
                  <a:cubicBezTo>
                    <a:pt x="1" y="11"/>
                    <a:pt x="3" y="20"/>
                    <a:pt x="11" y="25"/>
                  </a:cubicBezTo>
                  <a:cubicBezTo>
                    <a:pt x="8" y="25"/>
                    <a:pt x="5" y="25"/>
                    <a:pt x="3" y="23"/>
                  </a:cubicBezTo>
                  <a:cubicBezTo>
                    <a:pt x="3" y="31"/>
                    <a:pt x="8" y="38"/>
                    <a:pt x="16" y="40"/>
                  </a:cubicBezTo>
                  <a:cubicBezTo>
                    <a:pt x="14" y="41"/>
                    <a:pt x="11" y="41"/>
                    <a:pt x="9" y="40"/>
                  </a:cubicBezTo>
                  <a:cubicBezTo>
                    <a:pt x="11" y="47"/>
                    <a:pt x="17" y="52"/>
                    <a:pt x="24" y="52"/>
                  </a:cubicBezTo>
                  <a:cubicBezTo>
                    <a:pt x="17" y="57"/>
                    <a:pt x="9" y="60"/>
                    <a:pt x="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EEEA65E9-6B98-48AE-B024-CF068BEBEB2D}"/>
              </a:ext>
            </a:extLst>
          </p:cNvPr>
          <p:cNvGrpSpPr/>
          <p:nvPr/>
        </p:nvGrpSpPr>
        <p:grpSpPr>
          <a:xfrm>
            <a:off x="551322" y="6424747"/>
            <a:ext cx="209363" cy="209796"/>
            <a:chOff x="2650548" y="4648127"/>
            <a:chExt cx="279150" cy="279728"/>
          </a:xfrm>
        </p:grpSpPr>
        <p:sp>
          <p:nvSpPr>
            <p:cNvPr id="43" name="Freeform 24">
              <a:extLst>
                <a:ext uri="{FF2B5EF4-FFF2-40B4-BE49-F238E27FC236}">
                  <a16:creationId xmlns:a16="http://schemas.microsoft.com/office/drawing/2014/main" id="{52AE4E99-2817-4BF2-B7B9-43FC7F06374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548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D244E0C1-3460-41AA-A51E-BCEB5A94B7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993" y="4756782"/>
              <a:ext cx="28897" cy="936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E17B7621-37D4-4378-91D6-0623C3AE67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948" y="4708812"/>
              <a:ext cx="35255" cy="346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6" name="Freeform 27">
              <a:extLst>
                <a:ext uri="{FF2B5EF4-FFF2-40B4-BE49-F238E27FC236}">
                  <a16:creationId xmlns:a16="http://schemas.microsoft.com/office/drawing/2014/main" id="{EC4BD4DB-1299-47F7-B615-49CC60880D0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385" y="4752736"/>
              <a:ext cx="90160" cy="97673"/>
            </a:xfrm>
            <a:custGeom>
              <a:avLst/>
              <a:gdLst>
                <a:gd name="T0" fmla="*/ 15 w 49"/>
                <a:gd name="T1" fmla="*/ 26 h 53"/>
                <a:gd name="T2" fmla="*/ 24 w 49"/>
                <a:gd name="T3" fmla="*/ 15 h 53"/>
                <a:gd name="T4" fmla="*/ 33 w 49"/>
                <a:gd name="T5" fmla="*/ 26 h 53"/>
                <a:gd name="T6" fmla="*/ 33 w 49"/>
                <a:gd name="T7" fmla="*/ 53 h 53"/>
                <a:gd name="T8" fmla="*/ 49 w 49"/>
                <a:gd name="T9" fmla="*/ 53 h 53"/>
                <a:gd name="T10" fmla="*/ 49 w 49"/>
                <a:gd name="T11" fmla="*/ 21 h 53"/>
                <a:gd name="T12" fmla="*/ 30 w 49"/>
                <a:gd name="T13" fmla="*/ 0 h 53"/>
                <a:gd name="T14" fmla="*/ 15 w 49"/>
                <a:gd name="T15" fmla="*/ 9 h 53"/>
                <a:gd name="T16" fmla="*/ 15 w 49"/>
                <a:gd name="T17" fmla="*/ 2 h 53"/>
                <a:gd name="T18" fmla="*/ 0 w 49"/>
                <a:gd name="T19" fmla="*/ 2 h 53"/>
                <a:gd name="T20" fmla="*/ 0 w 49"/>
                <a:gd name="T21" fmla="*/ 53 h 53"/>
                <a:gd name="T22" fmla="*/ 15 w 49"/>
                <a:gd name="T23" fmla="*/ 53 h 53"/>
                <a:gd name="T24" fmla="*/ 15 w 49"/>
                <a:gd name="T2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3">
                  <a:moveTo>
                    <a:pt x="15" y="26"/>
                  </a:moveTo>
                  <a:cubicBezTo>
                    <a:pt x="15" y="19"/>
                    <a:pt x="18" y="15"/>
                    <a:pt x="24" y="15"/>
                  </a:cubicBezTo>
                  <a:cubicBezTo>
                    <a:pt x="30" y="15"/>
                    <a:pt x="33" y="19"/>
                    <a:pt x="33" y="26"/>
                  </a:cubicBezTo>
                  <a:cubicBezTo>
                    <a:pt x="33" y="33"/>
                    <a:pt x="33" y="53"/>
                    <a:pt x="33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34"/>
                    <a:pt x="49" y="21"/>
                  </a:cubicBezTo>
                  <a:cubicBezTo>
                    <a:pt x="49" y="7"/>
                    <a:pt x="41" y="0"/>
                    <a:pt x="30" y="0"/>
                  </a:cubicBezTo>
                  <a:cubicBezTo>
                    <a:pt x="19" y="0"/>
                    <a:pt x="15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34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5DF9A6A3-7AD3-4EC2-8164-282A92F63C2F}"/>
              </a:ext>
            </a:extLst>
          </p:cNvPr>
          <p:cNvGrpSpPr/>
          <p:nvPr/>
        </p:nvGrpSpPr>
        <p:grpSpPr>
          <a:xfrm>
            <a:off x="846268" y="6424747"/>
            <a:ext cx="209363" cy="209796"/>
            <a:chOff x="3831487" y="4648127"/>
            <a:chExt cx="279150" cy="279728"/>
          </a:xfrm>
        </p:grpSpPr>
        <p:sp>
          <p:nvSpPr>
            <p:cNvPr id="48" name="Freeform 48">
              <a:extLst>
                <a:ext uri="{FF2B5EF4-FFF2-40B4-BE49-F238E27FC236}">
                  <a16:creationId xmlns:a16="http://schemas.microsoft.com/office/drawing/2014/main" id="{14EA614A-66F2-4E97-9CDF-CC0A049F70D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87" y="4648127"/>
              <a:ext cx="279150" cy="279728"/>
            </a:xfrm>
            <a:custGeom>
              <a:avLst/>
              <a:gdLst>
                <a:gd name="T0" fmla="*/ 76 w 152"/>
                <a:gd name="T1" fmla="*/ 152 h 152"/>
                <a:gd name="T2" fmla="*/ 76 w 152"/>
                <a:gd name="T3" fmla="*/ 152 h 152"/>
                <a:gd name="T4" fmla="*/ 0 w 152"/>
                <a:gd name="T5" fmla="*/ 76 h 152"/>
                <a:gd name="T6" fmla="*/ 0 w 152"/>
                <a:gd name="T7" fmla="*/ 76 h 152"/>
                <a:gd name="T8" fmla="*/ 76 w 152"/>
                <a:gd name="T9" fmla="*/ 0 h 152"/>
                <a:gd name="T10" fmla="*/ 76 w 152"/>
                <a:gd name="T11" fmla="*/ 0 h 152"/>
                <a:gd name="T12" fmla="*/ 152 w 152"/>
                <a:gd name="T13" fmla="*/ 76 h 152"/>
                <a:gd name="T14" fmla="*/ 152 w 152"/>
                <a:gd name="T15" fmla="*/ 76 h 152"/>
                <a:gd name="T16" fmla="*/ 76 w 152"/>
                <a:gd name="T1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76" y="152"/>
                    <a:pt x="76" y="152"/>
                    <a:pt x="76" y="152"/>
                  </a:cubicBezTo>
                  <a:cubicBezTo>
                    <a:pt x="34" y="152"/>
                    <a:pt x="0" y="118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34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118"/>
                    <a:pt x="118" y="152"/>
                    <a:pt x="76" y="1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9" name="Freeform 49">
              <a:extLst>
                <a:ext uri="{FF2B5EF4-FFF2-40B4-BE49-F238E27FC236}">
                  <a16:creationId xmlns:a16="http://schemas.microsoft.com/office/drawing/2014/main" id="{C664FA67-133D-4E62-8199-174A5C6EBE8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1191" y="4699565"/>
              <a:ext cx="178009" cy="178586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8 h 97"/>
                <a:gd name="T4" fmla="*/ 49 w 97"/>
                <a:gd name="T5" fmla="*/ 97 h 97"/>
                <a:gd name="T6" fmla="*/ 97 w 97"/>
                <a:gd name="T7" fmla="*/ 48 h 97"/>
                <a:gd name="T8" fmla="*/ 49 w 97"/>
                <a:gd name="T9" fmla="*/ 0 h 97"/>
                <a:gd name="T10" fmla="*/ 49 w 97"/>
                <a:gd name="T11" fmla="*/ 8 h 97"/>
                <a:gd name="T12" fmla="*/ 73 w 97"/>
                <a:gd name="T13" fmla="*/ 17 h 97"/>
                <a:gd name="T14" fmla="*/ 53 w 97"/>
                <a:gd name="T15" fmla="*/ 31 h 97"/>
                <a:gd name="T16" fmla="*/ 39 w 97"/>
                <a:gd name="T17" fmla="*/ 9 h 97"/>
                <a:gd name="T18" fmla="*/ 49 w 97"/>
                <a:gd name="T19" fmla="*/ 8 h 97"/>
                <a:gd name="T20" fmla="*/ 31 w 97"/>
                <a:gd name="T21" fmla="*/ 13 h 97"/>
                <a:gd name="T22" fmla="*/ 45 w 97"/>
                <a:gd name="T23" fmla="*/ 34 h 97"/>
                <a:gd name="T24" fmla="*/ 10 w 97"/>
                <a:gd name="T25" fmla="*/ 39 h 97"/>
                <a:gd name="T26" fmla="*/ 31 w 97"/>
                <a:gd name="T27" fmla="*/ 13 h 97"/>
                <a:gd name="T28" fmla="*/ 9 w 97"/>
                <a:gd name="T29" fmla="*/ 48 h 97"/>
                <a:gd name="T30" fmla="*/ 9 w 97"/>
                <a:gd name="T31" fmla="*/ 47 h 97"/>
                <a:gd name="T32" fmla="*/ 49 w 97"/>
                <a:gd name="T33" fmla="*/ 42 h 97"/>
                <a:gd name="T34" fmla="*/ 52 w 97"/>
                <a:gd name="T35" fmla="*/ 48 h 97"/>
                <a:gd name="T36" fmla="*/ 18 w 97"/>
                <a:gd name="T37" fmla="*/ 74 h 97"/>
                <a:gd name="T38" fmla="*/ 9 w 97"/>
                <a:gd name="T39" fmla="*/ 48 h 97"/>
                <a:gd name="T40" fmla="*/ 49 w 97"/>
                <a:gd name="T41" fmla="*/ 88 h 97"/>
                <a:gd name="T42" fmla="*/ 24 w 97"/>
                <a:gd name="T43" fmla="*/ 80 h 97"/>
                <a:gd name="T44" fmla="*/ 55 w 97"/>
                <a:gd name="T45" fmla="*/ 55 h 97"/>
                <a:gd name="T46" fmla="*/ 63 w 97"/>
                <a:gd name="T47" fmla="*/ 86 h 97"/>
                <a:gd name="T48" fmla="*/ 49 w 97"/>
                <a:gd name="T49" fmla="*/ 88 h 97"/>
                <a:gd name="T50" fmla="*/ 71 w 97"/>
                <a:gd name="T51" fmla="*/ 82 h 97"/>
                <a:gd name="T52" fmla="*/ 63 w 97"/>
                <a:gd name="T53" fmla="*/ 54 h 97"/>
                <a:gd name="T54" fmla="*/ 89 w 97"/>
                <a:gd name="T55" fmla="*/ 54 h 97"/>
                <a:gd name="T56" fmla="*/ 71 w 97"/>
                <a:gd name="T57" fmla="*/ 82 h 97"/>
                <a:gd name="T58" fmla="*/ 60 w 97"/>
                <a:gd name="T59" fmla="*/ 46 h 97"/>
                <a:gd name="T60" fmla="*/ 57 w 97"/>
                <a:gd name="T61" fmla="*/ 39 h 97"/>
                <a:gd name="T62" fmla="*/ 80 w 97"/>
                <a:gd name="T63" fmla="*/ 22 h 97"/>
                <a:gd name="T64" fmla="*/ 89 w 97"/>
                <a:gd name="T65" fmla="*/ 46 h 97"/>
                <a:gd name="T66" fmla="*/ 60 w 97"/>
                <a:gd name="T6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1"/>
                    <a:pt x="76" y="0"/>
                    <a:pt x="49" y="0"/>
                  </a:cubicBezTo>
                  <a:close/>
                  <a:moveTo>
                    <a:pt x="49" y="8"/>
                  </a:moveTo>
                  <a:cubicBezTo>
                    <a:pt x="58" y="8"/>
                    <a:pt x="67" y="11"/>
                    <a:pt x="73" y="17"/>
                  </a:cubicBezTo>
                  <a:cubicBezTo>
                    <a:pt x="69" y="23"/>
                    <a:pt x="62" y="28"/>
                    <a:pt x="53" y="31"/>
                  </a:cubicBezTo>
                  <a:cubicBezTo>
                    <a:pt x="49" y="24"/>
                    <a:pt x="44" y="17"/>
                    <a:pt x="39" y="9"/>
                  </a:cubicBezTo>
                  <a:cubicBezTo>
                    <a:pt x="42" y="9"/>
                    <a:pt x="46" y="8"/>
                    <a:pt x="49" y="8"/>
                  </a:cubicBezTo>
                  <a:close/>
                  <a:moveTo>
                    <a:pt x="31" y="13"/>
                  </a:moveTo>
                  <a:cubicBezTo>
                    <a:pt x="36" y="20"/>
                    <a:pt x="41" y="27"/>
                    <a:pt x="45" y="34"/>
                  </a:cubicBezTo>
                  <a:cubicBezTo>
                    <a:pt x="35" y="37"/>
                    <a:pt x="24" y="39"/>
                    <a:pt x="10" y="39"/>
                  </a:cubicBezTo>
                  <a:cubicBezTo>
                    <a:pt x="13" y="27"/>
                    <a:pt x="21" y="18"/>
                    <a:pt x="31" y="13"/>
                  </a:cubicBezTo>
                  <a:close/>
                  <a:moveTo>
                    <a:pt x="9" y="48"/>
                  </a:moveTo>
                  <a:cubicBezTo>
                    <a:pt x="9" y="48"/>
                    <a:pt x="9" y="48"/>
                    <a:pt x="9" y="47"/>
                  </a:cubicBezTo>
                  <a:cubicBezTo>
                    <a:pt x="24" y="47"/>
                    <a:pt x="38" y="45"/>
                    <a:pt x="49" y="42"/>
                  </a:cubicBezTo>
                  <a:cubicBezTo>
                    <a:pt x="50" y="44"/>
                    <a:pt x="51" y="46"/>
                    <a:pt x="52" y="48"/>
                  </a:cubicBezTo>
                  <a:cubicBezTo>
                    <a:pt x="38" y="52"/>
                    <a:pt x="27" y="61"/>
                    <a:pt x="18" y="74"/>
                  </a:cubicBezTo>
                  <a:cubicBezTo>
                    <a:pt x="12" y="67"/>
                    <a:pt x="9" y="58"/>
                    <a:pt x="9" y="48"/>
                  </a:cubicBezTo>
                  <a:close/>
                  <a:moveTo>
                    <a:pt x="49" y="88"/>
                  </a:moveTo>
                  <a:cubicBezTo>
                    <a:pt x="40" y="88"/>
                    <a:pt x="31" y="85"/>
                    <a:pt x="24" y="80"/>
                  </a:cubicBezTo>
                  <a:cubicBezTo>
                    <a:pt x="32" y="67"/>
                    <a:pt x="42" y="59"/>
                    <a:pt x="55" y="55"/>
                  </a:cubicBezTo>
                  <a:cubicBezTo>
                    <a:pt x="59" y="65"/>
                    <a:pt x="62" y="75"/>
                    <a:pt x="63" y="86"/>
                  </a:cubicBezTo>
                  <a:cubicBezTo>
                    <a:pt x="59" y="87"/>
                    <a:pt x="54" y="88"/>
                    <a:pt x="49" y="88"/>
                  </a:cubicBezTo>
                  <a:close/>
                  <a:moveTo>
                    <a:pt x="71" y="82"/>
                  </a:moveTo>
                  <a:cubicBezTo>
                    <a:pt x="69" y="72"/>
                    <a:pt x="67" y="63"/>
                    <a:pt x="63" y="54"/>
                  </a:cubicBezTo>
                  <a:cubicBezTo>
                    <a:pt x="71" y="53"/>
                    <a:pt x="79" y="53"/>
                    <a:pt x="89" y="54"/>
                  </a:cubicBezTo>
                  <a:cubicBezTo>
                    <a:pt x="87" y="66"/>
                    <a:pt x="80" y="75"/>
                    <a:pt x="71" y="82"/>
                  </a:cubicBezTo>
                  <a:close/>
                  <a:moveTo>
                    <a:pt x="60" y="46"/>
                  </a:moveTo>
                  <a:cubicBezTo>
                    <a:pt x="59" y="43"/>
                    <a:pt x="58" y="41"/>
                    <a:pt x="57" y="39"/>
                  </a:cubicBezTo>
                  <a:cubicBezTo>
                    <a:pt x="66" y="35"/>
                    <a:pt x="74" y="29"/>
                    <a:pt x="80" y="22"/>
                  </a:cubicBezTo>
                  <a:cubicBezTo>
                    <a:pt x="85" y="29"/>
                    <a:pt x="88" y="37"/>
                    <a:pt x="89" y="46"/>
                  </a:cubicBezTo>
                  <a:cubicBezTo>
                    <a:pt x="79" y="44"/>
                    <a:pt x="69" y="44"/>
                    <a:pt x="6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14636920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Blue Dark">
      <a:dk1>
        <a:srgbClr val="FFFFFF"/>
      </a:dk1>
      <a:lt1>
        <a:srgbClr val="3F3F3F"/>
      </a:lt1>
      <a:dk2>
        <a:srgbClr val="313C41"/>
      </a:dk2>
      <a:lt2>
        <a:srgbClr val="FFFFFF"/>
      </a:lt2>
      <a:accent1>
        <a:srgbClr val="56BEEC"/>
      </a:accent1>
      <a:accent2>
        <a:srgbClr val="31A8DF"/>
      </a:accent2>
      <a:accent3>
        <a:srgbClr val="238ACB"/>
      </a:accent3>
      <a:accent4>
        <a:srgbClr val="1A6798"/>
      </a:accent4>
      <a:accent5>
        <a:srgbClr val="189ED9"/>
      </a:accent5>
      <a:accent6>
        <a:srgbClr val="189ED9"/>
      </a:accent6>
      <a:hlink>
        <a:srgbClr val="A05024"/>
      </a:hlink>
      <a:folHlink>
        <a:srgbClr val="FEC037"/>
      </a:folHlink>
    </a:clrScheme>
    <a:fontScheme name="Reportize">
      <a:majorFont>
        <a:latin typeface="Lato Black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1077</TotalTime>
  <Words>1659</Words>
  <Application>Microsoft Office PowerPoint</Application>
  <PresentationFormat>On-screen Show (4:3)</PresentationFormat>
  <Paragraphs>317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Lato Black</vt:lpstr>
      <vt:lpstr>Roboto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Dreams ART</dc:creator>
  <cp:lastModifiedBy>gielang</cp:lastModifiedBy>
  <cp:revision>135</cp:revision>
  <dcterms:created xsi:type="dcterms:W3CDTF">2019-11-26T02:14:40Z</dcterms:created>
  <dcterms:modified xsi:type="dcterms:W3CDTF">2019-12-05T03:17:07Z</dcterms:modified>
</cp:coreProperties>
</file>