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05/12/2019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5183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5695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28504" y="933450"/>
            <a:ext cx="4134993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32064" y="933450"/>
            <a:ext cx="4059936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9430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3001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3001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36213" y="160824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36213" y="3846531"/>
            <a:ext cx="2212786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725" y="1608240"/>
            <a:ext cx="3638550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9744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199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8400" y="3429000"/>
            <a:ext cx="59436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95761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2025" y="1"/>
            <a:ext cx="7419975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60600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87446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174892" y="706437"/>
            <a:ext cx="2476500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343394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65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69275" y="1008338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72025" y="3514582"/>
            <a:ext cx="2502750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3094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81801" y="1180603"/>
            <a:ext cx="3981450" cy="2247900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4670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05051" y="837174"/>
            <a:ext cx="2419350" cy="4277752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17051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-1"/>
            <a:ext cx="6115049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7330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0"/>
            <a:ext cx="12192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0318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4523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4978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76160" y="1805905"/>
            <a:ext cx="1858821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433717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28720" y="822121"/>
            <a:ext cx="786328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352599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9984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6497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1"/>
            <a:ext cx="12192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6730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3669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913" y="3857625"/>
            <a:ext cx="6873813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1" y="266794"/>
            <a:ext cx="5287503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938555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0"/>
            <a:ext cx="3286125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21900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952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9904" y="2352675"/>
            <a:ext cx="3057144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47048" y="2352675"/>
            <a:ext cx="3044952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0893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8300" y="2382247"/>
            <a:ext cx="6115049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8013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3943350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82701" y="986909"/>
            <a:ext cx="3297197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5709" y="69849"/>
            <a:ext cx="412904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9910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9BD4DA-56A3-4589-9DD7-59A5569D4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FB2D1-A762-44C4-9B6B-A3B6EB415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8904D-3E8C-4732-B7EA-B0F6CE8AB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52729-D0B7-4719-BD8C-7BF1021534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CCBC2-5A54-4E85-BD45-CF5970ECF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0262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73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5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5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597159" y="0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753546" y="3113649"/>
            <a:ext cx="3186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1644831" y="3986895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828787" y="4648294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3222048" y="4648127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3615309" y="4648127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10677525" y="6353175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0932861" y="6451698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11495183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12192000" cy="316560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4355202"/>
            <a:ext cx="387157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What </a:t>
            </a:r>
          </a:p>
          <a:p>
            <a:r>
              <a:rPr lang="id-ID" sz="4400" dirty="0">
                <a:latin typeface="+mj-lt"/>
              </a:rPr>
              <a:t>We Achieved?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6096000" y="4355202"/>
            <a:ext cx="5095875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. In </a:t>
            </a:r>
            <a:r>
              <a:rPr lang="en-ID" sz="1400" dirty="0" err="1"/>
              <a:t>augue</a:t>
            </a:r>
            <a:r>
              <a:rPr lang="en-ID" sz="1400" dirty="0"/>
              <a:t> </a:t>
            </a:r>
            <a:r>
              <a:rPr lang="en-ID" sz="1400" dirty="0" err="1"/>
              <a:t>mauris</a:t>
            </a:r>
            <a:r>
              <a:rPr lang="en-ID" sz="1400" dirty="0"/>
              <a:t>, </a:t>
            </a:r>
            <a:r>
              <a:rPr lang="en-ID" sz="1400" dirty="0" err="1"/>
              <a:t>luctus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est</a:t>
            </a:r>
            <a:r>
              <a:rPr lang="en-ID" sz="1400" dirty="0"/>
              <a:t> in, </a:t>
            </a:r>
            <a:r>
              <a:rPr lang="en-ID" sz="1400" dirty="0" err="1"/>
              <a:t>luctus</a:t>
            </a:r>
            <a:r>
              <a:rPr lang="en-ID" sz="1400" dirty="0"/>
              <a:t> dictum lorem. </a:t>
            </a:r>
            <a:r>
              <a:rPr lang="en-ID" sz="1400" dirty="0" err="1"/>
              <a:t>Donec</a:t>
            </a:r>
            <a:r>
              <a:rPr lang="en-ID" sz="1400" dirty="0"/>
              <a:t> </a:t>
            </a:r>
            <a:r>
              <a:rPr lang="en-ID" sz="1400" dirty="0" err="1"/>
              <a:t>sagittis</a:t>
            </a:r>
            <a:r>
              <a:rPr lang="en-ID" sz="1400" dirty="0"/>
              <a:t> </a:t>
            </a:r>
            <a:r>
              <a:rPr lang="en-ID" sz="1400" dirty="0" err="1"/>
              <a:t>ut</a:t>
            </a:r>
            <a:r>
              <a:rPr lang="en-ID" sz="1400" dirty="0"/>
              <a:t> </a:t>
            </a:r>
            <a:r>
              <a:rPr lang="en-ID" sz="1400" dirty="0" err="1"/>
              <a:t>turpis</a:t>
            </a:r>
            <a:r>
              <a:rPr lang="en-ID" sz="1400" dirty="0"/>
              <a:t> </a:t>
            </a:r>
            <a:r>
              <a:rPr lang="en-ID" sz="1400" dirty="0" err="1"/>
              <a:t>eget</a:t>
            </a:r>
            <a:r>
              <a:rPr lang="en-ID" sz="1400" dirty="0"/>
              <a:t> </a:t>
            </a:r>
            <a:r>
              <a:rPr lang="en-ID" sz="1400" dirty="0" err="1"/>
              <a:t>eleifend</a:t>
            </a:r>
            <a:r>
              <a:rPr lang="id-ID" sz="1400" dirty="0"/>
              <a:t>c </a:t>
            </a:r>
            <a:r>
              <a:rPr lang="en-ID" sz="1400" dirty="0" err="1"/>
              <a:t>ras</a:t>
            </a:r>
            <a:r>
              <a:rPr lang="en-ID" sz="1400" dirty="0"/>
              <a:t> id </a:t>
            </a:r>
            <a:r>
              <a:rPr lang="en-ID" sz="1400" dirty="0" err="1"/>
              <a:t>consectetur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9662915" y="1693574"/>
            <a:ext cx="998235" cy="1238508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5490790" y="1846976"/>
            <a:ext cx="1210421" cy="931704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553292" y="1703697"/>
            <a:ext cx="953353" cy="1218263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4945841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9011872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879809" y="3131090"/>
            <a:ext cx="230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5734050" y="571499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6578804" y="2800636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578804" y="3762650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652273" y="623278"/>
            <a:ext cx="48874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479160" y="3401460"/>
            <a:ext cx="1540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Nindya Smith</a:t>
            </a:r>
            <a:endParaRPr lang="en-ID" sz="14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445328" y="5626667"/>
            <a:ext cx="1608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Jonny Smith</a:t>
            </a:r>
            <a:endParaRPr lang="en-ID" sz="14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9081460" y="3401460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Tamara Smith</a:t>
            </a:r>
            <a:endParaRPr lang="en-ID" sz="14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9081460" y="5626667"/>
            <a:ext cx="1722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Nicool Smith</a:t>
            </a:r>
            <a:endParaRPr lang="en-ID" sz="14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5093892" y="4983060"/>
            <a:ext cx="2004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latin typeface="+mj-lt"/>
              </a:rPr>
              <a:t>Yasmin Smith</a:t>
            </a:r>
            <a:endParaRPr lang="en-ID" sz="16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4622531" y="5232264"/>
            <a:ext cx="2946938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454455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Meet The Team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768613" y="4432095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+mj-lt"/>
              </a:rPr>
              <a:t>N</a:t>
            </a:r>
            <a:r>
              <a:rPr lang="id-ID" sz="1400" b="1" dirty="0">
                <a:latin typeface="+mj-lt"/>
              </a:rPr>
              <a:t>icoll Smith</a:t>
            </a:r>
            <a:endParaRPr lang="en-US" sz="14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3506010" y="4875904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3506010" y="5508571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3506010" y="455088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3506010" y="5183000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3506010" y="4875904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3506010" y="5508571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4794462" y="4761058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4688638" y="5405123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779156" y="4757810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9211698" y="1692287"/>
            <a:ext cx="2252286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latin typeface="+mj-lt"/>
              </a:rPr>
              <a:t>J</a:t>
            </a:r>
            <a:r>
              <a:rPr lang="id-ID" sz="1400" b="1" dirty="0">
                <a:latin typeface="+mj-lt"/>
              </a:rPr>
              <a:t>ean Smith</a:t>
            </a:r>
            <a:endParaRPr lang="en-US" sz="14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6249423" y="2136096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6249423" y="2768763"/>
            <a:ext cx="2377440" cy="18288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4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6249423" y="181107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6249423" y="2443192"/>
            <a:ext cx="2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20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6706623" y="2136096"/>
            <a:ext cx="192024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6798063" y="2768763"/>
            <a:ext cx="18288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6718725" y="2021250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6812926" y="2665315"/>
            <a:ext cx="633804" cy="3462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9041929" y="2018002"/>
            <a:ext cx="242205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2283480"/>
            <a:ext cx="369704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Johny Smith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5402533" y="3972072"/>
            <a:ext cx="6158959" cy="20097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0083527"/>
              </p:ext>
            </p:extLst>
          </p:nvPr>
        </p:nvGraphicFramePr>
        <p:xfrm>
          <a:off x="5514517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5580603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6022263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9156778"/>
              </p:ext>
            </p:extLst>
          </p:nvPr>
        </p:nvGraphicFramePr>
        <p:xfrm>
          <a:off x="7394118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7460204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7901864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4713217"/>
              </p:ext>
            </p:extLst>
          </p:nvPr>
        </p:nvGraphicFramePr>
        <p:xfrm>
          <a:off x="9273720" y="4144498"/>
          <a:ext cx="2120863" cy="141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9339806" y="5414840"/>
            <a:ext cx="1988691" cy="447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9781466" y="4555170"/>
            <a:ext cx="1105369" cy="502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0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808497" y="3662235"/>
            <a:ext cx="3697044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808496" y="3071533"/>
            <a:ext cx="4807856" cy="379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Company Owner</a:t>
            </a:r>
            <a:endParaRPr lang="en-US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1647825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8080303" y="1622619"/>
            <a:ext cx="30460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8080303" y="3325523"/>
            <a:ext cx="3099993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</a:t>
            </a:r>
            <a:r>
              <a:rPr lang="id-ID" sz="1400" dirty="0"/>
              <a:t> 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8099354" y="4724932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8613704" y="4743982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endParaRPr lang="en-US" sz="14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8099354" y="5165751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8613704" y="5184801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8099354" y="5599977"/>
            <a:ext cx="51435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8613704" y="5619027"/>
            <a:ext cx="2531676" cy="377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</a:t>
            </a:r>
            <a:r>
              <a:rPr lang="id-ID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8518452" y="1284849"/>
            <a:ext cx="3046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Three </a:t>
            </a:r>
          </a:p>
          <a:p>
            <a:r>
              <a:rPr lang="id-ID" sz="4400" dirty="0">
                <a:latin typeface="+mj-lt"/>
              </a:rPr>
              <a:t>Portofolios</a:t>
            </a:r>
            <a:endParaRPr lang="en-ID" sz="44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5878032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6443776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6159926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846520" y="2071164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412264" y="1113571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1128414" y="1504949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3349270" y="4619528"/>
            <a:ext cx="20907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3915014" y="3661935"/>
            <a:ext cx="1500817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44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44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3631164" y="4053313"/>
            <a:ext cx="236225" cy="409727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8586787" y="3368729"/>
            <a:ext cx="2938687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8586788" y="2982322"/>
            <a:ext cx="2194788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b="1" dirty="0">
                <a:solidFill>
                  <a:schemeClr val="accent1"/>
                </a:solidFill>
              </a:rPr>
              <a:t>D</a:t>
            </a:r>
            <a:r>
              <a:rPr lang="id-ID" sz="1600" b="1" dirty="0">
                <a:solidFill>
                  <a:schemeClr val="accent1"/>
                </a:solidFill>
              </a:rPr>
              <a:t>escription</a:t>
            </a:r>
            <a:endParaRPr lang="id-ID" sz="16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8586787" y="5167503"/>
            <a:ext cx="293868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315" y="958574"/>
            <a:ext cx="4316546" cy="362924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390683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Online Market</a:t>
            </a:r>
          </a:p>
          <a:p>
            <a:r>
              <a:rPr lang="id-ID" sz="4400" dirty="0">
                <a:latin typeface="+mj-lt"/>
              </a:rPr>
              <a:t>Growth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408435"/>
              </p:ext>
            </p:extLst>
          </p:nvPr>
        </p:nvGraphicFramePr>
        <p:xfrm>
          <a:off x="838200" y="2676525"/>
          <a:ext cx="5013960" cy="3198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6506225" y="4958509"/>
            <a:ext cx="1768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6694416" y="5293718"/>
            <a:ext cx="1002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9245636" y="5307212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6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6694415" y="5617379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9245635" y="5617702"/>
            <a:ext cx="221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4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6593760" y="5435649"/>
            <a:ext cx="91440" cy="9144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9163656" y="5435649"/>
            <a:ext cx="9144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81984" y="0"/>
            <a:ext cx="5617873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332052" y="722874"/>
            <a:ext cx="410662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Smartphone</a:t>
            </a:r>
          </a:p>
          <a:p>
            <a:r>
              <a:rPr lang="id-ID" sz="4400" dirty="0">
                <a:latin typeface="+mj-lt"/>
              </a:rPr>
              <a:t>Mockup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5394815"/>
              </p:ext>
            </p:extLst>
          </p:nvPr>
        </p:nvGraphicFramePr>
        <p:xfrm>
          <a:off x="5932026" y="4347714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6814339" y="4805453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6326796" y="5004483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80%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5210542"/>
              </p:ext>
            </p:extLst>
          </p:nvPr>
        </p:nvGraphicFramePr>
        <p:xfrm>
          <a:off x="5932026" y="2381340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6814339" y="2839079"/>
            <a:ext cx="782815" cy="782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6326796" y="3038109"/>
            <a:ext cx="1757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bg2"/>
                </a:solidFill>
                <a:latin typeface="+mj-lt"/>
              </a:rPr>
              <a:t>65%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8268728" y="4796161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8268729" y="4513856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8268728" y="2844620"/>
            <a:ext cx="2883783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8268729" y="2562315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761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834878" y="3457986"/>
            <a:ext cx="4207139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en-US" sz="1400" dirty="0"/>
              <a:t> </a:t>
            </a:r>
            <a:r>
              <a:rPr lang="id-ID" sz="1400" dirty="0"/>
              <a:t>s</a:t>
            </a:r>
            <a:r>
              <a:rPr lang="en-US" sz="1400" dirty="0" err="1"/>
              <a:t>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950093" y="5232500"/>
            <a:ext cx="1393057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1173575" y="5278543"/>
            <a:ext cx="946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See More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714374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2551374" y="294351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844754" y="390552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-1" y="3429000"/>
            <a:ext cx="12191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742154" y="503799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pPr algn="ctr"/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580958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685733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686683" y="2475996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686683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2195772" y="2756266"/>
            <a:ext cx="444000" cy="445982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4029943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4134718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4137271" y="2473351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4646360" y="2737860"/>
            <a:ext cx="444000" cy="441522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4137271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648486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658964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6590548" y="2475997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7099142" y="2751036"/>
            <a:ext cx="444990" cy="457379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6590548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8933476" y="4612497"/>
            <a:ext cx="16857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Ipsum </a:t>
            </a:r>
            <a:r>
              <a:rPr lang="en-ID" sz="1400" dirty="0" err="1">
                <a:solidFill>
                  <a:schemeClr val="bg2"/>
                </a:solidFill>
              </a:rPr>
              <a:t>tincidunt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9038251" y="4299886"/>
            <a:ext cx="1468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9040992" y="2473352"/>
            <a:ext cx="1462179" cy="147030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9540994" y="2738837"/>
            <a:ext cx="462174" cy="458267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9040992" y="3385421"/>
            <a:ext cx="14621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808496" y="1645245"/>
            <a:ext cx="4719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Company Process</a:t>
            </a:r>
          </a:p>
          <a:p>
            <a:r>
              <a:rPr lang="id-ID" sz="4400" dirty="0">
                <a:latin typeface="+mj-lt"/>
              </a:rPr>
              <a:t>For Success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6503359" y="3576520"/>
            <a:ext cx="4998701" cy="2496858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7166198" y="2603691"/>
            <a:ext cx="3673024" cy="2068257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7810099" y="1699640"/>
            <a:ext cx="2385222" cy="1607758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8459979" y="784622"/>
            <a:ext cx="1085460" cy="1147259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id-ID" sz="900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7262145" y="4840397"/>
            <a:ext cx="1041603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7855214" y="3576520"/>
            <a:ext cx="654866" cy="4375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8183148" y="2403343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90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8510079" y="1286986"/>
            <a:ext cx="654866" cy="4375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28600">
              <a:lnSpc>
                <a:spcPct val="120000"/>
              </a:lnSpc>
              <a:defRPr/>
            </a:pPr>
            <a:r>
              <a:rPr lang="en-US" sz="1300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900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921518" y="4995341"/>
            <a:ext cx="273424" cy="2734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1243859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Upper</a:t>
            </a:r>
            <a:endParaRPr lang="en-US" sz="16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1243860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921518" y="3497709"/>
            <a:ext cx="273424" cy="2734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1243859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Bottom</a:t>
            </a:r>
            <a:endParaRPr lang="en-US" sz="16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1243860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3718391" y="4995341"/>
            <a:ext cx="273424" cy="2734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4040732" y="4960746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Top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4040733" y="5255280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3718391" y="3497709"/>
            <a:ext cx="273424" cy="2734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4040732" y="3463114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Middle</a:t>
            </a:r>
            <a:endParaRPr lang="en-US" sz="16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4040733" y="3757648"/>
            <a:ext cx="2564714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5913896" y="0"/>
            <a:ext cx="5643271" cy="613833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867657"/>
            <a:ext cx="272542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Market</a:t>
            </a:r>
          </a:p>
          <a:p>
            <a:r>
              <a:rPr lang="id-ID" sz="4400" dirty="0">
                <a:latin typeface="+mj-lt"/>
              </a:rPr>
              <a:t>Grows Up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5351797"/>
              </p:ext>
            </p:extLst>
          </p:nvPr>
        </p:nvGraphicFramePr>
        <p:xfrm>
          <a:off x="6206820" y="719666"/>
          <a:ext cx="5176684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808496" y="3665017"/>
            <a:ext cx="4665888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 </a:t>
            </a:r>
            <a:r>
              <a:rPr lang="en-ID" sz="1400" dirty="0" err="1"/>
              <a:t>velit</a:t>
            </a:r>
            <a:r>
              <a:rPr lang="en-ID" sz="1400" dirty="0"/>
              <a:t> </a:t>
            </a:r>
            <a:r>
              <a:rPr lang="en-ID" sz="1400" dirty="0" err="1"/>
              <a:t>tempor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808495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808496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3361196" y="4838396"/>
            <a:ext cx="1793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3361197" y="5147093"/>
            <a:ext cx="2233013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6367481" y="828183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Introducing</a:t>
            </a:r>
          </a:p>
          <a:p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7154606"/>
              </p:ext>
            </p:extLst>
          </p:nvPr>
        </p:nvGraphicFramePr>
        <p:xfrm>
          <a:off x="6209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10157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79%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3577442"/>
              </p:ext>
            </p:extLst>
          </p:nvPr>
        </p:nvGraphicFramePr>
        <p:xfrm>
          <a:off x="6209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10157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60%</a:t>
            </a:r>
            <a:endParaRPr lang="en-US" sz="28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7881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7881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Product 1</a:t>
            </a:r>
            <a:endParaRPr lang="en-US" sz="16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2375387"/>
              </p:ext>
            </p:extLst>
          </p:nvPr>
        </p:nvGraphicFramePr>
        <p:xfrm>
          <a:off x="3440385" y="3392562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3835156" y="3944556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87%</a:t>
            </a:r>
            <a:endParaRPr lang="en-US" sz="28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1697235"/>
              </p:ext>
            </p:extLst>
          </p:nvPr>
        </p:nvGraphicFramePr>
        <p:xfrm>
          <a:off x="3440385" y="617827"/>
          <a:ext cx="2547440" cy="169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3835156" y="1169821"/>
            <a:ext cx="175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latin typeface="+mj-lt"/>
              </a:rPr>
              <a:t>75%</a:t>
            </a:r>
            <a:endParaRPr lang="en-US" sz="28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3607567" y="5048809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4</a:t>
            </a:r>
            <a:endParaRPr lang="en-US" sz="16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3607567" y="2288907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8465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3665990" y="2539859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8465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3665990" y="5291767"/>
            <a:ext cx="2096231" cy="70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6367481" y="2530868"/>
            <a:ext cx="4936864" cy="102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id-ID" sz="1400" dirty="0"/>
              <a:t> </a:t>
            </a:r>
            <a:r>
              <a:rPr lang="en-ID" sz="1400" dirty="0"/>
              <a:t>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6881840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6881841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6881840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1</a:t>
            </a:r>
            <a:endParaRPr lang="en-US" sz="16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6881841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9358912" y="4997233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3</a:t>
            </a:r>
            <a:endParaRPr lang="en-US" sz="16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9358913" y="5291767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9358912" y="3709151"/>
            <a:ext cx="194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/>
              <a:t>Product 2</a:t>
            </a:r>
            <a:endParaRPr lang="en-US" sz="16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9358913" y="4003685"/>
            <a:ext cx="1945432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id-ID" sz="1400" dirty="0"/>
              <a:t>at.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8995286" y="3730493"/>
            <a:ext cx="295014" cy="270430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6507407" y="3730492"/>
            <a:ext cx="331168" cy="312849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6518936" y="4991581"/>
            <a:ext cx="303255" cy="276372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8977168" y="4991581"/>
            <a:ext cx="338880" cy="359418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1175728"/>
            <a:ext cx="260840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USA Map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5241947" y="1110205"/>
            <a:ext cx="6694715" cy="4458347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4530121"/>
              </p:ext>
            </p:extLst>
          </p:nvPr>
        </p:nvGraphicFramePr>
        <p:xfrm>
          <a:off x="832610" y="2427396"/>
          <a:ext cx="4117897" cy="3742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7392638" y="714374"/>
            <a:ext cx="4799361" cy="5210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4611" y="618099"/>
            <a:ext cx="5264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Expansion Of </a:t>
            </a:r>
          </a:p>
          <a:p>
            <a:r>
              <a:rPr lang="id-ID" sz="4400" dirty="0">
                <a:latin typeface="+mj-lt"/>
              </a:rPr>
              <a:t>Marketing Territory</a:t>
            </a:r>
            <a:endParaRPr lang="en-ID" sz="4400" dirty="0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611460" y="2622205"/>
            <a:ext cx="6511315" cy="3240088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806382" y="3454284"/>
            <a:ext cx="3491357" cy="62448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806382" y="4080503"/>
            <a:ext cx="3902206" cy="62622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806381" y="2945692"/>
            <a:ext cx="1053506" cy="113307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805004" y="4081825"/>
            <a:ext cx="745664" cy="917254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7495396" y="893601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8447851" y="1006412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8447850" y="1265233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7495396" y="2135885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8447851" y="2248696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8447850" y="2507517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7495396" y="3378169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8447851" y="3490980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8447850" y="3749801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7495396" y="4620452"/>
            <a:ext cx="94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44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8447851" y="4733263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8447850" y="4992084"/>
            <a:ext cx="2981786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id-ID" sz="1400" dirty="0">
                <a:solidFill>
                  <a:schemeClr val="bg1"/>
                </a:solidFill>
              </a:rPr>
              <a:t> v</a:t>
            </a:r>
            <a:r>
              <a:rPr lang="en-ID" sz="1400" dirty="0" err="1">
                <a:solidFill>
                  <a:schemeClr val="bg1"/>
                </a:solidFill>
              </a:rPr>
              <a:t>ero</a:t>
            </a:r>
            <a:r>
              <a:rPr lang="en-ID" sz="1400" dirty="0">
                <a:solidFill>
                  <a:schemeClr val="bg1"/>
                </a:solidFill>
              </a:rPr>
              <a:t> ea. Vero </a:t>
            </a:r>
            <a:r>
              <a:rPr lang="en-ID" sz="1400" dirty="0" err="1">
                <a:solidFill>
                  <a:schemeClr val="bg1"/>
                </a:solidFill>
              </a:rPr>
              <a:t>ea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invidunt</a:t>
            </a:r>
            <a:r>
              <a:rPr lang="en-ID" sz="14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124337" y="623278"/>
            <a:ext cx="394332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Our Pricelist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586386"/>
            <a:ext cx="3051573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3051572" y="2586386"/>
            <a:ext cx="3048368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6099939" y="2586386"/>
            <a:ext cx="3045251" cy="3535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9145190" y="2586386"/>
            <a:ext cx="3046810" cy="3535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842054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3887304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6930912" y="1819418"/>
            <a:ext cx="1398041" cy="139804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9981702" y="1819418"/>
            <a:ext cx="1398041" cy="13980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321428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405389" y="3889917"/>
            <a:ext cx="224079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3318056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3467773" y="3889917"/>
            <a:ext cx="221596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638830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6492366" y="3889917"/>
            <a:ext cx="226039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9428871" y="3452508"/>
            <a:ext cx="2479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9536057" y="3889917"/>
            <a:ext cx="226507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854725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948875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More</a:t>
            </a:r>
            <a:endParaRPr lang="en-ID" sz="1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3915898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4010048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6953802" y="5271416"/>
            <a:ext cx="1348445" cy="4499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704795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3"/>
                </a:solidFill>
                <a:latin typeface="+mj-lt"/>
              </a:rPr>
              <a:t>More</a:t>
            </a:r>
            <a:endParaRPr lang="en-ID" sz="1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9994372" y="5271416"/>
            <a:ext cx="1348445" cy="44992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10088522" y="5348509"/>
            <a:ext cx="116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bg2"/>
                </a:solidFill>
                <a:latin typeface="+mj-lt"/>
              </a:rPr>
              <a:t>More</a:t>
            </a:r>
            <a:endParaRPr lang="en-ID" sz="1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864038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3860666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693091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9971481" y="2061556"/>
            <a:ext cx="139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4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4180108" y="1647825"/>
            <a:ext cx="3843660" cy="52101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4205275" y="630443"/>
            <a:ext cx="378145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4400" dirty="0">
                <a:latin typeface="+mj-lt"/>
              </a:rPr>
              <a:t>Testimonial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4681056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</a:t>
            </a:r>
            <a:r>
              <a:rPr lang="id-ID" sz="1400" dirty="0">
                <a:solidFill>
                  <a:schemeClr val="bg2"/>
                </a:solidFill>
              </a:rPr>
              <a:t> dis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at aa </a:t>
            </a:r>
            <a:r>
              <a:rPr lang="en-ID" sz="1400" dirty="0">
                <a:solidFill>
                  <a:schemeClr val="bg2"/>
                </a:solidFill>
              </a:rPr>
              <a:t>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</a:t>
            </a:r>
            <a:r>
              <a:rPr lang="id-ID" sz="1400" dirty="0">
                <a:solidFill>
                  <a:schemeClr val="bg2"/>
                </a:solidFill>
              </a:rPr>
              <a:t> ke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id-ID" sz="1400" dirty="0">
                <a:solidFill>
                  <a:schemeClr val="bg2"/>
                </a:solidFill>
              </a:rPr>
              <a:t>sio.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5189100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5453522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968990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468645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Daniel Smith</a:t>
            </a:r>
            <a:endParaRPr lang="en-ID" sz="16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733067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8390627" y="3724193"/>
            <a:ext cx="2844701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</a:t>
            </a:r>
            <a:r>
              <a:rPr lang="id-ID" sz="1400" dirty="0"/>
              <a:t> dis</a:t>
            </a:r>
            <a:r>
              <a:rPr lang="en-ID" sz="1400" dirty="0"/>
              <a:t>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</a:t>
            </a:r>
            <a:r>
              <a:rPr lang="id-ID" sz="1400" dirty="0"/>
              <a:t>at aa </a:t>
            </a:r>
            <a:r>
              <a:rPr lang="en-ID" sz="1400" dirty="0"/>
              <a:t>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</a:t>
            </a:r>
            <a:r>
              <a:rPr lang="id-ID" sz="1400" dirty="0"/>
              <a:t> ke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id-ID" sz="1400" dirty="0"/>
              <a:t>sio.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8890282" y="5170089"/>
            <a:ext cx="185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+mj-lt"/>
              </a:rPr>
              <a:t>John Smith</a:t>
            </a:r>
            <a:endParaRPr lang="en-ID" sz="16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9154704" y="5553269"/>
            <a:ext cx="132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Designer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808496" y="933855"/>
            <a:ext cx="3009157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Contact Us</a:t>
            </a:r>
            <a:endParaRPr lang="en-ID" sz="44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356070" y="2052387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356070" y="2317724"/>
            <a:ext cx="243679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/>
              <a:t>Your Company</a:t>
            </a:r>
            <a:endParaRPr lang="id-ID" sz="1400" dirty="0"/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4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4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356070" y="3550275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356070" y="3830757"/>
            <a:ext cx="2274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356070" y="4406741"/>
            <a:ext cx="3054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6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6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356070" y="4670797"/>
            <a:ext cx="2436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ea typeface="Kozuka Gothic Pr6N EL" panose="020B0200000000000000" pitchFamily="34" charset="-128"/>
              </a:rPr>
              <a:t>company@your.com</a:t>
            </a:r>
            <a:endParaRPr lang="en-US" sz="14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892480" y="4473804"/>
            <a:ext cx="366326" cy="366326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892480" y="2117168"/>
            <a:ext cx="366326" cy="366326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892480" y="3604513"/>
            <a:ext cx="366326" cy="366326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6210300" y="-1"/>
            <a:ext cx="5498841" cy="623411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550513" y="1175728"/>
            <a:ext cx="460254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91698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9486898" y="2354857"/>
            <a:ext cx="1646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94868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91698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9486898" y="3549516"/>
            <a:ext cx="1391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94868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91698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9486898" y="4744175"/>
            <a:ext cx="11849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94868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6617188" y="2431223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6934198" y="2354857"/>
            <a:ext cx="12586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6934198" y="2613678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6617188" y="3625882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6934198" y="3549516"/>
            <a:ext cx="1069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6934198" y="3808337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6617188" y="4820541"/>
            <a:ext cx="176819" cy="17681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6934198" y="4744175"/>
            <a:ext cx="1056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6934198" y="5002996"/>
            <a:ext cx="1876427" cy="702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id-ID" sz="1400" dirty="0">
                <a:solidFill>
                  <a:schemeClr val="bg2"/>
                </a:solidFill>
              </a:rPr>
              <a:t> v</a:t>
            </a:r>
            <a:r>
              <a:rPr lang="en-ID" sz="1400" dirty="0" err="1">
                <a:solidFill>
                  <a:schemeClr val="bg2"/>
                </a:solidFill>
              </a:rPr>
              <a:t>ero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ea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en-ID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049AC1-1AEC-45ED-9F69-FE0A8C27F2AB}"/>
              </a:ext>
            </a:extLst>
          </p:cNvPr>
          <p:cNvSpPr/>
          <p:nvPr/>
        </p:nvSpPr>
        <p:spPr>
          <a:xfrm>
            <a:off x="255338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6096000" y="830424"/>
            <a:ext cx="5498841" cy="602757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6987670" y="3675625"/>
            <a:ext cx="3715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7143672" y="4548871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Business Report Presentation Template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8327628" y="5210270"/>
            <a:ext cx="279150" cy="279149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8720889" y="5210103"/>
            <a:ext cx="279150" cy="279728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9114150" y="5210103"/>
            <a:ext cx="279150" cy="279728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0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173584" y="6451697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End Of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867025" y="0"/>
            <a:ext cx="6457950" cy="52101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576099" y="2473821"/>
            <a:ext cx="305885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3721304" y="3435835"/>
            <a:ext cx="476547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837174"/>
            <a:ext cx="26052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latin typeface="+mj-lt"/>
              </a:rPr>
              <a:t>About</a:t>
            </a:r>
          </a:p>
          <a:p>
            <a:r>
              <a:rPr lang="id-ID" sz="4400" dirty="0">
                <a:latin typeface="+mj-lt"/>
              </a:rPr>
              <a:t>Company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7933459" y="4047946"/>
            <a:ext cx="3569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/>
              <a:t>Innovative</a:t>
            </a:r>
            <a:r>
              <a:rPr lang="en-US" sz="3200" dirty="0"/>
              <a:t> and </a:t>
            </a:r>
            <a:r>
              <a:rPr lang="id-ID" sz="3200" b="1" dirty="0"/>
              <a:t>professional</a:t>
            </a:r>
            <a:r>
              <a:rPr lang="en-US" sz="3200" dirty="0"/>
              <a:t> team build </a:t>
            </a:r>
            <a:r>
              <a:rPr lang="en-US" sz="32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808496" y="2615161"/>
            <a:ext cx="4449804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dirty="0"/>
              <a:t>Lorem ipsum </a:t>
            </a:r>
            <a:r>
              <a:rPr lang="en-ID" sz="1400" dirty="0" err="1"/>
              <a:t>dolor</a:t>
            </a:r>
            <a:r>
              <a:rPr lang="en-ID" sz="1400" dirty="0"/>
              <a:t> sit </a:t>
            </a:r>
            <a:r>
              <a:rPr lang="en-ID" sz="1400" dirty="0" err="1"/>
              <a:t>amet</a:t>
            </a:r>
            <a:r>
              <a:rPr lang="en-ID" sz="1400" dirty="0"/>
              <a:t>, </a:t>
            </a:r>
            <a:r>
              <a:rPr lang="en-ID" sz="1400" dirty="0" err="1"/>
              <a:t>consectetur</a:t>
            </a:r>
            <a:r>
              <a:rPr lang="en-ID" sz="1400" dirty="0"/>
              <a:t> </a:t>
            </a:r>
            <a:r>
              <a:rPr lang="en-ID" sz="1400" dirty="0" err="1"/>
              <a:t>adipiscing</a:t>
            </a:r>
            <a:r>
              <a:rPr lang="en-ID" sz="1400" dirty="0"/>
              <a:t> </a:t>
            </a:r>
            <a:r>
              <a:rPr lang="en-ID" sz="1400" dirty="0" err="1"/>
              <a:t>elit</a:t>
            </a:r>
            <a:r>
              <a:rPr lang="en-ID" sz="1400" dirty="0"/>
              <a:t>. </a:t>
            </a:r>
            <a:r>
              <a:rPr lang="en-ID" sz="1400" dirty="0" err="1"/>
              <a:t>Mauris</a:t>
            </a:r>
            <a:r>
              <a:rPr lang="en-ID" sz="1400" dirty="0"/>
              <a:t> </a:t>
            </a:r>
            <a:r>
              <a:rPr lang="en-ID" sz="1400" dirty="0" err="1"/>
              <a:t>sed</a:t>
            </a:r>
            <a:r>
              <a:rPr lang="en-ID" sz="1400" dirty="0"/>
              <a:t> </a:t>
            </a:r>
            <a:r>
              <a:rPr lang="en-ID" sz="1400" dirty="0" err="1"/>
              <a:t>nulla</a:t>
            </a:r>
            <a:r>
              <a:rPr lang="en-ID" sz="1400" dirty="0"/>
              <a:t> et ex </a:t>
            </a:r>
            <a:r>
              <a:rPr lang="en-ID" sz="1400" dirty="0" err="1"/>
              <a:t>bibendum</a:t>
            </a:r>
            <a:r>
              <a:rPr lang="en-ID" sz="1400" dirty="0"/>
              <a:t> </a:t>
            </a:r>
            <a:r>
              <a:rPr lang="en-ID" sz="1400" dirty="0" err="1"/>
              <a:t>rhoncus</a:t>
            </a:r>
            <a:r>
              <a:rPr lang="en-ID" sz="1400" dirty="0"/>
              <a:t> vitae </a:t>
            </a:r>
            <a:r>
              <a:rPr lang="en-ID" sz="1400" dirty="0" err="1"/>
              <a:t>nec</a:t>
            </a:r>
            <a:r>
              <a:rPr lang="en-ID" sz="1400" dirty="0"/>
              <a:t> </a:t>
            </a:r>
            <a:r>
              <a:rPr lang="en-ID" sz="1400" dirty="0" err="1"/>
              <a:t>tortor</a:t>
            </a:r>
            <a:r>
              <a:rPr lang="en-ID" sz="1400" dirty="0"/>
              <a:t>. Morbi </a:t>
            </a:r>
            <a:r>
              <a:rPr lang="en-ID" sz="1400" dirty="0" err="1"/>
              <a:t>aliquet</a:t>
            </a:r>
            <a:r>
              <a:rPr lang="en-ID" sz="1400" dirty="0"/>
              <a:t> </a:t>
            </a:r>
            <a:r>
              <a:rPr lang="en-ID" sz="1400" dirty="0" err="1"/>
              <a:t>metus</a:t>
            </a:r>
            <a:r>
              <a:rPr lang="en-ID" sz="1400" dirty="0"/>
              <a:t> </a:t>
            </a:r>
            <a:r>
              <a:rPr lang="en-ID" sz="1400" dirty="0" err="1"/>
              <a:t>enim</a:t>
            </a:r>
            <a:r>
              <a:rPr lang="en-ID" sz="1400" dirty="0"/>
              <a:t>, non gravida</a:t>
            </a:r>
            <a:r>
              <a:rPr lang="id-ID" sz="1400" dirty="0"/>
              <a:t>.</a:t>
            </a:r>
            <a:endParaRPr lang="id-ID" sz="1400" dirty="0">
              <a:ea typeface="Roboto" pitchFamily="2" charset="0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7353300" y="609599"/>
            <a:ext cx="4838700" cy="56388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917876" y="1099528"/>
            <a:ext cx="384922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3615769" y="160335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3878407" y="134010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3615769" y="322164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3878407" y="295839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3615769" y="4839937"/>
            <a:ext cx="2475715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3878407" y="4576682"/>
            <a:ext cx="22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7923578" y="2159678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</a:t>
            </a:r>
            <a:r>
              <a:rPr lang="en-US" sz="1400" dirty="0" err="1">
                <a:solidFill>
                  <a:schemeClr val="bg1"/>
                </a:solidFill>
              </a:rPr>
              <a:t>autem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nonumy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Consetetur</a:t>
            </a:r>
            <a:r>
              <a:rPr lang="id-ID" sz="1400" dirty="0">
                <a:solidFill>
                  <a:schemeClr val="bg1"/>
                </a:solidFill>
              </a:rPr>
              <a:t> ini a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takimata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Sadipscing</a:t>
            </a:r>
            <a:r>
              <a:rPr lang="en-US" sz="1400" dirty="0">
                <a:solidFill>
                  <a:schemeClr val="bg1"/>
                </a:solidFill>
              </a:rPr>
              <a:t> duo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vel et</a:t>
            </a:r>
            <a:r>
              <a:rPr lang="id-ID" sz="1400" dirty="0">
                <a:solidFill>
                  <a:schemeClr val="bg1"/>
                </a:solidFill>
              </a:rPr>
              <a:t>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7923578" y="4095561"/>
            <a:ext cx="3374202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dolor </a:t>
            </a:r>
            <a:r>
              <a:rPr lang="en-US" sz="1400" dirty="0" err="1">
                <a:solidFill>
                  <a:schemeClr val="bg1"/>
                </a:solidFill>
              </a:rPr>
              <a:t>ea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veniam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erat</a:t>
            </a:r>
            <a:r>
              <a:rPr lang="en-US" sz="1400" dirty="0">
                <a:solidFill>
                  <a:schemeClr val="bg1"/>
                </a:solidFill>
              </a:rPr>
              <a:t> lorem stet.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</a:t>
            </a:r>
            <a:r>
              <a:rPr lang="en-US" sz="1400" dirty="0">
                <a:solidFill>
                  <a:schemeClr val="bg1"/>
                </a:solidFill>
              </a:rPr>
              <a:t> duo no. </a:t>
            </a:r>
            <a:r>
              <a:rPr lang="en-US" sz="1400" dirty="0" err="1">
                <a:solidFill>
                  <a:schemeClr val="bg1"/>
                </a:solidFill>
              </a:rPr>
              <a:t>Exerci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eirmod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laoreet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6232552" y="1340102"/>
            <a:ext cx="489217" cy="448449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6232630" y="3014969"/>
            <a:ext cx="549170" cy="518791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6272976" y="4581112"/>
            <a:ext cx="502883" cy="458302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6"/>
            <a:ext cx="12192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18099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Company</a:t>
            </a:r>
          </a:p>
          <a:p>
            <a:r>
              <a:rPr lang="id-ID" sz="4400" dirty="0">
                <a:latin typeface="+mj-lt"/>
              </a:rPr>
              <a:t>Timeline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980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1089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4025339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4133957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7076387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7185005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10127435" y="4886325"/>
            <a:ext cx="1084179" cy="40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10236053" y="4946747"/>
            <a:ext cx="866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78416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278416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3323368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3323368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6380512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6380512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9425464" y="2706237"/>
            <a:ext cx="2488120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6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6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9425464" y="3106216"/>
            <a:ext cx="2488120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nullaet</a:t>
            </a:r>
            <a:r>
              <a:rPr lang="en-ID" sz="1400" dirty="0">
                <a:solidFill>
                  <a:schemeClr val="bg2"/>
                </a:solidFill>
              </a:rPr>
              <a:t> ex </a:t>
            </a:r>
            <a:r>
              <a:rPr lang="en-ID" sz="1400" dirty="0" err="1">
                <a:solidFill>
                  <a:schemeClr val="bg2"/>
                </a:solidFill>
              </a:rPr>
              <a:t>bibendu</a:t>
            </a:r>
            <a:r>
              <a:rPr lang="id-ID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808496" y="623278"/>
            <a:ext cx="317747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Service</a:t>
            </a:r>
            <a:endParaRPr lang="en-ID" sz="44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651392" y="837174"/>
            <a:ext cx="373211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4400" dirty="0">
                <a:latin typeface="+mj-lt"/>
              </a:rPr>
              <a:t>Introducing</a:t>
            </a:r>
          </a:p>
          <a:p>
            <a:pPr algn="r"/>
            <a:r>
              <a:rPr lang="id-ID" sz="4400" dirty="0">
                <a:latin typeface="+mj-lt"/>
              </a:rPr>
              <a:t>Our Company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5448300" y="609599"/>
            <a:ext cx="6115049" cy="1772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632528" y="1981056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601225" y="1668057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632528" y="165853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632528" y="3366082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601225" y="3053083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632528" y="3044822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632528" y="4751108"/>
            <a:ext cx="318311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601225" y="44381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632528" y="4429848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5989817" y="795006"/>
            <a:ext cx="5040134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 </a:t>
            </a:r>
            <a:r>
              <a:rPr lang="en-ID" sz="1400" dirty="0" err="1">
                <a:solidFill>
                  <a:schemeClr val="bg2"/>
                </a:solidFill>
              </a:rPr>
              <a:t>bibendum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rhoncus</a:t>
            </a:r>
            <a:r>
              <a:rPr lang="en-ID" sz="1400" dirty="0">
                <a:solidFill>
                  <a:schemeClr val="bg2"/>
                </a:solidFill>
              </a:rPr>
              <a:t> vitae </a:t>
            </a:r>
            <a:r>
              <a:rPr lang="en-ID" sz="1400" dirty="0" err="1">
                <a:solidFill>
                  <a:schemeClr val="bg2"/>
                </a:solidFill>
              </a:rPr>
              <a:t>nec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tortor</a:t>
            </a:r>
            <a:r>
              <a:rPr lang="en-ID" sz="1400" dirty="0">
                <a:solidFill>
                  <a:schemeClr val="bg2"/>
                </a:solidFill>
              </a:rPr>
              <a:t>. Morbi </a:t>
            </a:r>
            <a:r>
              <a:rPr lang="en-ID" sz="1400" dirty="0" err="1">
                <a:solidFill>
                  <a:schemeClr val="bg2"/>
                </a:solidFill>
              </a:rPr>
              <a:t>aliquet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metus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enim</a:t>
            </a:r>
            <a:r>
              <a:rPr lang="en-ID" sz="1400" dirty="0">
                <a:solidFill>
                  <a:schemeClr val="bg2"/>
                </a:solidFill>
              </a:rPr>
              <a:t>, non gravida</a:t>
            </a:r>
            <a:r>
              <a:rPr lang="id-ID" sz="1400" dirty="0">
                <a:solidFill>
                  <a:schemeClr val="bg2"/>
                </a:solidFill>
              </a:rPr>
              <a:t>. </a:t>
            </a:r>
            <a:r>
              <a:rPr lang="en-ID" sz="1400" dirty="0">
                <a:solidFill>
                  <a:schemeClr val="bg2"/>
                </a:solidFill>
              </a:rPr>
              <a:t>Lorem ipsum </a:t>
            </a:r>
            <a:r>
              <a:rPr lang="en-ID" sz="1400" dirty="0" err="1">
                <a:solidFill>
                  <a:schemeClr val="bg2"/>
                </a:solidFill>
              </a:rPr>
              <a:t>dolor</a:t>
            </a:r>
            <a:r>
              <a:rPr lang="en-ID" sz="1400" dirty="0">
                <a:solidFill>
                  <a:schemeClr val="bg2"/>
                </a:solidFill>
              </a:rPr>
              <a:t> sit </a:t>
            </a:r>
            <a:r>
              <a:rPr lang="en-ID" sz="1400" dirty="0" err="1">
                <a:solidFill>
                  <a:schemeClr val="bg2"/>
                </a:solidFill>
              </a:rPr>
              <a:t>amet</a:t>
            </a:r>
            <a:r>
              <a:rPr lang="en-ID" sz="1400" dirty="0">
                <a:solidFill>
                  <a:schemeClr val="bg2"/>
                </a:solidFill>
              </a:rPr>
              <a:t>, </a:t>
            </a:r>
            <a:r>
              <a:rPr lang="en-ID" sz="1400" dirty="0" err="1">
                <a:solidFill>
                  <a:schemeClr val="bg2"/>
                </a:solidFill>
              </a:rPr>
              <a:t>consectetur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adipiscing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elit</a:t>
            </a:r>
            <a:r>
              <a:rPr lang="en-ID" sz="1400" dirty="0">
                <a:solidFill>
                  <a:schemeClr val="bg2"/>
                </a:solidFill>
              </a:rPr>
              <a:t>. </a:t>
            </a:r>
            <a:r>
              <a:rPr lang="en-ID" sz="1400" dirty="0" err="1">
                <a:solidFill>
                  <a:schemeClr val="bg2"/>
                </a:solidFill>
              </a:rPr>
              <a:t>Mauris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sed</a:t>
            </a:r>
            <a:r>
              <a:rPr lang="en-ID" sz="1400" dirty="0">
                <a:solidFill>
                  <a:schemeClr val="bg2"/>
                </a:solidFill>
              </a:rPr>
              <a:t> </a:t>
            </a:r>
            <a:r>
              <a:rPr lang="en-ID" sz="1400" dirty="0" err="1">
                <a:solidFill>
                  <a:schemeClr val="bg2"/>
                </a:solidFill>
              </a:rPr>
              <a:t>nulla</a:t>
            </a:r>
            <a:r>
              <a:rPr lang="en-ID" sz="1400" dirty="0">
                <a:solidFill>
                  <a:schemeClr val="bg2"/>
                </a:solidFill>
              </a:rPr>
              <a:t> et ex.</a:t>
            </a: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4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10677525" y="6353174"/>
            <a:ext cx="1514475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10932861" y="6451697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Next Slide</a:t>
            </a:r>
            <a:endParaRPr lang="en-ID" sz="1400" dirty="0">
              <a:solidFill>
                <a:schemeClr val="bg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341835" y="6353341"/>
            <a:ext cx="279150" cy="279149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735096" y="6353174"/>
            <a:ext cx="279150" cy="279728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1128357" y="6353174"/>
            <a:ext cx="279150" cy="279728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7894583" y="986909"/>
            <a:ext cx="353654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400" dirty="0">
                <a:latin typeface="+mj-lt"/>
              </a:rPr>
              <a:t>Our Features</a:t>
            </a:r>
            <a:endParaRPr lang="en-ID" sz="4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DEBBBA-B3C3-4755-A63A-F1DCEFF8EE8E}"/>
              </a:ext>
            </a:extLst>
          </p:cNvPr>
          <p:cNvSpPr/>
          <p:nvPr/>
        </p:nvSpPr>
        <p:spPr>
          <a:xfrm>
            <a:off x="341422" y="0"/>
            <a:ext cx="441479" cy="50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1397270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365966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1397269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5089293" y="4838308"/>
            <a:ext cx="2522329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id-ID" sz="1400" dirty="0"/>
              <a:t>e</a:t>
            </a:r>
            <a:r>
              <a:rPr lang="en-US" sz="1400" dirty="0" err="1"/>
              <a:t>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id-ID" sz="1400" dirty="0"/>
              <a:t>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ea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4057989" y="4525309"/>
            <a:ext cx="120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5089292" y="4515784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latin typeface="+mj-lt"/>
              </a:rPr>
              <a:t>Description</a:t>
            </a:r>
            <a:endParaRPr lang="en-US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7894583" y="2523679"/>
            <a:ext cx="3374202" cy="16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dolor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veniam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lorem stet.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facilisi</a:t>
            </a:r>
            <a:r>
              <a:rPr lang="en-US" sz="1400" dirty="0"/>
              <a:t> duo no. </a:t>
            </a:r>
            <a:r>
              <a:rPr lang="en-US" sz="1400" dirty="0" err="1"/>
              <a:t>Exerci</a:t>
            </a:r>
            <a:r>
              <a:rPr lang="en-US" sz="1400" dirty="0"/>
              <a:t> </a:t>
            </a:r>
            <a:r>
              <a:rPr lang="en-US" sz="1400" dirty="0" err="1"/>
              <a:t>eirmod</a:t>
            </a:r>
            <a:r>
              <a:rPr lang="en-US" sz="1400" dirty="0"/>
              <a:t> </a:t>
            </a:r>
            <a:r>
              <a:rPr lang="en-US" sz="1400" dirty="0" err="1"/>
              <a:t>laoreet</a:t>
            </a:r>
            <a:r>
              <a:rPr lang="en-US" sz="1400" dirty="0"/>
              <a:t>. </a:t>
            </a:r>
            <a:r>
              <a:rPr lang="en-US" sz="1400" dirty="0" err="1"/>
              <a:t>Erat</a:t>
            </a:r>
            <a:r>
              <a:rPr lang="en-US" sz="1400" dirty="0"/>
              <a:t> lorem </a:t>
            </a:r>
            <a:r>
              <a:rPr lang="en-US" sz="1400" dirty="0" err="1"/>
              <a:t>autem</a:t>
            </a:r>
            <a:r>
              <a:rPr lang="en-US" sz="1400" dirty="0"/>
              <a:t> </a:t>
            </a:r>
            <a:r>
              <a:rPr lang="en-US" sz="1400" dirty="0" err="1"/>
              <a:t>nonumy</a:t>
            </a:r>
            <a:r>
              <a:rPr lang="en-US" sz="1400" dirty="0"/>
              <a:t> </a:t>
            </a:r>
            <a:r>
              <a:rPr lang="en-US" sz="1400" dirty="0" err="1"/>
              <a:t>consetetur</a:t>
            </a:r>
            <a:r>
              <a:rPr lang="en-US" sz="1400" dirty="0"/>
              <a:t>. </a:t>
            </a:r>
            <a:r>
              <a:rPr lang="en-US" sz="1400" dirty="0" err="1"/>
              <a:t>Consetetur</a:t>
            </a:r>
            <a:r>
              <a:rPr lang="id-ID" sz="1400" dirty="0"/>
              <a:t> ini a</a:t>
            </a:r>
            <a:r>
              <a:rPr lang="en-US" sz="1400" dirty="0"/>
              <a:t> et </a:t>
            </a:r>
            <a:r>
              <a:rPr lang="en-US" sz="1400" dirty="0" err="1"/>
              <a:t>takimata</a:t>
            </a:r>
            <a:r>
              <a:rPr lang="en-US" sz="1400" dirty="0"/>
              <a:t>. </a:t>
            </a:r>
            <a:r>
              <a:rPr lang="en-US" sz="1400" dirty="0" err="1"/>
              <a:t>Sadipscing</a:t>
            </a:r>
            <a:r>
              <a:rPr lang="en-US" sz="1400" dirty="0"/>
              <a:t> duo </a:t>
            </a:r>
            <a:r>
              <a:rPr lang="en-US" sz="1400" dirty="0" err="1"/>
              <a:t>elit</a:t>
            </a:r>
            <a:r>
              <a:rPr lang="en-US" sz="1400" dirty="0"/>
              <a:t> vel et</a:t>
            </a:r>
            <a:r>
              <a:rPr lang="id-ID" sz="1400" dirty="0"/>
              <a:t>.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7894583" y="4503342"/>
            <a:ext cx="3569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Innovative</a:t>
            </a:r>
            <a:r>
              <a:rPr lang="en-US" sz="2800" dirty="0"/>
              <a:t> and </a:t>
            </a:r>
            <a:r>
              <a:rPr lang="id-ID" sz="2800" b="1" dirty="0"/>
              <a:t>professional</a:t>
            </a:r>
            <a:r>
              <a:rPr lang="en-US" sz="2800" dirty="0"/>
              <a:t> team build </a:t>
            </a:r>
            <a:r>
              <a:rPr lang="en-US" sz="28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7894583" y="2110617"/>
            <a:ext cx="3183111" cy="413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Blu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56BEEC"/>
      </a:accent1>
      <a:accent2>
        <a:srgbClr val="31A8DF"/>
      </a:accent2>
      <a:accent3>
        <a:srgbClr val="238ACB"/>
      </a:accent3>
      <a:accent4>
        <a:srgbClr val="1A6798"/>
      </a:accent4>
      <a:accent5>
        <a:srgbClr val="189ED9"/>
      </a:accent5>
      <a:accent6>
        <a:srgbClr val="189ED9"/>
      </a:accent6>
      <a:hlink>
        <a:srgbClr val="A05024"/>
      </a:hlink>
      <a:folHlink>
        <a:srgbClr val="FEC037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1661</Words>
  <Application>Microsoft Office PowerPoint</Application>
  <PresentationFormat>Widescreen</PresentationFormat>
  <Paragraphs>318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gielang</cp:lastModifiedBy>
  <cp:revision>108</cp:revision>
  <dcterms:created xsi:type="dcterms:W3CDTF">2019-11-26T02:14:40Z</dcterms:created>
  <dcterms:modified xsi:type="dcterms:W3CDTF">2019-12-05T03:15:58Z</dcterms:modified>
</cp:coreProperties>
</file>