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50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05/12/2019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58082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784628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4453688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1387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9610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-1"/>
            <a:ext cx="4586287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3284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2"/>
            <a:ext cx="9144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8194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1613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935" y="3857626"/>
            <a:ext cx="5155360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266795"/>
            <a:ext cx="3965627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7716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1"/>
            <a:ext cx="2464594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856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83714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67428" y="2352675"/>
            <a:ext cx="2292858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60286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7262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2382248"/>
            <a:ext cx="4586287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230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54410246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2957513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37026" y="986909"/>
            <a:ext cx="2472898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6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21378" y="933450"/>
            <a:ext cx="3101245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3511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7251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7251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27160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627160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207544" y="1608240"/>
            <a:ext cx="2728913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370546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200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86300" y="3429001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94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79019" y="1"/>
            <a:ext cx="5564981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53893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940585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81169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460194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9894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376956" y="1008338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54019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08580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8344" y="1529696"/>
            <a:ext cx="3510718" cy="1989791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7417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8982" y="1555334"/>
            <a:ext cx="2128439" cy="3756145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690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1"/>
            <a:ext cx="9144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31068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2599977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05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0893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1234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57120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1954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46540" y="822121"/>
            <a:ext cx="589746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78347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2488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18097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65125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777408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096872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5269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3124131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489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660" r:id="rId33"/>
    <p:sldLayoutId id="2147483663" r:id="rId34"/>
    <p:sldLayoutId id="2147483668" r:id="rId35"/>
    <p:sldLayoutId id="2147483672" r:id="rId36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0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8621388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47870" y="-1"/>
            <a:ext cx="4124131" cy="5377933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179127" y="2743915"/>
            <a:ext cx="26616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870653" y="3528243"/>
            <a:ext cx="3278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121590" y="4024293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2416536" y="4024167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2711482" y="4024167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5" grpId="0"/>
          <p:bldP spid="5" grpId="0" animBg="1"/>
          <p:bldP spid="6" grpId="0"/>
          <p:bldP spid="7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79EB65D-59B7-489E-9B9A-86227F1D28E6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27C790-4B82-4806-A281-915FFBC2A6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10D9A01-0466-43FB-A6C2-F8694261337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</p:spPr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9144000" cy="31786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4526172"/>
            <a:ext cx="2945037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What </a:t>
            </a:r>
          </a:p>
          <a:p>
            <a:r>
              <a:rPr lang="id-ID" sz="3300" dirty="0">
                <a:latin typeface="+mj-lt"/>
              </a:rPr>
              <a:t>We Achieved?</a:t>
            </a:r>
            <a:endParaRPr lang="en-ID" sz="3300" dirty="0"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4572001" y="4537713"/>
            <a:ext cx="3821906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. In </a:t>
            </a:r>
            <a:r>
              <a:rPr lang="en-ID" sz="1100" dirty="0" err="1"/>
              <a:t>augue</a:t>
            </a:r>
            <a:r>
              <a:rPr lang="en-ID" sz="1100" dirty="0"/>
              <a:t> </a:t>
            </a:r>
            <a:r>
              <a:rPr lang="en-ID" sz="1100" dirty="0" err="1"/>
              <a:t>mauris</a:t>
            </a:r>
            <a:r>
              <a:rPr lang="en-ID" sz="1100" dirty="0"/>
              <a:t>, </a:t>
            </a:r>
            <a:r>
              <a:rPr lang="en-ID" sz="1100" dirty="0" err="1"/>
              <a:t>luctus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est</a:t>
            </a:r>
            <a:r>
              <a:rPr lang="en-ID" sz="1100" dirty="0"/>
              <a:t> in, </a:t>
            </a:r>
            <a:r>
              <a:rPr lang="en-ID" sz="1100" dirty="0" err="1"/>
              <a:t>luctus</a:t>
            </a:r>
            <a:r>
              <a:rPr lang="en-ID" sz="1100" dirty="0"/>
              <a:t> dictum lorem. </a:t>
            </a:r>
            <a:r>
              <a:rPr lang="en-ID" sz="1100" dirty="0" err="1"/>
              <a:t>Donec</a:t>
            </a:r>
            <a:r>
              <a:rPr lang="en-ID" sz="1100" dirty="0"/>
              <a:t> </a:t>
            </a:r>
            <a:r>
              <a:rPr lang="en-ID" sz="1100" dirty="0" err="1"/>
              <a:t>sagittis</a:t>
            </a:r>
            <a:r>
              <a:rPr lang="en-ID" sz="1100" dirty="0"/>
              <a:t> </a:t>
            </a:r>
            <a:r>
              <a:rPr lang="en-ID" sz="1100" dirty="0" err="1"/>
              <a:t>ut</a:t>
            </a:r>
            <a:r>
              <a:rPr lang="en-ID" sz="1100" dirty="0"/>
              <a:t> </a:t>
            </a:r>
            <a:r>
              <a:rPr lang="en-ID" sz="1100" dirty="0" err="1"/>
              <a:t>turpis</a:t>
            </a:r>
            <a:r>
              <a:rPr lang="en-ID" sz="1100" dirty="0"/>
              <a:t> </a:t>
            </a:r>
            <a:r>
              <a:rPr lang="en-ID" sz="1100" dirty="0" err="1"/>
              <a:t>eget</a:t>
            </a:r>
            <a:r>
              <a:rPr lang="en-ID" sz="1100" dirty="0"/>
              <a:t> </a:t>
            </a:r>
            <a:r>
              <a:rPr lang="en-ID" sz="1100" dirty="0" err="1"/>
              <a:t>eleifend</a:t>
            </a:r>
            <a:r>
              <a:rPr lang="id-ID" sz="1100" dirty="0"/>
              <a:t>c </a:t>
            </a:r>
            <a:r>
              <a:rPr lang="en-ID" sz="1100" dirty="0" err="1"/>
              <a:t>ras</a:t>
            </a:r>
            <a:r>
              <a:rPr lang="en-ID" sz="1100" dirty="0"/>
              <a:t> id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7247187" y="1799629"/>
            <a:ext cx="748676" cy="928881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4118093" y="1914680"/>
            <a:ext cx="907816" cy="698778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164969" y="1807221"/>
            <a:ext cx="715015" cy="913697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3709381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6758905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659857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F88F684-1FAA-42B5-9BF0-D4C20A1CC33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1A5EEB17-6805-4C01-9972-B8795B6BF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A646A8BE-BC36-4915-9B26-A436E1004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8E35DFA-F8BE-4720-93B2-39A6C8C8AEDB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524AA7A-DB2F-40DC-8613-C01B3D93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CB123B9-A327-43A0-ADC3-74683068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C2FB5E1-A9F5-493B-B23E-A4B24EAA1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C2D43588-1FC5-4DBE-AE98-51AB39CFF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AD45A09-D663-410D-A161-C4C8B1A1A10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C7EEAFA3-FD43-4DDA-A987-4E89EDDFB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1C1F823-C195-4DE9-B5B6-60C2EA9654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C8DBE78-25FA-421D-9352-2D60614328F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62A122-46EF-4C2B-8B65-06F402776AE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D7A4DF-84FB-482E-B54B-EB68E0CFB1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96297C4-1971-4F41-84DD-9EF5DCBAFE9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9E87FC7D-96A8-4D64-BFDA-E4A88C979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C55333D-3581-4BFF-86CB-782BA20B7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EE53DF-CCB6-4822-BCF0-F9172067FEE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943B20B8-E46A-40D9-92A7-54F925D7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60D99A-290B-4FFD-AEAD-7EF823492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9763943-E912-4CA5-8B93-42589B94D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7">
              <a:extLst>
                <a:ext uri="{FF2B5EF4-FFF2-40B4-BE49-F238E27FC236}">
                  <a16:creationId xmlns:a16="http://schemas.microsoft.com/office/drawing/2014/main" id="{EA2B771A-2226-486B-B03E-AE472CBC9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854624C-706E-478C-AC58-ED7B17914D6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54F1BED5-FE48-4AE3-9F63-AAE838A5C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44CBEFE0-7EC2-48E3-B388-247FD54177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59862C6D-3918-4030-86CD-6930250285F4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4300537" y="1285875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934103" y="2946186"/>
            <a:ext cx="2339102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4934104" y="3679237"/>
            <a:ext cx="3574103" cy="79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Lorem ipsum </a:t>
            </a:r>
            <a:r>
              <a:rPr lang="en-ID" sz="1050" dirty="0" err="1">
                <a:solidFill>
                  <a:schemeClr val="bg2"/>
                </a:solidFill>
              </a:rPr>
              <a:t>dolor</a:t>
            </a:r>
            <a:r>
              <a:rPr lang="en-ID" sz="1050" dirty="0">
                <a:solidFill>
                  <a:schemeClr val="bg2"/>
                </a:solidFill>
              </a:rPr>
              <a:t> sit </a:t>
            </a:r>
            <a:r>
              <a:rPr lang="en-ID" sz="1050" dirty="0" err="1">
                <a:solidFill>
                  <a:schemeClr val="bg2"/>
                </a:solidFill>
              </a:rPr>
              <a:t>amet</a:t>
            </a:r>
            <a:r>
              <a:rPr lang="en-ID" sz="1050" dirty="0">
                <a:solidFill>
                  <a:schemeClr val="bg2"/>
                </a:solidFill>
              </a:rPr>
              <a:t>, </a:t>
            </a:r>
            <a:r>
              <a:rPr lang="en-ID" sz="1050" dirty="0" err="1">
                <a:solidFill>
                  <a:schemeClr val="bg2"/>
                </a:solidFill>
              </a:rPr>
              <a:t>consectetur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adipiscing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elit</a:t>
            </a:r>
            <a:r>
              <a:rPr lang="en-ID" sz="1050" dirty="0">
                <a:solidFill>
                  <a:schemeClr val="bg2"/>
                </a:solidFill>
              </a:rPr>
              <a:t>. </a:t>
            </a:r>
            <a:r>
              <a:rPr lang="en-ID" sz="1050" dirty="0" err="1">
                <a:solidFill>
                  <a:schemeClr val="bg2"/>
                </a:solidFill>
              </a:rPr>
              <a:t>Mauris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sed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nulla</a:t>
            </a:r>
            <a:r>
              <a:rPr lang="en-ID" sz="1050" dirty="0">
                <a:solidFill>
                  <a:schemeClr val="bg2"/>
                </a:solidFill>
              </a:rPr>
              <a:t> et ex </a:t>
            </a:r>
            <a:r>
              <a:rPr lang="en-ID" sz="1050" dirty="0" err="1">
                <a:solidFill>
                  <a:schemeClr val="bg2"/>
                </a:solidFill>
              </a:rPr>
              <a:t>bibendum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rhoncus</a:t>
            </a:r>
            <a:r>
              <a:rPr lang="en-ID" sz="1050" dirty="0">
                <a:solidFill>
                  <a:schemeClr val="bg2"/>
                </a:solidFill>
              </a:rPr>
              <a:t> vitae </a:t>
            </a:r>
            <a:r>
              <a:rPr lang="en-ID" sz="1050" dirty="0" err="1">
                <a:solidFill>
                  <a:schemeClr val="bg2"/>
                </a:solidFill>
              </a:rPr>
              <a:t>nec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tortor</a:t>
            </a:r>
            <a:r>
              <a:rPr lang="en-ID" sz="1050" dirty="0">
                <a:solidFill>
                  <a:schemeClr val="bg2"/>
                </a:solidFill>
              </a:rPr>
              <a:t>. Morbi </a:t>
            </a:r>
            <a:r>
              <a:rPr lang="en-ID" sz="1050" dirty="0" err="1">
                <a:solidFill>
                  <a:schemeClr val="bg2"/>
                </a:solidFill>
              </a:rPr>
              <a:t>aliquet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metus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enim</a:t>
            </a:r>
            <a:r>
              <a:rPr lang="en-ID" sz="1050" dirty="0">
                <a:solidFill>
                  <a:schemeClr val="bg2"/>
                </a:solidFill>
              </a:rPr>
              <a:t>, non</a:t>
            </a:r>
            <a:r>
              <a:rPr lang="id-ID" sz="1050" dirty="0">
                <a:solidFill>
                  <a:schemeClr val="bg2"/>
                </a:solidFill>
              </a:rPr>
              <a:t>.</a:t>
            </a:r>
            <a:endParaRPr lang="id-ID" sz="105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6624D937-0718-4623-9A97-0ECCFB31F65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ADC81E4-68C7-4812-84DA-DF81BA017C6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0CB5BE-BD4C-43FC-BB84-3F2647E9D4F8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AA30E11-9D86-4CEA-ACA1-C3A6826E37C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261B2F39-ED23-4C2A-A868-E3D4E28C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EC9E93C7-E9A1-4353-9EE5-B36CE4467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BAD6483-E923-470A-A94F-FF2BFDB9027E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19C76002-2E2A-416E-B945-07BEE5CAB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B171A76-68CD-4F86-9902-0B75190E5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B4BE59C-DDC1-4D95-B3EF-9FB795B73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FE004CAD-4D79-49D5-9EF3-67ED31A07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3E18B95-5C9A-469C-AF69-09FC4A403E5C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6" name="Freeform 48">
              <a:extLst>
                <a:ext uri="{FF2B5EF4-FFF2-40B4-BE49-F238E27FC236}">
                  <a16:creationId xmlns:a16="http://schemas.microsoft.com/office/drawing/2014/main" id="{56CE8C40-CA7D-4005-8334-7D08B9E2D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49">
              <a:extLst>
                <a:ext uri="{FF2B5EF4-FFF2-40B4-BE49-F238E27FC236}">
                  <a16:creationId xmlns:a16="http://schemas.microsoft.com/office/drawing/2014/main" id="{A93346C0-E34F-4797-9A0A-B90F3EC8E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739205" y="700697"/>
            <a:ext cx="3665591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109370" y="3373837"/>
            <a:ext cx="1155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Nindya Smith</a:t>
            </a:r>
            <a:endParaRPr lang="en-ID" sz="12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083996" y="5612084"/>
            <a:ext cx="120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Jonny Smith</a:t>
            </a:r>
            <a:endParaRPr lang="en-ID" sz="12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6811095" y="3373837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Tamara Smith</a:t>
            </a:r>
            <a:endParaRPr lang="en-ID" sz="12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6811095" y="5612084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Nicool Smith</a:t>
            </a:r>
            <a:endParaRPr lang="en-ID" sz="12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3820419" y="5043115"/>
            <a:ext cx="1503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Yasmin Smith</a:t>
            </a:r>
            <a:endParaRPr lang="en-ID" sz="14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3466898" y="5307653"/>
            <a:ext cx="221020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EE6504D-06B2-4952-9C91-EEA51D1D4DD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B0A1354-172A-4B9A-8DE3-11E64D6E1EB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9EA2AD5-D374-42F1-8EA3-DB627103F486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18600F2-EC58-43E6-9641-15D21A8D520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6B5DCFAF-963B-4CA3-ACC0-351CB6532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id="{057DD640-11EF-4E54-9851-6A734602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577E959-9B51-4EAC-9F58-6036A8C7DE9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7" name="Freeform 24">
              <a:extLst>
                <a:ext uri="{FF2B5EF4-FFF2-40B4-BE49-F238E27FC236}">
                  <a16:creationId xmlns:a16="http://schemas.microsoft.com/office/drawing/2014/main" id="{70079903-9BC1-43F8-A16D-08CF434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6F5F4C7-1364-4AD1-95AA-783D9AB73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743D230-D5CD-432A-8D3C-D573A1E3A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7">
              <a:extLst>
                <a:ext uri="{FF2B5EF4-FFF2-40B4-BE49-F238E27FC236}">
                  <a16:creationId xmlns:a16="http://schemas.microsoft.com/office/drawing/2014/main" id="{BE29FE36-1A46-45BB-BAF0-327AF933A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CC6362D-FFF4-451F-B681-B2A514074C3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id="{8DDA2B69-0754-4C80-B3CE-5AF89A74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id="{6B684BE9-A046-473B-AB55-8035E8D1DD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562213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569602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701907"/>
            <a:ext cx="3408416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576460" y="451773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+mj-lt"/>
              </a:rPr>
              <a:t>N</a:t>
            </a:r>
            <a:r>
              <a:rPr lang="id-ID" sz="1200" b="1" dirty="0">
                <a:latin typeface="+mj-lt"/>
              </a:rPr>
              <a:t>icoll Smith</a:t>
            </a:r>
            <a:endParaRPr lang="en-US" sz="12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2629508" y="48505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2629508" y="53250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2629508" y="460682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2629508" y="508091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2629508" y="485059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2629508" y="532509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3595847" y="475599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3516479" y="523904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584368" y="4762022"/>
            <a:ext cx="195501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6908773" y="204020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>
                <a:latin typeface="+mj-lt"/>
              </a:rPr>
              <a:t>J</a:t>
            </a:r>
            <a:r>
              <a:rPr lang="id-ID" sz="1200" b="1" dirty="0">
                <a:latin typeface="+mj-lt"/>
              </a:rPr>
              <a:t>ean Smith</a:t>
            </a:r>
            <a:endParaRPr lang="en-US" sz="12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4687067" y="237306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4687067" y="284756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4687067" y="212929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4687067" y="260338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5029967" y="237306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5098547" y="284756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5039044" y="227846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5109695" y="276151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6581955" y="2284492"/>
            <a:ext cx="20160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1A12D566-5227-4ADD-A51F-50FB3F03C48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489309"/>
            <a:ext cx="2772783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Johny Smith</a:t>
            </a:r>
            <a:endParaRPr lang="en-ID" sz="3300" dirty="0"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4051900" y="4397021"/>
            <a:ext cx="4619219" cy="150733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2291367"/>
              </p:ext>
            </p:extLst>
          </p:nvPr>
        </p:nvGraphicFramePr>
        <p:xfrm>
          <a:off x="4135888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4185453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45166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6771376"/>
              </p:ext>
            </p:extLst>
          </p:nvPr>
        </p:nvGraphicFramePr>
        <p:xfrm>
          <a:off x="5545589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5595154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59263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7590345"/>
              </p:ext>
            </p:extLst>
          </p:nvPr>
        </p:nvGraphicFramePr>
        <p:xfrm>
          <a:off x="6955291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7004855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7336100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606373" y="3603926"/>
            <a:ext cx="2772783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et </a:t>
            </a:r>
            <a:r>
              <a:rPr lang="en-US" sz="1100" dirty="0" err="1"/>
              <a:t>takimata</a:t>
            </a:r>
            <a:r>
              <a:rPr lang="id-ID" sz="1100" dirty="0"/>
              <a:t> enter text here what you want</a:t>
            </a:r>
            <a:r>
              <a:rPr lang="en-US" sz="11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606372" y="3100518"/>
            <a:ext cx="3605892" cy="31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b="1" dirty="0">
                <a:solidFill>
                  <a:schemeClr val="accent1"/>
                </a:solidFill>
              </a:rPr>
              <a:t>Company Owner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7177B8D-E660-4228-9402-532CDCF5F6ED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9CFDEE-78A2-42B1-8253-6E31C27F5722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F84DD1E-2CBC-4195-AAA7-A17E9AF1DBA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24D86890-DB86-4E09-9E46-C0842CF2A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F2EB0DA2-BCDC-4193-938E-15CE067C4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B45DA2C-876C-481C-AF22-E4B09F52541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4" name="Freeform 24">
              <a:extLst>
                <a:ext uri="{FF2B5EF4-FFF2-40B4-BE49-F238E27FC236}">
                  <a16:creationId xmlns:a16="http://schemas.microsoft.com/office/drawing/2014/main" id="{E75034B9-0C5F-46B1-AEFF-7BCCA5BDE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93EB595-23E3-4319-879A-2EAFD6700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FD0609D-789D-44DA-BF63-FE8F86626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56C51615-C08A-4255-B5E6-2AFAAC077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1ADBBA4-C8B2-4DD9-B855-D5FB7375A5D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0B6BF37-0D43-4487-8A4D-4562D38E4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FEDEAC5-0D95-4A1E-8E61-40FFBAC7A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E47599-5857-49FA-9B63-551DA698785C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AB916D-58C6-4A2D-853E-5BAF720F729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6074DA-6A34-4C43-B753-0B60E641A73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85EDC80-AA25-494F-811B-C871E1771F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A44B2E5-958B-4CEB-BD9E-5456E05CE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7B02767-25BA-49D9-B573-A70B0E650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4BD076F-D366-48AA-96D7-89C8F9B97E9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8B272406-CE76-45EA-BE51-BE066C991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34CD95E-46CF-451A-AB45-9D404B12C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0C9DD0C-9E91-450F-8864-A7CB9D73D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8A5D36E2-02DB-46AD-89FD-0D44B2393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092B85-B05A-4DD6-845A-C69709914E3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C51C7B82-98B9-47DB-8681-AFAD07E50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DD7E173C-9025-4A74-BB7C-BD7A20207E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2093119"/>
            <a:ext cx="4843463" cy="476488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8218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5548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4AD8682C-CBE4-4A92-9E8B-3B606C02AEFB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414DE1E-2D27-4AC4-98CC-E6F2F63109A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3AA8EF-0FB5-4CB1-93C2-96185EA20E8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CFCCE9-FDB3-4001-A772-D75175B8BFD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B0E90C69-D601-46A0-B844-41E097648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DE437C84-78A3-4C2A-9B80-EE77F2559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FE811C5-0032-4FD6-B448-AB6A386FD6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D4FEFCA2-8DDA-4B23-A603-33BFD9AB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0B16EF3-449C-4B76-8BFA-5CAA43F26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1F56828-C7A8-430F-BBDB-C9031A941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CE492355-DC82-4D6C-98C1-EC9F59B34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619F514-5CF1-4C8F-9C56-B778685C86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7622838D-5C6C-42C5-8BD7-421BFD89D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B658AE6-39E1-465E-BA74-12F173102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060227" y="1993665"/>
            <a:ext cx="232627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6060228" y="3334140"/>
            <a:ext cx="232499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id-ID" sz="1100" dirty="0"/>
              <a:t> enter text</a:t>
            </a:r>
            <a:r>
              <a:rPr lang="en-US" sz="1100" dirty="0"/>
              <a:t>.</a:t>
            </a:r>
            <a:r>
              <a:rPr lang="id-ID" sz="1100" dirty="0"/>
              <a:t> </a:t>
            </a:r>
            <a:endParaRPr lang="en-US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6074515" y="4813544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6460278" y="4827832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endParaRPr lang="en-US" sz="11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6074515" y="523041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6460278" y="524470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</a:t>
            </a:r>
            <a:endParaRPr lang="en-US" sz="11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6074515" y="564234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6460278" y="565663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id-ID" sz="1100" dirty="0"/>
              <a:t>.</a:t>
            </a:r>
            <a:endParaRPr lang="en-US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79F746-9688-45E7-8AA7-156EA2DD39D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6388838" y="1791906"/>
            <a:ext cx="2755161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Three 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4408524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4815580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4619945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634890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041946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846311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2511953" y="4649699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2919009" y="3879748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2723373" y="4225038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6440091" y="3418301"/>
            <a:ext cx="220401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6440091" y="3093991"/>
            <a:ext cx="1646091" cy="337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>
                <a:solidFill>
                  <a:schemeClr val="accent1"/>
                </a:solidFill>
              </a:rPr>
              <a:t>D</a:t>
            </a:r>
            <a:r>
              <a:rPr lang="id-ID" sz="1200" b="1" dirty="0">
                <a:solidFill>
                  <a:schemeClr val="accent1"/>
                </a:solidFill>
              </a:rPr>
              <a:t>escription</a:t>
            </a:r>
            <a:endParaRPr lang="id-ID" sz="12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6440091" y="4825378"/>
            <a:ext cx="2204015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3C43430-B3A2-4FD9-9AF5-861526485A2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242D15-7122-4976-8E4F-524DA756E003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159CFF6-DECB-42B5-967F-88D4DFC94B2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6B69FDD-5EE2-4A73-811D-A12079229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32846573-8276-4EE7-AE97-E4BD3D824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D029AE4-4E65-4095-B5B1-355A7EDC280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id="{2889DCA9-244B-440C-AA02-5F367BFF1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8CF04FE-E68B-4301-94CD-EC27289A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901F749-2EE4-419D-A664-EAFEF900E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id="{EDAE145F-1164-4228-A3A3-69B4923CA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8E7F109-4B75-48F1-B70A-6A9D008E45AB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71773547-C979-4458-BF5B-E5EC6E8F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BD09C6A0-85F4-441A-9F0B-4845BC046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6F50A225-2F99-4A68-AF91-FA984BDE3FE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703486-7B93-4539-86E1-A6C55F66F54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510583-56D8-4E93-998F-55CF4FCD94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B730D69-4729-44EA-920A-46A33AF3996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0D33A585-68EC-4F1C-9F61-8F31C55C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32050319-8ECF-48B5-97D4-6C25F6541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85553F1-FFCB-4551-A672-87F06433CA6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3DB752B8-CEEE-4E2D-BB72-CDB66CE9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BF323E2-10C7-4BBC-9FE2-F6C541CB4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6AD56F3-543F-47A8-B9EC-0FC937B73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1120EF5D-67DE-4A11-8313-7D5AFE6DA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629131A-2308-4E41-BAD4-5FADBDD2B2E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B182FE16-961C-4377-B08B-5C17B8072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F22FBB8-6F7F-4D10-9FB4-BF4581A9B8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41" y="1324485"/>
            <a:ext cx="3828415" cy="32188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076775"/>
            <a:ext cx="2970685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Online Market</a:t>
            </a:r>
          </a:p>
          <a:p>
            <a:r>
              <a:rPr lang="id-ID" sz="3300" dirty="0">
                <a:latin typeface="+mj-lt"/>
              </a:rPr>
              <a:t>Growth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1642911"/>
              </p:ext>
            </p:extLst>
          </p:nvPr>
        </p:nvGraphicFramePr>
        <p:xfrm>
          <a:off x="628650" y="2475778"/>
          <a:ext cx="3760470" cy="3407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4879669" y="4861010"/>
            <a:ext cx="1378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5020813" y="518142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6934227" y="5191546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5020812" y="5458674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6934227" y="5458917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4945320" y="5287873"/>
            <a:ext cx="68580" cy="6858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6872742" y="5287873"/>
            <a:ext cx="68580" cy="68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4AB980D-99C8-4F87-B81E-D92FE5D9ADF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97B96D-329E-420E-A128-D545AEC52A31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189E71-4526-476F-9A04-BC41BB633A0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3652" y="69850"/>
            <a:ext cx="40607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37123" y="837174"/>
            <a:ext cx="4932085" cy="60208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749039" y="1138048"/>
            <a:ext cx="3079968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Smartphone</a:t>
            </a:r>
          </a:p>
          <a:p>
            <a:r>
              <a:rPr lang="id-ID" sz="3300" dirty="0">
                <a:latin typeface="+mj-lt"/>
              </a:rPr>
              <a:t>Mockup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7335677"/>
              </p:ext>
            </p:extLst>
          </p:nvPr>
        </p:nvGraphicFramePr>
        <p:xfrm>
          <a:off x="4362757" y="4299186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5100551" y="4681950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4692865" y="4859206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80%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4822324"/>
              </p:ext>
            </p:extLst>
          </p:nvPr>
        </p:nvGraphicFramePr>
        <p:xfrm>
          <a:off x="4362757" y="2643255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5100551" y="3026019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4692865" y="3203275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65%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6175668" y="4687278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6175668" y="4423794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6175668" y="3042471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6175668" y="27789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39981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626159" y="3847917"/>
            <a:ext cx="3155354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</a:t>
            </a:r>
            <a:r>
              <a:rPr lang="id-ID" sz="1100" dirty="0"/>
              <a:t>s</a:t>
            </a:r>
            <a:r>
              <a:rPr lang="en-US" sz="1100" dirty="0" err="1"/>
              <a:t>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712570" y="5334075"/>
            <a:ext cx="1044793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880182" y="5368607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See More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8F513F-6ABB-4E01-9D31-82C342D16C0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7CC2A92-1212-4FF7-8524-7DC27F7E1F1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A295BD-1FFE-4377-9785-B214E37255F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E090815-7428-4E6F-947A-DB9EEE0FAE1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72F18579-010E-40DE-A969-537C1114F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4043E659-1A3E-437D-90AF-152A83EA1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86BDECF-F855-4900-8DD2-F4FEE1EA26A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31186EA-DD5D-443E-B72F-A14C8F28F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1915826-9069-4456-B762-0F7E7941D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6A1FB7D-ACD4-4F6D-94FA-EADD639A0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4A19F41-7CD8-4497-9DB4-36D4CF4CE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D2F3528-ED36-42BD-905C-BBD583D67E9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50FCC250-BC00-420B-B35B-3BFDC58E3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3F6FDD7C-E332-4B88-B098-445C4F2F2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1393031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1868566" y="30533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33566" y="37863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0" y="3429001"/>
            <a:ext cx="9143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4180651-7F4E-4082-9D9D-E7A3729720C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FE7EFFC-63ED-4C5D-BBA3-885E46D83AD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D92161E-D78D-44C0-8C4C-D7323BE700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69E3870-563E-4D22-A6EC-F06E7E5E848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85" name="Freeform 19">
              <a:extLst>
                <a:ext uri="{FF2B5EF4-FFF2-40B4-BE49-F238E27FC236}">
                  <a16:creationId xmlns:a16="http://schemas.microsoft.com/office/drawing/2014/main" id="{0DB9D467-DDAF-4AD6-ADC5-955942CA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20">
              <a:extLst>
                <a:ext uri="{FF2B5EF4-FFF2-40B4-BE49-F238E27FC236}">
                  <a16:creationId xmlns:a16="http://schemas.microsoft.com/office/drawing/2014/main" id="{382048D9-2993-48C6-BA24-88C876FB2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3712B08-44D8-436F-91D0-40CD641B3A5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id="{39469865-AA7F-4A0E-95FE-1A68FDC96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FDF14ED-E5D1-4F9A-87C3-767691CB5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DC07279-441E-4D07-ABB2-6A85F8124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1" name="Freeform 27">
              <a:extLst>
                <a:ext uri="{FF2B5EF4-FFF2-40B4-BE49-F238E27FC236}">
                  <a16:creationId xmlns:a16="http://schemas.microsoft.com/office/drawing/2014/main" id="{76FF241B-4036-404F-90C6-275864B9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937120-CF9D-477C-AA58-B2B28AC304C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0671A604-434D-4194-B5D3-CB80D79F6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Freeform 49">
              <a:extLst>
                <a:ext uri="{FF2B5EF4-FFF2-40B4-BE49-F238E27FC236}">
                  <a16:creationId xmlns:a16="http://schemas.microsoft.com/office/drawing/2014/main" id="{458BE35C-C035-4E5A-9A26-B7BF298EF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806615" y="548451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pPr algn="ctr"/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108084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264300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265013" y="2481338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265013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1517436" y="2698695"/>
            <a:ext cx="600692" cy="603374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294482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310103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3102954" y="2479354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3355377" y="2687579"/>
            <a:ext cx="600692" cy="597340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3102954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4786015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4942231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4942912" y="2481339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5194963" y="2687901"/>
            <a:ext cx="602033" cy="618793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4942912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662247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677868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6780745" y="2479355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7026352" y="2678216"/>
            <a:ext cx="625281" cy="619994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6780745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349158D6-6EC6-4064-8677-9F8E4760CC3A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E3CE85D-DBCA-47DF-A5C2-347B27BB6D3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DC4519-9014-44B9-82F5-0758DEEB65A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5A896CF-08E7-4CD0-97D6-859B85BEABE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3D637E8-393A-4698-8180-80F8834F2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3FEA8A99-05B2-46A7-8F87-804882938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1328B6F-132F-4B81-A453-7C7E7970DEE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7C086D86-5196-4F91-BBAA-F76D72AE2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07621F2-F0C8-47BD-97D0-058DADC84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FE44897-F390-461E-A453-ACA4D4292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C1919955-5647-4E9D-BC09-D95598E11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B2A0BE8-1C59-4EDD-960A-E89A2A6D3EC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B5A40468-6564-42C6-A92D-8C0AC3D0C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0F628140-DEED-4E9C-A71D-97F94645F1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1649136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4526312" y="3434048"/>
            <a:ext cx="4441011" cy="2218291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5115200" y="2569755"/>
            <a:ext cx="3263236" cy="1837508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5687262" y="1766566"/>
            <a:ext cx="2119110" cy="1428386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6264637" y="953634"/>
            <a:ext cx="964358" cy="1019262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5200442" y="4556918"/>
            <a:ext cx="925394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5727343" y="3434048"/>
            <a:ext cx="581805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6018691" y="2391759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6309147" y="1399951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691139" y="4789956"/>
            <a:ext cx="205068" cy="2050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932895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Upper</a:t>
            </a:r>
            <a:endParaRPr lang="en-US" sz="12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932895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691139" y="3406220"/>
            <a:ext cx="205068" cy="205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932895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Bottom</a:t>
            </a:r>
            <a:endParaRPr lang="en-US" sz="12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932895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2788793" y="4789956"/>
            <a:ext cx="205068" cy="2050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3030549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Top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3030550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2788793" y="3406220"/>
            <a:ext cx="205068" cy="2050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3030549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Middle</a:t>
            </a:r>
            <a:endParaRPr lang="en-US" sz="12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3030550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058F6C6B-3969-4000-8FEE-E5519442E1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6D63D2D-8142-46EB-BBF2-F5BDDC15944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B941C8-36DA-411F-84BE-AF8E0DAE47C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E6B8E7-E5E8-49EC-A993-B7274370BDD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AF891B4A-DF8F-436B-B6BB-7D5DC04AF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4FEDEB9A-7C9C-48C2-B0B5-56D450D1A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C50C52D-D5B0-4998-881B-915F80DB1EA3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76E287CE-5319-4588-AEF0-D2A35D933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700177C-F492-437E-B5E4-E13D5F59C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6193796-2CD5-436B-B553-F53E9020E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51F6EF4E-778B-4BB0-B02C-AF72F06E4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FEC28AA-3BB8-4795-A5C9-76661CBEBB1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2" name="Freeform 48">
              <a:extLst>
                <a:ext uri="{FF2B5EF4-FFF2-40B4-BE49-F238E27FC236}">
                  <a16:creationId xmlns:a16="http://schemas.microsoft.com/office/drawing/2014/main" id="{5BBEA3A1-08B8-4C3C-803D-C450CB139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49">
              <a:extLst>
                <a:ext uri="{FF2B5EF4-FFF2-40B4-BE49-F238E27FC236}">
                  <a16:creationId xmlns:a16="http://schemas.microsoft.com/office/drawing/2014/main" id="{AD28FE51-FA4E-4AB8-91B9-3E67DBAEC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4435423" y="-1"/>
            <a:ext cx="4232453" cy="546100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2010957"/>
            <a:ext cx="209223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Market</a:t>
            </a:r>
          </a:p>
          <a:p>
            <a:r>
              <a:rPr lang="id-ID" sz="3300" dirty="0">
                <a:latin typeface="+mj-lt"/>
              </a:rPr>
              <a:t>Grows Up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 dirty="0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3525283"/>
              </p:ext>
            </p:extLst>
          </p:nvPr>
        </p:nvGraphicFramePr>
        <p:xfrm>
          <a:off x="4655115" y="517585"/>
          <a:ext cx="3882513" cy="47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606371" y="3439965"/>
            <a:ext cx="3620571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606372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606371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2520897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2520897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BD5D32A9-CF99-487B-9631-5023B49E103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8B0EB77-878C-4E7B-99B2-4AC33D87BE0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C5B4C11-C355-4DA8-AFE6-191428FCB40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B5A6ED5-596F-479E-A6E9-99662B08105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F3919235-4430-469A-9DB7-8CD1B9A9D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BCCED6CB-2659-46AB-B6F4-39665A28A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0E50004-8DA6-4450-8A0B-5A00298F78C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id="{EFD24471-E4AF-48F3-B70B-015A44ECF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29C2C1C-6C6F-4B5F-B9A2-3D64AEEDF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2C9507A-A34F-499E-AADF-E72740FD0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4D375B2F-7C7F-455C-AA3B-1978A4A5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50B7CE9-426E-4201-A313-5060507AEF69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85" name="Freeform 48">
              <a:extLst>
                <a:ext uri="{FF2B5EF4-FFF2-40B4-BE49-F238E27FC236}">
                  <a16:creationId xmlns:a16="http://schemas.microsoft.com/office/drawing/2014/main" id="{9A5ED30D-1228-4D4A-AADE-84E08B72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49">
              <a:extLst>
                <a:ext uri="{FF2B5EF4-FFF2-40B4-BE49-F238E27FC236}">
                  <a16:creationId xmlns:a16="http://schemas.microsoft.com/office/drawing/2014/main" id="{6063F388-A423-48F7-9CA9-C8AC8525D5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4775611" y="1139049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8202715"/>
              </p:ext>
            </p:extLst>
          </p:nvPr>
        </p:nvGraphicFramePr>
        <p:xfrm>
          <a:off x="46573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76181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79%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4929644"/>
              </p:ext>
            </p:extLst>
          </p:nvPr>
        </p:nvGraphicFramePr>
        <p:xfrm>
          <a:off x="46573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76181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60%</a:t>
            </a:r>
            <a:endParaRPr lang="en-US" sz="21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59112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59112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Product 1</a:t>
            </a:r>
            <a:endParaRPr lang="en-US" sz="12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622351"/>
              </p:ext>
            </p:extLst>
          </p:nvPr>
        </p:nvGraphicFramePr>
        <p:xfrm>
          <a:off x="258028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287636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87%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161513"/>
              </p:ext>
            </p:extLst>
          </p:nvPr>
        </p:nvGraphicFramePr>
        <p:xfrm>
          <a:off x="258028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287636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75%</a:t>
            </a:r>
            <a:endParaRPr lang="en-US" sz="21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270567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4</a:t>
            </a:r>
            <a:endParaRPr lang="en-US" sz="12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270567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63494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274949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63494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274949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4775611" y="2531116"/>
            <a:ext cx="3702648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id-ID" sz="1100" dirty="0"/>
              <a:t> </a:t>
            </a:r>
            <a:r>
              <a:rPr lang="en-ID" sz="1100" dirty="0"/>
              <a:t>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5161380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5161381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5161380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1</a:t>
            </a:r>
            <a:endParaRPr 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5161381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7019184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7019185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7019184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7019185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6746464" y="3680993"/>
            <a:ext cx="221261" cy="202823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4880555" y="3680992"/>
            <a:ext cx="248376" cy="234637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4889203" y="4756200"/>
            <a:ext cx="227441" cy="207279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6732876" y="4756200"/>
            <a:ext cx="254160" cy="269564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AEB85E03-990D-4875-BE7F-BC3AC74D396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01AA7EA-4A37-410C-A466-865C956BCE3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9159335-02EB-423D-9EF5-A7CFBADC06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8F4D60E-70CD-437C-8CF0-09A68CA743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91" name="Freeform 19">
              <a:extLst>
                <a:ext uri="{FF2B5EF4-FFF2-40B4-BE49-F238E27FC236}">
                  <a16:creationId xmlns:a16="http://schemas.microsoft.com/office/drawing/2014/main" id="{39A318F2-7464-4CDB-A5CB-C78A5C901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2" name="Freeform 20">
              <a:extLst>
                <a:ext uri="{FF2B5EF4-FFF2-40B4-BE49-F238E27FC236}">
                  <a16:creationId xmlns:a16="http://schemas.microsoft.com/office/drawing/2014/main" id="{1CE34EF5-288F-4E05-9CFE-9B40FC997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E1C160B-6FAC-4737-BBED-891BB6DBFE84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94" name="Freeform 24">
              <a:extLst>
                <a:ext uri="{FF2B5EF4-FFF2-40B4-BE49-F238E27FC236}">
                  <a16:creationId xmlns:a16="http://schemas.microsoft.com/office/drawing/2014/main" id="{AABCB805-DAB9-4BE4-B684-52DE8F570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0FAA288C-D5AF-4C64-98E0-4C6D12EF1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C9FE119A-51B4-4C0A-ACE8-F9821665A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7" name="Freeform 27">
              <a:extLst>
                <a:ext uri="{FF2B5EF4-FFF2-40B4-BE49-F238E27FC236}">
                  <a16:creationId xmlns:a16="http://schemas.microsoft.com/office/drawing/2014/main" id="{427408D7-B8F2-4634-82FE-7DA4FFA00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5FDD1537-C347-426E-B465-E64711E3C6D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9" name="Freeform 48">
              <a:extLst>
                <a:ext uri="{FF2B5EF4-FFF2-40B4-BE49-F238E27FC236}">
                  <a16:creationId xmlns:a16="http://schemas.microsoft.com/office/drawing/2014/main" id="{FF9CF212-5D8A-4619-BF05-A139DC770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49">
              <a:extLst>
                <a:ext uri="{FF2B5EF4-FFF2-40B4-BE49-F238E27FC236}">
                  <a16:creationId xmlns:a16="http://schemas.microsoft.com/office/drawing/2014/main" id="{ED508913-26B7-46F9-B450-280EFD1D6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1141454"/>
            <a:ext cx="20040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USA Map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3712881" y="1637079"/>
            <a:ext cx="5381545" cy="3583841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9663426"/>
              </p:ext>
            </p:extLst>
          </p:nvPr>
        </p:nvGraphicFramePr>
        <p:xfrm>
          <a:off x="624458" y="2108461"/>
          <a:ext cx="3088423" cy="365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tangle 210">
            <a:extLst>
              <a:ext uri="{FF2B5EF4-FFF2-40B4-BE49-F238E27FC236}">
                <a16:creationId xmlns:a16="http://schemas.microsoft.com/office/drawing/2014/main" id="{AF99DE85-BF18-4817-A618-E8E019BBAAE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C6F8065A-B4D4-42BB-BE05-6CC5BF7114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DFCD09F1-F2E7-484F-BDCC-C454FA4882E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F1C01AB8-F713-4F53-A8A4-A9AD961901AD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15" name="Freeform 19">
              <a:extLst>
                <a:ext uri="{FF2B5EF4-FFF2-40B4-BE49-F238E27FC236}">
                  <a16:creationId xmlns:a16="http://schemas.microsoft.com/office/drawing/2014/main" id="{9ED37F8F-A557-4C54-A170-A7DAD86E6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6" name="Freeform 20">
              <a:extLst>
                <a:ext uri="{FF2B5EF4-FFF2-40B4-BE49-F238E27FC236}">
                  <a16:creationId xmlns:a16="http://schemas.microsoft.com/office/drawing/2014/main" id="{946A5EFA-B908-4752-9D21-80ABF3A9B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2885956C-9B72-46A9-BEBE-E15FA4A52BE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218" name="Freeform 24">
              <a:extLst>
                <a:ext uri="{FF2B5EF4-FFF2-40B4-BE49-F238E27FC236}">
                  <a16:creationId xmlns:a16="http://schemas.microsoft.com/office/drawing/2014/main" id="{47605A00-C706-4F14-8025-3AA00DDD7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F0CFFE83-7417-4AB7-9281-4C6D037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077E8433-964C-48E4-BA09-CCC13134F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1" name="Freeform 27">
              <a:extLst>
                <a:ext uri="{FF2B5EF4-FFF2-40B4-BE49-F238E27FC236}">
                  <a16:creationId xmlns:a16="http://schemas.microsoft.com/office/drawing/2014/main" id="{02AEDCBD-E4ED-4D6F-A35F-2CE6764E7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3DD4726C-D4ED-48DE-A767-66F78EBBFC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223" name="Freeform 48">
              <a:extLst>
                <a:ext uri="{FF2B5EF4-FFF2-40B4-BE49-F238E27FC236}">
                  <a16:creationId xmlns:a16="http://schemas.microsoft.com/office/drawing/2014/main" id="{F5D4AB29-DD4C-44CC-B534-24B3B1CBC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4" name="Freeform 49">
              <a:extLst>
                <a:ext uri="{FF2B5EF4-FFF2-40B4-BE49-F238E27FC236}">
                  <a16:creationId xmlns:a16="http://schemas.microsoft.com/office/drawing/2014/main" id="{9D2FCF61-2D48-44E5-B1D0-E0630AD044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5544479" y="1017917"/>
            <a:ext cx="3599521" cy="48294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5958" y="1033256"/>
            <a:ext cx="39917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Expansion Of </a:t>
            </a:r>
          </a:p>
          <a:p>
            <a:r>
              <a:rPr lang="id-ID" sz="3300" dirty="0">
                <a:latin typeface="+mj-lt"/>
              </a:rPr>
              <a:t>Marketing Territory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 dirty="0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458596" y="2806651"/>
            <a:ext cx="4883486" cy="2724813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354787" y="3430711"/>
            <a:ext cx="2618518" cy="468367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354786" y="3900375"/>
            <a:ext cx="2926655" cy="46966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354786" y="3049267"/>
            <a:ext cx="790130" cy="84980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353753" y="3901367"/>
            <a:ext cx="559248" cy="687941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5656051" y="1311801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6370393" y="1396410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6370391" y="1590525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5656051" y="2416034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6370393" y="2500643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6370391" y="2694758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5656051" y="3520267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6370393" y="3604876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6370391" y="3798991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5656051" y="4624499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6370393" y="4709108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6370391" y="4903223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7AB60E1-422A-4A5E-9FD2-2AAE0C9B2DC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8B8794-7C2B-4C1C-8659-F894FC70413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CD8BA4A-1143-4DC5-987E-D9B6A8442B9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72E2E4D-45FE-4EAC-9DCA-FB1E3F5D0FB2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9F616FA2-3AED-4AE0-B435-34D5FE2AA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20">
              <a:extLst>
                <a:ext uri="{FF2B5EF4-FFF2-40B4-BE49-F238E27FC236}">
                  <a16:creationId xmlns:a16="http://schemas.microsoft.com/office/drawing/2014/main" id="{B72493E7-EA70-4AD6-B037-F6BD84A23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FE1DDFD-F177-43B7-AB97-67BD2DA172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id="{D947D5DD-29D8-4B03-B0FE-993438AEB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F74A58C-CEF5-4DC8-A639-A80785675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7BCF7BF-908A-4C6D-AC08-02ED4397E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2C262D04-1FFF-49B9-B657-7EAC6D80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AA8E0D5-6830-4C5A-945D-0B21EFCC565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8" name="Freeform 48">
              <a:extLst>
                <a:ext uri="{FF2B5EF4-FFF2-40B4-BE49-F238E27FC236}">
                  <a16:creationId xmlns:a16="http://schemas.microsoft.com/office/drawing/2014/main" id="{D22C185A-5323-47DB-B13B-F75B64E74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49">
              <a:extLst>
                <a:ext uri="{FF2B5EF4-FFF2-40B4-BE49-F238E27FC236}">
                  <a16:creationId xmlns:a16="http://schemas.microsoft.com/office/drawing/2014/main" id="{73061B0A-3BBA-4ABF-8543-E7A7481C6C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093253" y="695592"/>
            <a:ext cx="2957495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Our Pricelist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 dirty="0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434729"/>
            <a:ext cx="2288680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2288679" y="2434729"/>
            <a:ext cx="2286276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4574955" y="2434729"/>
            <a:ext cx="2283938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6858892" y="2434729"/>
            <a:ext cx="2285108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631541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2915478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5198184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7486277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241071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304042" y="3774688"/>
            <a:ext cx="168059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2488542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2600830" y="3774688"/>
            <a:ext cx="1661975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4791226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4869275" y="3774688"/>
            <a:ext cx="169529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7071653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7152043" y="3774688"/>
            <a:ext cx="169880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641044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711657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More</a:t>
            </a:r>
            <a:endParaRPr lang="en-ID" sz="105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2936924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3007536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5215352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5285964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3"/>
                </a:solidFill>
                <a:latin typeface="+mj-lt"/>
              </a:rPr>
              <a:t>More</a:t>
            </a:r>
            <a:endParaRPr lang="en-ID" sz="105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7495779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7566392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bg2"/>
                </a:solidFill>
                <a:latin typeface="+mj-lt"/>
              </a:rPr>
              <a:t>More</a:t>
            </a:r>
            <a:endParaRPr lang="en-ID" sz="105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648029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2895500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5198184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7478611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F7BE6F1-66A0-4B09-B19B-4BFDEBC4290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84252EC-B64F-47F6-817D-2140FE9D719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B05467-88B7-4F1F-8612-C16A3C96017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61D163-B4DC-411F-8149-62B63B47402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481D60A3-4C50-4E99-93EE-FD5A8AFDF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1FA684E6-CA3D-41A5-98F5-AF0E27F7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DBFF708-8AD2-46B5-85D5-BEE74C04904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350319C0-1A55-4B7A-92BF-16522B88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FCEB2C7-7512-40DD-8BFF-FA9F67AB5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BD599C3-BFC9-464A-8DEA-69A041295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id="{23536A4C-5A3F-4272-93AD-DED922F1E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32A9EB9-2AFF-4125-B61E-C97EEAA633C0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EF3750C6-993A-423D-A612-23D9247A0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079F94C8-2C13-4B72-8783-EEEA177E7F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3135081" y="1647645"/>
            <a:ext cx="2882745" cy="5210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153957" y="697443"/>
            <a:ext cx="283608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Testimonial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3467662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</a:t>
            </a:r>
            <a:r>
              <a:rPr lang="id-ID" sz="1100" dirty="0">
                <a:solidFill>
                  <a:schemeClr val="bg2"/>
                </a:solidFill>
              </a:rPr>
              <a:t> ke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sio.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3891825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4090141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683613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101484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Daniel Smith</a:t>
            </a:r>
            <a:endParaRPr lang="en-ID" sz="12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299800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6249841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6667711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John Smith</a:t>
            </a:r>
            <a:endParaRPr lang="en-ID" sz="12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6866028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8038D1B-E484-4B21-9F30-203C6820EFB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C86B8F0-FAC5-4089-9618-63F8056E07B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F1D099-9BED-4DC7-A8EE-5702E2B65CB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3FDB1CF-DA0E-4A67-8754-CC1AC147FEE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FB485EF7-821D-444E-A85C-C31FD7208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2CE88854-3603-4AC5-989D-6A89E793F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7E8B693-FA8C-4E66-8522-E5A4D8F9AF9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C9478BF6-DFC3-49D7-9491-56F1B022C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8A4E54B-091D-4E53-9855-8BE64A6CB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FBA63F8-12DC-4646-8EA2-8B610BB7F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id="{BBD4D937-A2CD-40D7-B2D2-C467BD0E2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D3694A7-9351-4680-B2DE-B102FF4C4AF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F5594519-EA8D-41D0-87BD-42E67B820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id="{48A417EC-09BF-471E-92FD-A764F4D7A0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606372" y="890499"/>
            <a:ext cx="2300630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Contact Us</a:t>
            </a:r>
            <a:endParaRPr lang="en-ID" sz="33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017053" y="1801322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017053" y="2043454"/>
            <a:ext cx="2063521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Your Company</a:t>
            </a:r>
            <a:endParaRPr lang="id-ID" sz="1100" dirty="0"/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1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017053" y="3123139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017053" y="3376630"/>
            <a:ext cx="1925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017053" y="3920758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017053" y="4161930"/>
            <a:ext cx="2063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ea typeface="Kozuka Gothic Pr6N EL" panose="020B0200000000000000" pitchFamily="34" charset="-128"/>
              </a:rPr>
              <a:t>company@your.com</a:t>
            </a:r>
            <a:endParaRPr lang="en-US" sz="11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669360" y="3919299"/>
            <a:ext cx="274745" cy="274745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669360" y="1798151"/>
            <a:ext cx="274745" cy="274745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669360" y="3112061"/>
            <a:ext cx="274745" cy="274745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7A511E9-5800-4B43-8BCA-E9C68E8A2A7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83524F5-A482-4977-BC09-6D36C7782BD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FB841FD-8929-4B19-92E1-567C1030074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138D5CF-9AD9-4130-93A1-E83F3AA0B6F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6077A6A0-E684-4E78-A73F-7BC041FAA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958C7C30-D35A-4BA7-9E79-4D4D3D9D2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5B13AF4-F696-418C-A3A4-9C5788BF9E55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9" name="Freeform 24">
              <a:extLst>
                <a:ext uri="{FF2B5EF4-FFF2-40B4-BE49-F238E27FC236}">
                  <a16:creationId xmlns:a16="http://schemas.microsoft.com/office/drawing/2014/main" id="{507685ED-CD83-44C4-BF68-63AE71DD5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B4BF534-7D8D-4EA8-A1CA-5DF3BEC3D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8173F006-C9DF-41D4-80DA-AF1CA6165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7">
              <a:extLst>
                <a:ext uri="{FF2B5EF4-FFF2-40B4-BE49-F238E27FC236}">
                  <a16:creationId xmlns:a16="http://schemas.microsoft.com/office/drawing/2014/main" id="{034FC0B7-06FE-467A-A87A-366CFCBC0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60A9ECF-F9CF-49F4-AE32-65A422B8C42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C7C3B3CC-7D2C-4797-84E2-A7CE4D260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CA7F9C20-AFA7-4968-BFF7-606BB8F38E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4657725" y="0"/>
            <a:ext cx="4124131" cy="5532835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912885" y="1126864"/>
            <a:ext cx="3494867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6877417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7115174" y="2010920"/>
            <a:ext cx="12811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7115174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6877417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7115173" y="3088067"/>
            <a:ext cx="109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7115174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6877417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7115174" y="4191095"/>
            <a:ext cx="936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7115174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4962892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5200649" y="2010920"/>
            <a:ext cx="9925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5200649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4962892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5200649" y="3088067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5200649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4962892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5200649" y="4191095"/>
            <a:ext cx="8386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5200649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AA89E9-F916-4322-A9AB-9D992AB9A11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7" y="69850"/>
            <a:ext cx="406079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572000" y="1480068"/>
            <a:ext cx="4124131" cy="5377932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5083570" y="3751988"/>
            <a:ext cx="31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4996321" y="4527688"/>
            <a:ext cx="3275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6245721" y="5023738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6540667" y="5023612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6835612" y="5023612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D27F812-94A5-4D93-BA49-2CECF623E0E4}"/>
              </a:ext>
            </a:extLst>
          </p:cNvPr>
          <p:cNvSpPr/>
          <p:nvPr/>
        </p:nvSpPr>
        <p:spPr>
          <a:xfrm>
            <a:off x="0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FFD3C1-40CD-4278-9DC9-87903FCCDB4C}"/>
              </a:ext>
            </a:extLst>
          </p:cNvPr>
          <p:cNvSpPr txBox="1"/>
          <p:nvPr/>
        </p:nvSpPr>
        <p:spPr>
          <a:xfrm>
            <a:off x="191502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B6EBF6-4433-4EF7-94C6-2318B6AAA2C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B7B193-A1C8-47DB-97B6-EDC965469F2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514D4-4507-448D-8EA2-BB3A2E88848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-1"/>
            <a:ext cx="4843463" cy="4764884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278379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011431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D63A226-CEC6-4100-806E-F8FDFD7C538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CDFCAD20-4181-4911-BDE2-D2669273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0709CA14-2B0D-46B3-8120-F56A934DE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EEE6D7A-61F2-4FAB-986B-7DAF1E2550E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06B7697-369B-4117-9190-8F67853B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BFFB2EE-E923-4725-9673-E6898CE31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018CFF2-CD39-400D-AC32-A30619FCC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2E5A7D40-705A-4413-82E3-D202131C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C7EDAC9-9F38-411D-B492-44C3E67B95B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3" name="Freeform 48">
              <a:extLst>
                <a:ext uri="{FF2B5EF4-FFF2-40B4-BE49-F238E27FC236}">
                  <a16:creationId xmlns:a16="http://schemas.microsoft.com/office/drawing/2014/main" id="{6ED65766-4797-4595-A446-7CEC72648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id="{E68B36B6-178A-47B6-8F92-CC359AAAB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9162EC2-B459-4F15-B1DC-08A325126D91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C1F70F-5ACF-4571-85C3-E1502ADF05B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6D2BB2-547C-4AD2-8FBC-EBEFAA7BB96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335572"/>
            <a:ext cx="2913206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About</a:t>
            </a:r>
          </a:p>
          <a:p>
            <a:r>
              <a:rPr lang="id-ID" sz="3300" dirty="0">
                <a:latin typeface="+mj-lt"/>
              </a:rPr>
              <a:t>Company</a:t>
            </a:r>
            <a:endParaRPr lang="en-ID" sz="3300" dirty="0">
              <a:latin typeface="+mj-lt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5950094" y="4333389"/>
            <a:ext cx="2677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Innovative</a:t>
            </a:r>
            <a:r>
              <a:rPr lang="en-US" sz="2400" dirty="0"/>
              <a:t> and </a:t>
            </a:r>
            <a:r>
              <a:rPr lang="id-ID" sz="2400" b="1" dirty="0"/>
              <a:t>professional</a:t>
            </a:r>
            <a:r>
              <a:rPr lang="en-US" sz="2400" dirty="0"/>
              <a:t> team build </a:t>
            </a:r>
            <a:r>
              <a:rPr lang="en-US" sz="24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606372" y="2715109"/>
            <a:ext cx="3430790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56A62D-22BE-4871-AAB3-75849921E016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1A8556AF-D55E-4702-A4E7-9CECA59E7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854DE59F-750C-49B4-91AD-32839ACAD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CBB33D5-F0CF-40C3-ADAA-B32665FAA48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5" name="Freeform 24">
              <a:extLst>
                <a:ext uri="{FF2B5EF4-FFF2-40B4-BE49-F238E27FC236}">
                  <a16:creationId xmlns:a16="http://schemas.microsoft.com/office/drawing/2014/main" id="{3E3A9BE4-8B74-4EC6-B9DB-C66946C2C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85400B1-ADD7-4D8C-B546-0AC230AFC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318B98D-EA0C-44FB-8DBC-D2A72458B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27">
              <a:extLst>
                <a:ext uri="{FF2B5EF4-FFF2-40B4-BE49-F238E27FC236}">
                  <a16:creationId xmlns:a16="http://schemas.microsoft.com/office/drawing/2014/main" id="{447E358C-442B-4342-96D6-9D22552E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CB42922-BE1F-4DD1-85EF-3384D6EA393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F9597D0F-4407-4696-94F6-FE8014431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3187A612-0096-4C99-96F8-8F2C34721E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0CC1115-0201-46B4-85CA-7FCE0D1D612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547FC07-44EA-49CD-8E27-DBBA14E21DFA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1B224-14B7-42AF-A693-BE6B63A865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5514975" y="609602"/>
            <a:ext cx="3629025" cy="563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38407" y="1428817"/>
            <a:ext cx="2886922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3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2506659" y="1775110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2908806" y="15172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2506659" y="3333867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2908806" y="3076045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2506659" y="4892625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2908806" y="46348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5942683" y="2382116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</a:t>
            </a:r>
            <a:r>
              <a:rPr lang="en-US" sz="1100" dirty="0" err="1">
                <a:solidFill>
                  <a:schemeClr val="bg1"/>
                </a:solidFill>
              </a:rPr>
              <a:t>autem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nonumy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id-ID" sz="1100" dirty="0">
                <a:solidFill>
                  <a:schemeClr val="bg1"/>
                </a:solidFill>
              </a:rPr>
              <a:t> ini a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takimata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Sadipscing</a:t>
            </a:r>
            <a:r>
              <a:rPr lang="en-US" sz="1100" dirty="0">
                <a:solidFill>
                  <a:schemeClr val="bg1"/>
                </a:solidFill>
              </a:rPr>
              <a:t> duo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 vel et</a:t>
            </a:r>
            <a:r>
              <a:rPr lang="id-ID" sz="1100" dirty="0">
                <a:solidFill>
                  <a:schemeClr val="bg1"/>
                </a:solidFill>
              </a:rPr>
              <a:t>.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5942683" y="4200196"/>
            <a:ext cx="2530652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4674414" y="1517287"/>
            <a:ext cx="366913" cy="336337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4674472" y="3118477"/>
            <a:ext cx="411878" cy="389093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4704733" y="4638124"/>
            <a:ext cx="377162" cy="343727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E25F995-5BEE-43D5-84E4-5CFCF0238460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B63120F-20F3-4511-A2B9-CECA45804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25F381A3-37FB-40AA-BD01-C87801FC8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574750-8556-42BF-B1C4-3CE7E52C76C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93AE3A0F-8963-4B96-B3D0-7AFC74B55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D6E6602-755C-46FC-BA1F-EAC6DE79F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CB5E137-7968-4086-98B2-4C9A836C7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0CE368CF-A2A4-44DA-A997-400BE5E24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AD6F206-7DF1-4919-887F-726F65E52A9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8F7A1EEC-CFD9-4A6B-9FA4-5C74E1F51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83E7B1D1-EC84-4006-9BFA-6416AEBFAA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85B4155-EFE0-4ABA-9262-1888FDE92F27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B9F3F53-9632-4FAA-8688-D9D388B7F37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21F31CC-CA05-40B0-B785-41366DC0460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5"/>
            <a:ext cx="9144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69528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Company</a:t>
            </a:r>
          </a:p>
          <a:p>
            <a:r>
              <a:rPr lang="id-ID" sz="3300" dirty="0">
                <a:latin typeface="+mj-lt"/>
              </a:rPr>
              <a:t>Timeline</a:t>
            </a:r>
            <a:endParaRPr lang="en-ID" sz="3300" dirty="0"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735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816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3019005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3100468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5307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5388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7595577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7677040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08812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165682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2492526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2449396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4785384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4742254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7069098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7025968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6737FAD-1060-4B01-91A7-7177D6D1335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1E785F34-4F7F-4E76-A7F4-9A7C0FEE3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42DD80C4-A0AA-4109-A386-C3842B36D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86BDD50-76AA-438B-B293-FC9C0CC7C07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4" name="Freeform 24">
              <a:extLst>
                <a:ext uri="{FF2B5EF4-FFF2-40B4-BE49-F238E27FC236}">
                  <a16:creationId xmlns:a16="http://schemas.microsoft.com/office/drawing/2014/main" id="{3398009D-DCC9-4E93-BB4F-6E577624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D44E899-6F2C-432F-9F72-5E818B7AC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61DD336-F911-4E00-BE93-1AD8D5CC4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9A9376CD-9894-483A-9AFD-6F8C66324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23F0B89-652E-4A3C-98AF-00132122367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52E9C920-136E-47F9-B8B2-844AD91D5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A4879CF-2790-4DB6-AFFD-34E742C58E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7D51F04-C152-4082-9703-3B678457D2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96C506-B28A-4D5D-9CD5-0A5D6BA0ADE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B6D0B2-CDC6-49E0-8173-2941303F619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123390"/>
            <a:ext cx="300535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Service</a:t>
            </a:r>
            <a:endParaRPr lang="en-ID" sz="3300" dirty="0">
              <a:latin typeface="+mj-lt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4086225" y="1052762"/>
            <a:ext cx="4586287" cy="1329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224397" y="2196395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450919" y="1918516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224397" y="1911372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224397" y="352846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450919" y="3250582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224397" y="324438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224397" y="485190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450919" y="4574021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224397" y="4567825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4492363" y="1174565"/>
            <a:ext cx="3780101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 gravida</a:t>
            </a:r>
            <a:r>
              <a:rPr lang="id-ID" sz="1100" dirty="0">
                <a:solidFill>
                  <a:schemeClr val="bg2"/>
                </a:solidFill>
              </a:rPr>
              <a:t>. </a:t>
            </a: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D040C5C-52EB-4F0A-9B71-DDA1FAA331A8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704DBA3D-5B28-441C-AE6E-643B2411B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C93B1675-3E10-4D0A-9E49-0B01309DE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D4AB0E3-40F5-4F3F-A2BF-F6379189B40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7E877C7F-4FD9-4FF1-9BA3-EB3807A0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473FB86-3425-4085-B619-37A7B2BBB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DC7CDA6-DD82-48C1-8954-ABE4E6467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5170AD14-FBB3-4E83-B048-CA77B146F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1CFBA22-71FD-424B-98AD-45C8E042491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id="{16DA6FA2-6554-4052-87B9-6937AAD14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4" name="Freeform 49">
              <a:extLst>
                <a:ext uri="{FF2B5EF4-FFF2-40B4-BE49-F238E27FC236}">
                  <a16:creationId xmlns:a16="http://schemas.microsoft.com/office/drawing/2014/main" id="{F494E3F1-B1AB-4D99-9D6B-A2C0A15918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EDE70C53-CF0E-41DA-992E-244AA956C19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F7B7A-D42A-4609-A80E-BB1213CFB2E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E6C920-203C-43B6-89A3-2A733F1AD7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20938" y="1585890"/>
            <a:ext cx="26981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Features</a:t>
            </a:r>
            <a:endParaRPr lang="en-ID" sz="3300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884058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136458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884057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3653075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2905475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3653075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5920937" y="2750009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id-ID" sz="1100" dirty="0"/>
              <a:t> ini a</a:t>
            </a:r>
            <a:r>
              <a:rPr lang="en-US" sz="1100" dirty="0"/>
              <a:t> </a:t>
            </a:r>
            <a:r>
              <a:rPr lang="id-ID" sz="1100" dirty="0"/>
              <a:t>aa aaa </a:t>
            </a:r>
            <a:r>
              <a:rPr lang="en-US" sz="1100" dirty="0"/>
              <a:t>et </a:t>
            </a:r>
            <a:r>
              <a:rPr lang="en-US" sz="1100" dirty="0" err="1"/>
              <a:t>takimata</a:t>
            </a:r>
            <a:r>
              <a:rPr lang="en-US" sz="1100" dirty="0"/>
              <a:t>. </a:t>
            </a:r>
            <a:r>
              <a:rPr lang="en-US" sz="1100" dirty="0" err="1"/>
              <a:t>Sadipscing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5920937" y="4705174"/>
            <a:ext cx="267712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Innovative</a:t>
            </a:r>
            <a:r>
              <a:rPr lang="en-US" sz="2100" dirty="0"/>
              <a:t> and </a:t>
            </a:r>
            <a:r>
              <a:rPr lang="id-ID" sz="2100" b="1" dirty="0"/>
              <a:t>professional</a:t>
            </a:r>
            <a:r>
              <a:rPr lang="en-US" sz="2100" dirty="0"/>
              <a:t> team build </a:t>
            </a:r>
            <a:r>
              <a:rPr lang="en-US" sz="21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5920938" y="2440213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7565FE3-6A6E-4541-8488-E90B6B18C0A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67987975-CEA0-46E4-950C-A8F597511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DDA1E8C1-355B-4A21-9F3E-6C23D8961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EEA65E9-6B98-48AE-B024-CF068BEBEB2D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52AE4E99-2817-4BF2-B7B9-43FC7F063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244E0C1-3460-41AA-A51E-BCEB5A94B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17B7621-37D4-4378-91D6-0623C3AE6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EC4BD4DB-1299-47F7-B615-49CC60880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DF9A6A3-7AD3-4EC2-8164-282A92F63C2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14EA614A-66F2-4E97-9CDF-CC0A049F7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C664FA67-133D-4E62-8199-174A5C6EB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Blue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56BEEC"/>
      </a:accent1>
      <a:accent2>
        <a:srgbClr val="31A8DF"/>
      </a:accent2>
      <a:accent3>
        <a:srgbClr val="238ACB"/>
      </a:accent3>
      <a:accent4>
        <a:srgbClr val="1A6798"/>
      </a:accent4>
      <a:accent5>
        <a:srgbClr val="189ED9"/>
      </a:accent5>
      <a:accent6>
        <a:srgbClr val="189ED9"/>
      </a:accent6>
      <a:hlink>
        <a:srgbClr val="A05024"/>
      </a:hlink>
      <a:folHlink>
        <a:srgbClr val="FEC037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1077</TotalTime>
  <Words>1659</Words>
  <Application>Microsoft Office PowerPoint</Application>
  <PresentationFormat>On-screen Show (4:3)</PresentationFormat>
  <Paragraphs>317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gielang</cp:lastModifiedBy>
  <cp:revision>134</cp:revision>
  <dcterms:created xsi:type="dcterms:W3CDTF">2019-11-26T02:14:40Z</dcterms:created>
  <dcterms:modified xsi:type="dcterms:W3CDTF">2019-12-05T03:16:55Z</dcterms:modified>
</cp:coreProperties>
</file>