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  <p:sldId id="284" r:id="rId29"/>
    <p:sldId id="257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B-43B1-956F-DA924766940B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FB-43B1-956F-DA92476694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FB-43B1-956F-DA9247669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A-4AB4-BDCF-1BEB04B4AA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DA-4AB4-BDCF-1BEB04B4A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18547952"/>
        <c:axId val="972311904"/>
      </c:barChart>
      <c:catAx>
        <c:axId val="131854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311904"/>
        <c:crosses val="autoZero"/>
        <c:auto val="1"/>
        <c:lblAlgn val="ctr"/>
        <c:lblOffset val="100"/>
        <c:noMultiLvlLbl val="0"/>
      </c:catAx>
      <c:valAx>
        <c:axId val="97231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54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19-410A-AADE-25E607EAF748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19-410A-AADE-25E607EAF74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19-410A-AADE-25E607EAF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26-4922-934C-27A49681DC10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26-4922-934C-27A49681DC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26-4922-934C-27A49681D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4-4A73-A8E9-A1BF468DC8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4-4A73-A8E9-A1BF468D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5-4FFA-A563-91C924A8C724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5-4FFA-A563-91C924A8C72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5-4FFA-A563-91C924A8C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4-4A60-9E35-4F1514F114FF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4-4A60-9E35-4F1514F114F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4-4A60-9E35-4F1514F11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5-4D32-B484-0172CBE57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B5-4D32-B484-0172CBE57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094656"/>
        <c:axId val="667396408"/>
      </c:barChart>
      <c:catAx>
        <c:axId val="673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396408"/>
        <c:crosses val="autoZero"/>
        <c:auto val="1"/>
        <c:lblAlgn val="ctr"/>
        <c:lblOffset val="100"/>
        <c:noMultiLvlLbl val="0"/>
      </c:catAx>
      <c:valAx>
        <c:axId val="6673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209D8-9627-4DC8-99BE-20293981AA43}" type="datetimeFigureOut">
              <a:rPr lang="en-ID" smtClean="0"/>
              <a:t>05/12/2019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9148-9BD0-45CF-8879-78B49242FE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73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E92C27-3AFD-4A36-8A12-802D7C33A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F7C6-C5FA-4C5D-A952-00D9661FA6AD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E1733-DD8D-40D3-82DD-8771C97D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5183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5695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E016CE-9DC4-41A5-BAA5-87AE242E7F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33450"/>
            <a:ext cx="4059936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C7F41B-0FDE-4FE8-A713-A5BD64E9E4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28504" y="933450"/>
            <a:ext cx="4134993" cy="3165606"/>
          </a:xfrm>
          <a:custGeom>
            <a:avLst/>
            <a:gdLst>
              <a:gd name="connsiteX0" fmla="*/ 0 w 4134993"/>
              <a:gd name="connsiteY0" fmla="*/ 0 h 3165606"/>
              <a:gd name="connsiteX1" fmla="*/ 4134993 w 4134993"/>
              <a:gd name="connsiteY1" fmla="*/ 0 h 3165606"/>
              <a:gd name="connsiteX2" fmla="*/ 4134993 w 4134993"/>
              <a:gd name="connsiteY2" fmla="*/ 3165606 h 3165606"/>
              <a:gd name="connsiteX3" fmla="*/ 0 w 4134993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4993" h="3165606">
                <a:moveTo>
                  <a:pt x="0" y="0"/>
                </a:moveTo>
                <a:lnTo>
                  <a:pt x="4134993" y="0"/>
                </a:lnTo>
                <a:lnTo>
                  <a:pt x="4134993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CD33D9-5B0C-4B8C-8314-C4B7702CE3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32064" y="933450"/>
            <a:ext cx="4059936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9430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8111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2BE9F7A-9994-4FD3-A651-6EAAC5C30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43001" y="160824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90EFCC-8C76-44D7-A1DE-D7188BE237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43001" y="384653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5FF7296-7C5F-48A6-B6B6-E6E0E4C863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36213" y="160824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05CE0FF-2E50-4151-87E7-FA886D2A25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36213" y="384653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21AAC8-1996-4C1D-82BE-688DDA201A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725" y="1608240"/>
            <a:ext cx="3638550" cy="3363810"/>
          </a:xfrm>
          <a:custGeom>
            <a:avLst/>
            <a:gdLst>
              <a:gd name="connsiteX0" fmla="*/ 0 w 3638550"/>
              <a:gd name="connsiteY0" fmla="*/ 0 h 3363810"/>
              <a:gd name="connsiteX1" fmla="*/ 3638550 w 3638550"/>
              <a:gd name="connsiteY1" fmla="*/ 0 h 3363810"/>
              <a:gd name="connsiteX2" fmla="*/ 3638550 w 3638550"/>
              <a:gd name="connsiteY2" fmla="*/ 3363810 h 3363810"/>
              <a:gd name="connsiteX3" fmla="*/ 0 w 3638550"/>
              <a:gd name="connsiteY3" fmla="*/ 3363810 h 336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8550" h="3363810">
                <a:moveTo>
                  <a:pt x="0" y="0"/>
                </a:moveTo>
                <a:lnTo>
                  <a:pt x="3638550" y="0"/>
                </a:lnTo>
                <a:lnTo>
                  <a:pt x="3638550" y="3363810"/>
                </a:lnTo>
                <a:lnTo>
                  <a:pt x="0" y="33638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9744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435703-3A52-47C6-95B3-D9B7C8950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600199"/>
            <a:ext cx="59436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BA4FBC-EB6E-4950-B4DA-2FBAB73EA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8400" y="3429000"/>
            <a:ext cx="59436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95761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D1CF93-370C-4709-B6B0-B28A998C2E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2025" y="1"/>
            <a:ext cx="7419975" cy="4981574"/>
          </a:xfrm>
          <a:custGeom>
            <a:avLst/>
            <a:gdLst>
              <a:gd name="connsiteX0" fmla="*/ 0 w 7419975"/>
              <a:gd name="connsiteY0" fmla="*/ 0 h 4981574"/>
              <a:gd name="connsiteX1" fmla="*/ 7419975 w 7419975"/>
              <a:gd name="connsiteY1" fmla="*/ 0 h 4981574"/>
              <a:gd name="connsiteX2" fmla="*/ 7419975 w 7419975"/>
              <a:gd name="connsiteY2" fmla="*/ 4981574 h 4981574"/>
              <a:gd name="connsiteX3" fmla="*/ 0 w 7419975"/>
              <a:gd name="connsiteY3" fmla="*/ 4981574 h 498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5" h="4981574">
                <a:moveTo>
                  <a:pt x="0" y="0"/>
                </a:moveTo>
                <a:lnTo>
                  <a:pt x="7419975" y="0"/>
                </a:lnTo>
                <a:lnTo>
                  <a:pt x="7419975" y="4981574"/>
                </a:lnTo>
                <a:lnTo>
                  <a:pt x="0" y="498157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60600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542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FF6B9D-6695-439C-A396-EA047F970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5B5BB9-2844-4B03-93FA-C8AEA5B9C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87446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13A84E-CC36-4730-9D2C-91A33264B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174892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343394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2A9865-64A5-42D9-A69D-6797A1B3A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6525" y="3514582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FC8F25-0DDA-4635-8E3A-D31B7E73A7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69275" y="1008338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6AC4F2-4BBE-4E41-A47F-2BF8A375C1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72025" y="3514582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3094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80B770-6B32-4271-82EB-276AA067D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81801" y="1180603"/>
            <a:ext cx="3981450" cy="2247900"/>
          </a:xfrm>
          <a:custGeom>
            <a:avLst/>
            <a:gdLst>
              <a:gd name="connsiteX0" fmla="*/ 0 w 3981450"/>
              <a:gd name="connsiteY0" fmla="*/ 0 h 2247900"/>
              <a:gd name="connsiteX1" fmla="*/ 3981450 w 3981450"/>
              <a:gd name="connsiteY1" fmla="*/ 0 h 2247900"/>
              <a:gd name="connsiteX2" fmla="*/ 3981450 w 3981450"/>
              <a:gd name="connsiteY2" fmla="*/ 2247900 h 2247900"/>
              <a:gd name="connsiteX3" fmla="*/ 0 w 398145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2247900">
                <a:moveTo>
                  <a:pt x="0" y="0"/>
                </a:moveTo>
                <a:lnTo>
                  <a:pt x="3981450" y="0"/>
                </a:lnTo>
                <a:lnTo>
                  <a:pt x="3981450" y="2247900"/>
                </a:lnTo>
                <a:lnTo>
                  <a:pt x="0" y="2247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4670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0E6D9A-83AF-44AB-92DF-E301633C8F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05051" y="837174"/>
            <a:ext cx="2419350" cy="4277752"/>
          </a:xfrm>
          <a:custGeom>
            <a:avLst/>
            <a:gdLst>
              <a:gd name="connsiteX0" fmla="*/ 0 w 2419350"/>
              <a:gd name="connsiteY0" fmla="*/ 0 h 4277752"/>
              <a:gd name="connsiteX1" fmla="*/ 2419350 w 2419350"/>
              <a:gd name="connsiteY1" fmla="*/ 0 h 4277752"/>
              <a:gd name="connsiteX2" fmla="*/ 2419350 w 2419350"/>
              <a:gd name="connsiteY2" fmla="*/ 4277752 h 4277752"/>
              <a:gd name="connsiteX3" fmla="*/ 0 w 2419350"/>
              <a:gd name="connsiteY3" fmla="*/ 4277752 h 427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4277752">
                <a:moveTo>
                  <a:pt x="0" y="0"/>
                </a:moveTo>
                <a:lnTo>
                  <a:pt x="2419350" y="0"/>
                </a:lnTo>
                <a:lnTo>
                  <a:pt x="2419350" y="4277752"/>
                </a:lnTo>
                <a:lnTo>
                  <a:pt x="0" y="427775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17051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B76C7-624D-464C-ABBD-6DB4B02B9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8300" y="-1"/>
            <a:ext cx="6115049" cy="5638801"/>
          </a:xfrm>
          <a:custGeom>
            <a:avLst/>
            <a:gdLst>
              <a:gd name="connsiteX0" fmla="*/ 0 w 6115049"/>
              <a:gd name="connsiteY0" fmla="*/ 0 h 5638801"/>
              <a:gd name="connsiteX1" fmla="*/ 6115049 w 6115049"/>
              <a:gd name="connsiteY1" fmla="*/ 0 h 5638801"/>
              <a:gd name="connsiteX2" fmla="*/ 6115049 w 6115049"/>
              <a:gd name="connsiteY2" fmla="*/ 5638801 h 5638801"/>
              <a:gd name="connsiteX3" fmla="*/ 0 w 6115049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5638801">
                <a:moveTo>
                  <a:pt x="0" y="0"/>
                </a:moveTo>
                <a:lnTo>
                  <a:pt x="6115049" y="0"/>
                </a:lnTo>
                <a:lnTo>
                  <a:pt x="6115049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73300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05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71724C-7F8C-433B-B4CC-390ADC4F9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0"/>
            <a:ext cx="12192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10318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22C2E3-3A47-4CF7-9376-17A4EF2B0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4523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78276D-6242-49DA-9F42-987BB4DE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4978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BF89BC-7AAA-4446-8533-A3BA22AF2B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76160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433717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96BA43-4F23-4AFD-BBAB-A3C3AA1B97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28720" y="822121"/>
            <a:ext cx="7863281" cy="5251654"/>
          </a:xfrm>
          <a:custGeom>
            <a:avLst/>
            <a:gdLst>
              <a:gd name="connsiteX0" fmla="*/ 0 w 7863281"/>
              <a:gd name="connsiteY0" fmla="*/ 0 h 5251654"/>
              <a:gd name="connsiteX1" fmla="*/ 7863281 w 7863281"/>
              <a:gd name="connsiteY1" fmla="*/ 0 h 5251654"/>
              <a:gd name="connsiteX2" fmla="*/ 7863281 w 7863281"/>
              <a:gd name="connsiteY2" fmla="*/ 5251654 h 5251654"/>
              <a:gd name="connsiteX3" fmla="*/ 0 w 7863281"/>
              <a:gd name="connsiteY3" fmla="*/ 5251654 h 525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3281" h="5251654">
                <a:moveTo>
                  <a:pt x="0" y="0"/>
                </a:moveTo>
                <a:lnTo>
                  <a:pt x="7863281" y="0"/>
                </a:lnTo>
                <a:lnTo>
                  <a:pt x="7863281" y="5251654"/>
                </a:lnTo>
                <a:lnTo>
                  <a:pt x="0" y="52516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352599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9984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584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64978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E0821F-D40E-4D78-A1EB-09432E6E62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622301"/>
            <a:ext cx="12192000" cy="5611813"/>
          </a:xfrm>
          <a:custGeom>
            <a:avLst/>
            <a:gdLst>
              <a:gd name="connsiteX0" fmla="*/ 0 w 12192000"/>
              <a:gd name="connsiteY0" fmla="*/ 0 h 5611813"/>
              <a:gd name="connsiteX1" fmla="*/ 12192000 w 12192000"/>
              <a:gd name="connsiteY1" fmla="*/ 0 h 5611813"/>
              <a:gd name="connsiteX2" fmla="*/ 12192000 w 12192000"/>
              <a:gd name="connsiteY2" fmla="*/ 5611813 h 5611813"/>
              <a:gd name="connsiteX3" fmla="*/ 0 w 12192000"/>
              <a:gd name="connsiteY3" fmla="*/ 5611813 h 561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11813">
                <a:moveTo>
                  <a:pt x="0" y="0"/>
                </a:moveTo>
                <a:lnTo>
                  <a:pt x="12192000" y="0"/>
                </a:lnTo>
                <a:lnTo>
                  <a:pt x="12192000" y="5611813"/>
                </a:lnTo>
                <a:lnTo>
                  <a:pt x="0" y="561181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67302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3669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256065-F625-4B60-B260-A9D661E07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913" y="3857625"/>
            <a:ext cx="6873813" cy="2151857"/>
          </a:xfrm>
          <a:custGeom>
            <a:avLst/>
            <a:gdLst>
              <a:gd name="connsiteX0" fmla="*/ 0 w 6873813"/>
              <a:gd name="connsiteY0" fmla="*/ 0 h 2151857"/>
              <a:gd name="connsiteX1" fmla="*/ 6873813 w 6873813"/>
              <a:gd name="connsiteY1" fmla="*/ 0 h 2151857"/>
              <a:gd name="connsiteX2" fmla="*/ 6873813 w 6873813"/>
              <a:gd name="connsiteY2" fmla="*/ 2151857 h 2151857"/>
              <a:gd name="connsiteX3" fmla="*/ 0 w 6873813"/>
              <a:gd name="connsiteY3" fmla="*/ 2151857 h 21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3813" h="2151857">
                <a:moveTo>
                  <a:pt x="0" y="0"/>
                </a:moveTo>
                <a:lnTo>
                  <a:pt x="6873813" y="0"/>
                </a:lnTo>
                <a:lnTo>
                  <a:pt x="6873813" y="2151857"/>
                </a:lnTo>
                <a:lnTo>
                  <a:pt x="0" y="215185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BCDAE29-E81C-4ED6-A200-8F32361BA2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1" y="266794"/>
            <a:ext cx="5287503" cy="3381281"/>
          </a:xfrm>
          <a:custGeom>
            <a:avLst/>
            <a:gdLst>
              <a:gd name="connsiteX0" fmla="*/ 0 w 5287503"/>
              <a:gd name="connsiteY0" fmla="*/ 0 h 3381281"/>
              <a:gd name="connsiteX1" fmla="*/ 5287503 w 5287503"/>
              <a:gd name="connsiteY1" fmla="*/ 0 h 3381281"/>
              <a:gd name="connsiteX2" fmla="*/ 5287503 w 5287503"/>
              <a:gd name="connsiteY2" fmla="*/ 3381281 h 3381281"/>
              <a:gd name="connsiteX3" fmla="*/ 0 w 5287503"/>
              <a:gd name="connsiteY3" fmla="*/ 3381281 h 338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503" h="3381281">
                <a:moveTo>
                  <a:pt x="0" y="0"/>
                </a:moveTo>
                <a:lnTo>
                  <a:pt x="5287503" y="0"/>
                </a:lnTo>
                <a:lnTo>
                  <a:pt x="5287503" y="3381281"/>
                </a:lnTo>
                <a:lnTo>
                  <a:pt x="0" y="33812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938555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E715BA-260A-4B44-A5AB-E293CA419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609600"/>
            <a:ext cx="3286125" cy="5638801"/>
          </a:xfrm>
          <a:custGeom>
            <a:avLst/>
            <a:gdLst>
              <a:gd name="connsiteX0" fmla="*/ 0 w 3286125"/>
              <a:gd name="connsiteY0" fmla="*/ 0 h 5638801"/>
              <a:gd name="connsiteX1" fmla="*/ 3286125 w 3286125"/>
              <a:gd name="connsiteY1" fmla="*/ 0 h 5638801"/>
              <a:gd name="connsiteX2" fmla="*/ 3286125 w 3286125"/>
              <a:gd name="connsiteY2" fmla="*/ 5638801 h 5638801"/>
              <a:gd name="connsiteX3" fmla="*/ 0 w 3286125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5638801">
                <a:moveTo>
                  <a:pt x="0" y="0"/>
                </a:moveTo>
                <a:lnTo>
                  <a:pt x="3286125" y="0"/>
                </a:lnTo>
                <a:lnTo>
                  <a:pt x="3286125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321900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49CB5F-0173-408A-9136-007435D42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DF610A-634E-4951-B8BD-65A42E81DE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952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034282D-575A-4774-AD55-C5513AD17C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9904" y="2352675"/>
            <a:ext cx="3057144" cy="2151750"/>
          </a:xfrm>
          <a:custGeom>
            <a:avLst/>
            <a:gdLst>
              <a:gd name="connsiteX0" fmla="*/ 0 w 3057144"/>
              <a:gd name="connsiteY0" fmla="*/ 0 h 2151750"/>
              <a:gd name="connsiteX1" fmla="*/ 3057144 w 3057144"/>
              <a:gd name="connsiteY1" fmla="*/ 0 h 2151750"/>
              <a:gd name="connsiteX2" fmla="*/ 3057144 w 3057144"/>
              <a:gd name="connsiteY2" fmla="*/ 2151750 h 2151750"/>
              <a:gd name="connsiteX3" fmla="*/ 0 w 3057144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144" h="2151750">
                <a:moveTo>
                  <a:pt x="0" y="0"/>
                </a:moveTo>
                <a:lnTo>
                  <a:pt x="3057144" y="0"/>
                </a:lnTo>
                <a:lnTo>
                  <a:pt x="3057144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4E0569-B934-4C57-A6E9-A0EFE6C474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47048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308937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3A9343-7A6F-4655-9ADE-D7BE61890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8300" y="2382247"/>
            <a:ext cx="6115049" cy="3632331"/>
          </a:xfrm>
          <a:custGeom>
            <a:avLst/>
            <a:gdLst>
              <a:gd name="connsiteX0" fmla="*/ 0 w 6115049"/>
              <a:gd name="connsiteY0" fmla="*/ 0 h 3632331"/>
              <a:gd name="connsiteX1" fmla="*/ 6115049 w 6115049"/>
              <a:gd name="connsiteY1" fmla="*/ 0 h 3632331"/>
              <a:gd name="connsiteX2" fmla="*/ 6115049 w 6115049"/>
              <a:gd name="connsiteY2" fmla="*/ 3632331 h 3632331"/>
              <a:gd name="connsiteX3" fmla="*/ 0 w 6115049"/>
              <a:gd name="connsiteY3" fmla="*/ 3632331 h 36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3632331">
                <a:moveTo>
                  <a:pt x="0" y="0"/>
                </a:moveTo>
                <a:lnTo>
                  <a:pt x="6115049" y="0"/>
                </a:lnTo>
                <a:lnTo>
                  <a:pt x="6115049" y="3632331"/>
                </a:lnTo>
                <a:lnTo>
                  <a:pt x="0" y="36323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8013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23260-FD48-4C06-AD7B-A1DFEA534F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86909"/>
            <a:ext cx="3943350" cy="3429000"/>
          </a:xfrm>
          <a:custGeom>
            <a:avLst/>
            <a:gdLst>
              <a:gd name="connsiteX0" fmla="*/ 0 w 3943350"/>
              <a:gd name="connsiteY0" fmla="*/ 0 h 3429000"/>
              <a:gd name="connsiteX1" fmla="*/ 3943350 w 3943350"/>
              <a:gd name="connsiteY1" fmla="*/ 0 h 3429000"/>
              <a:gd name="connsiteX2" fmla="*/ 3943350 w 3943350"/>
              <a:gd name="connsiteY2" fmla="*/ 3429000 h 3429000"/>
              <a:gd name="connsiteX3" fmla="*/ 0 w 3943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50" h="3429000">
                <a:moveTo>
                  <a:pt x="0" y="0"/>
                </a:moveTo>
                <a:lnTo>
                  <a:pt x="3943350" y="0"/>
                </a:lnTo>
                <a:lnTo>
                  <a:pt x="39433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8B0DAB-7ECE-4E34-B3DC-F41F2B620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82701" y="986909"/>
            <a:ext cx="3297197" cy="3429000"/>
          </a:xfrm>
          <a:custGeom>
            <a:avLst/>
            <a:gdLst>
              <a:gd name="connsiteX0" fmla="*/ 0 w 3297197"/>
              <a:gd name="connsiteY0" fmla="*/ 0 h 3429000"/>
              <a:gd name="connsiteX1" fmla="*/ 3297197 w 3297197"/>
              <a:gd name="connsiteY1" fmla="*/ 0 h 3429000"/>
              <a:gd name="connsiteX2" fmla="*/ 3297197 w 3297197"/>
              <a:gd name="connsiteY2" fmla="*/ 3429000 h 3429000"/>
              <a:gd name="connsiteX3" fmla="*/ 0 w 329719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7197" h="3429000">
                <a:moveTo>
                  <a:pt x="0" y="0"/>
                </a:moveTo>
                <a:lnTo>
                  <a:pt x="3297197" y="0"/>
                </a:lnTo>
                <a:lnTo>
                  <a:pt x="3297197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99103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9BD4DA-56A3-4589-9DD7-59A5569D4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FB2D1-A762-44C4-9B6B-A3B6EB415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8904D-3E8C-4732-B7EA-B0F6CE8AB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52729-D0B7-4719-BD8C-7BF1021534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CCBC2-5A54-4E85-BD45-CF5970ECF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0262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73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50" r:id="rId2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5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D2F75-A661-4553-9496-259907E3C1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597159" y="0"/>
            <a:ext cx="5498841" cy="602757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1753546" y="3113649"/>
            <a:ext cx="3186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dirty="0">
                <a:solidFill>
                  <a:schemeClr val="bg2"/>
                </a:solidFill>
                <a:latin typeface="+mj-lt"/>
              </a:rPr>
              <a:t>Riportize</a:t>
            </a:r>
            <a:endParaRPr lang="en-ID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1644831" y="3986895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Business Report Presentation Template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2828787" y="4648294"/>
            <a:ext cx="279150" cy="279149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3222048" y="4648127"/>
            <a:ext cx="279150" cy="279728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3615309" y="4648127"/>
            <a:ext cx="279150" cy="279728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10677525" y="6353175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10932861" y="6451698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381666-EEAB-4C81-8ECB-319652167B0F}"/>
              </a:ext>
            </a:extLst>
          </p:cNvPr>
          <p:cNvSpPr/>
          <p:nvPr/>
        </p:nvSpPr>
        <p:spPr>
          <a:xfrm>
            <a:off x="11495183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85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88F41D-4ADE-4891-83E4-7732C59A1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A358A6-320B-4ED0-A51C-73334D27D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C7FF0A7-6739-4EC2-ABB3-51B5A48A75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C04CD3-62BB-43CB-9B57-4E7C16CE0979}"/>
              </a:ext>
            </a:extLst>
          </p:cNvPr>
          <p:cNvSpPr/>
          <p:nvPr/>
        </p:nvSpPr>
        <p:spPr>
          <a:xfrm>
            <a:off x="0" y="933450"/>
            <a:ext cx="12192000" cy="316560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808496" y="4355202"/>
            <a:ext cx="387157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What </a:t>
            </a:r>
          </a:p>
          <a:p>
            <a:r>
              <a:rPr lang="id-ID" sz="4400" dirty="0">
                <a:latin typeface="+mj-lt"/>
              </a:rPr>
              <a:t>We Achieved?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10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303D00-9A60-4B4E-AFB9-613E56D4DAC5}"/>
              </a:ext>
            </a:extLst>
          </p:cNvPr>
          <p:cNvSpPr txBox="1"/>
          <p:nvPr/>
        </p:nvSpPr>
        <p:spPr>
          <a:xfrm>
            <a:off x="6096000" y="4355202"/>
            <a:ext cx="5095875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consectetur</a:t>
            </a:r>
            <a:r>
              <a:rPr lang="en-ID" sz="1400" dirty="0"/>
              <a:t>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elit</a:t>
            </a:r>
            <a:r>
              <a:rPr lang="en-ID" sz="1400" dirty="0"/>
              <a:t>. </a:t>
            </a:r>
            <a:r>
              <a:rPr lang="en-ID" sz="1400" dirty="0" err="1"/>
              <a:t>Mauris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. In </a:t>
            </a:r>
            <a:r>
              <a:rPr lang="en-ID" sz="1400" dirty="0" err="1"/>
              <a:t>augue</a:t>
            </a:r>
            <a:r>
              <a:rPr lang="en-ID" sz="1400" dirty="0"/>
              <a:t> </a:t>
            </a:r>
            <a:r>
              <a:rPr lang="en-ID" sz="1400" dirty="0" err="1"/>
              <a:t>mauris</a:t>
            </a:r>
            <a:r>
              <a:rPr lang="en-ID" sz="1400" dirty="0"/>
              <a:t>, </a:t>
            </a:r>
            <a:r>
              <a:rPr lang="en-ID" sz="1400" dirty="0" err="1"/>
              <a:t>luctus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est</a:t>
            </a:r>
            <a:r>
              <a:rPr lang="en-ID" sz="1400" dirty="0"/>
              <a:t> in, </a:t>
            </a:r>
            <a:r>
              <a:rPr lang="en-ID" sz="1400" dirty="0" err="1"/>
              <a:t>luctus</a:t>
            </a:r>
            <a:r>
              <a:rPr lang="en-ID" sz="1400" dirty="0"/>
              <a:t> dictum lorem. </a:t>
            </a:r>
            <a:r>
              <a:rPr lang="en-ID" sz="1400" dirty="0" err="1"/>
              <a:t>Donec</a:t>
            </a:r>
            <a:r>
              <a:rPr lang="en-ID" sz="1400" dirty="0"/>
              <a:t> </a:t>
            </a:r>
            <a:r>
              <a:rPr lang="en-ID" sz="1400" dirty="0" err="1"/>
              <a:t>sagittis</a:t>
            </a:r>
            <a:r>
              <a:rPr lang="en-ID" sz="1400" dirty="0"/>
              <a:t> </a:t>
            </a:r>
            <a:r>
              <a:rPr lang="en-ID" sz="1400" dirty="0" err="1"/>
              <a:t>ut</a:t>
            </a:r>
            <a:r>
              <a:rPr lang="en-ID" sz="1400" dirty="0"/>
              <a:t> </a:t>
            </a:r>
            <a:r>
              <a:rPr lang="en-ID" sz="1400" dirty="0" err="1"/>
              <a:t>turpis</a:t>
            </a:r>
            <a:r>
              <a:rPr lang="en-ID" sz="1400" dirty="0"/>
              <a:t> </a:t>
            </a:r>
            <a:r>
              <a:rPr lang="en-ID" sz="1400" dirty="0" err="1"/>
              <a:t>eget</a:t>
            </a:r>
            <a:r>
              <a:rPr lang="en-ID" sz="1400" dirty="0"/>
              <a:t> </a:t>
            </a:r>
            <a:r>
              <a:rPr lang="en-ID" sz="1400" dirty="0" err="1"/>
              <a:t>eleifend</a:t>
            </a:r>
            <a:r>
              <a:rPr lang="id-ID" sz="1400" dirty="0"/>
              <a:t>c </a:t>
            </a:r>
            <a:r>
              <a:rPr lang="en-ID" sz="1400" dirty="0" err="1"/>
              <a:t>ras</a:t>
            </a:r>
            <a:r>
              <a:rPr lang="en-ID" sz="1400" dirty="0"/>
              <a:t> id </a:t>
            </a:r>
            <a:r>
              <a:rPr lang="en-ID" sz="1400" dirty="0" err="1"/>
              <a:t>consectetur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8D9B4B-5389-4EA7-A89F-32D81494FCD9}"/>
              </a:ext>
            </a:extLst>
          </p:cNvPr>
          <p:cNvSpPr/>
          <p:nvPr/>
        </p:nvSpPr>
        <p:spPr>
          <a:xfrm>
            <a:off x="9662915" y="1693574"/>
            <a:ext cx="998235" cy="1238508"/>
          </a:xfrm>
          <a:custGeom>
            <a:avLst/>
            <a:gdLst>
              <a:gd name="connsiteX0" fmla="*/ 1356478 w 1671408"/>
              <a:gd name="connsiteY0" fmla="*/ 1294946 h 2073713"/>
              <a:gd name="connsiteX1" fmla="*/ 1671408 w 1671408"/>
              <a:gd name="connsiteY1" fmla="*/ 1882236 h 2073713"/>
              <a:gd name="connsiteX2" fmla="*/ 1426098 w 1671408"/>
              <a:gd name="connsiteY2" fmla="*/ 1850220 h 2073713"/>
              <a:gd name="connsiteX3" fmla="*/ 1339805 w 1671408"/>
              <a:gd name="connsiteY3" fmla="*/ 2073713 h 2073713"/>
              <a:gd name="connsiteX4" fmla="*/ 989045 w 1671408"/>
              <a:gd name="connsiteY4" fmla="*/ 1470193 h 2073713"/>
              <a:gd name="connsiteX5" fmla="*/ 1123495 w 1671408"/>
              <a:gd name="connsiteY5" fmla="*/ 1418931 h 2073713"/>
              <a:gd name="connsiteX6" fmla="*/ 1356478 w 1671408"/>
              <a:gd name="connsiteY6" fmla="*/ 1294946 h 2073713"/>
              <a:gd name="connsiteX7" fmla="*/ 311027 w 1671408"/>
              <a:gd name="connsiteY7" fmla="*/ 1271000 h 2073713"/>
              <a:gd name="connsiteX8" fmla="*/ 401311 w 1671408"/>
              <a:gd name="connsiteY8" fmla="*/ 1308071 h 2073713"/>
              <a:gd name="connsiteX9" fmla="*/ 674647 w 1671408"/>
              <a:gd name="connsiteY9" fmla="*/ 1466290 h 2073713"/>
              <a:gd name="connsiteX10" fmla="*/ 387299 w 1671408"/>
              <a:gd name="connsiteY10" fmla="*/ 2061828 h 2073713"/>
              <a:gd name="connsiteX11" fmla="*/ 249390 w 1671408"/>
              <a:gd name="connsiteY11" fmla="*/ 1854299 h 2073713"/>
              <a:gd name="connsiteX12" fmla="*/ 0 w 1671408"/>
              <a:gd name="connsiteY12" fmla="*/ 1882325 h 2073713"/>
              <a:gd name="connsiteX13" fmla="*/ 835793 w 1671408"/>
              <a:gd name="connsiteY13" fmla="*/ 437159 h 2073713"/>
              <a:gd name="connsiteX14" fmla="*/ 922530 w 1671408"/>
              <a:gd name="connsiteY14" fmla="*/ 612760 h 2073713"/>
              <a:gd name="connsiteX15" fmla="*/ 1116756 w 1671408"/>
              <a:gd name="connsiteY15" fmla="*/ 641142 h 2073713"/>
              <a:gd name="connsiteX16" fmla="*/ 976452 w 1671408"/>
              <a:gd name="connsiteY16" fmla="*/ 777987 h 2073713"/>
              <a:gd name="connsiteX17" fmla="*/ 1009532 w 1671408"/>
              <a:gd name="connsiteY17" fmla="*/ 971503 h 2073713"/>
              <a:gd name="connsiteX18" fmla="*/ 835793 w 1671408"/>
              <a:gd name="connsiteY18" fmla="*/ 880243 h 2073713"/>
              <a:gd name="connsiteX19" fmla="*/ 662053 w 1671408"/>
              <a:gd name="connsiteY19" fmla="*/ 971503 h 2073713"/>
              <a:gd name="connsiteX20" fmla="*/ 695135 w 1671408"/>
              <a:gd name="connsiteY20" fmla="*/ 777987 h 2073713"/>
              <a:gd name="connsiteX21" fmla="*/ 554830 w 1671408"/>
              <a:gd name="connsiteY21" fmla="*/ 641142 h 2073713"/>
              <a:gd name="connsiteX22" fmla="*/ 748968 w 1671408"/>
              <a:gd name="connsiteY22" fmla="*/ 612760 h 2073713"/>
              <a:gd name="connsiteX23" fmla="*/ 835970 w 1671408"/>
              <a:gd name="connsiteY23" fmla="*/ 289849 h 2073713"/>
              <a:gd name="connsiteX24" fmla="*/ 421444 w 1671408"/>
              <a:gd name="connsiteY24" fmla="*/ 704198 h 2073713"/>
              <a:gd name="connsiteX25" fmla="*/ 835970 w 1671408"/>
              <a:gd name="connsiteY25" fmla="*/ 1118724 h 2073713"/>
              <a:gd name="connsiteX26" fmla="*/ 1250318 w 1671408"/>
              <a:gd name="connsiteY26" fmla="*/ 704198 h 2073713"/>
              <a:gd name="connsiteX27" fmla="*/ 835970 w 1671408"/>
              <a:gd name="connsiteY27" fmla="*/ 289849 h 2073713"/>
              <a:gd name="connsiteX28" fmla="*/ 1013596 w 1671408"/>
              <a:gd name="connsiteY28" fmla="*/ 863 h 2073713"/>
              <a:gd name="connsiteX29" fmla="*/ 1091922 w 1671408"/>
              <a:gd name="connsiteY29" fmla="*/ 62277 h 2073713"/>
              <a:gd name="connsiteX30" fmla="*/ 1263622 w 1671408"/>
              <a:gd name="connsiteY30" fmla="*/ 161341 h 2073713"/>
              <a:gd name="connsiteX31" fmla="*/ 1378827 w 1671408"/>
              <a:gd name="connsiteY31" fmla="*/ 276369 h 2073713"/>
              <a:gd name="connsiteX32" fmla="*/ 1477714 w 1671408"/>
              <a:gd name="connsiteY32" fmla="*/ 448245 h 2073713"/>
              <a:gd name="connsiteX33" fmla="*/ 1519840 w 1671408"/>
              <a:gd name="connsiteY33" fmla="*/ 605223 h 2073713"/>
              <a:gd name="connsiteX34" fmla="*/ 1519840 w 1671408"/>
              <a:gd name="connsiteY34" fmla="*/ 803351 h 2073713"/>
              <a:gd name="connsiteX35" fmla="*/ 1477714 w 1671408"/>
              <a:gd name="connsiteY35" fmla="*/ 960594 h 2073713"/>
              <a:gd name="connsiteX36" fmla="*/ 1378827 w 1671408"/>
              <a:gd name="connsiteY36" fmla="*/ 1131938 h 2073713"/>
              <a:gd name="connsiteX37" fmla="*/ 1263622 w 1671408"/>
              <a:gd name="connsiteY37" fmla="*/ 1247321 h 2073713"/>
              <a:gd name="connsiteX38" fmla="*/ 1091922 w 1671408"/>
              <a:gd name="connsiteY38" fmla="*/ 1346385 h 2073713"/>
              <a:gd name="connsiteX39" fmla="*/ 934857 w 1671408"/>
              <a:gd name="connsiteY39" fmla="*/ 1388334 h 2073713"/>
              <a:gd name="connsiteX40" fmla="*/ 736729 w 1671408"/>
              <a:gd name="connsiteY40" fmla="*/ 1388334 h 2073713"/>
              <a:gd name="connsiteX41" fmla="*/ 579663 w 1671408"/>
              <a:gd name="connsiteY41" fmla="*/ 1346385 h 2073713"/>
              <a:gd name="connsiteX42" fmla="*/ 407964 w 1671408"/>
              <a:gd name="connsiteY42" fmla="*/ 1247321 h 2073713"/>
              <a:gd name="connsiteX43" fmla="*/ 292936 w 1671408"/>
              <a:gd name="connsiteY43" fmla="*/ 1131938 h 2073713"/>
              <a:gd name="connsiteX44" fmla="*/ 193872 w 1671408"/>
              <a:gd name="connsiteY44" fmla="*/ 960594 h 2073713"/>
              <a:gd name="connsiteX45" fmla="*/ 151745 w 1671408"/>
              <a:gd name="connsiteY45" fmla="*/ 803351 h 2073713"/>
              <a:gd name="connsiteX46" fmla="*/ 151745 w 1671408"/>
              <a:gd name="connsiteY46" fmla="*/ 605223 h 2073713"/>
              <a:gd name="connsiteX47" fmla="*/ 193872 w 1671408"/>
              <a:gd name="connsiteY47" fmla="*/ 448245 h 2073713"/>
              <a:gd name="connsiteX48" fmla="*/ 292936 w 1671408"/>
              <a:gd name="connsiteY48" fmla="*/ 276369 h 2073713"/>
              <a:gd name="connsiteX49" fmla="*/ 407964 w 1671408"/>
              <a:gd name="connsiteY49" fmla="*/ 161341 h 2073713"/>
              <a:gd name="connsiteX50" fmla="*/ 579574 w 1671408"/>
              <a:gd name="connsiteY50" fmla="*/ 62277 h 2073713"/>
              <a:gd name="connsiteX51" fmla="*/ 736729 w 1671408"/>
              <a:gd name="connsiteY51" fmla="*/ 20150 h 2073713"/>
              <a:gd name="connsiteX52" fmla="*/ 934857 w 1671408"/>
              <a:gd name="connsiteY52" fmla="*/ 20150 h 2073713"/>
              <a:gd name="connsiteX53" fmla="*/ 981773 w 1671408"/>
              <a:gd name="connsiteY53" fmla="*/ 1939 h 2073713"/>
              <a:gd name="connsiteX54" fmla="*/ 1013596 w 1671408"/>
              <a:gd name="connsiteY54" fmla="*/ 863 h 207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1408" h="2073713">
                <a:moveTo>
                  <a:pt x="1356478" y="1294946"/>
                </a:moveTo>
                <a:lnTo>
                  <a:pt x="1671408" y="1882236"/>
                </a:lnTo>
                <a:lnTo>
                  <a:pt x="1426098" y="1850220"/>
                </a:lnTo>
                <a:lnTo>
                  <a:pt x="1339805" y="2073713"/>
                </a:lnTo>
                <a:lnTo>
                  <a:pt x="989045" y="1470193"/>
                </a:lnTo>
                <a:cubicBezTo>
                  <a:pt x="989045" y="1470193"/>
                  <a:pt x="1063720" y="1482698"/>
                  <a:pt x="1123495" y="1418931"/>
                </a:cubicBezTo>
                <a:cubicBezTo>
                  <a:pt x="1175466" y="1375120"/>
                  <a:pt x="1129260" y="1318714"/>
                  <a:pt x="1356478" y="1294946"/>
                </a:cubicBezTo>
                <a:close/>
                <a:moveTo>
                  <a:pt x="311027" y="1271000"/>
                </a:moveTo>
                <a:cubicBezTo>
                  <a:pt x="311027" y="1271000"/>
                  <a:pt x="321670" y="1308071"/>
                  <a:pt x="401311" y="1308071"/>
                </a:cubicBezTo>
                <a:cubicBezTo>
                  <a:pt x="584984" y="1312062"/>
                  <a:pt x="525740" y="1462565"/>
                  <a:pt x="674647" y="1466290"/>
                </a:cubicBezTo>
                <a:cubicBezTo>
                  <a:pt x="674647" y="1462299"/>
                  <a:pt x="387299" y="2061828"/>
                  <a:pt x="387299" y="2061828"/>
                </a:cubicBezTo>
                <a:lnTo>
                  <a:pt x="249390" y="1854299"/>
                </a:lnTo>
                <a:lnTo>
                  <a:pt x="0" y="1882325"/>
                </a:lnTo>
                <a:close/>
                <a:moveTo>
                  <a:pt x="835793" y="437159"/>
                </a:moveTo>
                <a:lnTo>
                  <a:pt x="922530" y="612760"/>
                </a:lnTo>
                <a:lnTo>
                  <a:pt x="1116756" y="641142"/>
                </a:lnTo>
                <a:lnTo>
                  <a:pt x="976452" y="777987"/>
                </a:lnTo>
                <a:lnTo>
                  <a:pt x="1009532" y="971503"/>
                </a:lnTo>
                <a:lnTo>
                  <a:pt x="835793" y="880243"/>
                </a:lnTo>
                <a:lnTo>
                  <a:pt x="662053" y="971503"/>
                </a:lnTo>
                <a:lnTo>
                  <a:pt x="695135" y="777987"/>
                </a:lnTo>
                <a:lnTo>
                  <a:pt x="554830" y="641142"/>
                </a:lnTo>
                <a:lnTo>
                  <a:pt x="748968" y="612760"/>
                </a:lnTo>
                <a:close/>
                <a:moveTo>
                  <a:pt x="835970" y="289849"/>
                </a:moveTo>
                <a:cubicBezTo>
                  <a:pt x="606979" y="289849"/>
                  <a:pt x="421444" y="475384"/>
                  <a:pt x="421444" y="704198"/>
                </a:cubicBezTo>
                <a:cubicBezTo>
                  <a:pt x="421444" y="933189"/>
                  <a:pt x="606979" y="1118724"/>
                  <a:pt x="835970" y="1118724"/>
                </a:cubicBezTo>
                <a:cubicBezTo>
                  <a:pt x="1064784" y="1118724"/>
                  <a:pt x="1250318" y="933189"/>
                  <a:pt x="1250318" y="704198"/>
                </a:cubicBezTo>
                <a:cubicBezTo>
                  <a:pt x="1250318" y="475384"/>
                  <a:pt x="1064784" y="289849"/>
                  <a:pt x="835970" y="289849"/>
                </a:cubicBezTo>
                <a:close/>
                <a:moveTo>
                  <a:pt x="1013596" y="863"/>
                </a:moveTo>
                <a:cubicBezTo>
                  <a:pt x="1043984" y="5178"/>
                  <a:pt x="1070072" y="25660"/>
                  <a:pt x="1091922" y="62277"/>
                </a:cubicBezTo>
                <a:cubicBezTo>
                  <a:pt x="1130768" y="127196"/>
                  <a:pt x="1187882" y="160277"/>
                  <a:pt x="1263622" y="161341"/>
                </a:cubicBezTo>
                <a:cubicBezTo>
                  <a:pt x="1339361" y="162228"/>
                  <a:pt x="1377585" y="200807"/>
                  <a:pt x="1378827" y="276369"/>
                </a:cubicBezTo>
                <a:cubicBezTo>
                  <a:pt x="1379802" y="352285"/>
                  <a:pt x="1412794" y="409312"/>
                  <a:pt x="1477714" y="448245"/>
                </a:cubicBezTo>
                <a:cubicBezTo>
                  <a:pt x="1542899" y="487091"/>
                  <a:pt x="1556912" y="539239"/>
                  <a:pt x="1519840" y="605223"/>
                </a:cubicBezTo>
                <a:cubicBezTo>
                  <a:pt x="1482946" y="671384"/>
                  <a:pt x="1482946" y="737367"/>
                  <a:pt x="1519840" y="803351"/>
                </a:cubicBezTo>
                <a:cubicBezTo>
                  <a:pt x="1556912" y="869512"/>
                  <a:pt x="1542810" y="921749"/>
                  <a:pt x="1477714" y="960594"/>
                </a:cubicBezTo>
                <a:cubicBezTo>
                  <a:pt x="1412794" y="999262"/>
                  <a:pt x="1379891" y="1056376"/>
                  <a:pt x="1378827" y="1131938"/>
                </a:cubicBezTo>
                <a:cubicBezTo>
                  <a:pt x="1377585" y="1207855"/>
                  <a:pt x="1339361" y="1246434"/>
                  <a:pt x="1263622" y="1247321"/>
                </a:cubicBezTo>
                <a:cubicBezTo>
                  <a:pt x="1187882" y="1248208"/>
                  <a:pt x="1130768" y="1281466"/>
                  <a:pt x="1091922" y="1346385"/>
                </a:cubicBezTo>
                <a:cubicBezTo>
                  <a:pt x="1053166" y="1411482"/>
                  <a:pt x="1000840" y="1425494"/>
                  <a:pt x="934857" y="1388334"/>
                </a:cubicBezTo>
                <a:cubicBezTo>
                  <a:pt x="868873" y="1351795"/>
                  <a:pt x="802712" y="1351795"/>
                  <a:pt x="736729" y="1388334"/>
                </a:cubicBezTo>
                <a:cubicBezTo>
                  <a:pt x="670745" y="1425583"/>
                  <a:pt x="618508" y="1411482"/>
                  <a:pt x="579663" y="1346385"/>
                </a:cubicBezTo>
                <a:cubicBezTo>
                  <a:pt x="540818" y="1281466"/>
                  <a:pt x="483703" y="1248208"/>
                  <a:pt x="407964" y="1247321"/>
                </a:cubicBezTo>
                <a:cubicBezTo>
                  <a:pt x="332402" y="1246434"/>
                  <a:pt x="294000" y="1207766"/>
                  <a:pt x="292936" y="1131938"/>
                </a:cubicBezTo>
                <a:cubicBezTo>
                  <a:pt x="291783" y="1056376"/>
                  <a:pt x="258791" y="999262"/>
                  <a:pt x="193872" y="960594"/>
                </a:cubicBezTo>
                <a:cubicBezTo>
                  <a:pt x="128686" y="921837"/>
                  <a:pt x="114496" y="869512"/>
                  <a:pt x="151745" y="803351"/>
                </a:cubicBezTo>
                <a:cubicBezTo>
                  <a:pt x="188816" y="737367"/>
                  <a:pt x="188816" y="671384"/>
                  <a:pt x="151745" y="605223"/>
                </a:cubicBezTo>
                <a:cubicBezTo>
                  <a:pt x="114496" y="539150"/>
                  <a:pt x="128775" y="487091"/>
                  <a:pt x="193872" y="448245"/>
                </a:cubicBezTo>
                <a:cubicBezTo>
                  <a:pt x="258791" y="409223"/>
                  <a:pt x="291694" y="352285"/>
                  <a:pt x="292936" y="276369"/>
                </a:cubicBezTo>
                <a:cubicBezTo>
                  <a:pt x="294000" y="200807"/>
                  <a:pt x="332402" y="162228"/>
                  <a:pt x="407964" y="161341"/>
                </a:cubicBezTo>
                <a:cubicBezTo>
                  <a:pt x="483614" y="160365"/>
                  <a:pt x="540818" y="127285"/>
                  <a:pt x="579574" y="62277"/>
                </a:cubicBezTo>
                <a:cubicBezTo>
                  <a:pt x="618419" y="-2820"/>
                  <a:pt x="670656" y="-16832"/>
                  <a:pt x="736729" y="20150"/>
                </a:cubicBezTo>
                <a:cubicBezTo>
                  <a:pt x="802712" y="57044"/>
                  <a:pt x="868873" y="57044"/>
                  <a:pt x="934857" y="20150"/>
                </a:cubicBezTo>
                <a:cubicBezTo>
                  <a:pt x="951353" y="10882"/>
                  <a:pt x="966990" y="4813"/>
                  <a:pt x="981773" y="1939"/>
                </a:cubicBezTo>
                <a:cubicBezTo>
                  <a:pt x="992860" y="-217"/>
                  <a:pt x="1003467" y="-575"/>
                  <a:pt x="1013596" y="863"/>
                </a:cubicBezTo>
                <a:close/>
              </a:path>
            </a:pathLst>
          </a:custGeom>
          <a:solidFill>
            <a:schemeClr val="bg2"/>
          </a:solidFill>
          <a:ln w="886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0880496-52F6-4DD6-895E-1CD97E9886A6}"/>
              </a:ext>
            </a:extLst>
          </p:cNvPr>
          <p:cNvSpPr/>
          <p:nvPr/>
        </p:nvSpPr>
        <p:spPr>
          <a:xfrm>
            <a:off x="5490790" y="1846976"/>
            <a:ext cx="1210421" cy="931704"/>
          </a:xfrm>
          <a:custGeom>
            <a:avLst/>
            <a:gdLst>
              <a:gd name="connsiteX0" fmla="*/ 1633355 w 2026686"/>
              <a:gd name="connsiteY0" fmla="*/ 1201769 h 1560012"/>
              <a:gd name="connsiteX1" fmla="*/ 1751218 w 2026686"/>
              <a:gd name="connsiteY1" fmla="*/ 1242120 h 1560012"/>
              <a:gd name="connsiteX2" fmla="*/ 1643108 w 2026686"/>
              <a:gd name="connsiteY2" fmla="*/ 1307011 h 1560012"/>
              <a:gd name="connsiteX3" fmla="*/ 1530280 w 2026686"/>
              <a:gd name="connsiteY3" fmla="*/ 1258629 h 1560012"/>
              <a:gd name="connsiteX4" fmla="*/ 1633355 w 2026686"/>
              <a:gd name="connsiteY4" fmla="*/ 1201769 h 1560012"/>
              <a:gd name="connsiteX5" fmla="*/ 393275 w 2026686"/>
              <a:gd name="connsiteY5" fmla="*/ 1201578 h 1560012"/>
              <a:gd name="connsiteX6" fmla="*/ 496349 w 2026686"/>
              <a:gd name="connsiteY6" fmla="*/ 1258374 h 1560012"/>
              <a:gd name="connsiteX7" fmla="*/ 383522 w 2026686"/>
              <a:gd name="connsiteY7" fmla="*/ 1306756 h 1560012"/>
              <a:gd name="connsiteX8" fmla="*/ 275411 w 2026686"/>
              <a:gd name="connsiteY8" fmla="*/ 1241801 h 1560012"/>
              <a:gd name="connsiteX9" fmla="*/ 393275 w 2026686"/>
              <a:gd name="connsiteY9" fmla="*/ 1201578 h 1560012"/>
              <a:gd name="connsiteX10" fmla="*/ 1015928 w 2026686"/>
              <a:gd name="connsiteY10" fmla="*/ 1107874 h 1560012"/>
              <a:gd name="connsiteX11" fmla="*/ 1065712 w 2026686"/>
              <a:gd name="connsiteY11" fmla="*/ 1107874 h 1560012"/>
              <a:gd name="connsiteX12" fmla="*/ 1065712 w 2026686"/>
              <a:gd name="connsiteY12" fmla="*/ 1354183 h 1560012"/>
              <a:gd name="connsiteX13" fmla="*/ 1002095 w 2026686"/>
              <a:gd name="connsiteY13" fmla="*/ 1354183 h 1560012"/>
              <a:gd name="connsiteX14" fmla="*/ 1002095 w 2026686"/>
              <a:gd name="connsiteY14" fmla="*/ 1202918 h 1560012"/>
              <a:gd name="connsiteX15" fmla="*/ 943068 w 2026686"/>
              <a:gd name="connsiteY15" fmla="*/ 1202918 h 1560012"/>
              <a:gd name="connsiteX16" fmla="*/ 943068 w 2026686"/>
              <a:gd name="connsiteY16" fmla="*/ 1158742 h 1560012"/>
              <a:gd name="connsiteX17" fmla="*/ 968693 w 2026686"/>
              <a:gd name="connsiteY17" fmla="*/ 1156766 h 1560012"/>
              <a:gd name="connsiteX18" fmla="*/ 991450 w 2026686"/>
              <a:gd name="connsiteY18" fmla="*/ 1148288 h 1560012"/>
              <a:gd name="connsiteX19" fmla="*/ 1008342 w 2026686"/>
              <a:gd name="connsiteY19" fmla="*/ 1132352 h 1560012"/>
              <a:gd name="connsiteX20" fmla="*/ 1015928 w 2026686"/>
              <a:gd name="connsiteY20" fmla="*/ 1107874 h 1560012"/>
              <a:gd name="connsiteX21" fmla="*/ 1821644 w 2026686"/>
              <a:gd name="connsiteY21" fmla="*/ 1088639 h 1560012"/>
              <a:gd name="connsiteX22" fmla="*/ 1894387 w 2026686"/>
              <a:gd name="connsiteY22" fmla="*/ 1115396 h 1560012"/>
              <a:gd name="connsiteX23" fmla="*/ 1794819 w 2026686"/>
              <a:gd name="connsiteY23" fmla="*/ 1192718 h 1560012"/>
              <a:gd name="connsiteX24" fmla="*/ 1676891 w 2026686"/>
              <a:gd name="connsiteY24" fmla="*/ 1158169 h 1560012"/>
              <a:gd name="connsiteX25" fmla="*/ 1772507 w 2026686"/>
              <a:gd name="connsiteY25" fmla="*/ 1089516 h 1560012"/>
              <a:gd name="connsiteX26" fmla="*/ 1821644 w 2026686"/>
              <a:gd name="connsiteY26" fmla="*/ 1088639 h 1560012"/>
              <a:gd name="connsiteX27" fmla="*/ 205032 w 2026686"/>
              <a:gd name="connsiteY27" fmla="*/ 1088230 h 1560012"/>
              <a:gd name="connsiteX28" fmla="*/ 254184 w 2026686"/>
              <a:gd name="connsiteY28" fmla="*/ 1089134 h 1560012"/>
              <a:gd name="connsiteX29" fmla="*/ 349802 w 2026686"/>
              <a:gd name="connsiteY29" fmla="*/ 1157786 h 1560012"/>
              <a:gd name="connsiteX30" fmla="*/ 231874 w 2026686"/>
              <a:gd name="connsiteY30" fmla="*/ 1192335 h 1560012"/>
              <a:gd name="connsiteX31" fmla="*/ 132369 w 2026686"/>
              <a:gd name="connsiteY31" fmla="*/ 1115014 h 1560012"/>
              <a:gd name="connsiteX32" fmla="*/ 205032 w 2026686"/>
              <a:gd name="connsiteY32" fmla="*/ 1088230 h 1560012"/>
              <a:gd name="connsiteX33" fmla="*/ 766050 w 2026686"/>
              <a:gd name="connsiteY33" fmla="*/ 1050313 h 1560012"/>
              <a:gd name="connsiteX34" fmla="*/ 766050 w 2026686"/>
              <a:gd name="connsiteY34" fmla="*/ 1406389 h 1560012"/>
              <a:gd name="connsiteX35" fmla="*/ 1013378 w 2026686"/>
              <a:gd name="connsiteY35" fmla="*/ 1406389 h 1560012"/>
              <a:gd name="connsiteX36" fmla="*/ 1013378 w 2026686"/>
              <a:gd name="connsiteY36" fmla="*/ 1406771 h 1560012"/>
              <a:gd name="connsiteX37" fmla="*/ 1260578 w 2026686"/>
              <a:gd name="connsiteY37" fmla="*/ 1406771 h 1560012"/>
              <a:gd name="connsiteX38" fmla="*/ 1260578 w 2026686"/>
              <a:gd name="connsiteY38" fmla="*/ 1050696 h 1560012"/>
              <a:gd name="connsiteX39" fmla="*/ 1013250 w 2026686"/>
              <a:gd name="connsiteY39" fmla="*/ 1050696 h 1560012"/>
              <a:gd name="connsiteX40" fmla="*/ 1013250 w 2026686"/>
              <a:gd name="connsiteY40" fmla="*/ 1050313 h 1560012"/>
              <a:gd name="connsiteX41" fmla="*/ 1519443 w 2026686"/>
              <a:gd name="connsiteY41" fmla="*/ 991222 h 1560012"/>
              <a:gd name="connsiteX42" fmla="*/ 1543283 w 2026686"/>
              <a:gd name="connsiteY42" fmla="*/ 1113548 h 1560012"/>
              <a:gd name="connsiteX43" fmla="*/ 1472973 w 2026686"/>
              <a:gd name="connsiteY43" fmla="*/ 1207890 h 1560012"/>
              <a:gd name="connsiteX44" fmla="*/ 1440400 w 2026686"/>
              <a:gd name="connsiteY44" fmla="*/ 1089453 h 1560012"/>
              <a:gd name="connsiteX45" fmla="*/ 1519443 w 2026686"/>
              <a:gd name="connsiteY45" fmla="*/ 991222 h 1560012"/>
              <a:gd name="connsiteX46" fmla="*/ 507313 w 2026686"/>
              <a:gd name="connsiteY46" fmla="*/ 990840 h 1560012"/>
              <a:gd name="connsiteX47" fmla="*/ 586356 w 2026686"/>
              <a:gd name="connsiteY47" fmla="*/ 1089135 h 1560012"/>
              <a:gd name="connsiteX48" fmla="*/ 553782 w 2026686"/>
              <a:gd name="connsiteY48" fmla="*/ 1207571 h 1560012"/>
              <a:gd name="connsiteX49" fmla="*/ 483473 w 2026686"/>
              <a:gd name="connsiteY49" fmla="*/ 1113166 h 1560012"/>
              <a:gd name="connsiteX50" fmla="*/ 507313 w 2026686"/>
              <a:gd name="connsiteY50" fmla="*/ 990840 h 1560012"/>
              <a:gd name="connsiteX51" fmla="*/ 1934554 w 2026686"/>
              <a:gd name="connsiteY51" fmla="*/ 939255 h 1560012"/>
              <a:gd name="connsiteX52" fmla="*/ 1972346 w 2026686"/>
              <a:gd name="connsiteY52" fmla="*/ 945390 h 1560012"/>
              <a:gd name="connsiteX53" fmla="*/ 1900825 w 2026686"/>
              <a:gd name="connsiteY53" fmla="*/ 1049166 h 1560012"/>
              <a:gd name="connsiteX54" fmla="*/ 1778053 w 2026686"/>
              <a:gd name="connsiteY54" fmla="*/ 1051970 h 1560012"/>
              <a:gd name="connsiteX55" fmla="*/ 1848427 w 2026686"/>
              <a:gd name="connsiteY55" fmla="*/ 957693 h 1560012"/>
              <a:gd name="connsiteX56" fmla="*/ 1934554 w 2026686"/>
              <a:gd name="connsiteY56" fmla="*/ 939255 h 1560012"/>
              <a:gd name="connsiteX57" fmla="*/ 92082 w 2026686"/>
              <a:gd name="connsiteY57" fmla="*/ 938968 h 1560012"/>
              <a:gd name="connsiteX58" fmla="*/ 178265 w 2026686"/>
              <a:gd name="connsiteY58" fmla="*/ 957310 h 1560012"/>
              <a:gd name="connsiteX59" fmla="*/ 248575 w 2026686"/>
              <a:gd name="connsiteY59" fmla="*/ 1051652 h 1560012"/>
              <a:gd name="connsiteX60" fmla="*/ 125803 w 2026686"/>
              <a:gd name="connsiteY60" fmla="*/ 1048974 h 1560012"/>
              <a:gd name="connsiteX61" fmla="*/ 54282 w 2026686"/>
              <a:gd name="connsiteY61" fmla="*/ 945199 h 1560012"/>
              <a:gd name="connsiteX62" fmla="*/ 92082 w 2026686"/>
              <a:gd name="connsiteY62" fmla="*/ 938968 h 1560012"/>
              <a:gd name="connsiteX63" fmla="*/ 1601482 w 2026686"/>
              <a:gd name="connsiteY63" fmla="*/ 870363 h 1560012"/>
              <a:gd name="connsiteX64" fmla="*/ 1659553 w 2026686"/>
              <a:gd name="connsiteY64" fmla="*/ 980642 h 1560012"/>
              <a:gd name="connsiteX65" fmla="*/ 1619330 w 2026686"/>
              <a:gd name="connsiteY65" fmla="*/ 1091174 h 1560012"/>
              <a:gd name="connsiteX66" fmla="*/ 1554184 w 2026686"/>
              <a:gd name="connsiteY66" fmla="*/ 987143 h 1560012"/>
              <a:gd name="connsiteX67" fmla="*/ 1601482 w 2026686"/>
              <a:gd name="connsiteY67" fmla="*/ 870363 h 1560012"/>
              <a:gd name="connsiteX68" fmla="*/ 425273 w 2026686"/>
              <a:gd name="connsiteY68" fmla="*/ 869981 h 1560012"/>
              <a:gd name="connsiteX69" fmla="*/ 472572 w 2026686"/>
              <a:gd name="connsiteY69" fmla="*/ 986761 h 1560012"/>
              <a:gd name="connsiteX70" fmla="*/ 407361 w 2026686"/>
              <a:gd name="connsiteY70" fmla="*/ 1090728 h 1560012"/>
              <a:gd name="connsiteX71" fmla="*/ 367139 w 2026686"/>
              <a:gd name="connsiteY71" fmla="*/ 980259 h 1560012"/>
              <a:gd name="connsiteX72" fmla="*/ 425273 w 2026686"/>
              <a:gd name="connsiteY72" fmla="*/ 869981 h 1560012"/>
              <a:gd name="connsiteX73" fmla="*/ 2015698 w 2026686"/>
              <a:gd name="connsiteY73" fmla="*/ 766772 h 1560012"/>
              <a:gd name="connsiteX74" fmla="*/ 2026338 w 2026686"/>
              <a:gd name="connsiteY74" fmla="*/ 767098 h 1560012"/>
              <a:gd name="connsiteX75" fmla="*/ 1979741 w 2026686"/>
              <a:gd name="connsiteY75" fmla="*/ 884196 h 1560012"/>
              <a:gd name="connsiteX76" fmla="*/ 1860603 w 2026686"/>
              <a:gd name="connsiteY76" fmla="*/ 914092 h 1560012"/>
              <a:gd name="connsiteX77" fmla="*/ 1908156 w 2026686"/>
              <a:gd name="connsiteY77" fmla="*/ 806492 h 1560012"/>
              <a:gd name="connsiteX78" fmla="*/ 2015698 w 2026686"/>
              <a:gd name="connsiteY78" fmla="*/ 766772 h 1560012"/>
              <a:gd name="connsiteX79" fmla="*/ 10995 w 2026686"/>
              <a:gd name="connsiteY79" fmla="*/ 766381 h 1560012"/>
              <a:gd name="connsiteX80" fmla="*/ 118537 w 2026686"/>
              <a:gd name="connsiteY80" fmla="*/ 806110 h 1560012"/>
              <a:gd name="connsiteX81" fmla="*/ 166090 w 2026686"/>
              <a:gd name="connsiteY81" fmla="*/ 913710 h 1560012"/>
              <a:gd name="connsiteX82" fmla="*/ 46952 w 2026686"/>
              <a:gd name="connsiteY82" fmla="*/ 883814 h 1560012"/>
              <a:gd name="connsiteX83" fmla="*/ 355 w 2026686"/>
              <a:gd name="connsiteY83" fmla="*/ 766716 h 1560012"/>
              <a:gd name="connsiteX84" fmla="*/ 10995 w 2026686"/>
              <a:gd name="connsiteY84" fmla="*/ 766381 h 1560012"/>
              <a:gd name="connsiteX85" fmla="*/ 1691552 w 2026686"/>
              <a:gd name="connsiteY85" fmla="*/ 749186 h 1560012"/>
              <a:gd name="connsiteX86" fmla="*/ 1759631 w 2026686"/>
              <a:gd name="connsiteY86" fmla="*/ 853473 h 1560012"/>
              <a:gd name="connsiteX87" fmla="*/ 1730118 w 2026686"/>
              <a:gd name="connsiteY87" fmla="*/ 967320 h 1560012"/>
              <a:gd name="connsiteX88" fmla="*/ 1655409 w 2026686"/>
              <a:gd name="connsiteY88" fmla="*/ 869918 h 1560012"/>
              <a:gd name="connsiteX89" fmla="*/ 1691552 w 2026686"/>
              <a:gd name="connsiteY89" fmla="*/ 749186 h 1560012"/>
              <a:gd name="connsiteX90" fmla="*/ 335139 w 2026686"/>
              <a:gd name="connsiteY90" fmla="*/ 748803 h 1560012"/>
              <a:gd name="connsiteX91" fmla="*/ 371282 w 2026686"/>
              <a:gd name="connsiteY91" fmla="*/ 869536 h 1560012"/>
              <a:gd name="connsiteX92" fmla="*/ 296510 w 2026686"/>
              <a:gd name="connsiteY92" fmla="*/ 966937 h 1560012"/>
              <a:gd name="connsiteX93" fmla="*/ 266997 w 2026686"/>
              <a:gd name="connsiteY93" fmla="*/ 853026 h 1560012"/>
              <a:gd name="connsiteX94" fmla="*/ 335139 w 2026686"/>
              <a:gd name="connsiteY94" fmla="*/ 748803 h 1560012"/>
              <a:gd name="connsiteX95" fmla="*/ 1859264 w 2026686"/>
              <a:gd name="connsiteY95" fmla="*/ 653314 h 1560012"/>
              <a:gd name="connsiteX96" fmla="*/ 1414648 w 2026686"/>
              <a:gd name="connsiteY96" fmla="*/ 1292286 h 1560012"/>
              <a:gd name="connsiteX97" fmla="*/ 1398839 w 2026686"/>
              <a:gd name="connsiteY97" fmla="*/ 1261689 h 1560012"/>
              <a:gd name="connsiteX98" fmla="*/ 1825608 w 2026686"/>
              <a:gd name="connsiteY98" fmla="*/ 661027 h 1560012"/>
              <a:gd name="connsiteX99" fmla="*/ 167364 w 2026686"/>
              <a:gd name="connsiteY99" fmla="*/ 652932 h 1560012"/>
              <a:gd name="connsiteX100" fmla="*/ 201021 w 2026686"/>
              <a:gd name="connsiteY100" fmla="*/ 660645 h 1560012"/>
              <a:gd name="connsiteX101" fmla="*/ 627790 w 2026686"/>
              <a:gd name="connsiteY101" fmla="*/ 1261307 h 1560012"/>
              <a:gd name="connsiteX102" fmla="*/ 611981 w 2026686"/>
              <a:gd name="connsiteY102" fmla="*/ 1291904 h 1560012"/>
              <a:gd name="connsiteX103" fmla="*/ 167364 w 2026686"/>
              <a:gd name="connsiteY103" fmla="*/ 652932 h 1560012"/>
              <a:gd name="connsiteX104" fmla="*/ 2009700 w 2026686"/>
              <a:gd name="connsiteY104" fmla="*/ 579562 h 1560012"/>
              <a:gd name="connsiteX105" fmla="*/ 1999629 w 2026686"/>
              <a:gd name="connsiteY105" fmla="*/ 705138 h 1560012"/>
              <a:gd name="connsiteX106" fmla="*/ 1894706 w 2026686"/>
              <a:gd name="connsiteY106" fmla="*/ 768882 h 1560012"/>
              <a:gd name="connsiteX107" fmla="*/ 1908411 w 2026686"/>
              <a:gd name="connsiteY107" fmla="*/ 652103 h 1560012"/>
              <a:gd name="connsiteX108" fmla="*/ 2009700 w 2026686"/>
              <a:gd name="connsiteY108" fmla="*/ 579562 h 1560012"/>
              <a:gd name="connsiteX109" fmla="*/ 16992 w 2026686"/>
              <a:gd name="connsiteY109" fmla="*/ 579180 h 1560012"/>
              <a:gd name="connsiteX110" fmla="*/ 118282 w 2026686"/>
              <a:gd name="connsiteY110" fmla="*/ 651721 h 1560012"/>
              <a:gd name="connsiteX111" fmla="*/ 131987 w 2026686"/>
              <a:gd name="connsiteY111" fmla="*/ 768500 h 1560012"/>
              <a:gd name="connsiteX112" fmla="*/ 27127 w 2026686"/>
              <a:gd name="connsiteY112" fmla="*/ 704756 h 1560012"/>
              <a:gd name="connsiteX113" fmla="*/ 16992 w 2026686"/>
              <a:gd name="connsiteY113" fmla="*/ 579180 h 1560012"/>
              <a:gd name="connsiteX114" fmla="*/ 1717369 w 2026686"/>
              <a:gd name="connsiteY114" fmla="*/ 567323 h 1560012"/>
              <a:gd name="connsiteX115" fmla="*/ 1798579 w 2026686"/>
              <a:gd name="connsiteY115" fmla="*/ 661857 h 1560012"/>
              <a:gd name="connsiteX116" fmla="*/ 1784046 w 2026686"/>
              <a:gd name="connsiteY116" fmla="*/ 778572 h 1560012"/>
              <a:gd name="connsiteX117" fmla="*/ 1697417 w 2026686"/>
              <a:gd name="connsiteY117" fmla="*/ 691753 h 1560012"/>
              <a:gd name="connsiteX118" fmla="*/ 1717369 w 2026686"/>
              <a:gd name="connsiteY118" fmla="*/ 567323 h 1560012"/>
              <a:gd name="connsiteX119" fmla="*/ 309387 w 2026686"/>
              <a:gd name="connsiteY119" fmla="*/ 567005 h 1560012"/>
              <a:gd name="connsiteX120" fmla="*/ 329403 w 2026686"/>
              <a:gd name="connsiteY120" fmla="*/ 691435 h 1560012"/>
              <a:gd name="connsiteX121" fmla="*/ 242583 w 2026686"/>
              <a:gd name="connsiteY121" fmla="*/ 778191 h 1560012"/>
              <a:gd name="connsiteX122" fmla="*/ 228177 w 2026686"/>
              <a:gd name="connsiteY122" fmla="*/ 661475 h 1560012"/>
              <a:gd name="connsiteX123" fmla="*/ 309387 w 2026686"/>
              <a:gd name="connsiteY123" fmla="*/ 567005 h 1560012"/>
              <a:gd name="connsiteX124" fmla="*/ 1832746 w 2026686"/>
              <a:gd name="connsiteY124" fmla="*/ 400632 h 1560012"/>
              <a:gd name="connsiteX125" fmla="*/ 1894068 w 2026686"/>
              <a:gd name="connsiteY125" fmla="*/ 510782 h 1560012"/>
              <a:gd name="connsiteX126" fmla="*/ 1842180 w 2026686"/>
              <a:gd name="connsiteY126" fmla="*/ 621953 h 1560012"/>
              <a:gd name="connsiteX127" fmla="*/ 1788763 w 2026686"/>
              <a:gd name="connsiteY127" fmla="*/ 517156 h 1560012"/>
              <a:gd name="connsiteX128" fmla="*/ 1832746 w 2026686"/>
              <a:gd name="connsiteY128" fmla="*/ 400632 h 1560012"/>
              <a:gd name="connsiteX129" fmla="*/ 193946 w 2026686"/>
              <a:gd name="connsiteY129" fmla="*/ 400250 h 1560012"/>
              <a:gd name="connsiteX130" fmla="*/ 237929 w 2026686"/>
              <a:gd name="connsiteY130" fmla="*/ 516774 h 1560012"/>
              <a:gd name="connsiteX131" fmla="*/ 184512 w 2026686"/>
              <a:gd name="connsiteY131" fmla="*/ 621571 h 1560012"/>
              <a:gd name="connsiteX132" fmla="*/ 132560 w 2026686"/>
              <a:gd name="connsiteY132" fmla="*/ 510400 h 1560012"/>
              <a:gd name="connsiteX133" fmla="*/ 193946 w 2026686"/>
              <a:gd name="connsiteY133" fmla="*/ 400250 h 1560012"/>
              <a:gd name="connsiteX134" fmla="*/ 1519252 w 2026686"/>
              <a:gd name="connsiteY134" fmla="*/ 75792 h 1560012"/>
              <a:gd name="connsiteX135" fmla="*/ 1498089 w 2026686"/>
              <a:gd name="connsiteY135" fmla="*/ 139919 h 1560012"/>
              <a:gd name="connsiteX136" fmla="*/ 1374552 w 2026686"/>
              <a:gd name="connsiteY136" fmla="*/ 225655 h 1560012"/>
              <a:gd name="connsiteX137" fmla="*/ 1374552 w 2026686"/>
              <a:gd name="connsiteY137" fmla="*/ 255104 h 1560012"/>
              <a:gd name="connsiteX138" fmla="*/ 1322091 w 2026686"/>
              <a:gd name="connsiteY138" fmla="*/ 255104 h 1560012"/>
              <a:gd name="connsiteX139" fmla="*/ 1187654 w 2026686"/>
              <a:gd name="connsiteY139" fmla="*/ 573188 h 1560012"/>
              <a:gd name="connsiteX140" fmla="*/ 1434153 w 2026686"/>
              <a:gd name="connsiteY140" fmla="*/ 502113 h 1560012"/>
              <a:gd name="connsiteX141" fmla="*/ 1575219 w 2026686"/>
              <a:gd name="connsiteY141" fmla="*/ 75792 h 1560012"/>
              <a:gd name="connsiteX142" fmla="*/ 451472 w 2026686"/>
              <a:gd name="connsiteY142" fmla="*/ 75473 h 1560012"/>
              <a:gd name="connsiteX143" fmla="*/ 592538 w 2026686"/>
              <a:gd name="connsiteY143" fmla="*/ 501794 h 1560012"/>
              <a:gd name="connsiteX144" fmla="*/ 839101 w 2026686"/>
              <a:gd name="connsiteY144" fmla="*/ 572933 h 1560012"/>
              <a:gd name="connsiteX145" fmla="*/ 704601 w 2026686"/>
              <a:gd name="connsiteY145" fmla="*/ 254786 h 1560012"/>
              <a:gd name="connsiteX146" fmla="*/ 652075 w 2026686"/>
              <a:gd name="connsiteY146" fmla="*/ 254786 h 1560012"/>
              <a:gd name="connsiteX147" fmla="*/ 652075 w 2026686"/>
              <a:gd name="connsiteY147" fmla="*/ 225336 h 1560012"/>
              <a:gd name="connsiteX148" fmla="*/ 528603 w 2026686"/>
              <a:gd name="connsiteY148" fmla="*/ 139600 h 1560012"/>
              <a:gd name="connsiteX149" fmla="*/ 507440 w 2026686"/>
              <a:gd name="connsiteY149" fmla="*/ 75473 h 1560012"/>
              <a:gd name="connsiteX150" fmla="*/ 379441 w 2026686"/>
              <a:gd name="connsiteY150" fmla="*/ 0 h 1560012"/>
              <a:gd name="connsiteX151" fmla="*/ 596172 w 2026686"/>
              <a:gd name="connsiteY151" fmla="*/ 0 h 1560012"/>
              <a:gd name="connsiteX152" fmla="*/ 584953 w 2026686"/>
              <a:gd name="connsiteY152" fmla="*/ 46533 h 1560012"/>
              <a:gd name="connsiteX153" fmla="*/ 592092 w 2026686"/>
              <a:gd name="connsiteY153" fmla="*/ 98931 h 1560012"/>
              <a:gd name="connsiteX154" fmla="*/ 697334 w 2026686"/>
              <a:gd name="connsiteY154" fmla="*/ 159679 h 1560012"/>
              <a:gd name="connsiteX155" fmla="*/ 697461 w 2026686"/>
              <a:gd name="connsiteY155" fmla="*/ 159679 h 1560012"/>
              <a:gd name="connsiteX156" fmla="*/ 697589 w 2026686"/>
              <a:gd name="connsiteY156" fmla="*/ 116397 h 1560012"/>
              <a:gd name="connsiteX157" fmla="*/ 645765 w 2026686"/>
              <a:gd name="connsiteY157" fmla="*/ 116397 h 1560012"/>
              <a:gd name="connsiteX158" fmla="*/ 645765 w 2026686"/>
              <a:gd name="connsiteY158" fmla="*/ 56669 h 1560012"/>
              <a:gd name="connsiteX159" fmla="*/ 1013378 w 2026686"/>
              <a:gd name="connsiteY159" fmla="*/ 56669 h 1560012"/>
              <a:gd name="connsiteX160" fmla="*/ 1013378 w 2026686"/>
              <a:gd name="connsiteY160" fmla="*/ 57051 h 1560012"/>
              <a:gd name="connsiteX161" fmla="*/ 1380927 w 2026686"/>
              <a:gd name="connsiteY161" fmla="*/ 57051 h 1560012"/>
              <a:gd name="connsiteX162" fmla="*/ 1380927 w 2026686"/>
              <a:gd name="connsiteY162" fmla="*/ 116716 h 1560012"/>
              <a:gd name="connsiteX163" fmla="*/ 1329103 w 2026686"/>
              <a:gd name="connsiteY163" fmla="*/ 116716 h 1560012"/>
              <a:gd name="connsiteX164" fmla="*/ 1329230 w 2026686"/>
              <a:gd name="connsiteY164" fmla="*/ 159998 h 1560012"/>
              <a:gd name="connsiteX165" fmla="*/ 1329358 w 2026686"/>
              <a:gd name="connsiteY165" fmla="*/ 159998 h 1560012"/>
              <a:gd name="connsiteX166" fmla="*/ 1434599 w 2026686"/>
              <a:gd name="connsiteY166" fmla="*/ 99250 h 1560012"/>
              <a:gd name="connsiteX167" fmla="*/ 1441739 w 2026686"/>
              <a:gd name="connsiteY167" fmla="*/ 46979 h 1560012"/>
              <a:gd name="connsiteX168" fmla="*/ 1430456 w 2026686"/>
              <a:gd name="connsiteY168" fmla="*/ 446 h 1560012"/>
              <a:gd name="connsiteX169" fmla="*/ 1647314 w 2026686"/>
              <a:gd name="connsiteY169" fmla="*/ 446 h 1560012"/>
              <a:gd name="connsiteX170" fmla="*/ 1649672 w 2026686"/>
              <a:gd name="connsiteY170" fmla="*/ 35633 h 1560012"/>
              <a:gd name="connsiteX171" fmla="*/ 1485085 w 2026686"/>
              <a:gd name="connsiteY171" fmla="*/ 557889 h 1560012"/>
              <a:gd name="connsiteX172" fmla="*/ 1197917 w 2026686"/>
              <a:gd name="connsiteY172" fmla="*/ 649936 h 1560012"/>
              <a:gd name="connsiteX173" fmla="*/ 1202252 w 2026686"/>
              <a:gd name="connsiteY173" fmla="*/ 662111 h 1560012"/>
              <a:gd name="connsiteX174" fmla="*/ 1131304 w 2026686"/>
              <a:gd name="connsiteY174" fmla="*/ 687673 h 1560012"/>
              <a:gd name="connsiteX175" fmla="*/ 1120531 w 2026686"/>
              <a:gd name="connsiteY175" fmla="*/ 657585 h 1560012"/>
              <a:gd name="connsiteX176" fmla="*/ 1044485 w 2026686"/>
              <a:gd name="connsiteY176" fmla="*/ 784946 h 1560012"/>
              <a:gd name="connsiteX177" fmla="*/ 1310171 w 2026686"/>
              <a:gd name="connsiteY177" fmla="*/ 944434 h 1560012"/>
              <a:gd name="connsiteX178" fmla="*/ 1310171 w 2026686"/>
              <a:gd name="connsiteY178" fmla="*/ 982235 h 1560012"/>
              <a:gd name="connsiteX179" fmla="*/ 1350266 w 2026686"/>
              <a:gd name="connsiteY179" fmla="*/ 982235 h 1560012"/>
              <a:gd name="connsiteX180" fmla="*/ 1350266 w 2026686"/>
              <a:gd name="connsiteY180" fmla="*/ 1036481 h 1560012"/>
              <a:gd name="connsiteX181" fmla="*/ 1317246 w 2026686"/>
              <a:gd name="connsiteY181" fmla="*/ 1036481 h 1560012"/>
              <a:gd name="connsiteX182" fmla="*/ 1317246 w 2026686"/>
              <a:gd name="connsiteY182" fmla="*/ 1406771 h 1560012"/>
              <a:gd name="connsiteX183" fmla="*/ 1350266 w 2026686"/>
              <a:gd name="connsiteY183" fmla="*/ 1406771 h 1560012"/>
              <a:gd name="connsiteX184" fmla="*/ 1350266 w 2026686"/>
              <a:gd name="connsiteY184" fmla="*/ 1468157 h 1560012"/>
              <a:gd name="connsiteX185" fmla="*/ 1373851 w 2026686"/>
              <a:gd name="connsiteY185" fmla="*/ 1468157 h 1560012"/>
              <a:gd name="connsiteX186" fmla="*/ 1373851 w 2026686"/>
              <a:gd name="connsiteY186" fmla="*/ 1560012 h 1560012"/>
              <a:gd name="connsiteX187" fmla="*/ 1013314 w 2026686"/>
              <a:gd name="connsiteY187" fmla="*/ 1560012 h 1560012"/>
              <a:gd name="connsiteX188" fmla="*/ 1013314 w 2026686"/>
              <a:gd name="connsiteY188" fmla="*/ 1559630 h 1560012"/>
              <a:gd name="connsiteX189" fmla="*/ 652904 w 2026686"/>
              <a:gd name="connsiteY189" fmla="*/ 1559630 h 1560012"/>
              <a:gd name="connsiteX190" fmla="*/ 652904 w 2026686"/>
              <a:gd name="connsiteY190" fmla="*/ 1467774 h 1560012"/>
              <a:gd name="connsiteX191" fmla="*/ 676489 w 2026686"/>
              <a:gd name="connsiteY191" fmla="*/ 1467774 h 1560012"/>
              <a:gd name="connsiteX192" fmla="*/ 676489 w 2026686"/>
              <a:gd name="connsiteY192" fmla="*/ 1406389 h 1560012"/>
              <a:gd name="connsiteX193" fmla="*/ 709509 w 2026686"/>
              <a:gd name="connsiteY193" fmla="*/ 1406389 h 1560012"/>
              <a:gd name="connsiteX194" fmla="*/ 709509 w 2026686"/>
              <a:gd name="connsiteY194" fmla="*/ 1036035 h 1560012"/>
              <a:gd name="connsiteX195" fmla="*/ 676489 w 2026686"/>
              <a:gd name="connsiteY195" fmla="*/ 1036035 h 1560012"/>
              <a:gd name="connsiteX196" fmla="*/ 676489 w 2026686"/>
              <a:gd name="connsiteY196" fmla="*/ 981789 h 1560012"/>
              <a:gd name="connsiteX197" fmla="*/ 716584 w 2026686"/>
              <a:gd name="connsiteY197" fmla="*/ 981789 h 1560012"/>
              <a:gd name="connsiteX198" fmla="*/ 716584 w 2026686"/>
              <a:gd name="connsiteY198" fmla="*/ 944052 h 1560012"/>
              <a:gd name="connsiteX199" fmla="*/ 982270 w 2026686"/>
              <a:gd name="connsiteY199" fmla="*/ 784500 h 1560012"/>
              <a:gd name="connsiteX200" fmla="*/ 906223 w 2026686"/>
              <a:gd name="connsiteY200" fmla="*/ 657139 h 1560012"/>
              <a:gd name="connsiteX201" fmla="*/ 895451 w 2026686"/>
              <a:gd name="connsiteY201" fmla="*/ 687226 h 1560012"/>
              <a:gd name="connsiteX202" fmla="*/ 824440 w 2026686"/>
              <a:gd name="connsiteY202" fmla="*/ 661665 h 1560012"/>
              <a:gd name="connsiteX203" fmla="*/ 828838 w 2026686"/>
              <a:gd name="connsiteY203" fmla="*/ 649490 h 1560012"/>
              <a:gd name="connsiteX204" fmla="*/ 541670 w 2026686"/>
              <a:gd name="connsiteY204" fmla="*/ 557443 h 1560012"/>
              <a:gd name="connsiteX205" fmla="*/ 377083 w 2026686"/>
              <a:gd name="connsiteY205" fmla="*/ 35187 h 156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026686" h="1560012">
                <a:moveTo>
                  <a:pt x="1633355" y="1201769"/>
                </a:moveTo>
                <a:cubicBezTo>
                  <a:pt x="1705514" y="1198773"/>
                  <a:pt x="1751218" y="1242120"/>
                  <a:pt x="1751218" y="1242120"/>
                </a:cubicBezTo>
                <a:cubicBezTo>
                  <a:pt x="1751218" y="1242120"/>
                  <a:pt x="1713482" y="1304015"/>
                  <a:pt x="1643108" y="1307011"/>
                </a:cubicBezTo>
                <a:cubicBezTo>
                  <a:pt x="1572734" y="1309943"/>
                  <a:pt x="1530280" y="1258629"/>
                  <a:pt x="1530280" y="1258629"/>
                </a:cubicBezTo>
                <a:cubicBezTo>
                  <a:pt x="1530280" y="1258629"/>
                  <a:pt x="1561196" y="1204893"/>
                  <a:pt x="1633355" y="1201769"/>
                </a:cubicBezTo>
                <a:close/>
                <a:moveTo>
                  <a:pt x="393275" y="1201578"/>
                </a:moveTo>
                <a:cubicBezTo>
                  <a:pt x="465561" y="1204574"/>
                  <a:pt x="496349" y="1258374"/>
                  <a:pt x="496349" y="1258374"/>
                </a:cubicBezTo>
                <a:cubicBezTo>
                  <a:pt x="496349" y="1258374"/>
                  <a:pt x="453896" y="1309688"/>
                  <a:pt x="383522" y="1306756"/>
                </a:cubicBezTo>
                <a:cubicBezTo>
                  <a:pt x="313084" y="1303760"/>
                  <a:pt x="275411" y="1241801"/>
                  <a:pt x="275411" y="1241801"/>
                </a:cubicBezTo>
                <a:cubicBezTo>
                  <a:pt x="275411" y="1241801"/>
                  <a:pt x="321116" y="1198518"/>
                  <a:pt x="393275" y="1201578"/>
                </a:cubicBezTo>
                <a:close/>
                <a:moveTo>
                  <a:pt x="1015928" y="1107874"/>
                </a:moveTo>
                <a:lnTo>
                  <a:pt x="1065712" y="1107874"/>
                </a:lnTo>
                <a:lnTo>
                  <a:pt x="1065712" y="1354183"/>
                </a:lnTo>
                <a:lnTo>
                  <a:pt x="1002095" y="1354183"/>
                </a:lnTo>
                <a:lnTo>
                  <a:pt x="1002095" y="1202918"/>
                </a:lnTo>
                <a:lnTo>
                  <a:pt x="943068" y="1202918"/>
                </a:lnTo>
                <a:lnTo>
                  <a:pt x="943068" y="1158742"/>
                </a:lnTo>
                <a:cubicBezTo>
                  <a:pt x="951801" y="1159124"/>
                  <a:pt x="960343" y="1158296"/>
                  <a:pt x="968693" y="1156766"/>
                </a:cubicBezTo>
                <a:cubicBezTo>
                  <a:pt x="976980" y="1154981"/>
                  <a:pt x="984629" y="1152240"/>
                  <a:pt x="991450" y="1148288"/>
                </a:cubicBezTo>
                <a:cubicBezTo>
                  <a:pt x="998271" y="1144144"/>
                  <a:pt x="1003880" y="1138854"/>
                  <a:pt x="1008342" y="1132352"/>
                </a:cubicBezTo>
                <a:cubicBezTo>
                  <a:pt x="1012677" y="1125659"/>
                  <a:pt x="1015226" y="1117563"/>
                  <a:pt x="1015928" y="1107874"/>
                </a:cubicBezTo>
                <a:close/>
                <a:moveTo>
                  <a:pt x="1821644" y="1088639"/>
                </a:moveTo>
                <a:cubicBezTo>
                  <a:pt x="1865953" y="1094277"/>
                  <a:pt x="1894387" y="1115396"/>
                  <a:pt x="1894387" y="1115396"/>
                </a:cubicBezTo>
                <a:cubicBezTo>
                  <a:pt x="1894387" y="1115396"/>
                  <a:pt x="1864364" y="1181308"/>
                  <a:pt x="1794819" y="1192718"/>
                </a:cubicBezTo>
                <a:cubicBezTo>
                  <a:pt x="1725273" y="1204065"/>
                  <a:pt x="1676891" y="1158169"/>
                  <a:pt x="1676891" y="1158169"/>
                </a:cubicBezTo>
                <a:cubicBezTo>
                  <a:pt x="1676891" y="1158169"/>
                  <a:pt x="1701178" y="1101245"/>
                  <a:pt x="1772507" y="1089516"/>
                </a:cubicBezTo>
                <a:cubicBezTo>
                  <a:pt x="1790340" y="1086600"/>
                  <a:pt x="1806874" y="1086759"/>
                  <a:pt x="1821644" y="1088639"/>
                </a:cubicBezTo>
                <a:close/>
                <a:moveTo>
                  <a:pt x="205032" y="1088230"/>
                </a:moveTo>
                <a:cubicBezTo>
                  <a:pt x="219798" y="1086353"/>
                  <a:pt x="236336" y="1086202"/>
                  <a:pt x="254184" y="1089134"/>
                </a:cubicBezTo>
                <a:cubicBezTo>
                  <a:pt x="325515" y="1100863"/>
                  <a:pt x="349802" y="1157786"/>
                  <a:pt x="349802" y="1157786"/>
                </a:cubicBezTo>
                <a:cubicBezTo>
                  <a:pt x="349802" y="1157786"/>
                  <a:pt x="301420" y="1203682"/>
                  <a:pt x="231874" y="1192335"/>
                </a:cubicBezTo>
                <a:cubicBezTo>
                  <a:pt x="162393" y="1180861"/>
                  <a:pt x="132369" y="1115014"/>
                  <a:pt x="132369" y="1115014"/>
                </a:cubicBezTo>
                <a:cubicBezTo>
                  <a:pt x="132369" y="1115014"/>
                  <a:pt x="160731" y="1093859"/>
                  <a:pt x="205032" y="1088230"/>
                </a:cubicBezTo>
                <a:close/>
                <a:moveTo>
                  <a:pt x="766050" y="1050313"/>
                </a:moveTo>
                <a:lnTo>
                  <a:pt x="766050" y="1406389"/>
                </a:lnTo>
                <a:lnTo>
                  <a:pt x="1013378" y="1406389"/>
                </a:lnTo>
                <a:lnTo>
                  <a:pt x="1013378" y="1406771"/>
                </a:lnTo>
                <a:lnTo>
                  <a:pt x="1260578" y="1406771"/>
                </a:lnTo>
                <a:lnTo>
                  <a:pt x="1260578" y="1050696"/>
                </a:lnTo>
                <a:lnTo>
                  <a:pt x="1013250" y="1050696"/>
                </a:lnTo>
                <a:lnTo>
                  <a:pt x="1013250" y="1050313"/>
                </a:lnTo>
                <a:close/>
                <a:moveTo>
                  <a:pt x="1519443" y="991222"/>
                </a:moveTo>
                <a:cubicBezTo>
                  <a:pt x="1519443" y="991222"/>
                  <a:pt x="1556096" y="1042345"/>
                  <a:pt x="1543283" y="1113548"/>
                </a:cubicBezTo>
                <a:cubicBezTo>
                  <a:pt x="1530407" y="1184687"/>
                  <a:pt x="1472973" y="1207890"/>
                  <a:pt x="1472973" y="1207890"/>
                </a:cubicBezTo>
                <a:cubicBezTo>
                  <a:pt x="1472973" y="1207890"/>
                  <a:pt x="1427906" y="1158870"/>
                  <a:pt x="1440400" y="1089453"/>
                </a:cubicBezTo>
                <a:cubicBezTo>
                  <a:pt x="1452894" y="1020162"/>
                  <a:pt x="1519443" y="991222"/>
                  <a:pt x="1519443" y="991222"/>
                </a:cubicBezTo>
                <a:close/>
                <a:moveTo>
                  <a:pt x="507313" y="990840"/>
                </a:moveTo>
                <a:cubicBezTo>
                  <a:pt x="507313" y="990840"/>
                  <a:pt x="573734" y="1019780"/>
                  <a:pt x="586356" y="1089135"/>
                </a:cubicBezTo>
                <a:cubicBezTo>
                  <a:pt x="598850" y="1158425"/>
                  <a:pt x="553782" y="1207571"/>
                  <a:pt x="553782" y="1207571"/>
                </a:cubicBezTo>
                <a:cubicBezTo>
                  <a:pt x="553782" y="1207571"/>
                  <a:pt x="496349" y="1184305"/>
                  <a:pt x="483473" y="1113166"/>
                </a:cubicBezTo>
                <a:cubicBezTo>
                  <a:pt x="470660" y="1041963"/>
                  <a:pt x="507313" y="990840"/>
                  <a:pt x="507313" y="990840"/>
                </a:cubicBezTo>
                <a:close/>
                <a:moveTo>
                  <a:pt x="1934554" y="939255"/>
                </a:moveTo>
                <a:cubicBezTo>
                  <a:pt x="1957478" y="940275"/>
                  <a:pt x="1972346" y="945390"/>
                  <a:pt x="1972346" y="945390"/>
                </a:cubicBezTo>
                <a:cubicBezTo>
                  <a:pt x="1972346" y="945390"/>
                  <a:pt x="1963677" y="1017293"/>
                  <a:pt x="1900825" y="1049166"/>
                </a:cubicBezTo>
                <a:cubicBezTo>
                  <a:pt x="1837973" y="1081038"/>
                  <a:pt x="1778053" y="1051970"/>
                  <a:pt x="1778053" y="1051970"/>
                </a:cubicBezTo>
                <a:cubicBezTo>
                  <a:pt x="1778053" y="1051970"/>
                  <a:pt x="1783918" y="990330"/>
                  <a:pt x="1848427" y="957693"/>
                </a:cubicBezTo>
                <a:cubicBezTo>
                  <a:pt x="1880650" y="941311"/>
                  <a:pt x="1911630" y="938235"/>
                  <a:pt x="1934554" y="939255"/>
                </a:cubicBezTo>
                <a:close/>
                <a:moveTo>
                  <a:pt x="92082" y="938968"/>
                </a:moveTo>
                <a:cubicBezTo>
                  <a:pt x="115014" y="937900"/>
                  <a:pt x="146010" y="940928"/>
                  <a:pt x="178265" y="957310"/>
                </a:cubicBezTo>
                <a:cubicBezTo>
                  <a:pt x="242711" y="989883"/>
                  <a:pt x="248575" y="1051652"/>
                  <a:pt x="248575" y="1051652"/>
                </a:cubicBezTo>
                <a:cubicBezTo>
                  <a:pt x="248575" y="1051652"/>
                  <a:pt x="188591" y="1080719"/>
                  <a:pt x="125803" y="1048974"/>
                </a:cubicBezTo>
                <a:cubicBezTo>
                  <a:pt x="62951" y="1017102"/>
                  <a:pt x="54282" y="945199"/>
                  <a:pt x="54282" y="945199"/>
                </a:cubicBezTo>
                <a:cubicBezTo>
                  <a:pt x="54282" y="945199"/>
                  <a:pt x="69150" y="940036"/>
                  <a:pt x="92082" y="938968"/>
                </a:cubicBezTo>
                <a:close/>
                <a:moveTo>
                  <a:pt x="1601482" y="870363"/>
                </a:moveTo>
                <a:cubicBezTo>
                  <a:pt x="1601482" y="870363"/>
                  <a:pt x="1651203" y="908737"/>
                  <a:pt x="1659553" y="980642"/>
                </a:cubicBezTo>
                <a:cubicBezTo>
                  <a:pt x="1667712" y="1052481"/>
                  <a:pt x="1619330" y="1091174"/>
                  <a:pt x="1619330" y="1091174"/>
                </a:cubicBezTo>
                <a:cubicBezTo>
                  <a:pt x="1619330" y="1091174"/>
                  <a:pt x="1562152" y="1057135"/>
                  <a:pt x="1554184" y="987143"/>
                </a:cubicBezTo>
                <a:cubicBezTo>
                  <a:pt x="1546152" y="917151"/>
                  <a:pt x="1601482" y="870363"/>
                  <a:pt x="1601482" y="870363"/>
                </a:cubicBezTo>
                <a:close/>
                <a:moveTo>
                  <a:pt x="425273" y="869981"/>
                </a:moveTo>
                <a:cubicBezTo>
                  <a:pt x="425273" y="869981"/>
                  <a:pt x="480603" y="916706"/>
                  <a:pt x="472572" y="986761"/>
                </a:cubicBezTo>
                <a:cubicBezTo>
                  <a:pt x="464604" y="1056753"/>
                  <a:pt x="407361" y="1090728"/>
                  <a:pt x="407361" y="1090728"/>
                </a:cubicBezTo>
                <a:cubicBezTo>
                  <a:pt x="407361" y="1090728"/>
                  <a:pt x="358916" y="1052099"/>
                  <a:pt x="367139" y="980259"/>
                </a:cubicBezTo>
                <a:cubicBezTo>
                  <a:pt x="375489" y="908355"/>
                  <a:pt x="425273" y="869981"/>
                  <a:pt x="425273" y="869981"/>
                </a:cubicBezTo>
                <a:close/>
                <a:moveTo>
                  <a:pt x="2015698" y="766772"/>
                </a:moveTo>
                <a:cubicBezTo>
                  <a:pt x="2022430" y="766680"/>
                  <a:pt x="2026338" y="767098"/>
                  <a:pt x="2026338" y="767098"/>
                </a:cubicBezTo>
                <a:cubicBezTo>
                  <a:pt x="2026338" y="767098"/>
                  <a:pt x="2033796" y="839129"/>
                  <a:pt x="1979741" y="884196"/>
                </a:cubicBezTo>
                <a:cubicBezTo>
                  <a:pt x="1925558" y="929200"/>
                  <a:pt x="1860603" y="914092"/>
                  <a:pt x="1860603" y="914092"/>
                </a:cubicBezTo>
                <a:cubicBezTo>
                  <a:pt x="1860603" y="914092"/>
                  <a:pt x="1852571" y="852770"/>
                  <a:pt x="1908156" y="806492"/>
                </a:cubicBezTo>
                <a:cubicBezTo>
                  <a:pt x="1949893" y="771927"/>
                  <a:pt x="1995502" y="767050"/>
                  <a:pt x="2015698" y="766772"/>
                </a:cubicBezTo>
                <a:close/>
                <a:moveTo>
                  <a:pt x="10995" y="766381"/>
                </a:moveTo>
                <a:cubicBezTo>
                  <a:pt x="31191" y="766644"/>
                  <a:pt x="76800" y="771497"/>
                  <a:pt x="118537" y="806110"/>
                </a:cubicBezTo>
                <a:cubicBezTo>
                  <a:pt x="174058" y="852388"/>
                  <a:pt x="166090" y="913710"/>
                  <a:pt x="166090" y="913710"/>
                </a:cubicBezTo>
                <a:cubicBezTo>
                  <a:pt x="166090" y="913710"/>
                  <a:pt x="101198" y="928753"/>
                  <a:pt x="46952" y="883814"/>
                </a:cubicBezTo>
                <a:cubicBezTo>
                  <a:pt x="-7167" y="838747"/>
                  <a:pt x="355" y="766716"/>
                  <a:pt x="355" y="766716"/>
                </a:cubicBezTo>
                <a:cubicBezTo>
                  <a:pt x="355" y="766716"/>
                  <a:pt x="4263" y="766294"/>
                  <a:pt x="10995" y="766381"/>
                </a:cubicBezTo>
                <a:close/>
                <a:moveTo>
                  <a:pt x="1691552" y="749186"/>
                </a:moveTo>
                <a:cubicBezTo>
                  <a:pt x="1691552" y="749186"/>
                  <a:pt x="1744779" y="782715"/>
                  <a:pt x="1759631" y="853473"/>
                </a:cubicBezTo>
                <a:cubicBezTo>
                  <a:pt x="1774547" y="924165"/>
                  <a:pt x="1730118" y="967320"/>
                  <a:pt x="1730118" y="967320"/>
                </a:cubicBezTo>
                <a:cubicBezTo>
                  <a:pt x="1730118" y="967320"/>
                  <a:pt x="1669816" y="938762"/>
                  <a:pt x="1655409" y="869918"/>
                </a:cubicBezTo>
                <a:cubicBezTo>
                  <a:pt x="1640940" y="800946"/>
                  <a:pt x="1691552" y="749186"/>
                  <a:pt x="1691552" y="749186"/>
                </a:cubicBezTo>
                <a:close/>
                <a:moveTo>
                  <a:pt x="335139" y="748803"/>
                </a:moveTo>
                <a:cubicBezTo>
                  <a:pt x="335139" y="748803"/>
                  <a:pt x="385752" y="800563"/>
                  <a:pt x="371282" y="869536"/>
                </a:cubicBezTo>
                <a:cubicBezTo>
                  <a:pt x="356749" y="938379"/>
                  <a:pt x="296510" y="966937"/>
                  <a:pt x="296510" y="966937"/>
                </a:cubicBezTo>
                <a:cubicBezTo>
                  <a:pt x="296510" y="966937"/>
                  <a:pt x="252081" y="923782"/>
                  <a:pt x="266997" y="853026"/>
                </a:cubicBezTo>
                <a:cubicBezTo>
                  <a:pt x="281977" y="782269"/>
                  <a:pt x="335139" y="748803"/>
                  <a:pt x="335139" y="748803"/>
                </a:cubicBezTo>
                <a:close/>
                <a:moveTo>
                  <a:pt x="1859264" y="653314"/>
                </a:moveTo>
                <a:cubicBezTo>
                  <a:pt x="1860093" y="657011"/>
                  <a:pt x="1937606" y="1022648"/>
                  <a:pt x="1414648" y="1292286"/>
                </a:cubicBezTo>
                <a:lnTo>
                  <a:pt x="1398839" y="1261689"/>
                </a:lnTo>
                <a:cubicBezTo>
                  <a:pt x="1896746" y="1004991"/>
                  <a:pt x="1828731" y="674923"/>
                  <a:pt x="1825608" y="661027"/>
                </a:cubicBezTo>
                <a:close/>
                <a:moveTo>
                  <a:pt x="167364" y="652932"/>
                </a:moveTo>
                <a:lnTo>
                  <a:pt x="201021" y="660645"/>
                </a:lnTo>
                <a:cubicBezTo>
                  <a:pt x="197898" y="674541"/>
                  <a:pt x="130010" y="1004609"/>
                  <a:pt x="627790" y="1261307"/>
                </a:cubicBezTo>
                <a:lnTo>
                  <a:pt x="611981" y="1291904"/>
                </a:lnTo>
                <a:cubicBezTo>
                  <a:pt x="89023" y="1022266"/>
                  <a:pt x="166536" y="656629"/>
                  <a:pt x="167364" y="652932"/>
                </a:cubicBezTo>
                <a:close/>
                <a:moveTo>
                  <a:pt x="2009700" y="579562"/>
                </a:moveTo>
                <a:cubicBezTo>
                  <a:pt x="2009700" y="579562"/>
                  <a:pt x="2038130" y="646175"/>
                  <a:pt x="1999629" y="705138"/>
                </a:cubicBezTo>
                <a:cubicBezTo>
                  <a:pt x="1961127" y="764165"/>
                  <a:pt x="1894706" y="768882"/>
                  <a:pt x="1894706" y="768882"/>
                </a:cubicBezTo>
                <a:cubicBezTo>
                  <a:pt x="1894706" y="768882"/>
                  <a:pt x="1868826" y="712532"/>
                  <a:pt x="1908411" y="652103"/>
                </a:cubicBezTo>
                <a:cubicBezTo>
                  <a:pt x="1947868" y="591546"/>
                  <a:pt x="2009700" y="579562"/>
                  <a:pt x="2009700" y="579562"/>
                </a:cubicBezTo>
                <a:close/>
                <a:moveTo>
                  <a:pt x="16992" y="579180"/>
                </a:moveTo>
                <a:cubicBezTo>
                  <a:pt x="16992" y="579180"/>
                  <a:pt x="78824" y="591164"/>
                  <a:pt x="118282" y="651721"/>
                </a:cubicBezTo>
                <a:cubicBezTo>
                  <a:pt x="157739" y="712150"/>
                  <a:pt x="131987" y="768500"/>
                  <a:pt x="131987" y="768500"/>
                </a:cubicBezTo>
                <a:cubicBezTo>
                  <a:pt x="131987" y="768500"/>
                  <a:pt x="65501" y="763719"/>
                  <a:pt x="27127" y="704756"/>
                </a:cubicBezTo>
                <a:cubicBezTo>
                  <a:pt x="-11438" y="645793"/>
                  <a:pt x="16992" y="579180"/>
                  <a:pt x="16992" y="579180"/>
                </a:cubicBezTo>
                <a:close/>
                <a:moveTo>
                  <a:pt x="1717369" y="567323"/>
                </a:moveTo>
                <a:cubicBezTo>
                  <a:pt x="1717369" y="567323"/>
                  <a:pt x="1774484" y="593649"/>
                  <a:pt x="1798579" y="661857"/>
                </a:cubicBezTo>
                <a:cubicBezTo>
                  <a:pt x="1822547" y="730063"/>
                  <a:pt x="1784046" y="778572"/>
                  <a:pt x="1784046" y="778572"/>
                </a:cubicBezTo>
                <a:cubicBezTo>
                  <a:pt x="1784046" y="778572"/>
                  <a:pt x="1720748" y="758238"/>
                  <a:pt x="1697417" y="691753"/>
                </a:cubicBezTo>
                <a:cubicBezTo>
                  <a:pt x="1673896" y="625203"/>
                  <a:pt x="1717369" y="567323"/>
                  <a:pt x="1717369" y="567323"/>
                </a:cubicBezTo>
                <a:close/>
                <a:moveTo>
                  <a:pt x="309387" y="567005"/>
                </a:moveTo>
                <a:cubicBezTo>
                  <a:pt x="309387" y="567005"/>
                  <a:pt x="352797" y="624885"/>
                  <a:pt x="329403" y="691435"/>
                </a:cubicBezTo>
                <a:cubicBezTo>
                  <a:pt x="305945" y="757856"/>
                  <a:pt x="242583" y="778191"/>
                  <a:pt x="242583" y="778191"/>
                </a:cubicBezTo>
                <a:cubicBezTo>
                  <a:pt x="242583" y="778191"/>
                  <a:pt x="204209" y="729681"/>
                  <a:pt x="228177" y="661475"/>
                </a:cubicBezTo>
                <a:cubicBezTo>
                  <a:pt x="252272" y="593331"/>
                  <a:pt x="309387" y="567005"/>
                  <a:pt x="309387" y="567005"/>
                </a:cubicBezTo>
                <a:close/>
                <a:moveTo>
                  <a:pt x="1832746" y="400632"/>
                </a:moveTo>
                <a:cubicBezTo>
                  <a:pt x="1832746" y="400632"/>
                  <a:pt x="1893367" y="440281"/>
                  <a:pt x="1894068" y="510782"/>
                </a:cubicBezTo>
                <a:cubicBezTo>
                  <a:pt x="1894833" y="581157"/>
                  <a:pt x="1842180" y="621953"/>
                  <a:pt x="1842180" y="621953"/>
                </a:cubicBezTo>
                <a:cubicBezTo>
                  <a:pt x="1842180" y="621953"/>
                  <a:pt x="1789528" y="589507"/>
                  <a:pt x="1788763" y="517156"/>
                </a:cubicBezTo>
                <a:cubicBezTo>
                  <a:pt x="1787998" y="444871"/>
                  <a:pt x="1832746" y="400632"/>
                  <a:pt x="1832746" y="400632"/>
                </a:cubicBezTo>
                <a:close/>
                <a:moveTo>
                  <a:pt x="193946" y="400250"/>
                </a:moveTo>
                <a:cubicBezTo>
                  <a:pt x="193946" y="400250"/>
                  <a:pt x="238631" y="444489"/>
                  <a:pt x="237929" y="516774"/>
                </a:cubicBezTo>
                <a:cubicBezTo>
                  <a:pt x="237228" y="589125"/>
                  <a:pt x="184512" y="621571"/>
                  <a:pt x="184512" y="621571"/>
                </a:cubicBezTo>
                <a:cubicBezTo>
                  <a:pt x="184512" y="621571"/>
                  <a:pt x="131795" y="580775"/>
                  <a:pt x="132560" y="510400"/>
                </a:cubicBezTo>
                <a:cubicBezTo>
                  <a:pt x="133261" y="439835"/>
                  <a:pt x="193946" y="400250"/>
                  <a:pt x="193946" y="400250"/>
                </a:cubicBezTo>
                <a:close/>
                <a:moveTo>
                  <a:pt x="1519252" y="75792"/>
                </a:moveTo>
                <a:cubicBezTo>
                  <a:pt x="1517658" y="98676"/>
                  <a:pt x="1510519" y="120285"/>
                  <a:pt x="1498089" y="139919"/>
                </a:cubicBezTo>
                <a:cubicBezTo>
                  <a:pt x="1466854" y="188810"/>
                  <a:pt x="1410058" y="214053"/>
                  <a:pt x="1374552" y="225655"/>
                </a:cubicBezTo>
                <a:lnTo>
                  <a:pt x="1374552" y="255104"/>
                </a:lnTo>
                <a:lnTo>
                  <a:pt x="1322091" y="255104"/>
                </a:lnTo>
                <a:cubicBezTo>
                  <a:pt x="1301756" y="394513"/>
                  <a:pt x="1244705" y="495420"/>
                  <a:pt x="1187654" y="573188"/>
                </a:cubicBezTo>
                <a:cubicBezTo>
                  <a:pt x="1289390" y="582049"/>
                  <a:pt x="1372194" y="558399"/>
                  <a:pt x="1434153" y="502113"/>
                </a:cubicBezTo>
                <a:cubicBezTo>
                  <a:pt x="1561578" y="386163"/>
                  <a:pt x="1575028" y="162229"/>
                  <a:pt x="1575219" y="75792"/>
                </a:cubicBezTo>
                <a:close/>
                <a:moveTo>
                  <a:pt x="451472" y="75473"/>
                </a:moveTo>
                <a:cubicBezTo>
                  <a:pt x="451663" y="161910"/>
                  <a:pt x="465050" y="385844"/>
                  <a:pt x="592538" y="501794"/>
                </a:cubicBezTo>
                <a:cubicBezTo>
                  <a:pt x="654561" y="558081"/>
                  <a:pt x="737238" y="581730"/>
                  <a:pt x="839101" y="572933"/>
                </a:cubicBezTo>
                <a:cubicBezTo>
                  <a:pt x="781922" y="495165"/>
                  <a:pt x="724935" y="394258"/>
                  <a:pt x="704601" y="254786"/>
                </a:cubicBezTo>
                <a:lnTo>
                  <a:pt x="652075" y="254786"/>
                </a:lnTo>
                <a:lnTo>
                  <a:pt x="652075" y="225336"/>
                </a:lnTo>
                <a:cubicBezTo>
                  <a:pt x="616633" y="213734"/>
                  <a:pt x="559774" y="188492"/>
                  <a:pt x="528603" y="139600"/>
                </a:cubicBezTo>
                <a:cubicBezTo>
                  <a:pt x="516173" y="119967"/>
                  <a:pt x="508970" y="98294"/>
                  <a:pt x="507440" y="75473"/>
                </a:cubicBezTo>
                <a:close/>
                <a:moveTo>
                  <a:pt x="379441" y="0"/>
                </a:moveTo>
                <a:lnTo>
                  <a:pt x="596172" y="0"/>
                </a:lnTo>
                <a:lnTo>
                  <a:pt x="584953" y="46533"/>
                </a:lnTo>
                <a:cubicBezTo>
                  <a:pt x="580172" y="66868"/>
                  <a:pt x="582403" y="83505"/>
                  <a:pt x="592092" y="98931"/>
                </a:cubicBezTo>
                <a:cubicBezTo>
                  <a:pt x="615422" y="135648"/>
                  <a:pt x="675979" y="155281"/>
                  <a:pt x="697334" y="159679"/>
                </a:cubicBezTo>
                <a:lnTo>
                  <a:pt x="697461" y="159679"/>
                </a:lnTo>
                <a:cubicBezTo>
                  <a:pt x="697206" y="145528"/>
                  <a:pt x="697270" y="131058"/>
                  <a:pt x="697589" y="116397"/>
                </a:cubicBezTo>
                <a:lnTo>
                  <a:pt x="645765" y="116397"/>
                </a:lnTo>
                <a:lnTo>
                  <a:pt x="645765" y="56669"/>
                </a:lnTo>
                <a:lnTo>
                  <a:pt x="1013378" y="56669"/>
                </a:lnTo>
                <a:lnTo>
                  <a:pt x="1013378" y="57051"/>
                </a:lnTo>
                <a:lnTo>
                  <a:pt x="1380927" y="57051"/>
                </a:lnTo>
                <a:lnTo>
                  <a:pt x="1380927" y="116716"/>
                </a:lnTo>
                <a:lnTo>
                  <a:pt x="1329103" y="116716"/>
                </a:lnTo>
                <a:cubicBezTo>
                  <a:pt x="1329421" y="131441"/>
                  <a:pt x="1329485" y="145847"/>
                  <a:pt x="1329230" y="159998"/>
                </a:cubicBezTo>
                <a:lnTo>
                  <a:pt x="1329358" y="159998"/>
                </a:lnTo>
                <a:cubicBezTo>
                  <a:pt x="1350776" y="155600"/>
                  <a:pt x="1411269" y="135966"/>
                  <a:pt x="1434599" y="99250"/>
                </a:cubicBezTo>
                <a:cubicBezTo>
                  <a:pt x="1444352" y="83887"/>
                  <a:pt x="1446519" y="67250"/>
                  <a:pt x="1441739" y="46979"/>
                </a:cubicBezTo>
                <a:lnTo>
                  <a:pt x="1430456" y="446"/>
                </a:lnTo>
                <a:lnTo>
                  <a:pt x="1647314" y="446"/>
                </a:lnTo>
                <a:lnTo>
                  <a:pt x="1649672" y="35633"/>
                </a:lnTo>
                <a:cubicBezTo>
                  <a:pt x="1650692" y="49912"/>
                  <a:pt x="1671282" y="388266"/>
                  <a:pt x="1485085" y="557889"/>
                </a:cubicBezTo>
                <a:cubicBezTo>
                  <a:pt x="1410377" y="625841"/>
                  <a:pt x="1314123" y="656693"/>
                  <a:pt x="1197917" y="649936"/>
                </a:cubicBezTo>
                <a:lnTo>
                  <a:pt x="1202252" y="662111"/>
                </a:lnTo>
                <a:lnTo>
                  <a:pt x="1131304" y="687673"/>
                </a:lnTo>
                <a:lnTo>
                  <a:pt x="1120531" y="657585"/>
                </a:lnTo>
                <a:cubicBezTo>
                  <a:pt x="1077313" y="709282"/>
                  <a:pt x="1044485" y="748931"/>
                  <a:pt x="1044485" y="784946"/>
                </a:cubicBezTo>
                <a:cubicBezTo>
                  <a:pt x="1044485" y="895033"/>
                  <a:pt x="1310171" y="944434"/>
                  <a:pt x="1310171" y="944434"/>
                </a:cubicBezTo>
                <a:lnTo>
                  <a:pt x="1310171" y="982235"/>
                </a:lnTo>
                <a:lnTo>
                  <a:pt x="1350266" y="982235"/>
                </a:lnTo>
                <a:lnTo>
                  <a:pt x="1350266" y="1036481"/>
                </a:lnTo>
                <a:lnTo>
                  <a:pt x="1317246" y="1036481"/>
                </a:lnTo>
                <a:lnTo>
                  <a:pt x="1317246" y="1406771"/>
                </a:lnTo>
                <a:lnTo>
                  <a:pt x="1350266" y="1406771"/>
                </a:lnTo>
                <a:lnTo>
                  <a:pt x="1350266" y="1468157"/>
                </a:lnTo>
                <a:lnTo>
                  <a:pt x="1373851" y="1468157"/>
                </a:lnTo>
                <a:lnTo>
                  <a:pt x="1373851" y="1560012"/>
                </a:lnTo>
                <a:lnTo>
                  <a:pt x="1013314" y="1560012"/>
                </a:lnTo>
                <a:lnTo>
                  <a:pt x="1013314" y="1559630"/>
                </a:lnTo>
                <a:lnTo>
                  <a:pt x="652904" y="1559630"/>
                </a:lnTo>
                <a:lnTo>
                  <a:pt x="652904" y="1467774"/>
                </a:lnTo>
                <a:lnTo>
                  <a:pt x="676489" y="1467774"/>
                </a:lnTo>
                <a:lnTo>
                  <a:pt x="676489" y="1406389"/>
                </a:lnTo>
                <a:lnTo>
                  <a:pt x="709509" y="1406389"/>
                </a:lnTo>
                <a:lnTo>
                  <a:pt x="709509" y="1036035"/>
                </a:lnTo>
                <a:lnTo>
                  <a:pt x="676489" y="1036035"/>
                </a:lnTo>
                <a:lnTo>
                  <a:pt x="676489" y="981789"/>
                </a:lnTo>
                <a:lnTo>
                  <a:pt x="716584" y="981789"/>
                </a:lnTo>
                <a:lnTo>
                  <a:pt x="716584" y="944052"/>
                </a:lnTo>
                <a:cubicBezTo>
                  <a:pt x="716584" y="944052"/>
                  <a:pt x="982270" y="894586"/>
                  <a:pt x="982270" y="784500"/>
                </a:cubicBezTo>
                <a:cubicBezTo>
                  <a:pt x="982270" y="748485"/>
                  <a:pt x="949442" y="708899"/>
                  <a:pt x="906223" y="657139"/>
                </a:cubicBezTo>
                <a:lnTo>
                  <a:pt x="895451" y="687226"/>
                </a:lnTo>
                <a:lnTo>
                  <a:pt x="824440" y="661665"/>
                </a:lnTo>
                <a:lnTo>
                  <a:pt x="828838" y="649490"/>
                </a:lnTo>
                <a:cubicBezTo>
                  <a:pt x="712632" y="656311"/>
                  <a:pt x="616378" y="625395"/>
                  <a:pt x="541670" y="557443"/>
                </a:cubicBezTo>
                <a:cubicBezTo>
                  <a:pt x="355473" y="387820"/>
                  <a:pt x="376063" y="49466"/>
                  <a:pt x="377083" y="35187"/>
                </a:cubicBezTo>
                <a:close/>
              </a:path>
            </a:pathLst>
          </a:custGeom>
          <a:solidFill>
            <a:schemeClr val="bg2"/>
          </a:solidFill>
          <a:ln w="63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96EE869-3D3E-4ABA-BA4C-980F4BB03299}"/>
              </a:ext>
            </a:extLst>
          </p:cNvPr>
          <p:cNvSpPr/>
          <p:nvPr/>
        </p:nvSpPr>
        <p:spPr>
          <a:xfrm>
            <a:off x="1553292" y="1703697"/>
            <a:ext cx="953353" cy="1218263"/>
          </a:xfrm>
          <a:custGeom>
            <a:avLst/>
            <a:gdLst>
              <a:gd name="connsiteX0" fmla="*/ 850011 w 1596261"/>
              <a:gd name="connsiteY0" fmla="*/ 1557455 h 2039816"/>
              <a:gd name="connsiteX1" fmla="*/ 913934 w 1596261"/>
              <a:gd name="connsiteY1" fmla="*/ 1593399 h 2039816"/>
              <a:gd name="connsiteX2" fmla="*/ 1200996 w 1596261"/>
              <a:gd name="connsiteY2" fmla="*/ 1636370 h 2039816"/>
              <a:gd name="connsiteX3" fmla="*/ 1289321 w 1596261"/>
              <a:gd name="connsiteY3" fmla="*/ 1567849 h 2039816"/>
              <a:gd name="connsiteX4" fmla="*/ 1422152 w 1596261"/>
              <a:gd name="connsiteY4" fmla="*/ 1861647 h 2039816"/>
              <a:gd name="connsiteX5" fmla="*/ 1418260 w 1596261"/>
              <a:gd name="connsiteY5" fmla="*/ 1888798 h 2039816"/>
              <a:gd name="connsiteX6" fmla="*/ 1392025 w 1596261"/>
              <a:gd name="connsiteY6" fmla="*/ 1896778 h 2039816"/>
              <a:gd name="connsiteX7" fmla="*/ 1295325 w 1596261"/>
              <a:gd name="connsiteY7" fmla="*/ 1869862 h 2039816"/>
              <a:gd name="connsiteX8" fmla="*/ 1262182 w 1596261"/>
              <a:gd name="connsiteY8" fmla="*/ 1865321 h 2039816"/>
              <a:gd name="connsiteX9" fmla="*/ 1151231 w 1596261"/>
              <a:gd name="connsiteY9" fmla="*/ 1935009 h 2039816"/>
              <a:gd name="connsiteX10" fmla="*/ 1107559 w 1596261"/>
              <a:gd name="connsiteY10" fmla="*/ 2025386 h 2039816"/>
              <a:gd name="connsiteX11" fmla="*/ 1084236 w 1596261"/>
              <a:gd name="connsiteY11" fmla="*/ 2039812 h 2039816"/>
              <a:gd name="connsiteX12" fmla="*/ 1061296 w 1596261"/>
              <a:gd name="connsiteY12" fmla="*/ 2024797 h 2039816"/>
              <a:gd name="connsiteX13" fmla="*/ 746241 w 1596261"/>
              <a:gd name="connsiteY13" fmla="*/ 1557455 h 2039816"/>
              <a:gd name="connsiteX14" fmla="*/ 534957 w 1596261"/>
              <a:gd name="connsiteY14" fmla="*/ 2024797 h 2039816"/>
              <a:gd name="connsiteX15" fmla="*/ 512017 w 1596261"/>
              <a:gd name="connsiteY15" fmla="*/ 2039812 h 2039816"/>
              <a:gd name="connsiteX16" fmla="*/ 488694 w 1596261"/>
              <a:gd name="connsiteY16" fmla="*/ 2025386 h 2039816"/>
              <a:gd name="connsiteX17" fmla="*/ 445021 w 1596261"/>
              <a:gd name="connsiteY17" fmla="*/ 1935009 h 2039816"/>
              <a:gd name="connsiteX18" fmla="*/ 334070 w 1596261"/>
              <a:gd name="connsiteY18" fmla="*/ 1865321 h 2039816"/>
              <a:gd name="connsiteX19" fmla="*/ 300927 w 1596261"/>
              <a:gd name="connsiteY19" fmla="*/ 1869862 h 2039816"/>
              <a:gd name="connsiteX20" fmla="*/ 204227 w 1596261"/>
              <a:gd name="connsiteY20" fmla="*/ 1896778 h 2039816"/>
              <a:gd name="connsiteX21" fmla="*/ 177992 w 1596261"/>
              <a:gd name="connsiteY21" fmla="*/ 1888798 h 2039816"/>
              <a:gd name="connsiteX22" fmla="*/ 174108 w 1596261"/>
              <a:gd name="connsiteY22" fmla="*/ 1861647 h 2039816"/>
              <a:gd name="connsiteX23" fmla="*/ 306939 w 1596261"/>
              <a:gd name="connsiteY23" fmla="*/ 1567849 h 2039816"/>
              <a:gd name="connsiteX24" fmla="*/ 395265 w 1596261"/>
              <a:gd name="connsiteY24" fmla="*/ 1636370 h 2039816"/>
              <a:gd name="connsiteX25" fmla="*/ 682325 w 1596261"/>
              <a:gd name="connsiteY25" fmla="*/ 1593399 h 2039816"/>
              <a:gd name="connsiteX26" fmla="*/ 746241 w 1596261"/>
              <a:gd name="connsiteY26" fmla="*/ 1557455 h 2039816"/>
              <a:gd name="connsiteX27" fmla="*/ 995448 w 1596261"/>
              <a:gd name="connsiteY27" fmla="*/ 684811 h 2039816"/>
              <a:gd name="connsiteX28" fmla="*/ 959086 w 1596261"/>
              <a:gd name="connsiteY28" fmla="*/ 693637 h 2039816"/>
              <a:gd name="connsiteX29" fmla="*/ 733798 w 1596261"/>
              <a:gd name="connsiteY29" fmla="*/ 858186 h 2039816"/>
              <a:gd name="connsiteX30" fmla="*/ 683002 w 1596261"/>
              <a:gd name="connsiteY30" fmla="*/ 785860 h 2039816"/>
              <a:gd name="connsiteX31" fmla="*/ 614898 w 1596261"/>
              <a:gd name="connsiteY31" fmla="*/ 773952 h 2039816"/>
              <a:gd name="connsiteX32" fmla="*/ 602990 w 1596261"/>
              <a:gd name="connsiteY32" fmla="*/ 842058 h 2039816"/>
              <a:gd name="connsiteX33" fmla="*/ 682409 w 1596261"/>
              <a:gd name="connsiteY33" fmla="*/ 955133 h 2039816"/>
              <a:gd name="connsiteX34" fmla="*/ 714444 w 1596261"/>
              <a:gd name="connsiteY34" fmla="*/ 975268 h 2039816"/>
              <a:gd name="connsiteX35" fmla="*/ 722416 w 1596261"/>
              <a:gd name="connsiteY35" fmla="*/ 975921 h 2039816"/>
              <a:gd name="connsiteX36" fmla="*/ 751248 w 1596261"/>
              <a:gd name="connsiteY36" fmla="*/ 966511 h 2039816"/>
              <a:gd name="connsiteX37" fmla="*/ 1016751 w 1596261"/>
              <a:gd name="connsiteY37" fmla="*/ 772589 h 2039816"/>
              <a:gd name="connsiteX38" fmla="*/ 1027396 w 1596261"/>
              <a:gd name="connsiteY38" fmla="*/ 704279 h 2039816"/>
              <a:gd name="connsiteX39" fmla="*/ 995448 w 1596261"/>
              <a:gd name="connsiteY39" fmla="*/ 684811 h 2039816"/>
              <a:gd name="connsiteX40" fmla="*/ 798128 w 1596261"/>
              <a:gd name="connsiteY40" fmla="*/ 387346 h 2039816"/>
              <a:gd name="connsiteX41" fmla="*/ 1224732 w 1596261"/>
              <a:gd name="connsiteY41" fmla="*/ 813951 h 2039816"/>
              <a:gd name="connsiteX42" fmla="*/ 798128 w 1596261"/>
              <a:gd name="connsiteY42" fmla="*/ 1240555 h 2039816"/>
              <a:gd name="connsiteX43" fmla="*/ 371523 w 1596261"/>
              <a:gd name="connsiteY43" fmla="*/ 813951 h 2039816"/>
              <a:gd name="connsiteX44" fmla="*/ 798128 w 1596261"/>
              <a:gd name="connsiteY44" fmla="*/ 387346 h 2039816"/>
              <a:gd name="connsiteX45" fmla="*/ 798132 w 1596261"/>
              <a:gd name="connsiteY45" fmla="*/ 289574 h 2039816"/>
              <a:gd name="connsiteX46" fmla="*/ 273760 w 1596261"/>
              <a:gd name="connsiteY46" fmla="*/ 813950 h 2039816"/>
              <a:gd name="connsiteX47" fmla="*/ 798132 w 1596261"/>
              <a:gd name="connsiteY47" fmla="*/ 1338322 h 2039816"/>
              <a:gd name="connsiteX48" fmla="*/ 1322504 w 1596261"/>
              <a:gd name="connsiteY48" fmla="*/ 813946 h 2039816"/>
              <a:gd name="connsiteX49" fmla="*/ 798132 w 1596261"/>
              <a:gd name="connsiteY49" fmla="*/ 289574 h 2039816"/>
              <a:gd name="connsiteX50" fmla="*/ 798132 w 1596261"/>
              <a:gd name="connsiteY50" fmla="*/ 0 h 2039816"/>
              <a:gd name="connsiteX51" fmla="*/ 947174 w 1596261"/>
              <a:gd name="connsiteY51" fmla="*/ 101393 h 2039816"/>
              <a:gd name="connsiteX52" fmla="*/ 1262712 w 1596261"/>
              <a:gd name="connsiteY52" fmla="*/ 253347 h 2039816"/>
              <a:gd name="connsiteX53" fmla="*/ 1434913 w 1596261"/>
              <a:gd name="connsiteY53" fmla="*/ 306654 h 2039816"/>
              <a:gd name="connsiteX54" fmla="*/ 1448566 w 1596261"/>
              <a:gd name="connsiteY54" fmla="*/ 486404 h 2039816"/>
              <a:gd name="connsiteX55" fmla="*/ 1526493 w 1596261"/>
              <a:gd name="connsiteY55" fmla="*/ 827842 h 2039816"/>
              <a:gd name="connsiteX56" fmla="*/ 1592182 w 1596261"/>
              <a:gd name="connsiteY56" fmla="*/ 995717 h 2039816"/>
              <a:gd name="connsiteX57" fmla="*/ 1460163 w 1596261"/>
              <a:gd name="connsiteY57" fmla="*/ 1118456 h 2039816"/>
              <a:gd name="connsiteX58" fmla="*/ 1241804 w 1596261"/>
              <a:gd name="connsiteY58" fmla="*/ 1392269 h 2039816"/>
              <a:gd name="connsiteX59" fmla="*/ 1151518 w 1596261"/>
              <a:gd name="connsiteY59" fmla="*/ 1548291 h 2039816"/>
              <a:gd name="connsiteX60" fmla="*/ 973233 w 1596261"/>
              <a:gd name="connsiteY60" fmla="*/ 1521606 h 2039816"/>
              <a:gd name="connsiteX61" fmla="*/ 798128 w 1596261"/>
              <a:gd name="connsiteY61" fmla="*/ 1453548 h 2039816"/>
              <a:gd name="connsiteX62" fmla="*/ 623019 w 1596261"/>
              <a:gd name="connsiteY62" fmla="*/ 1521606 h 2039816"/>
              <a:gd name="connsiteX63" fmla="*/ 444742 w 1596261"/>
              <a:gd name="connsiteY63" fmla="*/ 1548291 h 2039816"/>
              <a:gd name="connsiteX64" fmla="*/ 354456 w 1596261"/>
              <a:gd name="connsiteY64" fmla="*/ 1392265 h 2039816"/>
              <a:gd name="connsiteX65" fmla="*/ 136096 w 1596261"/>
              <a:gd name="connsiteY65" fmla="*/ 1118456 h 2039816"/>
              <a:gd name="connsiteX66" fmla="*/ 4078 w 1596261"/>
              <a:gd name="connsiteY66" fmla="*/ 995717 h 2039816"/>
              <a:gd name="connsiteX67" fmla="*/ 69771 w 1596261"/>
              <a:gd name="connsiteY67" fmla="*/ 827846 h 2039816"/>
              <a:gd name="connsiteX68" fmla="*/ 147698 w 1596261"/>
              <a:gd name="connsiteY68" fmla="*/ 486408 h 2039816"/>
              <a:gd name="connsiteX69" fmla="*/ 161351 w 1596261"/>
              <a:gd name="connsiteY69" fmla="*/ 306658 h 2039816"/>
              <a:gd name="connsiteX70" fmla="*/ 333552 w 1596261"/>
              <a:gd name="connsiteY70" fmla="*/ 253351 h 2039816"/>
              <a:gd name="connsiteX71" fmla="*/ 649090 w 1596261"/>
              <a:gd name="connsiteY71" fmla="*/ 101397 h 2039816"/>
              <a:gd name="connsiteX72" fmla="*/ 798132 w 1596261"/>
              <a:gd name="connsiteY72" fmla="*/ 0 h 203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96261" h="2039816">
                <a:moveTo>
                  <a:pt x="850011" y="1557455"/>
                </a:moveTo>
                <a:cubicBezTo>
                  <a:pt x="873234" y="1564136"/>
                  <a:pt x="895218" y="1576100"/>
                  <a:pt x="913934" y="1593399"/>
                </a:cubicBezTo>
                <a:cubicBezTo>
                  <a:pt x="993455" y="1666884"/>
                  <a:pt x="1103439" y="1683342"/>
                  <a:pt x="1200996" y="1636370"/>
                </a:cubicBezTo>
                <a:cubicBezTo>
                  <a:pt x="1236262" y="1619390"/>
                  <a:pt x="1266023" y="1595941"/>
                  <a:pt x="1289321" y="1567849"/>
                </a:cubicBezTo>
                <a:lnTo>
                  <a:pt x="1422152" y="1861647"/>
                </a:lnTo>
                <a:cubicBezTo>
                  <a:pt x="1428196" y="1875010"/>
                  <a:pt x="1421447" y="1885085"/>
                  <a:pt x="1418260" y="1888798"/>
                </a:cubicBezTo>
                <a:cubicBezTo>
                  <a:pt x="1415085" y="1892508"/>
                  <a:pt x="1406152" y="1900711"/>
                  <a:pt x="1392025" y="1896778"/>
                </a:cubicBezTo>
                <a:lnTo>
                  <a:pt x="1295325" y="1869862"/>
                </a:lnTo>
                <a:cubicBezTo>
                  <a:pt x="1284309" y="1866799"/>
                  <a:pt x="1273166" y="1865321"/>
                  <a:pt x="1262182" y="1865321"/>
                </a:cubicBezTo>
                <a:cubicBezTo>
                  <a:pt x="1215844" y="1865321"/>
                  <a:pt x="1172227" y="1891547"/>
                  <a:pt x="1151231" y="1935009"/>
                </a:cubicBezTo>
                <a:lnTo>
                  <a:pt x="1107559" y="2025386"/>
                </a:lnTo>
                <a:cubicBezTo>
                  <a:pt x="1101180" y="2038593"/>
                  <a:pt x="1089216" y="2039912"/>
                  <a:pt x="1084236" y="2039812"/>
                </a:cubicBezTo>
                <a:cubicBezTo>
                  <a:pt x="1079356" y="2039749"/>
                  <a:pt x="1067340" y="2038167"/>
                  <a:pt x="1061296" y="2024797"/>
                </a:cubicBezTo>
                <a:close/>
                <a:moveTo>
                  <a:pt x="746241" y="1557455"/>
                </a:moveTo>
                <a:lnTo>
                  <a:pt x="534957" y="2024797"/>
                </a:lnTo>
                <a:cubicBezTo>
                  <a:pt x="528917" y="2038163"/>
                  <a:pt x="516901" y="2039749"/>
                  <a:pt x="512017" y="2039812"/>
                </a:cubicBezTo>
                <a:cubicBezTo>
                  <a:pt x="507037" y="2039912"/>
                  <a:pt x="495073" y="2038593"/>
                  <a:pt x="488694" y="2025386"/>
                </a:cubicBezTo>
                <a:lnTo>
                  <a:pt x="445021" y="1935009"/>
                </a:lnTo>
                <a:cubicBezTo>
                  <a:pt x="424022" y="1891547"/>
                  <a:pt x="380408" y="1865321"/>
                  <a:pt x="334070" y="1865321"/>
                </a:cubicBezTo>
                <a:cubicBezTo>
                  <a:pt x="323086" y="1865321"/>
                  <a:pt x="311946" y="1866799"/>
                  <a:pt x="300927" y="1869862"/>
                </a:cubicBezTo>
                <a:lnTo>
                  <a:pt x="204227" y="1896778"/>
                </a:lnTo>
                <a:cubicBezTo>
                  <a:pt x="190099" y="1900707"/>
                  <a:pt x="181171" y="1892504"/>
                  <a:pt x="177992" y="1888798"/>
                </a:cubicBezTo>
                <a:cubicBezTo>
                  <a:pt x="174813" y="1885089"/>
                  <a:pt x="168064" y="1875014"/>
                  <a:pt x="174108" y="1861647"/>
                </a:cubicBezTo>
                <a:lnTo>
                  <a:pt x="306939" y="1567849"/>
                </a:lnTo>
                <a:cubicBezTo>
                  <a:pt x="330237" y="1595937"/>
                  <a:pt x="359998" y="1619387"/>
                  <a:pt x="395265" y="1636370"/>
                </a:cubicBezTo>
                <a:cubicBezTo>
                  <a:pt x="492818" y="1683342"/>
                  <a:pt x="602804" y="1666884"/>
                  <a:pt x="682325" y="1593399"/>
                </a:cubicBezTo>
                <a:cubicBezTo>
                  <a:pt x="701042" y="1576100"/>
                  <a:pt x="723026" y="1564136"/>
                  <a:pt x="746241" y="1557455"/>
                </a:cubicBezTo>
                <a:close/>
                <a:moveTo>
                  <a:pt x="995448" y="684811"/>
                </a:moveTo>
                <a:cubicBezTo>
                  <a:pt x="983086" y="682888"/>
                  <a:pt x="969988" y="685679"/>
                  <a:pt x="959086" y="693637"/>
                </a:cubicBezTo>
                <a:lnTo>
                  <a:pt x="733798" y="858186"/>
                </a:lnTo>
                <a:lnTo>
                  <a:pt x="683002" y="785860"/>
                </a:lnTo>
                <a:cubicBezTo>
                  <a:pt x="667479" y="763765"/>
                  <a:pt x="636994" y="758434"/>
                  <a:pt x="614898" y="773952"/>
                </a:cubicBezTo>
                <a:cubicBezTo>
                  <a:pt x="592807" y="789469"/>
                  <a:pt x="587472" y="819959"/>
                  <a:pt x="602990" y="842058"/>
                </a:cubicBezTo>
                <a:lnTo>
                  <a:pt x="682409" y="955133"/>
                </a:lnTo>
                <a:cubicBezTo>
                  <a:pt x="689954" y="965874"/>
                  <a:pt x="701500" y="973129"/>
                  <a:pt x="714444" y="975268"/>
                </a:cubicBezTo>
                <a:cubicBezTo>
                  <a:pt x="717097" y="975706"/>
                  <a:pt x="719763" y="975921"/>
                  <a:pt x="722416" y="975921"/>
                </a:cubicBezTo>
                <a:cubicBezTo>
                  <a:pt x="732711" y="975921"/>
                  <a:pt x="742822" y="972666"/>
                  <a:pt x="751248" y="966511"/>
                </a:cubicBezTo>
                <a:lnTo>
                  <a:pt x="1016751" y="772589"/>
                </a:lnTo>
                <a:cubicBezTo>
                  <a:pt x="1038552" y="756661"/>
                  <a:pt x="1043320" y="726080"/>
                  <a:pt x="1027396" y="704279"/>
                </a:cubicBezTo>
                <a:cubicBezTo>
                  <a:pt x="1019436" y="693375"/>
                  <a:pt x="1007810" y="686735"/>
                  <a:pt x="995448" y="684811"/>
                </a:cubicBezTo>
                <a:close/>
                <a:moveTo>
                  <a:pt x="798128" y="387346"/>
                </a:moveTo>
                <a:cubicBezTo>
                  <a:pt x="1033360" y="387346"/>
                  <a:pt x="1224732" y="578722"/>
                  <a:pt x="1224732" y="813951"/>
                </a:cubicBezTo>
                <a:cubicBezTo>
                  <a:pt x="1224732" y="1049179"/>
                  <a:pt x="1033364" y="1240555"/>
                  <a:pt x="798128" y="1240555"/>
                </a:cubicBezTo>
                <a:cubicBezTo>
                  <a:pt x="562891" y="1240555"/>
                  <a:pt x="371523" y="1049179"/>
                  <a:pt x="371523" y="813951"/>
                </a:cubicBezTo>
                <a:cubicBezTo>
                  <a:pt x="371523" y="578722"/>
                  <a:pt x="562895" y="387346"/>
                  <a:pt x="798128" y="387346"/>
                </a:cubicBezTo>
                <a:close/>
                <a:moveTo>
                  <a:pt x="798132" y="289574"/>
                </a:moveTo>
                <a:cubicBezTo>
                  <a:pt x="508988" y="289574"/>
                  <a:pt x="273760" y="524810"/>
                  <a:pt x="273760" y="813950"/>
                </a:cubicBezTo>
                <a:cubicBezTo>
                  <a:pt x="273760" y="1103090"/>
                  <a:pt x="508992" y="1338322"/>
                  <a:pt x="798132" y="1338322"/>
                </a:cubicBezTo>
                <a:cubicBezTo>
                  <a:pt x="1087272" y="1338322"/>
                  <a:pt x="1322500" y="1103086"/>
                  <a:pt x="1322504" y="813946"/>
                </a:cubicBezTo>
                <a:cubicBezTo>
                  <a:pt x="1322504" y="524806"/>
                  <a:pt x="1087276" y="289574"/>
                  <a:pt x="798132" y="289574"/>
                </a:cubicBezTo>
                <a:close/>
                <a:moveTo>
                  <a:pt x="798132" y="0"/>
                </a:moveTo>
                <a:cubicBezTo>
                  <a:pt x="850828" y="0"/>
                  <a:pt x="917660" y="26637"/>
                  <a:pt x="947174" y="101393"/>
                </a:cubicBezTo>
                <a:cubicBezTo>
                  <a:pt x="996273" y="225758"/>
                  <a:pt x="1134889" y="292498"/>
                  <a:pt x="1262712" y="253347"/>
                </a:cubicBezTo>
                <a:cubicBezTo>
                  <a:pt x="1339552" y="229822"/>
                  <a:pt x="1402053" y="265459"/>
                  <a:pt x="1434913" y="306654"/>
                </a:cubicBezTo>
                <a:cubicBezTo>
                  <a:pt x="1467769" y="347860"/>
                  <a:pt x="1488609" y="416720"/>
                  <a:pt x="1448566" y="486404"/>
                </a:cubicBezTo>
                <a:cubicBezTo>
                  <a:pt x="1381945" y="602327"/>
                  <a:pt x="1416176" y="752305"/>
                  <a:pt x="1526493" y="827842"/>
                </a:cubicBezTo>
                <a:cubicBezTo>
                  <a:pt x="1592803" y="873252"/>
                  <a:pt x="1603907" y="944331"/>
                  <a:pt x="1592182" y="995717"/>
                </a:cubicBezTo>
                <a:cubicBezTo>
                  <a:pt x="1580453" y="1047090"/>
                  <a:pt x="1539617" y="1106317"/>
                  <a:pt x="1460163" y="1118456"/>
                </a:cubicBezTo>
                <a:cubicBezTo>
                  <a:pt x="1327998" y="1138651"/>
                  <a:pt x="1232087" y="1258921"/>
                  <a:pt x="1241804" y="1392269"/>
                </a:cubicBezTo>
                <a:cubicBezTo>
                  <a:pt x="1247648" y="1472432"/>
                  <a:pt x="1198996" y="1525427"/>
                  <a:pt x="1151518" y="1548291"/>
                </a:cubicBezTo>
                <a:cubicBezTo>
                  <a:pt x="1104040" y="1571160"/>
                  <a:pt x="1032268" y="1576164"/>
                  <a:pt x="973233" y="1521606"/>
                </a:cubicBezTo>
                <a:cubicBezTo>
                  <a:pt x="924134" y="1476228"/>
                  <a:pt x="861147" y="1453548"/>
                  <a:pt x="798128" y="1453548"/>
                </a:cubicBezTo>
                <a:cubicBezTo>
                  <a:pt x="735133" y="1453548"/>
                  <a:pt x="672110" y="1476240"/>
                  <a:pt x="623019" y="1521606"/>
                </a:cubicBezTo>
                <a:cubicBezTo>
                  <a:pt x="563991" y="1576160"/>
                  <a:pt x="492223" y="1571156"/>
                  <a:pt x="444742" y="1548291"/>
                </a:cubicBezTo>
                <a:cubicBezTo>
                  <a:pt x="397264" y="1525423"/>
                  <a:pt x="348608" y="1472428"/>
                  <a:pt x="354456" y="1392265"/>
                </a:cubicBezTo>
                <a:cubicBezTo>
                  <a:pt x="364173" y="1258917"/>
                  <a:pt x="268262" y="1138647"/>
                  <a:pt x="136096" y="1118456"/>
                </a:cubicBezTo>
                <a:cubicBezTo>
                  <a:pt x="56643" y="1106317"/>
                  <a:pt x="15799" y="1047094"/>
                  <a:pt x="4078" y="995717"/>
                </a:cubicBezTo>
                <a:cubicBezTo>
                  <a:pt x="-7643" y="944339"/>
                  <a:pt x="3453" y="873260"/>
                  <a:pt x="69771" y="827846"/>
                </a:cubicBezTo>
                <a:cubicBezTo>
                  <a:pt x="180088" y="752309"/>
                  <a:pt x="214319" y="602327"/>
                  <a:pt x="147698" y="486408"/>
                </a:cubicBezTo>
                <a:cubicBezTo>
                  <a:pt x="107655" y="416716"/>
                  <a:pt x="128495" y="347864"/>
                  <a:pt x="161351" y="306658"/>
                </a:cubicBezTo>
                <a:cubicBezTo>
                  <a:pt x="194215" y="265459"/>
                  <a:pt x="256704" y="229830"/>
                  <a:pt x="333552" y="253351"/>
                </a:cubicBezTo>
                <a:cubicBezTo>
                  <a:pt x="461387" y="292498"/>
                  <a:pt x="599991" y="225766"/>
                  <a:pt x="649090" y="101397"/>
                </a:cubicBezTo>
                <a:cubicBezTo>
                  <a:pt x="678604" y="26637"/>
                  <a:pt x="745435" y="0"/>
                  <a:pt x="798132" y="0"/>
                </a:cubicBezTo>
                <a:close/>
              </a:path>
            </a:pathLst>
          </a:custGeom>
          <a:solidFill>
            <a:schemeClr val="bg2"/>
          </a:solidFill>
          <a:ln w="39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BBD914-4170-49A4-9D5D-FD130D2F1264}"/>
              </a:ext>
            </a:extLst>
          </p:cNvPr>
          <p:cNvSpPr txBox="1"/>
          <p:nvPr/>
        </p:nvSpPr>
        <p:spPr>
          <a:xfrm>
            <a:off x="4945841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Best Company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66494-3553-470F-979D-BBFF436438D5}"/>
              </a:ext>
            </a:extLst>
          </p:cNvPr>
          <p:cNvSpPr txBox="1"/>
          <p:nvPr/>
        </p:nvSpPr>
        <p:spPr>
          <a:xfrm>
            <a:off x="9011872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Top Brand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DCDB1D-4F63-484B-BB88-23D619BF4F35}"/>
              </a:ext>
            </a:extLst>
          </p:cNvPr>
          <p:cNvSpPr txBox="1"/>
          <p:nvPr/>
        </p:nvSpPr>
        <p:spPr>
          <a:xfrm>
            <a:off x="879809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Certified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007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7CB814-1596-4D65-A8A9-3D08F272B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5734050" y="571499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6578804" y="2800636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11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6578804" y="3762650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02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652273" y="623278"/>
            <a:ext cx="488745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Meet The Team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12</a:t>
            </a:fld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439EE1-BA84-473C-8FE6-F454160B57E1}"/>
              </a:ext>
            </a:extLst>
          </p:cNvPr>
          <p:cNvSpPr txBox="1"/>
          <p:nvPr/>
        </p:nvSpPr>
        <p:spPr>
          <a:xfrm>
            <a:off x="1479160" y="3401460"/>
            <a:ext cx="1540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Nindya Smith</a:t>
            </a:r>
            <a:endParaRPr lang="en-ID" sz="14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7A0327-2D67-46DE-8393-64E813B76A8B}"/>
              </a:ext>
            </a:extLst>
          </p:cNvPr>
          <p:cNvSpPr txBox="1"/>
          <p:nvPr/>
        </p:nvSpPr>
        <p:spPr>
          <a:xfrm>
            <a:off x="1445328" y="5626667"/>
            <a:ext cx="1608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Jonny Smith</a:t>
            </a:r>
            <a:endParaRPr lang="en-ID" sz="14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8599B-E3AC-40E0-8702-33754BFFBB1D}"/>
              </a:ext>
            </a:extLst>
          </p:cNvPr>
          <p:cNvSpPr txBox="1"/>
          <p:nvPr/>
        </p:nvSpPr>
        <p:spPr>
          <a:xfrm>
            <a:off x="9081460" y="3401460"/>
            <a:ext cx="1722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Tamara Smith</a:t>
            </a:r>
            <a:endParaRPr lang="en-ID" sz="14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D02B8F-AD63-4CE3-8C5B-56A6C220CA8F}"/>
              </a:ext>
            </a:extLst>
          </p:cNvPr>
          <p:cNvSpPr txBox="1"/>
          <p:nvPr/>
        </p:nvSpPr>
        <p:spPr>
          <a:xfrm>
            <a:off x="9081460" y="5626667"/>
            <a:ext cx="1722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Nicool Smith</a:t>
            </a:r>
            <a:endParaRPr lang="en-ID" sz="1400" dirty="0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21856-65E9-4225-B08B-A56179E4E59F}"/>
              </a:ext>
            </a:extLst>
          </p:cNvPr>
          <p:cNvSpPr txBox="1"/>
          <p:nvPr/>
        </p:nvSpPr>
        <p:spPr>
          <a:xfrm>
            <a:off x="5093892" y="4983060"/>
            <a:ext cx="2004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latin typeface="+mj-lt"/>
              </a:rPr>
              <a:t>Yasmin Smith</a:t>
            </a:r>
            <a:endParaRPr lang="en-ID" sz="16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8AF6A-CF22-49B0-8F1E-0292899CAF06}"/>
              </a:ext>
            </a:extLst>
          </p:cNvPr>
          <p:cNvSpPr txBox="1"/>
          <p:nvPr/>
        </p:nvSpPr>
        <p:spPr>
          <a:xfrm>
            <a:off x="4622531" y="5232264"/>
            <a:ext cx="2946938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9FD73-BF1D-4161-98EA-D9E66F579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431A37A-071C-48E1-BE86-F9F36802B0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7D9B8B-D9BE-4C40-9DB6-AE423CF8A81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4841FA7-97EB-4AE1-A807-9D68557B5F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158B164-7FC1-4451-A88D-F9D09CCAD8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332543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23278"/>
            <a:ext cx="454455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Meet The Team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13</a:t>
            </a:fld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116E2A-3076-4E9E-92D2-4AE4BB196D40}"/>
              </a:ext>
            </a:extLst>
          </p:cNvPr>
          <p:cNvSpPr txBox="1"/>
          <p:nvPr/>
        </p:nvSpPr>
        <p:spPr>
          <a:xfrm>
            <a:off x="768613" y="4432095"/>
            <a:ext cx="2252286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+mj-lt"/>
              </a:rPr>
              <a:t>N</a:t>
            </a:r>
            <a:r>
              <a:rPr lang="id-ID" sz="1400" b="1" dirty="0">
                <a:latin typeface="+mj-lt"/>
              </a:rPr>
              <a:t>icoll Smith</a:t>
            </a:r>
            <a:endParaRPr lang="en-US" sz="1400" b="1" dirty="0"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10D06E-8EFA-4FBC-BD5A-3B2DAD538096}"/>
              </a:ext>
            </a:extLst>
          </p:cNvPr>
          <p:cNvSpPr/>
          <p:nvPr/>
        </p:nvSpPr>
        <p:spPr>
          <a:xfrm>
            <a:off x="3506010" y="4875904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1DD580-4584-4197-98CD-672D55DACD9F}"/>
              </a:ext>
            </a:extLst>
          </p:cNvPr>
          <p:cNvSpPr/>
          <p:nvPr/>
        </p:nvSpPr>
        <p:spPr>
          <a:xfrm>
            <a:off x="3506010" y="5508571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4A1A-F691-4F81-9E35-1ADB97C8F58F}"/>
              </a:ext>
            </a:extLst>
          </p:cNvPr>
          <p:cNvSpPr txBox="1"/>
          <p:nvPr/>
        </p:nvSpPr>
        <p:spPr>
          <a:xfrm>
            <a:off x="3506010" y="4550880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/>
              <a:t>Creative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E125DC95-9A8F-4337-8B2D-0150EB4DD1B8}"/>
              </a:ext>
            </a:extLst>
          </p:cNvPr>
          <p:cNvSpPr txBox="1"/>
          <p:nvPr/>
        </p:nvSpPr>
        <p:spPr>
          <a:xfrm>
            <a:off x="3506010" y="5183000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/>
              <a:t>Innovative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59A5AE-BE57-4225-846D-9021D75EC5FF}"/>
              </a:ext>
            </a:extLst>
          </p:cNvPr>
          <p:cNvSpPr/>
          <p:nvPr/>
        </p:nvSpPr>
        <p:spPr>
          <a:xfrm>
            <a:off x="3506010" y="4875904"/>
            <a:ext cx="192024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B1293E-CE67-4D51-992D-299DF37E2C12}"/>
              </a:ext>
            </a:extLst>
          </p:cNvPr>
          <p:cNvSpPr/>
          <p:nvPr/>
        </p:nvSpPr>
        <p:spPr>
          <a:xfrm>
            <a:off x="3506010" y="5508571"/>
            <a:ext cx="18288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D1F3AC-3432-4809-A755-1252A9A9AD1A}"/>
              </a:ext>
            </a:extLst>
          </p:cNvPr>
          <p:cNvSpPr/>
          <p:nvPr/>
        </p:nvSpPr>
        <p:spPr>
          <a:xfrm>
            <a:off x="4794462" y="4761058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583E47-C879-4C29-AD12-C3B236ACFCAD}"/>
              </a:ext>
            </a:extLst>
          </p:cNvPr>
          <p:cNvSpPr/>
          <p:nvPr/>
        </p:nvSpPr>
        <p:spPr>
          <a:xfrm>
            <a:off x="4688638" y="5405123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93DC79-350F-45FF-BED4-01D2E065779F}"/>
              </a:ext>
            </a:extLst>
          </p:cNvPr>
          <p:cNvSpPr txBox="1"/>
          <p:nvPr/>
        </p:nvSpPr>
        <p:spPr>
          <a:xfrm>
            <a:off x="779156" y="4757810"/>
            <a:ext cx="242205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B2E8C4-B1F8-4910-A8A6-C0540F59970E}"/>
              </a:ext>
            </a:extLst>
          </p:cNvPr>
          <p:cNvSpPr txBox="1"/>
          <p:nvPr/>
        </p:nvSpPr>
        <p:spPr>
          <a:xfrm>
            <a:off x="9211698" y="1692287"/>
            <a:ext cx="2252286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latin typeface="+mj-lt"/>
              </a:rPr>
              <a:t>J</a:t>
            </a:r>
            <a:r>
              <a:rPr lang="id-ID" sz="1400" b="1" dirty="0">
                <a:latin typeface="+mj-lt"/>
              </a:rPr>
              <a:t>ean Smith</a:t>
            </a:r>
            <a:endParaRPr lang="en-US" sz="1400" b="1" dirty="0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B4A02C-EBA3-44F3-A50A-9AA6A3E6FB25}"/>
              </a:ext>
            </a:extLst>
          </p:cNvPr>
          <p:cNvSpPr/>
          <p:nvPr/>
        </p:nvSpPr>
        <p:spPr>
          <a:xfrm rot="10800000">
            <a:off x="6249423" y="2136096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15213A-221B-4E50-9E6C-A7FEF24DFA03}"/>
              </a:ext>
            </a:extLst>
          </p:cNvPr>
          <p:cNvSpPr/>
          <p:nvPr/>
        </p:nvSpPr>
        <p:spPr>
          <a:xfrm rot="10800000">
            <a:off x="6249423" y="2768763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53C381-8903-4EBA-8C87-3FC902BAAD15}"/>
              </a:ext>
            </a:extLst>
          </p:cNvPr>
          <p:cNvSpPr txBox="1"/>
          <p:nvPr/>
        </p:nvSpPr>
        <p:spPr>
          <a:xfrm>
            <a:off x="6249423" y="1811072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200" b="1" dirty="0"/>
              <a:t>Creative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300B7E0-00C5-4CC8-8B4F-202C9AD7948F}"/>
              </a:ext>
            </a:extLst>
          </p:cNvPr>
          <p:cNvSpPr txBox="1"/>
          <p:nvPr/>
        </p:nvSpPr>
        <p:spPr>
          <a:xfrm>
            <a:off x="6249423" y="2443192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200" b="1" dirty="0"/>
              <a:t>Innovative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394655C-D6B9-4AF5-B6E5-568B155BFC01}"/>
              </a:ext>
            </a:extLst>
          </p:cNvPr>
          <p:cNvSpPr/>
          <p:nvPr/>
        </p:nvSpPr>
        <p:spPr>
          <a:xfrm rot="10800000">
            <a:off x="6706623" y="2136096"/>
            <a:ext cx="192024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6F0F33-01C4-45BF-8C13-BDD725BE68B0}"/>
              </a:ext>
            </a:extLst>
          </p:cNvPr>
          <p:cNvSpPr/>
          <p:nvPr/>
        </p:nvSpPr>
        <p:spPr>
          <a:xfrm rot="10800000">
            <a:off x="6798063" y="2768763"/>
            <a:ext cx="18288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E7F13A-3357-433E-A4A7-07750CAA37B4}"/>
              </a:ext>
            </a:extLst>
          </p:cNvPr>
          <p:cNvSpPr/>
          <p:nvPr/>
        </p:nvSpPr>
        <p:spPr>
          <a:xfrm>
            <a:off x="6718725" y="2021250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6B551-0A87-4854-A385-DF0FB15756AB}"/>
              </a:ext>
            </a:extLst>
          </p:cNvPr>
          <p:cNvSpPr/>
          <p:nvPr/>
        </p:nvSpPr>
        <p:spPr>
          <a:xfrm>
            <a:off x="6812926" y="2665315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B42947-09C2-4016-BB7A-B7F3A3406000}"/>
              </a:ext>
            </a:extLst>
          </p:cNvPr>
          <p:cNvSpPr txBox="1"/>
          <p:nvPr/>
        </p:nvSpPr>
        <p:spPr>
          <a:xfrm>
            <a:off x="9041929" y="2018002"/>
            <a:ext cx="242205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A97CD-F599-4B3A-85AF-BF8BB6058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1D36D3-8CD0-4C0D-BBAB-B1A36A154D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087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F85321-6EC1-46D8-BF30-722F102291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2283480"/>
            <a:ext cx="369704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Johny Smith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14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80B38-F643-4C1F-AB6B-D2EFC0D51118}"/>
              </a:ext>
            </a:extLst>
          </p:cNvPr>
          <p:cNvSpPr/>
          <p:nvPr/>
        </p:nvSpPr>
        <p:spPr>
          <a:xfrm>
            <a:off x="5402533" y="3972072"/>
            <a:ext cx="6158959" cy="20097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BB2E34F7-4BAB-4815-8B29-638B442CD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0083527"/>
              </p:ext>
            </p:extLst>
          </p:nvPr>
        </p:nvGraphicFramePr>
        <p:xfrm>
          <a:off x="5514517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5FD7A89E-63E8-4902-A2E9-909A889A1193}"/>
              </a:ext>
            </a:extLst>
          </p:cNvPr>
          <p:cNvSpPr txBox="1"/>
          <p:nvPr/>
        </p:nvSpPr>
        <p:spPr>
          <a:xfrm>
            <a:off x="5580603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Trusted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5D53C8-77A8-4AEE-829F-FCC8D14DF92F}"/>
              </a:ext>
            </a:extLst>
          </p:cNvPr>
          <p:cNvSpPr txBox="1"/>
          <p:nvPr/>
        </p:nvSpPr>
        <p:spPr>
          <a:xfrm>
            <a:off x="6022263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95%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DEC701F-C958-4C4D-BF89-EDAB7577B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9156778"/>
              </p:ext>
            </p:extLst>
          </p:nvPr>
        </p:nvGraphicFramePr>
        <p:xfrm>
          <a:off x="7394118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2F863AC-6C5E-4ADE-89B7-ED7C0291CE30}"/>
              </a:ext>
            </a:extLst>
          </p:cNvPr>
          <p:cNvSpPr txBox="1"/>
          <p:nvPr/>
        </p:nvSpPr>
        <p:spPr>
          <a:xfrm>
            <a:off x="7460204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7D2A3-1A98-49F9-9868-EB283F5DA163}"/>
              </a:ext>
            </a:extLst>
          </p:cNvPr>
          <p:cNvSpPr txBox="1"/>
          <p:nvPr/>
        </p:nvSpPr>
        <p:spPr>
          <a:xfrm>
            <a:off x="7901864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80%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FF789B94-85EB-4AED-BE0C-A88F0F084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4713217"/>
              </p:ext>
            </p:extLst>
          </p:nvPr>
        </p:nvGraphicFramePr>
        <p:xfrm>
          <a:off x="9273720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2058E6-C7E9-45CE-A40F-555BC17DC0C8}"/>
              </a:ext>
            </a:extLst>
          </p:cNvPr>
          <p:cNvSpPr txBox="1"/>
          <p:nvPr/>
        </p:nvSpPr>
        <p:spPr>
          <a:xfrm>
            <a:off x="9339806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EE6981-8D22-4733-9A0C-3EB947CC737A}"/>
              </a:ext>
            </a:extLst>
          </p:cNvPr>
          <p:cNvSpPr txBox="1"/>
          <p:nvPr/>
        </p:nvSpPr>
        <p:spPr>
          <a:xfrm>
            <a:off x="9781466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9740E6-6C35-49C1-859A-410BFDA30E57}"/>
              </a:ext>
            </a:extLst>
          </p:cNvPr>
          <p:cNvSpPr txBox="1"/>
          <p:nvPr/>
        </p:nvSpPr>
        <p:spPr>
          <a:xfrm>
            <a:off x="808497" y="3662235"/>
            <a:ext cx="3697044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en-US" sz="1400" dirty="0"/>
              <a:t> et </a:t>
            </a:r>
            <a:r>
              <a:rPr lang="en-US" sz="1400" dirty="0" err="1"/>
              <a:t>takimata</a:t>
            </a:r>
            <a:r>
              <a:rPr lang="en-US" sz="1400" dirty="0"/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0ED98D-2272-4EA7-959D-E80C4D110C32}"/>
              </a:ext>
            </a:extLst>
          </p:cNvPr>
          <p:cNvSpPr txBox="1"/>
          <p:nvPr/>
        </p:nvSpPr>
        <p:spPr>
          <a:xfrm>
            <a:off x="808496" y="3071533"/>
            <a:ext cx="4807856" cy="379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Company Owner</a:t>
            </a:r>
            <a:endParaRPr lang="en-US" sz="1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5F51B-6855-40C4-979A-5AD1C05AB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867025" y="1647825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576099" y="247382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15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3721304" y="343583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3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8080303" y="1622619"/>
            <a:ext cx="304602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</a:t>
            </a:r>
          </a:p>
          <a:p>
            <a:r>
              <a:rPr lang="id-ID" sz="4400" dirty="0">
                <a:latin typeface="+mj-lt"/>
              </a:rPr>
              <a:t>Portofolios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16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F2D16-DD87-4EB6-8030-8E1F6ADCD3A3}"/>
              </a:ext>
            </a:extLst>
          </p:cNvPr>
          <p:cNvSpPr txBox="1"/>
          <p:nvPr/>
        </p:nvSpPr>
        <p:spPr>
          <a:xfrm>
            <a:off x="8080303" y="3325523"/>
            <a:ext cx="3099993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</a:t>
            </a:r>
            <a:r>
              <a:rPr lang="id-ID" sz="1400" dirty="0"/>
              <a:t> 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9D7121-794B-4521-B964-99BA8E457193}"/>
              </a:ext>
            </a:extLst>
          </p:cNvPr>
          <p:cNvSpPr txBox="1"/>
          <p:nvPr/>
        </p:nvSpPr>
        <p:spPr>
          <a:xfrm>
            <a:off x="8099354" y="4724932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9F79E9-BF10-4903-B137-7D2FA1A7A050}"/>
              </a:ext>
            </a:extLst>
          </p:cNvPr>
          <p:cNvSpPr txBox="1"/>
          <p:nvPr/>
        </p:nvSpPr>
        <p:spPr>
          <a:xfrm>
            <a:off x="8613704" y="4743982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endParaRPr lang="en-US" sz="1400" b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BE96D-B4B7-483A-99AF-FDA94C2F3F68}"/>
              </a:ext>
            </a:extLst>
          </p:cNvPr>
          <p:cNvSpPr txBox="1"/>
          <p:nvPr/>
        </p:nvSpPr>
        <p:spPr>
          <a:xfrm>
            <a:off x="8099354" y="5165751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CBB95F-DD53-486C-9C72-8BD07EBD12AE}"/>
              </a:ext>
            </a:extLst>
          </p:cNvPr>
          <p:cNvSpPr txBox="1"/>
          <p:nvPr/>
        </p:nvSpPr>
        <p:spPr>
          <a:xfrm>
            <a:off x="8613704" y="5184801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4C3800-A06E-4473-A276-94915675DCC9}"/>
              </a:ext>
            </a:extLst>
          </p:cNvPr>
          <p:cNvSpPr txBox="1"/>
          <p:nvPr/>
        </p:nvSpPr>
        <p:spPr>
          <a:xfrm>
            <a:off x="8099354" y="5599977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9CE173-15E5-4090-BCDF-8CA866FE72D2}"/>
              </a:ext>
            </a:extLst>
          </p:cNvPr>
          <p:cNvSpPr txBox="1"/>
          <p:nvPr/>
        </p:nvSpPr>
        <p:spPr>
          <a:xfrm>
            <a:off x="8613704" y="5619027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</a:t>
            </a:r>
            <a:r>
              <a:rPr lang="id-ID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34BAF2-FBB5-427A-A56F-B4DF0799F9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748698-D03B-4993-81E6-CCECEEDAA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85F4A93-8270-4ACB-9F9C-CFED85F03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70542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17</a:t>
            </a:fld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C0E961-CC51-4E65-B764-7AB86BB4B0A0}"/>
              </a:ext>
            </a:extLst>
          </p:cNvPr>
          <p:cNvSpPr txBox="1"/>
          <p:nvPr/>
        </p:nvSpPr>
        <p:spPr>
          <a:xfrm>
            <a:off x="8518452" y="1284849"/>
            <a:ext cx="3046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Three </a:t>
            </a:r>
          </a:p>
          <a:p>
            <a:r>
              <a:rPr lang="id-ID" sz="4400" dirty="0">
                <a:latin typeface="+mj-lt"/>
              </a:rPr>
              <a:t>Portofolios</a:t>
            </a:r>
            <a:endParaRPr lang="en-ID" sz="44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3DD124-6A33-46F4-B497-A8C6D97196F7}"/>
              </a:ext>
            </a:extLst>
          </p:cNvPr>
          <p:cNvSpPr txBox="1"/>
          <p:nvPr/>
        </p:nvSpPr>
        <p:spPr>
          <a:xfrm>
            <a:off x="5878032" y="2071164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2B119F-9776-424B-92EB-6503582FD321}"/>
              </a:ext>
            </a:extLst>
          </p:cNvPr>
          <p:cNvSpPr txBox="1"/>
          <p:nvPr/>
        </p:nvSpPr>
        <p:spPr>
          <a:xfrm>
            <a:off x="6443776" y="1113571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10%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35" name="Freeform 235">
            <a:extLst>
              <a:ext uri="{FF2B5EF4-FFF2-40B4-BE49-F238E27FC236}">
                <a16:creationId xmlns:a16="http://schemas.microsoft.com/office/drawing/2014/main" id="{96D9E160-ED4B-4FD8-BD88-3261A3F60474}"/>
              </a:ext>
            </a:extLst>
          </p:cNvPr>
          <p:cNvSpPr>
            <a:spLocks/>
          </p:cNvSpPr>
          <p:nvPr/>
        </p:nvSpPr>
        <p:spPr bwMode="auto">
          <a:xfrm>
            <a:off x="6159926" y="1504949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C95E4-A547-4010-B387-B4157D5DC8E4}"/>
              </a:ext>
            </a:extLst>
          </p:cNvPr>
          <p:cNvSpPr txBox="1"/>
          <p:nvPr/>
        </p:nvSpPr>
        <p:spPr>
          <a:xfrm>
            <a:off x="846520" y="2071164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E11B4F-BB86-488C-98DA-7EC9C6D89501}"/>
              </a:ext>
            </a:extLst>
          </p:cNvPr>
          <p:cNvSpPr txBox="1"/>
          <p:nvPr/>
        </p:nvSpPr>
        <p:spPr>
          <a:xfrm>
            <a:off x="1412264" y="1113571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15%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DCA9399C-07B1-4528-94D0-AE7A5BAA0CFA}"/>
              </a:ext>
            </a:extLst>
          </p:cNvPr>
          <p:cNvSpPr>
            <a:spLocks/>
          </p:cNvSpPr>
          <p:nvPr/>
        </p:nvSpPr>
        <p:spPr bwMode="auto">
          <a:xfrm>
            <a:off x="1128414" y="1504949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71C7F7-3C96-46F8-B234-F0EAFD31EF72}"/>
              </a:ext>
            </a:extLst>
          </p:cNvPr>
          <p:cNvSpPr txBox="1"/>
          <p:nvPr/>
        </p:nvSpPr>
        <p:spPr>
          <a:xfrm>
            <a:off x="3349270" y="4619528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D678BA-822C-4C13-A484-D837F94961B6}"/>
              </a:ext>
            </a:extLst>
          </p:cNvPr>
          <p:cNvSpPr txBox="1"/>
          <p:nvPr/>
        </p:nvSpPr>
        <p:spPr>
          <a:xfrm>
            <a:off x="3915014" y="3661935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12%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Freeform 235">
            <a:extLst>
              <a:ext uri="{FF2B5EF4-FFF2-40B4-BE49-F238E27FC236}">
                <a16:creationId xmlns:a16="http://schemas.microsoft.com/office/drawing/2014/main" id="{3A6F126E-2E75-4CF6-A943-81A01A4EF218}"/>
              </a:ext>
            </a:extLst>
          </p:cNvPr>
          <p:cNvSpPr>
            <a:spLocks/>
          </p:cNvSpPr>
          <p:nvPr/>
        </p:nvSpPr>
        <p:spPr bwMode="auto">
          <a:xfrm>
            <a:off x="3631164" y="4053313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ABEC25-EC30-4F7D-B279-E9EA2C9A566E}"/>
              </a:ext>
            </a:extLst>
          </p:cNvPr>
          <p:cNvSpPr txBox="1"/>
          <p:nvPr/>
        </p:nvSpPr>
        <p:spPr>
          <a:xfrm>
            <a:off x="8586787" y="3368729"/>
            <a:ext cx="2938687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782DA5-F5A9-4BD5-9CB6-8489D06701DD}"/>
              </a:ext>
            </a:extLst>
          </p:cNvPr>
          <p:cNvSpPr txBox="1"/>
          <p:nvPr/>
        </p:nvSpPr>
        <p:spPr>
          <a:xfrm>
            <a:off x="8586788" y="2982322"/>
            <a:ext cx="2194788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600" b="1" dirty="0">
                <a:solidFill>
                  <a:schemeClr val="accent1"/>
                </a:solidFill>
              </a:rPr>
              <a:t>D</a:t>
            </a:r>
            <a:r>
              <a:rPr lang="id-ID" sz="1600" b="1" dirty="0">
                <a:solidFill>
                  <a:schemeClr val="accent1"/>
                </a:solidFill>
              </a:rPr>
              <a:t>escription</a:t>
            </a:r>
            <a:endParaRPr lang="id-ID" sz="1600" b="1" dirty="0">
              <a:solidFill>
                <a:schemeClr val="accent1"/>
              </a:solidFill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B2E4B-0FBC-49E5-A46F-5E70CF26099D}"/>
              </a:ext>
            </a:extLst>
          </p:cNvPr>
          <p:cNvSpPr txBox="1"/>
          <p:nvPr/>
        </p:nvSpPr>
        <p:spPr>
          <a:xfrm>
            <a:off x="8586787" y="5167503"/>
            <a:ext cx="293868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C108E8-F4CC-4438-93BA-77B65415B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96246C-4F2B-4FF8-AC0C-A06FEE04A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1C17B2C-84A9-46E0-97E7-FF58F3B9C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457446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DAF46B7-DD21-49B1-B01C-0FB4BEC8B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315" y="958574"/>
            <a:ext cx="4316546" cy="362924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837174"/>
            <a:ext cx="390683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Online Market</a:t>
            </a:r>
          </a:p>
          <a:p>
            <a:r>
              <a:rPr lang="id-ID" sz="4400" dirty="0">
                <a:latin typeface="+mj-lt"/>
              </a:rPr>
              <a:t>Growth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18</a:t>
            </a:fld>
            <a:endParaRPr lang="en-ID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CD70AB-F867-4030-8A12-464536E9A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7408435"/>
              </p:ext>
            </p:extLst>
          </p:nvPr>
        </p:nvGraphicFramePr>
        <p:xfrm>
          <a:off x="838200" y="2676525"/>
          <a:ext cx="5013960" cy="3198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71D9597-2928-4226-9EFA-F6191431875A}"/>
              </a:ext>
            </a:extLst>
          </p:cNvPr>
          <p:cNvSpPr txBox="1"/>
          <p:nvPr/>
        </p:nvSpPr>
        <p:spPr>
          <a:xfrm>
            <a:off x="6506225" y="4958509"/>
            <a:ext cx="1768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423AD-1F12-4E3F-9387-B88F98DC1B3A}"/>
              </a:ext>
            </a:extLst>
          </p:cNvPr>
          <p:cNvSpPr txBox="1"/>
          <p:nvPr/>
        </p:nvSpPr>
        <p:spPr>
          <a:xfrm>
            <a:off x="6694416" y="5293718"/>
            <a:ext cx="1002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</a:t>
            </a:r>
            <a:endParaRPr lang="en-US" sz="16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1A5204-57C0-4788-AF43-51938FE4E2C9}"/>
              </a:ext>
            </a:extLst>
          </p:cNvPr>
          <p:cNvSpPr txBox="1"/>
          <p:nvPr/>
        </p:nvSpPr>
        <p:spPr>
          <a:xfrm>
            <a:off x="9245636" y="5307212"/>
            <a:ext cx="106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II</a:t>
            </a:r>
            <a:endParaRPr lang="en-US" sz="16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4C3C0-FF0E-4663-A013-8C7B952D8E49}"/>
              </a:ext>
            </a:extLst>
          </p:cNvPr>
          <p:cNvSpPr txBox="1"/>
          <p:nvPr/>
        </p:nvSpPr>
        <p:spPr>
          <a:xfrm>
            <a:off x="6694415" y="5617379"/>
            <a:ext cx="221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793F06-0BB9-43EE-AD2A-3BBF03083CAD}"/>
              </a:ext>
            </a:extLst>
          </p:cNvPr>
          <p:cNvSpPr txBox="1"/>
          <p:nvPr/>
        </p:nvSpPr>
        <p:spPr>
          <a:xfrm>
            <a:off x="9245635" y="5617702"/>
            <a:ext cx="221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EBA65-58E1-42DF-8189-CDF831ED460F}"/>
              </a:ext>
            </a:extLst>
          </p:cNvPr>
          <p:cNvSpPr/>
          <p:nvPr/>
        </p:nvSpPr>
        <p:spPr>
          <a:xfrm>
            <a:off x="6593760" y="5435649"/>
            <a:ext cx="91440" cy="9144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98C0A1-B9AB-455F-AA10-BB786538EDE8}"/>
              </a:ext>
            </a:extLst>
          </p:cNvPr>
          <p:cNvSpPr/>
          <p:nvPr/>
        </p:nvSpPr>
        <p:spPr>
          <a:xfrm>
            <a:off x="9163656" y="5435649"/>
            <a:ext cx="9144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742BB2-11D5-416D-B755-9D1D752914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452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9FE052-4BF9-45DF-97C9-C7FBF56296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B83388-F00A-4809-9B35-ECE2964D3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81984" y="0"/>
            <a:ext cx="5617873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332052" y="722874"/>
            <a:ext cx="410662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Smartphone</a:t>
            </a:r>
          </a:p>
          <a:p>
            <a:r>
              <a:rPr lang="id-ID" sz="4400" dirty="0">
                <a:latin typeface="+mj-lt"/>
              </a:rPr>
              <a:t>Mockup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19</a:t>
            </a:fld>
            <a:endParaRPr lang="en-ID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2C632B7-7080-43DA-B5CD-7D9F25A57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5394815"/>
              </p:ext>
            </p:extLst>
          </p:nvPr>
        </p:nvGraphicFramePr>
        <p:xfrm>
          <a:off x="5932026" y="4347714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8E7934FB-7361-4D8E-9ECA-83C83FAA9F33}"/>
              </a:ext>
            </a:extLst>
          </p:cNvPr>
          <p:cNvSpPr/>
          <p:nvPr/>
        </p:nvSpPr>
        <p:spPr>
          <a:xfrm>
            <a:off x="6814339" y="4805453"/>
            <a:ext cx="782815" cy="782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601CE8-151E-40FD-AD82-935C5113E4EB}"/>
              </a:ext>
            </a:extLst>
          </p:cNvPr>
          <p:cNvSpPr txBox="1"/>
          <p:nvPr/>
        </p:nvSpPr>
        <p:spPr>
          <a:xfrm>
            <a:off x="6326796" y="5004483"/>
            <a:ext cx="175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bg2"/>
                </a:solidFill>
                <a:latin typeface="+mj-lt"/>
              </a:rPr>
              <a:t>80%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CA5BAC49-D59A-4D95-8820-B67B6A4E4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5210542"/>
              </p:ext>
            </p:extLst>
          </p:nvPr>
        </p:nvGraphicFramePr>
        <p:xfrm>
          <a:off x="5932026" y="2381340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26A3084D-7A78-453F-83FD-2862441E271A}"/>
              </a:ext>
            </a:extLst>
          </p:cNvPr>
          <p:cNvSpPr/>
          <p:nvPr/>
        </p:nvSpPr>
        <p:spPr>
          <a:xfrm>
            <a:off x="6814339" y="2839079"/>
            <a:ext cx="782815" cy="782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BB8D8-EF8D-4CD9-9060-CC6F5FD5054A}"/>
              </a:ext>
            </a:extLst>
          </p:cNvPr>
          <p:cNvSpPr txBox="1"/>
          <p:nvPr/>
        </p:nvSpPr>
        <p:spPr>
          <a:xfrm>
            <a:off x="6326796" y="3038109"/>
            <a:ext cx="175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bg2"/>
                </a:solidFill>
                <a:latin typeface="+mj-lt"/>
              </a:rPr>
              <a:t>65%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9B84E-6798-408F-973A-23653A83A833}"/>
              </a:ext>
            </a:extLst>
          </p:cNvPr>
          <p:cNvSpPr txBox="1"/>
          <p:nvPr/>
        </p:nvSpPr>
        <p:spPr>
          <a:xfrm>
            <a:off x="8268728" y="4796161"/>
            <a:ext cx="2883783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C200E7-F6D6-4B5E-9109-4BC76BA4EBCC}"/>
              </a:ext>
            </a:extLst>
          </p:cNvPr>
          <p:cNvSpPr txBox="1"/>
          <p:nvPr/>
        </p:nvSpPr>
        <p:spPr>
          <a:xfrm>
            <a:off x="8268729" y="4513856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F510B7-C193-40A1-BA54-995382C3A680}"/>
              </a:ext>
            </a:extLst>
          </p:cNvPr>
          <p:cNvSpPr txBox="1"/>
          <p:nvPr/>
        </p:nvSpPr>
        <p:spPr>
          <a:xfrm>
            <a:off x="8268728" y="2844620"/>
            <a:ext cx="2883783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359E3-006A-4D2C-A07D-5EF2648B237C}"/>
              </a:ext>
            </a:extLst>
          </p:cNvPr>
          <p:cNvSpPr txBox="1"/>
          <p:nvPr/>
        </p:nvSpPr>
        <p:spPr>
          <a:xfrm>
            <a:off x="8268729" y="2562315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693128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BD0F56-3324-4A4E-83BD-B87F5CCF1382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761099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Introducing</a:t>
            </a:r>
          </a:p>
          <a:p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E1C3350-49B9-4936-A73E-39645F6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60F2F-DB77-4AAC-A3F4-B601E74CCA56}"/>
              </a:ext>
            </a:extLst>
          </p:cNvPr>
          <p:cNvSpPr txBox="1"/>
          <p:nvPr/>
        </p:nvSpPr>
        <p:spPr>
          <a:xfrm>
            <a:off x="834878" y="3457986"/>
            <a:ext cx="4207139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en-US" sz="1400" dirty="0"/>
              <a:t> </a:t>
            </a:r>
            <a:r>
              <a:rPr lang="id-ID" sz="1400" dirty="0"/>
              <a:t>s</a:t>
            </a:r>
            <a:r>
              <a:rPr lang="en-US" sz="1400" dirty="0" err="1"/>
              <a:t>adipscing</a:t>
            </a:r>
            <a:r>
              <a:rPr lang="en-US" sz="1400" dirty="0"/>
              <a:t> duo </a:t>
            </a:r>
            <a:r>
              <a:rPr lang="en-US" sz="1400" dirty="0" err="1"/>
              <a:t>elit</a:t>
            </a:r>
            <a:r>
              <a:rPr lang="en-US" sz="1400" dirty="0"/>
              <a:t> vel et quod.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0A9F03-68CE-4A31-9F02-F1EAF68AC13C}"/>
              </a:ext>
            </a:extLst>
          </p:cNvPr>
          <p:cNvSpPr/>
          <p:nvPr/>
        </p:nvSpPr>
        <p:spPr>
          <a:xfrm>
            <a:off x="950093" y="5232500"/>
            <a:ext cx="1393057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6692A-D730-4C45-8A5C-781275FE936C}"/>
              </a:ext>
            </a:extLst>
          </p:cNvPr>
          <p:cNvSpPr txBox="1"/>
          <p:nvPr/>
        </p:nvSpPr>
        <p:spPr>
          <a:xfrm>
            <a:off x="1173575" y="5278543"/>
            <a:ext cx="946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See More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294F15B-200E-4B86-BE67-02C42884B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8421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B8B60C-B957-4C49-A26D-042B3567DC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0" y="714374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2551374" y="294351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20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844754" y="390552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6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5785EC-A3DE-4B51-9EA4-04D562F4D0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C8BF441-8C3A-4562-9E43-0AC52769560C}"/>
              </a:ext>
            </a:extLst>
          </p:cNvPr>
          <p:cNvSpPr/>
          <p:nvPr/>
        </p:nvSpPr>
        <p:spPr>
          <a:xfrm>
            <a:off x="-1" y="3429000"/>
            <a:ext cx="12191999" cy="34289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742154" y="503799"/>
            <a:ext cx="4719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 Process</a:t>
            </a:r>
          </a:p>
          <a:p>
            <a:pPr algn="ctr"/>
            <a:r>
              <a:rPr lang="id-ID" sz="4400" dirty="0">
                <a:latin typeface="+mj-lt"/>
              </a:rPr>
              <a:t>For Success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21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AB8B7F-973B-4A41-8E28-988454981CFF}"/>
              </a:ext>
            </a:extLst>
          </p:cNvPr>
          <p:cNvSpPr txBox="1"/>
          <p:nvPr/>
        </p:nvSpPr>
        <p:spPr>
          <a:xfrm>
            <a:off x="1580958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48F175-76AB-470F-8844-94C1158F0C9D}"/>
              </a:ext>
            </a:extLst>
          </p:cNvPr>
          <p:cNvSpPr txBox="1"/>
          <p:nvPr/>
        </p:nvSpPr>
        <p:spPr>
          <a:xfrm>
            <a:off x="1685733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First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B98545-03A6-4AAD-B819-928FE62B732C}"/>
              </a:ext>
            </a:extLst>
          </p:cNvPr>
          <p:cNvSpPr/>
          <p:nvPr/>
        </p:nvSpPr>
        <p:spPr>
          <a:xfrm>
            <a:off x="1686683" y="2475996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8E6C51-9F63-4F94-A88F-6FAAB6E6EB23}"/>
              </a:ext>
            </a:extLst>
          </p:cNvPr>
          <p:cNvSpPr txBox="1"/>
          <p:nvPr/>
        </p:nvSpPr>
        <p:spPr>
          <a:xfrm>
            <a:off x="1686683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B5BD0-A373-4EA7-8DB5-FEA34ED90BE8}"/>
              </a:ext>
            </a:extLst>
          </p:cNvPr>
          <p:cNvGrpSpPr/>
          <p:nvPr/>
        </p:nvGrpSpPr>
        <p:grpSpPr>
          <a:xfrm>
            <a:off x="2195772" y="2756266"/>
            <a:ext cx="444000" cy="445982"/>
            <a:chOff x="4437480" y="2176463"/>
            <a:chExt cx="1422400" cy="1428750"/>
          </a:xfrm>
          <a:solidFill>
            <a:schemeClr val="bg2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7F9AC6C1-E436-4B09-B766-9B330088A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480" y="2176463"/>
              <a:ext cx="1422400" cy="120650"/>
            </a:xfrm>
            <a:custGeom>
              <a:avLst/>
              <a:gdLst>
                <a:gd name="T0" fmla="*/ 0 w 493"/>
                <a:gd name="T1" fmla="*/ 3 h 42"/>
                <a:gd name="T2" fmla="*/ 2 w 493"/>
                <a:gd name="T3" fmla="*/ 0 h 42"/>
                <a:gd name="T4" fmla="*/ 490 w 493"/>
                <a:gd name="T5" fmla="*/ 0 h 42"/>
                <a:gd name="T6" fmla="*/ 493 w 493"/>
                <a:gd name="T7" fmla="*/ 3 h 42"/>
                <a:gd name="T8" fmla="*/ 493 w 493"/>
                <a:gd name="T9" fmla="*/ 40 h 42"/>
                <a:gd name="T10" fmla="*/ 490 w 493"/>
                <a:gd name="T11" fmla="*/ 42 h 42"/>
                <a:gd name="T12" fmla="*/ 2 w 493"/>
                <a:gd name="T13" fmla="*/ 42 h 42"/>
                <a:gd name="T14" fmla="*/ 0 w 493"/>
                <a:gd name="T15" fmla="*/ 40 h 42"/>
                <a:gd name="T16" fmla="*/ 0 w 49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42">
                  <a:moveTo>
                    <a:pt x="0" y="3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92" y="0"/>
                    <a:pt x="493" y="2"/>
                    <a:pt x="493" y="3"/>
                  </a:cubicBezTo>
                  <a:cubicBezTo>
                    <a:pt x="493" y="40"/>
                    <a:pt x="493" y="40"/>
                    <a:pt x="493" y="40"/>
                  </a:cubicBezTo>
                  <a:cubicBezTo>
                    <a:pt x="493" y="41"/>
                    <a:pt x="492" y="42"/>
                    <a:pt x="49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2493DFB-6B10-40A3-B610-9764B30C4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230" y="2338388"/>
              <a:ext cx="1355725" cy="1266825"/>
            </a:xfrm>
            <a:custGeom>
              <a:avLst/>
              <a:gdLst>
                <a:gd name="T0" fmla="*/ 0 w 470"/>
                <a:gd name="T1" fmla="*/ 313 h 439"/>
                <a:gd name="T2" fmla="*/ 228 w 470"/>
                <a:gd name="T3" fmla="*/ 330 h 439"/>
                <a:gd name="T4" fmla="*/ 220 w 470"/>
                <a:gd name="T5" fmla="*/ 424 h 439"/>
                <a:gd name="T6" fmla="*/ 251 w 470"/>
                <a:gd name="T7" fmla="*/ 424 h 439"/>
                <a:gd name="T8" fmla="*/ 242 w 470"/>
                <a:gd name="T9" fmla="*/ 330 h 439"/>
                <a:gd name="T10" fmla="*/ 470 w 470"/>
                <a:gd name="T11" fmla="*/ 313 h 439"/>
                <a:gd name="T12" fmla="*/ 0 w 470"/>
                <a:gd name="T13" fmla="*/ 0 h 439"/>
                <a:gd name="T14" fmla="*/ 351 w 470"/>
                <a:gd name="T15" fmla="*/ 67 h 439"/>
                <a:gd name="T16" fmla="*/ 338 w 470"/>
                <a:gd name="T17" fmla="*/ 67 h 439"/>
                <a:gd name="T18" fmla="*/ 150 w 470"/>
                <a:gd name="T19" fmla="*/ 238 h 439"/>
                <a:gd name="T20" fmla="*/ 150 w 470"/>
                <a:gd name="T21" fmla="*/ 268 h 439"/>
                <a:gd name="T22" fmla="*/ 150 w 470"/>
                <a:gd name="T23" fmla="*/ 283 h 439"/>
                <a:gd name="T24" fmla="*/ 148 w 470"/>
                <a:gd name="T25" fmla="*/ 296 h 439"/>
                <a:gd name="T26" fmla="*/ 147 w 470"/>
                <a:gd name="T27" fmla="*/ 296 h 439"/>
                <a:gd name="T28" fmla="*/ 107 w 470"/>
                <a:gd name="T29" fmla="*/ 296 h 439"/>
                <a:gd name="T30" fmla="*/ 104 w 470"/>
                <a:gd name="T31" fmla="*/ 293 h 439"/>
                <a:gd name="T32" fmla="*/ 104 w 470"/>
                <a:gd name="T33" fmla="*/ 283 h 439"/>
                <a:gd name="T34" fmla="*/ 104 w 470"/>
                <a:gd name="T35" fmla="*/ 258 h 439"/>
                <a:gd name="T36" fmla="*/ 104 w 470"/>
                <a:gd name="T37" fmla="*/ 236 h 439"/>
                <a:gd name="T38" fmla="*/ 110 w 470"/>
                <a:gd name="T39" fmla="*/ 233 h 439"/>
                <a:gd name="T40" fmla="*/ 147 w 470"/>
                <a:gd name="T41" fmla="*/ 233 h 439"/>
                <a:gd name="T42" fmla="*/ 150 w 470"/>
                <a:gd name="T43" fmla="*/ 238 h 439"/>
                <a:gd name="T44" fmla="*/ 259 w 470"/>
                <a:gd name="T45" fmla="*/ 258 h 439"/>
                <a:gd name="T46" fmla="*/ 259 w 470"/>
                <a:gd name="T47" fmla="*/ 283 h 439"/>
                <a:gd name="T48" fmla="*/ 259 w 470"/>
                <a:gd name="T49" fmla="*/ 293 h 439"/>
                <a:gd name="T50" fmla="*/ 256 w 470"/>
                <a:gd name="T51" fmla="*/ 296 h 439"/>
                <a:gd name="T52" fmla="*/ 216 w 470"/>
                <a:gd name="T53" fmla="*/ 296 h 439"/>
                <a:gd name="T54" fmla="*/ 215 w 470"/>
                <a:gd name="T55" fmla="*/ 296 h 439"/>
                <a:gd name="T56" fmla="*/ 213 w 470"/>
                <a:gd name="T57" fmla="*/ 283 h 439"/>
                <a:gd name="T58" fmla="*/ 213 w 470"/>
                <a:gd name="T59" fmla="*/ 268 h 439"/>
                <a:gd name="T60" fmla="*/ 213 w 470"/>
                <a:gd name="T61" fmla="*/ 206 h 439"/>
                <a:gd name="T62" fmla="*/ 216 w 470"/>
                <a:gd name="T63" fmla="*/ 201 h 439"/>
                <a:gd name="T64" fmla="*/ 254 w 470"/>
                <a:gd name="T65" fmla="*/ 201 h 439"/>
                <a:gd name="T66" fmla="*/ 259 w 470"/>
                <a:gd name="T67" fmla="*/ 204 h 439"/>
                <a:gd name="T68" fmla="*/ 279 w 470"/>
                <a:gd name="T69" fmla="*/ 154 h 439"/>
                <a:gd name="T70" fmla="*/ 254 w 470"/>
                <a:gd name="T71" fmla="*/ 123 h 439"/>
                <a:gd name="T72" fmla="*/ 187 w 470"/>
                <a:gd name="T73" fmla="*/ 99 h 439"/>
                <a:gd name="T74" fmla="*/ 123 w 470"/>
                <a:gd name="T75" fmla="*/ 123 h 439"/>
                <a:gd name="T76" fmla="*/ 99 w 470"/>
                <a:gd name="T77" fmla="*/ 155 h 439"/>
                <a:gd name="T78" fmla="*/ 99 w 470"/>
                <a:gd name="T79" fmla="*/ 105 h 439"/>
                <a:gd name="T80" fmla="*/ 163 w 470"/>
                <a:gd name="T81" fmla="*/ 81 h 439"/>
                <a:gd name="T82" fmla="*/ 187 w 470"/>
                <a:gd name="T83" fmla="*/ 49 h 439"/>
                <a:gd name="T84" fmla="*/ 211 w 470"/>
                <a:gd name="T85" fmla="*/ 81 h 439"/>
                <a:gd name="T86" fmla="*/ 279 w 470"/>
                <a:gd name="T87" fmla="*/ 104 h 439"/>
                <a:gd name="T88" fmla="*/ 325 w 470"/>
                <a:gd name="T89" fmla="*/ 76 h 439"/>
                <a:gd name="T90" fmla="*/ 301 w 470"/>
                <a:gd name="T91" fmla="*/ 118 h 439"/>
                <a:gd name="T92" fmla="*/ 279 w 470"/>
                <a:gd name="T93" fmla="*/ 154 h 439"/>
                <a:gd name="T94" fmla="*/ 368 w 470"/>
                <a:gd name="T95" fmla="*/ 258 h 439"/>
                <a:gd name="T96" fmla="*/ 368 w 470"/>
                <a:gd name="T97" fmla="*/ 283 h 439"/>
                <a:gd name="T98" fmla="*/ 368 w 470"/>
                <a:gd name="T99" fmla="*/ 293 h 439"/>
                <a:gd name="T100" fmla="*/ 365 w 470"/>
                <a:gd name="T101" fmla="*/ 296 h 439"/>
                <a:gd name="T102" fmla="*/ 325 w 470"/>
                <a:gd name="T103" fmla="*/ 296 h 439"/>
                <a:gd name="T104" fmla="*/ 322 w 470"/>
                <a:gd name="T105" fmla="*/ 293 h 439"/>
                <a:gd name="T106" fmla="*/ 322 w 470"/>
                <a:gd name="T107" fmla="*/ 283 h 439"/>
                <a:gd name="T108" fmla="*/ 322 w 470"/>
                <a:gd name="T109" fmla="*/ 258 h 439"/>
                <a:gd name="T110" fmla="*/ 322 w 470"/>
                <a:gd name="T111" fmla="*/ 175 h 439"/>
                <a:gd name="T112" fmla="*/ 328 w 470"/>
                <a:gd name="T113" fmla="*/ 172 h 439"/>
                <a:gd name="T114" fmla="*/ 365 w 470"/>
                <a:gd name="T115" fmla="*/ 172 h 439"/>
                <a:gd name="T116" fmla="*/ 368 w 470"/>
                <a:gd name="T117" fmla="*/ 177 h 439"/>
                <a:gd name="T118" fmla="*/ 348 w 470"/>
                <a:gd name="T119" fmla="*/ 39 h 439"/>
                <a:gd name="T120" fmla="*/ 398 w 470"/>
                <a:gd name="T121" fmla="*/ 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0" h="439">
                  <a:moveTo>
                    <a:pt x="0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0" y="322"/>
                    <a:pt x="8" y="330"/>
                    <a:pt x="17" y="330"/>
                  </a:cubicBezTo>
                  <a:cubicBezTo>
                    <a:pt x="228" y="330"/>
                    <a:pt x="228" y="330"/>
                    <a:pt x="228" y="330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4" y="413"/>
                    <a:pt x="220" y="418"/>
                    <a:pt x="220" y="424"/>
                  </a:cubicBezTo>
                  <a:cubicBezTo>
                    <a:pt x="220" y="432"/>
                    <a:pt x="227" y="439"/>
                    <a:pt x="235" y="439"/>
                  </a:cubicBezTo>
                  <a:cubicBezTo>
                    <a:pt x="244" y="439"/>
                    <a:pt x="251" y="432"/>
                    <a:pt x="251" y="424"/>
                  </a:cubicBezTo>
                  <a:cubicBezTo>
                    <a:pt x="251" y="418"/>
                    <a:pt x="247" y="413"/>
                    <a:pt x="242" y="41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454" y="330"/>
                    <a:pt x="454" y="330"/>
                    <a:pt x="454" y="330"/>
                  </a:cubicBezTo>
                  <a:cubicBezTo>
                    <a:pt x="463" y="330"/>
                    <a:pt x="470" y="322"/>
                    <a:pt x="470" y="313"/>
                  </a:cubicBezTo>
                  <a:cubicBezTo>
                    <a:pt x="470" y="0"/>
                    <a:pt x="470" y="0"/>
                    <a:pt x="470" y="0"/>
                  </a:cubicBezTo>
                  <a:lnTo>
                    <a:pt x="0" y="0"/>
                  </a:lnTo>
                  <a:close/>
                  <a:moveTo>
                    <a:pt x="344" y="61"/>
                  </a:moveTo>
                  <a:cubicBezTo>
                    <a:pt x="348" y="61"/>
                    <a:pt x="351" y="64"/>
                    <a:pt x="351" y="67"/>
                  </a:cubicBezTo>
                  <a:cubicBezTo>
                    <a:pt x="351" y="71"/>
                    <a:pt x="348" y="74"/>
                    <a:pt x="344" y="74"/>
                  </a:cubicBezTo>
                  <a:cubicBezTo>
                    <a:pt x="341" y="74"/>
                    <a:pt x="338" y="71"/>
                    <a:pt x="338" y="67"/>
                  </a:cubicBezTo>
                  <a:cubicBezTo>
                    <a:pt x="338" y="64"/>
                    <a:pt x="341" y="61"/>
                    <a:pt x="344" y="61"/>
                  </a:cubicBezTo>
                  <a:close/>
                  <a:moveTo>
                    <a:pt x="150" y="238"/>
                  </a:moveTo>
                  <a:cubicBezTo>
                    <a:pt x="150" y="240"/>
                    <a:pt x="150" y="242"/>
                    <a:pt x="150" y="258"/>
                  </a:cubicBezTo>
                  <a:cubicBezTo>
                    <a:pt x="150" y="262"/>
                    <a:pt x="150" y="265"/>
                    <a:pt x="150" y="268"/>
                  </a:cubicBezTo>
                  <a:cubicBezTo>
                    <a:pt x="150" y="273"/>
                    <a:pt x="150" y="278"/>
                    <a:pt x="150" y="283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50" y="294"/>
                    <a:pt x="149" y="296"/>
                    <a:pt x="148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6" y="296"/>
                  </a:cubicBezTo>
                  <a:cubicBezTo>
                    <a:pt x="105" y="296"/>
                    <a:pt x="104" y="294"/>
                    <a:pt x="104" y="29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68"/>
                    <a:pt x="104" y="268"/>
                    <a:pt x="104" y="268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38"/>
                    <a:pt x="104" y="238"/>
                    <a:pt x="104" y="238"/>
                  </a:cubicBezTo>
                  <a:cubicBezTo>
                    <a:pt x="104" y="236"/>
                    <a:pt x="104" y="236"/>
                    <a:pt x="104" y="236"/>
                  </a:cubicBezTo>
                  <a:cubicBezTo>
                    <a:pt x="104" y="234"/>
                    <a:pt x="106" y="233"/>
                    <a:pt x="107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9" y="233"/>
                    <a:pt x="150" y="234"/>
                    <a:pt x="150" y="236"/>
                  </a:cubicBezTo>
                  <a:lnTo>
                    <a:pt x="150" y="238"/>
                  </a:lnTo>
                  <a:close/>
                  <a:moveTo>
                    <a:pt x="259" y="206"/>
                  </a:moveTo>
                  <a:cubicBezTo>
                    <a:pt x="259" y="209"/>
                    <a:pt x="259" y="242"/>
                    <a:pt x="259" y="258"/>
                  </a:cubicBezTo>
                  <a:cubicBezTo>
                    <a:pt x="259" y="262"/>
                    <a:pt x="259" y="265"/>
                    <a:pt x="259" y="268"/>
                  </a:cubicBezTo>
                  <a:cubicBezTo>
                    <a:pt x="259" y="273"/>
                    <a:pt x="259" y="278"/>
                    <a:pt x="259" y="283"/>
                  </a:cubicBezTo>
                  <a:cubicBezTo>
                    <a:pt x="259" y="283"/>
                    <a:pt x="259" y="283"/>
                    <a:pt x="259" y="283"/>
                  </a:cubicBezTo>
                  <a:cubicBezTo>
                    <a:pt x="259" y="293"/>
                    <a:pt x="259" y="293"/>
                    <a:pt x="259" y="293"/>
                  </a:cubicBezTo>
                  <a:cubicBezTo>
                    <a:pt x="259" y="294"/>
                    <a:pt x="258" y="296"/>
                    <a:pt x="257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5" y="296"/>
                  </a:cubicBezTo>
                  <a:cubicBezTo>
                    <a:pt x="214" y="296"/>
                    <a:pt x="213" y="294"/>
                    <a:pt x="213" y="29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68"/>
                    <a:pt x="213" y="268"/>
                    <a:pt x="213" y="268"/>
                  </a:cubicBezTo>
                  <a:cubicBezTo>
                    <a:pt x="213" y="258"/>
                    <a:pt x="213" y="258"/>
                    <a:pt x="213" y="258"/>
                  </a:cubicBezTo>
                  <a:cubicBezTo>
                    <a:pt x="213" y="206"/>
                    <a:pt x="213" y="206"/>
                    <a:pt x="213" y="206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202"/>
                    <a:pt x="215" y="201"/>
                    <a:pt x="216" y="201"/>
                  </a:cubicBezTo>
                  <a:cubicBezTo>
                    <a:pt x="219" y="201"/>
                    <a:pt x="219" y="201"/>
                    <a:pt x="219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8" y="201"/>
                    <a:pt x="259" y="202"/>
                    <a:pt x="259" y="204"/>
                  </a:cubicBezTo>
                  <a:lnTo>
                    <a:pt x="259" y="206"/>
                  </a:lnTo>
                  <a:close/>
                  <a:moveTo>
                    <a:pt x="279" y="154"/>
                  </a:moveTo>
                  <a:cubicBezTo>
                    <a:pt x="265" y="154"/>
                    <a:pt x="253" y="143"/>
                    <a:pt x="253" y="129"/>
                  </a:cubicBezTo>
                  <a:cubicBezTo>
                    <a:pt x="253" y="127"/>
                    <a:pt x="254" y="125"/>
                    <a:pt x="254" y="123"/>
                  </a:cubicBezTo>
                  <a:cubicBezTo>
                    <a:pt x="204" y="92"/>
                    <a:pt x="204" y="92"/>
                    <a:pt x="204" y="92"/>
                  </a:cubicBezTo>
                  <a:cubicBezTo>
                    <a:pt x="200" y="96"/>
                    <a:pt x="194" y="99"/>
                    <a:pt x="187" y="99"/>
                  </a:cubicBezTo>
                  <a:cubicBezTo>
                    <a:pt x="181" y="99"/>
                    <a:pt x="175" y="96"/>
                    <a:pt x="171" y="93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5"/>
                    <a:pt x="124" y="128"/>
                    <a:pt x="124" y="130"/>
                  </a:cubicBezTo>
                  <a:cubicBezTo>
                    <a:pt x="124" y="144"/>
                    <a:pt x="113" y="155"/>
                    <a:pt x="99" y="155"/>
                  </a:cubicBezTo>
                  <a:cubicBezTo>
                    <a:pt x="85" y="155"/>
                    <a:pt x="74" y="144"/>
                    <a:pt x="74" y="130"/>
                  </a:cubicBezTo>
                  <a:cubicBezTo>
                    <a:pt x="74" y="116"/>
                    <a:pt x="85" y="105"/>
                    <a:pt x="99" y="105"/>
                  </a:cubicBezTo>
                  <a:cubicBezTo>
                    <a:pt x="105" y="105"/>
                    <a:pt x="111" y="108"/>
                    <a:pt x="115" y="11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79"/>
                    <a:pt x="162" y="76"/>
                    <a:pt x="162" y="74"/>
                  </a:cubicBezTo>
                  <a:cubicBezTo>
                    <a:pt x="162" y="60"/>
                    <a:pt x="173" y="49"/>
                    <a:pt x="187" y="49"/>
                  </a:cubicBezTo>
                  <a:cubicBezTo>
                    <a:pt x="201" y="49"/>
                    <a:pt x="212" y="60"/>
                    <a:pt x="212" y="74"/>
                  </a:cubicBezTo>
                  <a:cubicBezTo>
                    <a:pt x="212" y="76"/>
                    <a:pt x="212" y="78"/>
                    <a:pt x="211" y="8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6" y="107"/>
                    <a:pt x="272" y="104"/>
                    <a:pt x="279" y="104"/>
                  </a:cubicBezTo>
                  <a:cubicBezTo>
                    <a:pt x="283" y="104"/>
                    <a:pt x="288" y="106"/>
                    <a:pt x="291" y="108"/>
                  </a:cubicBezTo>
                  <a:cubicBezTo>
                    <a:pt x="303" y="97"/>
                    <a:pt x="314" y="87"/>
                    <a:pt x="325" y="76"/>
                  </a:cubicBezTo>
                  <a:cubicBezTo>
                    <a:pt x="332" y="70"/>
                    <a:pt x="341" y="80"/>
                    <a:pt x="335" y="86"/>
                  </a:cubicBezTo>
                  <a:cubicBezTo>
                    <a:pt x="324" y="97"/>
                    <a:pt x="312" y="107"/>
                    <a:pt x="301" y="118"/>
                  </a:cubicBezTo>
                  <a:cubicBezTo>
                    <a:pt x="303" y="121"/>
                    <a:pt x="304" y="125"/>
                    <a:pt x="304" y="129"/>
                  </a:cubicBezTo>
                  <a:cubicBezTo>
                    <a:pt x="304" y="143"/>
                    <a:pt x="292" y="154"/>
                    <a:pt x="279" y="154"/>
                  </a:cubicBezTo>
                  <a:close/>
                  <a:moveTo>
                    <a:pt x="368" y="177"/>
                  </a:moveTo>
                  <a:cubicBezTo>
                    <a:pt x="368" y="179"/>
                    <a:pt x="368" y="242"/>
                    <a:pt x="368" y="258"/>
                  </a:cubicBezTo>
                  <a:cubicBezTo>
                    <a:pt x="368" y="262"/>
                    <a:pt x="368" y="265"/>
                    <a:pt x="368" y="268"/>
                  </a:cubicBezTo>
                  <a:cubicBezTo>
                    <a:pt x="368" y="273"/>
                    <a:pt x="368" y="278"/>
                    <a:pt x="368" y="283"/>
                  </a:cubicBezTo>
                  <a:cubicBezTo>
                    <a:pt x="368" y="283"/>
                    <a:pt x="368" y="283"/>
                    <a:pt x="368" y="283"/>
                  </a:cubicBezTo>
                  <a:cubicBezTo>
                    <a:pt x="368" y="293"/>
                    <a:pt x="368" y="293"/>
                    <a:pt x="368" y="293"/>
                  </a:cubicBezTo>
                  <a:cubicBezTo>
                    <a:pt x="368" y="294"/>
                    <a:pt x="367" y="296"/>
                    <a:pt x="366" y="296"/>
                  </a:cubicBezTo>
                  <a:cubicBezTo>
                    <a:pt x="366" y="296"/>
                    <a:pt x="365" y="296"/>
                    <a:pt x="36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3" y="296"/>
                    <a:pt x="322" y="294"/>
                    <a:pt x="322" y="29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22" y="258"/>
                    <a:pt x="322" y="258"/>
                    <a:pt x="322" y="258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2" y="175"/>
                    <a:pt x="322" y="175"/>
                    <a:pt x="322" y="175"/>
                  </a:cubicBezTo>
                  <a:cubicBezTo>
                    <a:pt x="322" y="173"/>
                    <a:pt x="324" y="172"/>
                    <a:pt x="325" y="172"/>
                  </a:cubicBezTo>
                  <a:cubicBezTo>
                    <a:pt x="328" y="172"/>
                    <a:pt x="328" y="172"/>
                    <a:pt x="328" y="172"/>
                  </a:cubicBezTo>
                  <a:cubicBezTo>
                    <a:pt x="363" y="172"/>
                    <a:pt x="363" y="172"/>
                    <a:pt x="363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7" y="172"/>
                    <a:pt x="368" y="173"/>
                    <a:pt x="368" y="175"/>
                  </a:cubicBezTo>
                  <a:lnTo>
                    <a:pt x="368" y="177"/>
                  </a:lnTo>
                  <a:close/>
                  <a:moveTo>
                    <a:pt x="373" y="64"/>
                  </a:moveTo>
                  <a:cubicBezTo>
                    <a:pt x="360" y="64"/>
                    <a:pt x="348" y="53"/>
                    <a:pt x="348" y="39"/>
                  </a:cubicBezTo>
                  <a:cubicBezTo>
                    <a:pt x="348" y="26"/>
                    <a:pt x="360" y="14"/>
                    <a:pt x="373" y="14"/>
                  </a:cubicBezTo>
                  <a:cubicBezTo>
                    <a:pt x="387" y="14"/>
                    <a:pt x="398" y="26"/>
                    <a:pt x="398" y="39"/>
                  </a:cubicBezTo>
                  <a:cubicBezTo>
                    <a:pt x="398" y="53"/>
                    <a:pt x="387" y="64"/>
                    <a:pt x="3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193604-3B01-43C9-A924-4AC1E204E147}"/>
              </a:ext>
            </a:extLst>
          </p:cNvPr>
          <p:cNvSpPr txBox="1"/>
          <p:nvPr/>
        </p:nvSpPr>
        <p:spPr>
          <a:xfrm>
            <a:off x="4029943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DF515D-718E-4450-A744-57E69386AA05}"/>
              </a:ext>
            </a:extLst>
          </p:cNvPr>
          <p:cNvSpPr txBox="1"/>
          <p:nvPr/>
        </p:nvSpPr>
        <p:spPr>
          <a:xfrm>
            <a:off x="4134718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Second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D56141-82FF-40A8-B32D-2A7167E47DAC}"/>
              </a:ext>
            </a:extLst>
          </p:cNvPr>
          <p:cNvSpPr/>
          <p:nvPr/>
        </p:nvSpPr>
        <p:spPr>
          <a:xfrm rot="10800000" flipV="1">
            <a:off x="4137271" y="2473351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FE44C0-AD89-4B4D-9ABF-F28BAD3A2F9F}"/>
              </a:ext>
            </a:extLst>
          </p:cNvPr>
          <p:cNvGrpSpPr/>
          <p:nvPr/>
        </p:nvGrpSpPr>
        <p:grpSpPr>
          <a:xfrm>
            <a:off x="4646360" y="2737860"/>
            <a:ext cx="444000" cy="441522"/>
            <a:chOff x="8267700" y="1816100"/>
            <a:chExt cx="1422401" cy="1414463"/>
          </a:xfrm>
          <a:solidFill>
            <a:schemeClr val="bg2"/>
          </a:solidFill>
        </p:grpSpPr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725F5BF1-33FE-4A1C-9EB8-89C596B1C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7700" y="2176463"/>
              <a:ext cx="387350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5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2" y="90"/>
                    <a:pt x="67" y="90"/>
                  </a:cubicBezTo>
                  <a:cubicBezTo>
                    <a:pt x="72" y="90"/>
                    <a:pt x="77" y="87"/>
                    <a:pt x="77" y="82"/>
                  </a:cubicBezTo>
                  <a:cubicBezTo>
                    <a:pt x="77" y="78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1" y="43"/>
                    <a:pt x="91" y="52"/>
                  </a:cubicBezTo>
                  <a:cubicBezTo>
                    <a:pt x="91" y="56"/>
                    <a:pt x="87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2" y="44"/>
                    <a:pt x="67" y="44"/>
                  </a:cubicBezTo>
                  <a:cubicBezTo>
                    <a:pt x="62" y="44"/>
                    <a:pt x="57" y="48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20F5B9FB-4930-4461-A421-CC1C04D6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5225" y="1816100"/>
              <a:ext cx="385763" cy="385763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6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1 w 134"/>
                <a:gd name="T23" fmla="*/ 104 h 134"/>
                <a:gd name="T24" fmla="*/ 61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8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1 w 134"/>
                <a:gd name="T45" fmla="*/ 31 h 134"/>
                <a:gd name="T46" fmla="*/ 61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6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8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5" y="100"/>
                    <a:pt x="76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100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5" y="75"/>
                    <a:pt x="58" y="78"/>
                    <a:pt x="58" y="82"/>
                  </a:cubicBezTo>
                  <a:cubicBezTo>
                    <a:pt x="58" y="87"/>
                    <a:pt x="62" y="90"/>
                    <a:pt x="67" y="90"/>
                  </a:cubicBezTo>
                  <a:cubicBezTo>
                    <a:pt x="73" y="90"/>
                    <a:pt x="77" y="87"/>
                    <a:pt x="77" y="82"/>
                  </a:cubicBezTo>
                  <a:cubicBezTo>
                    <a:pt x="77" y="78"/>
                    <a:pt x="73" y="74"/>
                    <a:pt x="67" y="74"/>
                  </a:cubicBezTo>
                  <a:cubicBezTo>
                    <a:pt x="55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5" y="35"/>
                    <a:pt x="91" y="43"/>
                    <a:pt x="91" y="52"/>
                  </a:cubicBezTo>
                  <a:cubicBezTo>
                    <a:pt x="91" y="56"/>
                    <a:pt x="88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3" y="44"/>
                    <a:pt x="67" y="44"/>
                  </a:cubicBezTo>
                  <a:cubicBezTo>
                    <a:pt x="62" y="44"/>
                    <a:pt x="58" y="48"/>
                    <a:pt x="58" y="52"/>
                  </a:cubicBezTo>
                  <a:cubicBezTo>
                    <a:pt x="58" y="57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A33852E0-B095-49E6-A836-1F373A6A3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4338" y="2176463"/>
              <a:ext cx="385763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0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3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8 w 134"/>
                <a:gd name="T27" fmla="*/ 103 h 134"/>
                <a:gd name="T28" fmla="*/ 43 w 134"/>
                <a:gd name="T29" fmla="*/ 82 h 134"/>
                <a:gd name="T30" fmla="*/ 50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6 w 134"/>
                <a:gd name="T37" fmla="*/ 82 h 134"/>
                <a:gd name="T38" fmla="*/ 67 w 134"/>
                <a:gd name="T39" fmla="*/ 74 h 134"/>
                <a:gd name="T40" fmla="*/ 43 w 134"/>
                <a:gd name="T41" fmla="*/ 52 h 134"/>
                <a:gd name="T42" fmla="*/ 58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3 w 134"/>
                <a:gd name="T51" fmla="*/ 30 h 134"/>
                <a:gd name="T52" fmla="*/ 73 w 134"/>
                <a:gd name="T53" fmla="*/ 31 h 134"/>
                <a:gd name="T54" fmla="*/ 75 w 134"/>
                <a:gd name="T55" fmla="*/ 32 h 134"/>
                <a:gd name="T56" fmla="*/ 90 w 134"/>
                <a:gd name="T57" fmla="*/ 52 h 134"/>
                <a:gd name="T58" fmla="*/ 83 w 134"/>
                <a:gd name="T59" fmla="*/ 59 h 134"/>
                <a:gd name="T60" fmla="*/ 76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79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8"/>
                    <a:pt x="70" y="110"/>
                    <a:pt x="67" y="110"/>
                  </a:cubicBezTo>
                  <a:cubicBezTo>
                    <a:pt x="63" y="110"/>
                    <a:pt x="60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49" y="99"/>
                    <a:pt x="43" y="91"/>
                    <a:pt x="43" y="82"/>
                  </a:cubicBezTo>
                  <a:cubicBezTo>
                    <a:pt x="43" y="78"/>
                    <a:pt x="46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1" y="90"/>
                    <a:pt x="67" y="90"/>
                  </a:cubicBezTo>
                  <a:cubicBezTo>
                    <a:pt x="72" y="90"/>
                    <a:pt x="76" y="87"/>
                    <a:pt x="76" y="82"/>
                  </a:cubicBezTo>
                  <a:cubicBezTo>
                    <a:pt x="76" y="78"/>
                    <a:pt x="72" y="74"/>
                    <a:pt x="67" y="74"/>
                  </a:cubicBezTo>
                  <a:cubicBezTo>
                    <a:pt x="54" y="74"/>
                    <a:pt x="43" y="64"/>
                    <a:pt x="43" y="52"/>
                  </a:cubicBezTo>
                  <a:cubicBezTo>
                    <a:pt x="43" y="43"/>
                    <a:pt x="49" y="35"/>
                    <a:pt x="58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79" y="59"/>
                    <a:pt x="76" y="56"/>
                    <a:pt x="76" y="52"/>
                  </a:cubicBezTo>
                  <a:cubicBezTo>
                    <a:pt x="76" y="48"/>
                    <a:pt x="72" y="44"/>
                    <a:pt x="67" y="44"/>
                  </a:cubicBezTo>
                  <a:cubicBezTo>
                    <a:pt x="61" y="44"/>
                    <a:pt x="57" y="48"/>
                    <a:pt x="57" y="52"/>
                  </a:cubicBezTo>
                  <a:cubicBezTo>
                    <a:pt x="57" y="56"/>
                    <a:pt x="61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5F01912-AE56-4EC2-BA34-40673009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2600325"/>
              <a:ext cx="312738" cy="73025"/>
            </a:xfrm>
            <a:custGeom>
              <a:avLst/>
              <a:gdLst>
                <a:gd name="T0" fmla="*/ 108 w 108"/>
                <a:gd name="T1" fmla="*/ 6 h 25"/>
                <a:gd name="T2" fmla="*/ 108 w 108"/>
                <a:gd name="T3" fmla="*/ 19 h 25"/>
                <a:gd name="T4" fmla="*/ 102 w 108"/>
                <a:gd name="T5" fmla="*/ 25 h 25"/>
                <a:gd name="T6" fmla="*/ 82 w 108"/>
                <a:gd name="T7" fmla="*/ 25 h 25"/>
                <a:gd name="T8" fmla="*/ 7 w 108"/>
                <a:gd name="T9" fmla="*/ 25 h 25"/>
                <a:gd name="T10" fmla="*/ 0 w 108"/>
                <a:gd name="T11" fmla="*/ 19 h 25"/>
                <a:gd name="T12" fmla="*/ 0 w 108"/>
                <a:gd name="T13" fmla="*/ 6 h 25"/>
                <a:gd name="T14" fmla="*/ 7 w 108"/>
                <a:gd name="T15" fmla="*/ 0 h 25"/>
                <a:gd name="T16" fmla="*/ 82 w 108"/>
                <a:gd name="T17" fmla="*/ 0 h 25"/>
                <a:gd name="T18" fmla="*/ 102 w 108"/>
                <a:gd name="T19" fmla="*/ 0 h 25"/>
                <a:gd name="T20" fmla="*/ 108 w 108"/>
                <a:gd name="T21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25">
                  <a:moveTo>
                    <a:pt x="108" y="6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8" y="22"/>
                    <a:pt x="105" y="25"/>
                    <a:pt x="10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0"/>
                    <a:pt x="108" y="3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D3E7E29C-2457-4D7F-82C8-D2AC117B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484438"/>
              <a:ext cx="311150" cy="76200"/>
            </a:xfrm>
            <a:custGeom>
              <a:avLst/>
              <a:gdLst>
                <a:gd name="T0" fmla="*/ 0 w 108"/>
                <a:gd name="T1" fmla="*/ 19 h 26"/>
                <a:gd name="T2" fmla="*/ 0 w 108"/>
                <a:gd name="T3" fmla="*/ 7 h 26"/>
                <a:gd name="T4" fmla="*/ 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9 h 26"/>
                <a:gd name="T12" fmla="*/ 101 w 108"/>
                <a:gd name="T13" fmla="*/ 26 h 26"/>
                <a:gd name="T14" fmla="*/ 26 w 108"/>
                <a:gd name="T15" fmla="*/ 26 h 26"/>
                <a:gd name="T16" fmla="*/ 6 w 108"/>
                <a:gd name="T17" fmla="*/ 26 h 26"/>
                <a:gd name="T18" fmla="*/ 0 w 108"/>
                <a:gd name="T1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6">
                  <a:moveTo>
                    <a:pt x="0" y="1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3"/>
                    <a:pt x="105" y="26"/>
                    <a:pt x="101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077A4085-028B-43D1-AF04-59CE84C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713038"/>
              <a:ext cx="311150" cy="74613"/>
            </a:xfrm>
            <a:custGeom>
              <a:avLst/>
              <a:gdLst>
                <a:gd name="T0" fmla="*/ 0 w 108"/>
                <a:gd name="T1" fmla="*/ 7 h 26"/>
                <a:gd name="T2" fmla="*/ 6 w 108"/>
                <a:gd name="T3" fmla="*/ 0 h 26"/>
                <a:gd name="T4" fmla="*/ 2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8 h 26"/>
                <a:gd name="T12" fmla="*/ 84 w 108"/>
                <a:gd name="T13" fmla="*/ 21 h 26"/>
                <a:gd name="T14" fmla="*/ 52 w 108"/>
                <a:gd name="T15" fmla="*/ 26 h 26"/>
                <a:gd name="T16" fmla="*/ 13 w 108"/>
                <a:gd name="T17" fmla="*/ 26 h 26"/>
                <a:gd name="T18" fmla="*/ 4 w 108"/>
                <a:gd name="T19" fmla="*/ 26 h 26"/>
                <a:gd name="T20" fmla="*/ 4 w 108"/>
                <a:gd name="T21" fmla="*/ 26 h 26"/>
                <a:gd name="T22" fmla="*/ 0 w 108"/>
                <a:gd name="T23" fmla="*/ 20 h 26"/>
                <a:gd name="T24" fmla="*/ 0 w 108"/>
                <a:gd name="T2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6">
                  <a:moveTo>
                    <a:pt x="0" y="7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0" y="18"/>
                    <a:pt x="92" y="19"/>
                    <a:pt x="84" y="21"/>
                  </a:cubicBezTo>
                  <a:cubicBezTo>
                    <a:pt x="75" y="24"/>
                    <a:pt x="64" y="25"/>
                    <a:pt x="52" y="26"/>
                  </a:cubicBezTo>
                  <a:cubicBezTo>
                    <a:pt x="39" y="26"/>
                    <a:pt x="26" y="26"/>
                    <a:pt x="13" y="26"/>
                  </a:cubicBezTo>
                  <a:cubicBezTo>
                    <a:pt x="10" y="26"/>
                    <a:pt x="7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5"/>
                    <a:pt x="0" y="22"/>
                    <a:pt x="0" y="2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150B19E1-D1B3-49DC-8959-7159DDFD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2719388"/>
              <a:ext cx="811213" cy="322263"/>
            </a:xfrm>
            <a:custGeom>
              <a:avLst/>
              <a:gdLst>
                <a:gd name="T0" fmla="*/ 280 w 281"/>
                <a:gd name="T1" fmla="*/ 66 h 112"/>
                <a:gd name="T2" fmla="*/ 280 w 281"/>
                <a:gd name="T3" fmla="*/ 66 h 112"/>
                <a:gd name="T4" fmla="*/ 279 w 281"/>
                <a:gd name="T5" fmla="*/ 67 h 112"/>
                <a:gd name="T6" fmla="*/ 273 w 281"/>
                <a:gd name="T7" fmla="*/ 74 h 112"/>
                <a:gd name="T8" fmla="*/ 235 w 281"/>
                <a:gd name="T9" fmla="*/ 110 h 112"/>
                <a:gd name="T10" fmla="*/ 230 w 281"/>
                <a:gd name="T11" fmla="*/ 112 h 112"/>
                <a:gd name="T12" fmla="*/ 230 w 281"/>
                <a:gd name="T13" fmla="*/ 112 h 112"/>
                <a:gd name="T14" fmla="*/ 220 w 281"/>
                <a:gd name="T15" fmla="*/ 110 h 112"/>
                <a:gd name="T16" fmla="*/ 203 w 281"/>
                <a:gd name="T17" fmla="*/ 109 h 112"/>
                <a:gd name="T18" fmla="*/ 162 w 281"/>
                <a:gd name="T19" fmla="*/ 108 h 112"/>
                <a:gd name="T20" fmla="*/ 150 w 281"/>
                <a:gd name="T21" fmla="*/ 108 h 112"/>
                <a:gd name="T22" fmla="*/ 122 w 281"/>
                <a:gd name="T23" fmla="*/ 108 h 112"/>
                <a:gd name="T24" fmla="*/ 95 w 281"/>
                <a:gd name="T25" fmla="*/ 108 h 112"/>
                <a:gd name="T26" fmla="*/ 62 w 281"/>
                <a:gd name="T27" fmla="*/ 91 h 112"/>
                <a:gd name="T28" fmla="*/ 35 w 281"/>
                <a:gd name="T29" fmla="*/ 59 h 112"/>
                <a:gd name="T30" fmla="*/ 23 w 281"/>
                <a:gd name="T31" fmla="*/ 46 h 112"/>
                <a:gd name="T32" fmla="*/ 18 w 281"/>
                <a:gd name="T33" fmla="*/ 39 h 112"/>
                <a:gd name="T34" fmla="*/ 4 w 281"/>
                <a:gd name="T35" fmla="*/ 24 h 112"/>
                <a:gd name="T36" fmla="*/ 3 w 281"/>
                <a:gd name="T37" fmla="*/ 8 h 112"/>
                <a:gd name="T38" fmla="*/ 16 w 281"/>
                <a:gd name="T39" fmla="*/ 0 h 112"/>
                <a:gd name="T40" fmla="*/ 16 w 281"/>
                <a:gd name="T41" fmla="*/ 0 h 112"/>
                <a:gd name="T42" fmla="*/ 31 w 281"/>
                <a:gd name="T43" fmla="*/ 6 h 112"/>
                <a:gd name="T44" fmla="*/ 48 w 281"/>
                <a:gd name="T45" fmla="*/ 24 h 112"/>
                <a:gd name="T46" fmla="*/ 74 w 281"/>
                <a:gd name="T47" fmla="*/ 50 h 112"/>
                <a:gd name="T48" fmla="*/ 78 w 281"/>
                <a:gd name="T49" fmla="*/ 56 h 112"/>
                <a:gd name="T50" fmla="*/ 100 w 281"/>
                <a:gd name="T51" fmla="*/ 81 h 112"/>
                <a:gd name="T52" fmla="*/ 113 w 281"/>
                <a:gd name="T53" fmla="*/ 82 h 112"/>
                <a:gd name="T54" fmla="*/ 115 w 281"/>
                <a:gd name="T55" fmla="*/ 82 h 112"/>
                <a:gd name="T56" fmla="*/ 158 w 281"/>
                <a:gd name="T57" fmla="*/ 82 h 112"/>
                <a:gd name="T58" fmla="*/ 165 w 281"/>
                <a:gd name="T59" fmla="*/ 75 h 112"/>
                <a:gd name="T60" fmla="*/ 158 w 281"/>
                <a:gd name="T61" fmla="*/ 68 h 112"/>
                <a:gd name="T62" fmla="*/ 155 w 281"/>
                <a:gd name="T63" fmla="*/ 68 h 112"/>
                <a:gd name="T64" fmla="*/ 155 w 281"/>
                <a:gd name="T65" fmla="*/ 68 h 112"/>
                <a:gd name="T66" fmla="*/ 140 w 281"/>
                <a:gd name="T67" fmla="*/ 68 h 112"/>
                <a:gd name="T68" fmla="*/ 108 w 281"/>
                <a:gd name="T69" fmla="*/ 68 h 112"/>
                <a:gd name="T70" fmla="*/ 92 w 281"/>
                <a:gd name="T71" fmla="*/ 58 h 112"/>
                <a:gd name="T72" fmla="*/ 94 w 281"/>
                <a:gd name="T73" fmla="*/ 44 h 112"/>
                <a:gd name="T74" fmla="*/ 107 w 281"/>
                <a:gd name="T75" fmla="*/ 38 h 112"/>
                <a:gd name="T76" fmla="*/ 109 w 281"/>
                <a:gd name="T77" fmla="*/ 38 h 112"/>
                <a:gd name="T78" fmla="*/ 160 w 281"/>
                <a:gd name="T79" fmla="*/ 38 h 112"/>
                <a:gd name="T80" fmla="*/ 204 w 281"/>
                <a:gd name="T81" fmla="*/ 32 h 112"/>
                <a:gd name="T82" fmla="*/ 280 w 281"/>
                <a:gd name="T83" fmla="*/ 65 h 112"/>
                <a:gd name="T84" fmla="*/ 281 w 281"/>
                <a:gd name="T85" fmla="*/ 66 h 112"/>
                <a:gd name="T86" fmla="*/ 280 w 281"/>
                <a:gd name="T87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112">
                  <a:moveTo>
                    <a:pt x="280" y="66"/>
                  </a:moveTo>
                  <a:cubicBezTo>
                    <a:pt x="280" y="66"/>
                    <a:pt x="280" y="66"/>
                    <a:pt x="280" y="66"/>
                  </a:cubicBezTo>
                  <a:cubicBezTo>
                    <a:pt x="280" y="67"/>
                    <a:pt x="280" y="67"/>
                    <a:pt x="279" y="67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60" y="86"/>
                    <a:pt x="247" y="98"/>
                    <a:pt x="235" y="110"/>
                  </a:cubicBezTo>
                  <a:cubicBezTo>
                    <a:pt x="234" y="111"/>
                    <a:pt x="232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6" y="111"/>
                    <a:pt x="223" y="111"/>
                    <a:pt x="220" y="110"/>
                  </a:cubicBezTo>
                  <a:cubicBezTo>
                    <a:pt x="214" y="110"/>
                    <a:pt x="209" y="109"/>
                    <a:pt x="203" y="109"/>
                  </a:cubicBezTo>
                  <a:cubicBezTo>
                    <a:pt x="190" y="108"/>
                    <a:pt x="175" y="108"/>
                    <a:pt x="162" y="108"/>
                  </a:cubicBezTo>
                  <a:cubicBezTo>
                    <a:pt x="158" y="108"/>
                    <a:pt x="154" y="108"/>
                    <a:pt x="150" y="108"/>
                  </a:cubicBezTo>
                  <a:cubicBezTo>
                    <a:pt x="141" y="108"/>
                    <a:pt x="131" y="108"/>
                    <a:pt x="122" y="108"/>
                  </a:cubicBezTo>
                  <a:cubicBezTo>
                    <a:pt x="113" y="108"/>
                    <a:pt x="104" y="108"/>
                    <a:pt x="95" y="108"/>
                  </a:cubicBezTo>
                  <a:cubicBezTo>
                    <a:pt x="82" y="108"/>
                    <a:pt x="71" y="102"/>
                    <a:pt x="62" y="91"/>
                  </a:cubicBezTo>
                  <a:cubicBezTo>
                    <a:pt x="53" y="80"/>
                    <a:pt x="44" y="70"/>
                    <a:pt x="35" y="59"/>
                  </a:cubicBezTo>
                  <a:cubicBezTo>
                    <a:pt x="31" y="55"/>
                    <a:pt x="27" y="50"/>
                    <a:pt x="23" y="46"/>
                  </a:cubicBezTo>
                  <a:cubicBezTo>
                    <a:pt x="22" y="44"/>
                    <a:pt x="20" y="42"/>
                    <a:pt x="18" y="39"/>
                  </a:cubicBezTo>
                  <a:cubicBezTo>
                    <a:pt x="13" y="34"/>
                    <a:pt x="9" y="29"/>
                    <a:pt x="4" y="24"/>
                  </a:cubicBezTo>
                  <a:cubicBezTo>
                    <a:pt x="0" y="19"/>
                    <a:pt x="0" y="13"/>
                    <a:pt x="3" y="8"/>
                  </a:cubicBezTo>
                  <a:cubicBezTo>
                    <a:pt x="5" y="3"/>
                    <a:pt x="9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2"/>
                    <a:pt x="31" y="6"/>
                  </a:cubicBezTo>
                  <a:cubicBezTo>
                    <a:pt x="36" y="12"/>
                    <a:pt x="42" y="18"/>
                    <a:pt x="48" y="24"/>
                  </a:cubicBezTo>
                  <a:cubicBezTo>
                    <a:pt x="57" y="32"/>
                    <a:pt x="66" y="41"/>
                    <a:pt x="74" y="50"/>
                  </a:cubicBezTo>
                  <a:cubicBezTo>
                    <a:pt x="76" y="51"/>
                    <a:pt x="77" y="54"/>
                    <a:pt x="78" y="56"/>
                  </a:cubicBezTo>
                  <a:cubicBezTo>
                    <a:pt x="79" y="69"/>
                    <a:pt x="88" y="79"/>
                    <a:pt x="100" y="81"/>
                  </a:cubicBezTo>
                  <a:cubicBezTo>
                    <a:pt x="104" y="82"/>
                    <a:pt x="109" y="82"/>
                    <a:pt x="113" y="82"/>
                  </a:cubicBezTo>
                  <a:cubicBezTo>
                    <a:pt x="113" y="82"/>
                    <a:pt x="114" y="82"/>
                    <a:pt x="115" y="82"/>
                  </a:cubicBezTo>
                  <a:cubicBezTo>
                    <a:pt x="129" y="82"/>
                    <a:pt x="143" y="82"/>
                    <a:pt x="158" y="82"/>
                  </a:cubicBezTo>
                  <a:cubicBezTo>
                    <a:pt x="162" y="82"/>
                    <a:pt x="165" y="79"/>
                    <a:pt x="165" y="75"/>
                  </a:cubicBezTo>
                  <a:cubicBezTo>
                    <a:pt x="165" y="71"/>
                    <a:pt x="162" y="68"/>
                    <a:pt x="158" y="68"/>
                  </a:cubicBezTo>
                  <a:cubicBezTo>
                    <a:pt x="157" y="68"/>
                    <a:pt x="156" y="68"/>
                    <a:pt x="155" y="68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50" y="68"/>
                    <a:pt x="145" y="68"/>
                    <a:pt x="140" y="68"/>
                  </a:cubicBezTo>
                  <a:cubicBezTo>
                    <a:pt x="129" y="68"/>
                    <a:pt x="119" y="68"/>
                    <a:pt x="108" y="68"/>
                  </a:cubicBezTo>
                  <a:cubicBezTo>
                    <a:pt x="100" y="68"/>
                    <a:pt x="94" y="64"/>
                    <a:pt x="92" y="58"/>
                  </a:cubicBezTo>
                  <a:cubicBezTo>
                    <a:pt x="90" y="53"/>
                    <a:pt x="91" y="48"/>
                    <a:pt x="94" y="44"/>
                  </a:cubicBezTo>
                  <a:cubicBezTo>
                    <a:pt x="97" y="40"/>
                    <a:pt x="102" y="38"/>
                    <a:pt x="107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26" y="37"/>
                    <a:pt x="143" y="37"/>
                    <a:pt x="160" y="38"/>
                  </a:cubicBezTo>
                  <a:cubicBezTo>
                    <a:pt x="175" y="38"/>
                    <a:pt x="189" y="36"/>
                    <a:pt x="204" y="32"/>
                  </a:cubicBezTo>
                  <a:cubicBezTo>
                    <a:pt x="239" y="23"/>
                    <a:pt x="266" y="43"/>
                    <a:pt x="280" y="65"/>
                  </a:cubicBezTo>
                  <a:cubicBezTo>
                    <a:pt x="281" y="66"/>
                    <a:pt x="281" y="66"/>
                    <a:pt x="281" y="66"/>
                  </a:cubicBezTo>
                  <a:lnTo>
                    <a:pt x="28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1E2FB3AF-E222-4EA2-8B16-93BEB9EF8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2903538"/>
              <a:ext cx="328613" cy="327025"/>
            </a:xfrm>
            <a:custGeom>
              <a:avLst/>
              <a:gdLst>
                <a:gd name="T0" fmla="*/ 108 w 114"/>
                <a:gd name="T1" fmla="*/ 47 h 113"/>
                <a:gd name="T2" fmla="*/ 41 w 114"/>
                <a:gd name="T3" fmla="*/ 110 h 113"/>
                <a:gd name="T4" fmla="*/ 40 w 114"/>
                <a:gd name="T5" fmla="*/ 111 h 113"/>
                <a:gd name="T6" fmla="*/ 38 w 114"/>
                <a:gd name="T7" fmla="*/ 113 h 113"/>
                <a:gd name="T8" fmla="*/ 38 w 114"/>
                <a:gd name="T9" fmla="*/ 113 h 113"/>
                <a:gd name="T10" fmla="*/ 37 w 114"/>
                <a:gd name="T11" fmla="*/ 112 h 113"/>
                <a:gd name="T12" fmla="*/ 35 w 114"/>
                <a:gd name="T13" fmla="*/ 110 h 113"/>
                <a:gd name="T14" fmla="*/ 6 w 114"/>
                <a:gd name="T15" fmla="*/ 81 h 113"/>
                <a:gd name="T16" fmla="*/ 6 w 114"/>
                <a:gd name="T17" fmla="*/ 61 h 113"/>
                <a:gd name="T18" fmla="*/ 63 w 114"/>
                <a:gd name="T19" fmla="*/ 6 h 113"/>
                <a:gd name="T20" fmla="*/ 83 w 114"/>
                <a:gd name="T21" fmla="*/ 6 h 113"/>
                <a:gd name="T22" fmla="*/ 107 w 114"/>
                <a:gd name="T23" fmla="*/ 31 h 113"/>
                <a:gd name="T24" fmla="*/ 113 w 114"/>
                <a:gd name="T25" fmla="*/ 37 h 113"/>
                <a:gd name="T26" fmla="*/ 114 w 114"/>
                <a:gd name="T27" fmla="*/ 39 h 113"/>
                <a:gd name="T28" fmla="*/ 114 w 114"/>
                <a:gd name="T29" fmla="*/ 39 h 113"/>
                <a:gd name="T30" fmla="*/ 108 w 114"/>
                <a:gd name="T31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3">
                  <a:moveTo>
                    <a:pt x="108" y="47"/>
                  </a:moveTo>
                  <a:cubicBezTo>
                    <a:pt x="102" y="52"/>
                    <a:pt x="46" y="105"/>
                    <a:pt x="41" y="110"/>
                  </a:cubicBezTo>
                  <a:cubicBezTo>
                    <a:pt x="41" y="111"/>
                    <a:pt x="40" y="111"/>
                    <a:pt x="40" y="111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7" y="113"/>
                    <a:pt x="37" y="112"/>
                    <a:pt x="37" y="112"/>
                  </a:cubicBezTo>
                  <a:cubicBezTo>
                    <a:pt x="36" y="111"/>
                    <a:pt x="35" y="111"/>
                    <a:pt x="35" y="110"/>
                  </a:cubicBezTo>
                  <a:cubicBezTo>
                    <a:pt x="25" y="100"/>
                    <a:pt x="16" y="91"/>
                    <a:pt x="6" y="81"/>
                  </a:cubicBezTo>
                  <a:cubicBezTo>
                    <a:pt x="0" y="74"/>
                    <a:pt x="0" y="67"/>
                    <a:pt x="6" y="61"/>
                  </a:cubicBezTo>
                  <a:cubicBezTo>
                    <a:pt x="25" y="42"/>
                    <a:pt x="45" y="24"/>
                    <a:pt x="63" y="6"/>
                  </a:cubicBezTo>
                  <a:cubicBezTo>
                    <a:pt x="70" y="0"/>
                    <a:pt x="76" y="0"/>
                    <a:pt x="83" y="6"/>
                  </a:cubicBezTo>
                  <a:cubicBezTo>
                    <a:pt x="91" y="15"/>
                    <a:pt x="99" y="23"/>
                    <a:pt x="107" y="31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8"/>
                    <a:pt x="114" y="38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0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0D4612-4B6C-4583-A7D6-D03758130398}"/>
              </a:ext>
            </a:extLst>
          </p:cNvPr>
          <p:cNvSpPr txBox="1"/>
          <p:nvPr/>
        </p:nvSpPr>
        <p:spPr>
          <a:xfrm>
            <a:off x="4137271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AD3FD-53E2-48DF-8754-1B1F700DD0E5}"/>
              </a:ext>
            </a:extLst>
          </p:cNvPr>
          <p:cNvSpPr txBox="1"/>
          <p:nvPr/>
        </p:nvSpPr>
        <p:spPr>
          <a:xfrm>
            <a:off x="6484866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6E269-18A9-4D5F-AD4B-1F84A6000D21}"/>
              </a:ext>
            </a:extLst>
          </p:cNvPr>
          <p:cNvSpPr txBox="1"/>
          <p:nvPr/>
        </p:nvSpPr>
        <p:spPr>
          <a:xfrm>
            <a:off x="6589641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Third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20A3DF-C687-496A-8851-60CBA9424167}"/>
              </a:ext>
            </a:extLst>
          </p:cNvPr>
          <p:cNvSpPr/>
          <p:nvPr/>
        </p:nvSpPr>
        <p:spPr>
          <a:xfrm>
            <a:off x="6590548" y="2475997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D1D738-07B2-408A-A0ED-B2E43D03030F}"/>
              </a:ext>
            </a:extLst>
          </p:cNvPr>
          <p:cNvGrpSpPr/>
          <p:nvPr/>
        </p:nvGrpSpPr>
        <p:grpSpPr>
          <a:xfrm>
            <a:off x="7099142" y="2751036"/>
            <a:ext cx="444990" cy="457379"/>
            <a:chOff x="4568825" y="3769942"/>
            <a:chExt cx="1425575" cy="1465263"/>
          </a:xfrm>
          <a:solidFill>
            <a:schemeClr val="bg2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47AB5ED4-222C-44E4-8BFE-D0562E4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808167"/>
              <a:ext cx="136525" cy="250825"/>
            </a:xfrm>
            <a:custGeom>
              <a:avLst/>
              <a:gdLst>
                <a:gd name="T0" fmla="*/ 23 w 47"/>
                <a:gd name="T1" fmla="*/ 20 h 87"/>
                <a:gd name="T2" fmla="*/ 33 w 47"/>
                <a:gd name="T3" fmla="*/ 28 h 87"/>
                <a:gd name="T4" fmla="*/ 40 w 47"/>
                <a:gd name="T5" fmla="*/ 35 h 87"/>
                <a:gd name="T6" fmla="*/ 47 w 47"/>
                <a:gd name="T7" fmla="*/ 28 h 87"/>
                <a:gd name="T8" fmla="*/ 31 w 47"/>
                <a:gd name="T9" fmla="*/ 8 h 87"/>
                <a:gd name="T10" fmla="*/ 30 w 47"/>
                <a:gd name="T11" fmla="*/ 7 h 87"/>
                <a:gd name="T12" fmla="*/ 30 w 47"/>
                <a:gd name="T13" fmla="*/ 6 h 87"/>
                <a:gd name="T14" fmla="*/ 23 w 47"/>
                <a:gd name="T15" fmla="*/ 0 h 87"/>
                <a:gd name="T16" fmla="*/ 16 w 47"/>
                <a:gd name="T17" fmla="*/ 6 h 87"/>
                <a:gd name="T18" fmla="*/ 16 w 47"/>
                <a:gd name="T19" fmla="*/ 7 h 87"/>
                <a:gd name="T20" fmla="*/ 15 w 47"/>
                <a:gd name="T21" fmla="*/ 8 h 87"/>
                <a:gd name="T22" fmla="*/ 0 w 47"/>
                <a:gd name="T23" fmla="*/ 28 h 87"/>
                <a:gd name="T24" fmla="*/ 23 w 47"/>
                <a:gd name="T25" fmla="*/ 50 h 87"/>
                <a:gd name="T26" fmla="*/ 33 w 47"/>
                <a:gd name="T27" fmla="*/ 58 h 87"/>
                <a:gd name="T28" fmla="*/ 23 w 47"/>
                <a:gd name="T29" fmla="*/ 67 h 87"/>
                <a:gd name="T30" fmla="*/ 13 w 47"/>
                <a:gd name="T31" fmla="*/ 58 h 87"/>
                <a:gd name="T32" fmla="*/ 7 w 47"/>
                <a:gd name="T33" fmla="*/ 52 h 87"/>
                <a:gd name="T34" fmla="*/ 0 w 47"/>
                <a:gd name="T35" fmla="*/ 58 h 87"/>
                <a:gd name="T36" fmla="*/ 15 w 47"/>
                <a:gd name="T37" fmla="*/ 79 h 87"/>
                <a:gd name="T38" fmla="*/ 16 w 47"/>
                <a:gd name="T39" fmla="*/ 79 h 87"/>
                <a:gd name="T40" fmla="*/ 16 w 47"/>
                <a:gd name="T41" fmla="*/ 81 h 87"/>
                <a:gd name="T42" fmla="*/ 23 w 47"/>
                <a:gd name="T43" fmla="*/ 87 h 87"/>
                <a:gd name="T44" fmla="*/ 30 w 47"/>
                <a:gd name="T45" fmla="*/ 81 h 87"/>
                <a:gd name="T46" fmla="*/ 30 w 47"/>
                <a:gd name="T47" fmla="*/ 79 h 87"/>
                <a:gd name="T48" fmla="*/ 31 w 47"/>
                <a:gd name="T49" fmla="*/ 79 h 87"/>
                <a:gd name="T50" fmla="*/ 47 w 47"/>
                <a:gd name="T51" fmla="*/ 58 h 87"/>
                <a:gd name="T52" fmla="*/ 23 w 47"/>
                <a:gd name="T53" fmla="*/ 37 h 87"/>
                <a:gd name="T54" fmla="*/ 13 w 47"/>
                <a:gd name="T55" fmla="*/ 28 h 87"/>
                <a:gd name="T56" fmla="*/ 23 w 47"/>
                <a:gd name="T57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87">
                  <a:moveTo>
                    <a:pt x="23" y="20"/>
                  </a:moveTo>
                  <a:cubicBezTo>
                    <a:pt x="28" y="20"/>
                    <a:pt x="33" y="24"/>
                    <a:pt x="33" y="28"/>
                  </a:cubicBezTo>
                  <a:cubicBezTo>
                    <a:pt x="33" y="32"/>
                    <a:pt x="36" y="35"/>
                    <a:pt x="40" y="35"/>
                  </a:cubicBezTo>
                  <a:cubicBezTo>
                    <a:pt x="44" y="35"/>
                    <a:pt x="47" y="32"/>
                    <a:pt x="47" y="28"/>
                  </a:cubicBezTo>
                  <a:cubicBezTo>
                    <a:pt x="47" y="19"/>
                    <a:pt x="40" y="11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20" y="0"/>
                    <a:pt x="17" y="3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6" y="11"/>
                    <a:pt x="0" y="19"/>
                    <a:pt x="0" y="28"/>
                  </a:cubicBezTo>
                  <a:cubicBezTo>
                    <a:pt x="0" y="40"/>
                    <a:pt x="10" y="50"/>
                    <a:pt x="23" y="50"/>
                  </a:cubicBezTo>
                  <a:cubicBezTo>
                    <a:pt x="28" y="50"/>
                    <a:pt x="33" y="54"/>
                    <a:pt x="33" y="58"/>
                  </a:cubicBezTo>
                  <a:cubicBezTo>
                    <a:pt x="33" y="63"/>
                    <a:pt x="28" y="67"/>
                    <a:pt x="23" y="67"/>
                  </a:cubicBezTo>
                  <a:cubicBezTo>
                    <a:pt x="18" y="67"/>
                    <a:pt x="13" y="63"/>
                    <a:pt x="13" y="58"/>
                  </a:cubicBezTo>
                  <a:cubicBezTo>
                    <a:pt x="13" y="55"/>
                    <a:pt x="10" y="52"/>
                    <a:pt x="7" y="52"/>
                  </a:cubicBezTo>
                  <a:cubicBezTo>
                    <a:pt x="3" y="52"/>
                    <a:pt x="0" y="55"/>
                    <a:pt x="0" y="58"/>
                  </a:cubicBezTo>
                  <a:cubicBezTo>
                    <a:pt x="0" y="68"/>
                    <a:pt x="6" y="76"/>
                    <a:pt x="15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4"/>
                    <a:pt x="20" y="87"/>
                    <a:pt x="23" y="87"/>
                  </a:cubicBezTo>
                  <a:cubicBezTo>
                    <a:pt x="27" y="87"/>
                    <a:pt x="29" y="84"/>
                    <a:pt x="30" y="81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0" y="76"/>
                    <a:pt x="47" y="68"/>
                    <a:pt x="47" y="58"/>
                  </a:cubicBezTo>
                  <a:cubicBezTo>
                    <a:pt x="47" y="46"/>
                    <a:pt x="36" y="37"/>
                    <a:pt x="23" y="37"/>
                  </a:cubicBezTo>
                  <a:cubicBezTo>
                    <a:pt x="18" y="37"/>
                    <a:pt x="13" y="33"/>
                    <a:pt x="13" y="28"/>
                  </a:cubicBezTo>
                  <a:cubicBezTo>
                    <a:pt x="13" y="24"/>
                    <a:pt x="18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061416DD-5AE2-4A97-8B2D-A3B2FAB86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8825" y="4620842"/>
              <a:ext cx="1166813" cy="614363"/>
            </a:xfrm>
            <a:custGeom>
              <a:avLst/>
              <a:gdLst>
                <a:gd name="T0" fmla="*/ 367 w 404"/>
                <a:gd name="T1" fmla="*/ 16 h 213"/>
                <a:gd name="T2" fmla="*/ 357 w 404"/>
                <a:gd name="T3" fmla="*/ 10 h 213"/>
                <a:gd name="T4" fmla="*/ 282 w 404"/>
                <a:gd name="T5" fmla="*/ 0 h 213"/>
                <a:gd name="T6" fmla="*/ 273 w 404"/>
                <a:gd name="T7" fmla="*/ 0 h 213"/>
                <a:gd name="T8" fmla="*/ 265 w 404"/>
                <a:gd name="T9" fmla="*/ 0 h 213"/>
                <a:gd name="T10" fmla="*/ 161 w 404"/>
                <a:gd name="T11" fmla="*/ 0 h 213"/>
                <a:gd name="T12" fmla="*/ 152 w 404"/>
                <a:gd name="T13" fmla="*/ 0 h 213"/>
                <a:gd name="T14" fmla="*/ 144 w 404"/>
                <a:gd name="T15" fmla="*/ 0 h 213"/>
                <a:gd name="T16" fmla="*/ 69 w 404"/>
                <a:gd name="T17" fmla="*/ 10 h 213"/>
                <a:gd name="T18" fmla="*/ 59 w 404"/>
                <a:gd name="T19" fmla="*/ 16 h 213"/>
                <a:gd name="T20" fmla="*/ 0 w 404"/>
                <a:gd name="T21" fmla="*/ 131 h 213"/>
                <a:gd name="T22" fmla="*/ 0 w 404"/>
                <a:gd name="T23" fmla="*/ 213 h 213"/>
                <a:gd name="T24" fmla="*/ 48 w 404"/>
                <a:gd name="T25" fmla="*/ 213 h 213"/>
                <a:gd name="T26" fmla="*/ 351 w 404"/>
                <a:gd name="T27" fmla="*/ 213 h 213"/>
                <a:gd name="T28" fmla="*/ 350 w 404"/>
                <a:gd name="T29" fmla="*/ 206 h 213"/>
                <a:gd name="T30" fmla="*/ 350 w 404"/>
                <a:gd name="T31" fmla="*/ 193 h 213"/>
                <a:gd name="T32" fmla="*/ 371 w 404"/>
                <a:gd name="T33" fmla="*/ 173 h 213"/>
                <a:gd name="T34" fmla="*/ 371 w 404"/>
                <a:gd name="T35" fmla="*/ 173 h 213"/>
                <a:gd name="T36" fmla="*/ 370 w 404"/>
                <a:gd name="T37" fmla="*/ 166 h 213"/>
                <a:gd name="T38" fmla="*/ 370 w 404"/>
                <a:gd name="T39" fmla="*/ 153 h 213"/>
                <a:gd name="T40" fmla="*/ 371 w 404"/>
                <a:gd name="T41" fmla="*/ 146 h 213"/>
                <a:gd name="T42" fmla="*/ 371 w 404"/>
                <a:gd name="T43" fmla="*/ 146 h 213"/>
                <a:gd name="T44" fmla="*/ 350 w 404"/>
                <a:gd name="T45" fmla="*/ 125 h 213"/>
                <a:gd name="T46" fmla="*/ 350 w 404"/>
                <a:gd name="T47" fmla="*/ 112 h 213"/>
                <a:gd name="T48" fmla="*/ 371 w 404"/>
                <a:gd name="T49" fmla="*/ 91 h 213"/>
                <a:gd name="T50" fmla="*/ 371 w 404"/>
                <a:gd name="T51" fmla="*/ 91 h 213"/>
                <a:gd name="T52" fmla="*/ 370 w 404"/>
                <a:gd name="T53" fmla="*/ 85 h 213"/>
                <a:gd name="T54" fmla="*/ 370 w 404"/>
                <a:gd name="T55" fmla="*/ 72 h 213"/>
                <a:gd name="T56" fmla="*/ 391 w 404"/>
                <a:gd name="T57" fmla="*/ 51 h 213"/>
                <a:gd name="T58" fmla="*/ 404 w 404"/>
                <a:gd name="T59" fmla="*/ 51 h 213"/>
                <a:gd name="T60" fmla="*/ 367 w 404"/>
                <a:gd name="T61" fmla="*/ 16 h 213"/>
                <a:gd name="T62" fmla="*/ 213 w 404"/>
                <a:gd name="T63" fmla="*/ 175 h 213"/>
                <a:gd name="T64" fmla="*/ 146 w 404"/>
                <a:gd name="T65" fmla="*/ 108 h 213"/>
                <a:gd name="T66" fmla="*/ 213 w 404"/>
                <a:gd name="T67" fmla="*/ 41 h 213"/>
                <a:gd name="T68" fmla="*/ 280 w 404"/>
                <a:gd name="T69" fmla="*/ 108 h 213"/>
                <a:gd name="T70" fmla="*/ 213 w 404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4" h="213">
                  <a:moveTo>
                    <a:pt x="367" y="16"/>
                  </a:moveTo>
                  <a:cubicBezTo>
                    <a:pt x="363" y="14"/>
                    <a:pt x="360" y="12"/>
                    <a:pt x="357" y="10"/>
                  </a:cubicBezTo>
                  <a:cubicBezTo>
                    <a:pt x="333" y="1"/>
                    <a:pt x="308" y="0"/>
                    <a:pt x="282" y="0"/>
                  </a:cubicBezTo>
                  <a:cubicBezTo>
                    <a:pt x="279" y="0"/>
                    <a:pt x="276" y="0"/>
                    <a:pt x="273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0" y="0"/>
                    <a:pt x="195" y="0"/>
                    <a:pt x="161" y="0"/>
                  </a:cubicBezTo>
                  <a:cubicBezTo>
                    <a:pt x="158" y="0"/>
                    <a:pt x="155" y="0"/>
                    <a:pt x="152" y="0"/>
                  </a:cubicBezTo>
                  <a:cubicBezTo>
                    <a:pt x="149" y="0"/>
                    <a:pt x="146" y="0"/>
                    <a:pt x="144" y="0"/>
                  </a:cubicBezTo>
                  <a:cubicBezTo>
                    <a:pt x="117" y="0"/>
                    <a:pt x="92" y="1"/>
                    <a:pt x="69" y="10"/>
                  </a:cubicBezTo>
                  <a:cubicBezTo>
                    <a:pt x="65" y="12"/>
                    <a:pt x="62" y="14"/>
                    <a:pt x="59" y="16"/>
                  </a:cubicBezTo>
                  <a:cubicBezTo>
                    <a:pt x="16" y="41"/>
                    <a:pt x="0" y="84"/>
                    <a:pt x="0" y="131"/>
                  </a:cubicBezTo>
                  <a:cubicBezTo>
                    <a:pt x="0" y="158"/>
                    <a:pt x="0" y="186"/>
                    <a:pt x="0" y="213"/>
                  </a:cubicBezTo>
                  <a:cubicBezTo>
                    <a:pt x="16" y="213"/>
                    <a:pt x="32" y="213"/>
                    <a:pt x="48" y="213"/>
                  </a:cubicBezTo>
                  <a:cubicBezTo>
                    <a:pt x="149" y="213"/>
                    <a:pt x="250" y="213"/>
                    <a:pt x="351" y="213"/>
                  </a:cubicBezTo>
                  <a:cubicBezTo>
                    <a:pt x="350" y="211"/>
                    <a:pt x="350" y="209"/>
                    <a:pt x="350" y="206"/>
                  </a:cubicBezTo>
                  <a:cubicBezTo>
                    <a:pt x="350" y="193"/>
                    <a:pt x="350" y="193"/>
                    <a:pt x="350" y="193"/>
                  </a:cubicBezTo>
                  <a:cubicBezTo>
                    <a:pt x="350" y="182"/>
                    <a:pt x="359" y="173"/>
                    <a:pt x="371" y="173"/>
                  </a:cubicBezTo>
                  <a:cubicBezTo>
                    <a:pt x="371" y="173"/>
                    <a:pt x="371" y="173"/>
                    <a:pt x="371" y="173"/>
                  </a:cubicBezTo>
                  <a:cubicBezTo>
                    <a:pt x="370" y="170"/>
                    <a:pt x="370" y="168"/>
                    <a:pt x="370" y="166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70" y="150"/>
                    <a:pt x="370" y="148"/>
                    <a:pt x="371" y="146"/>
                  </a:cubicBezTo>
                  <a:cubicBezTo>
                    <a:pt x="371" y="146"/>
                    <a:pt x="371" y="146"/>
                    <a:pt x="371" y="146"/>
                  </a:cubicBezTo>
                  <a:cubicBezTo>
                    <a:pt x="359" y="146"/>
                    <a:pt x="350" y="137"/>
                    <a:pt x="350" y="125"/>
                  </a:cubicBezTo>
                  <a:cubicBezTo>
                    <a:pt x="350" y="112"/>
                    <a:pt x="350" y="112"/>
                    <a:pt x="350" y="112"/>
                  </a:cubicBezTo>
                  <a:cubicBezTo>
                    <a:pt x="350" y="101"/>
                    <a:pt x="359" y="91"/>
                    <a:pt x="371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70" y="89"/>
                    <a:pt x="370" y="87"/>
                    <a:pt x="370" y="85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70" y="60"/>
                    <a:pt x="379" y="51"/>
                    <a:pt x="391" y="51"/>
                  </a:cubicBezTo>
                  <a:cubicBezTo>
                    <a:pt x="404" y="51"/>
                    <a:pt x="404" y="51"/>
                    <a:pt x="404" y="51"/>
                  </a:cubicBezTo>
                  <a:cubicBezTo>
                    <a:pt x="395" y="37"/>
                    <a:pt x="383" y="25"/>
                    <a:pt x="367" y="16"/>
                  </a:cubicBezTo>
                  <a:close/>
                  <a:moveTo>
                    <a:pt x="213" y="175"/>
                  </a:moveTo>
                  <a:cubicBezTo>
                    <a:pt x="176" y="175"/>
                    <a:pt x="146" y="145"/>
                    <a:pt x="146" y="108"/>
                  </a:cubicBezTo>
                  <a:cubicBezTo>
                    <a:pt x="146" y="71"/>
                    <a:pt x="176" y="41"/>
                    <a:pt x="213" y="41"/>
                  </a:cubicBezTo>
                  <a:cubicBezTo>
                    <a:pt x="250" y="41"/>
                    <a:pt x="280" y="71"/>
                    <a:pt x="280" y="108"/>
                  </a:cubicBezTo>
                  <a:cubicBezTo>
                    <a:pt x="280" y="145"/>
                    <a:pt x="250" y="175"/>
                    <a:pt x="213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02792525-47D3-4907-9CEA-2471AA15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292229"/>
              <a:ext cx="631825" cy="282575"/>
            </a:xfrm>
            <a:custGeom>
              <a:avLst/>
              <a:gdLst>
                <a:gd name="T0" fmla="*/ 3 w 219"/>
                <a:gd name="T1" fmla="*/ 7 h 98"/>
                <a:gd name="T2" fmla="*/ 15 w 219"/>
                <a:gd name="T3" fmla="*/ 0 h 98"/>
                <a:gd name="T4" fmla="*/ 203 w 219"/>
                <a:gd name="T5" fmla="*/ 0 h 98"/>
                <a:gd name="T6" fmla="*/ 215 w 219"/>
                <a:gd name="T7" fmla="*/ 7 h 98"/>
                <a:gd name="T8" fmla="*/ 217 w 219"/>
                <a:gd name="T9" fmla="*/ 21 h 98"/>
                <a:gd name="T10" fmla="*/ 184 w 219"/>
                <a:gd name="T11" fmla="*/ 98 h 98"/>
                <a:gd name="T12" fmla="*/ 38 w 219"/>
                <a:gd name="T13" fmla="*/ 98 h 98"/>
                <a:gd name="T14" fmla="*/ 2 w 219"/>
                <a:gd name="T15" fmla="*/ 21 h 98"/>
                <a:gd name="T16" fmla="*/ 3 w 219"/>
                <a:gd name="T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98">
                  <a:moveTo>
                    <a:pt x="3" y="7"/>
                  </a:moveTo>
                  <a:cubicBezTo>
                    <a:pt x="6" y="2"/>
                    <a:pt x="10" y="0"/>
                    <a:pt x="15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3" y="2"/>
                    <a:pt x="215" y="7"/>
                  </a:cubicBezTo>
                  <a:cubicBezTo>
                    <a:pt x="218" y="11"/>
                    <a:pt x="219" y="16"/>
                    <a:pt x="217" y="21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6"/>
                    <a:pt x="0" y="11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6BC9EA50-BA5A-4B86-9553-A0A408764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3858842"/>
              <a:ext cx="796925" cy="306388"/>
            </a:xfrm>
            <a:custGeom>
              <a:avLst/>
              <a:gdLst>
                <a:gd name="T0" fmla="*/ 260 w 276"/>
                <a:gd name="T1" fmla="*/ 19 h 106"/>
                <a:gd name="T2" fmla="*/ 218 w 276"/>
                <a:gd name="T3" fmla="*/ 59 h 106"/>
                <a:gd name="T4" fmla="*/ 205 w 276"/>
                <a:gd name="T5" fmla="*/ 55 h 106"/>
                <a:gd name="T6" fmla="*/ 187 w 276"/>
                <a:gd name="T7" fmla="*/ 62 h 106"/>
                <a:gd name="T8" fmla="*/ 138 w 276"/>
                <a:gd name="T9" fmla="*/ 31 h 106"/>
                <a:gd name="T10" fmla="*/ 139 w 276"/>
                <a:gd name="T11" fmla="*/ 25 h 106"/>
                <a:gd name="T12" fmla="*/ 114 w 276"/>
                <a:gd name="T13" fmla="*/ 0 h 106"/>
                <a:gd name="T14" fmla="*/ 88 w 276"/>
                <a:gd name="T15" fmla="*/ 25 h 106"/>
                <a:gd name="T16" fmla="*/ 89 w 276"/>
                <a:gd name="T17" fmla="*/ 32 h 106"/>
                <a:gd name="T18" fmla="*/ 42 w 276"/>
                <a:gd name="T19" fmla="*/ 62 h 106"/>
                <a:gd name="T20" fmla="*/ 25 w 276"/>
                <a:gd name="T21" fmla="*/ 56 h 106"/>
                <a:gd name="T22" fmla="*/ 0 w 276"/>
                <a:gd name="T23" fmla="*/ 81 h 106"/>
                <a:gd name="T24" fmla="*/ 25 w 276"/>
                <a:gd name="T25" fmla="*/ 106 h 106"/>
                <a:gd name="T26" fmla="*/ 50 w 276"/>
                <a:gd name="T27" fmla="*/ 81 h 106"/>
                <a:gd name="T28" fmla="*/ 49 w 276"/>
                <a:gd name="T29" fmla="*/ 74 h 106"/>
                <a:gd name="T30" fmla="*/ 97 w 276"/>
                <a:gd name="T31" fmla="*/ 43 h 106"/>
                <a:gd name="T32" fmla="*/ 114 w 276"/>
                <a:gd name="T33" fmla="*/ 50 h 106"/>
                <a:gd name="T34" fmla="*/ 130 w 276"/>
                <a:gd name="T35" fmla="*/ 43 h 106"/>
                <a:gd name="T36" fmla="*/ 180 w 276"/>
                <a:gd name="T37" fmla="*/ 74 h 106"/>
                <a:gd name="T38" fmla="*/ 180 w 276"/>
                <a:gd name="T39" fmla="*/ 80 h 106"/>
                <a:gd name="T40" fmla="*/ 205 w 276"/>
                <a:gd name="T41" fmla="*/ 105 h 106"/>
                <a:gd name="T42" fmla="*/ 230 w 276"/>
                <a:gd name="T43" fmla="*/ 80 h 106"/>
                <a:gd name="T44" fmla="*/ 227 w 276"/>
                <a:gd name="T45" fmla="*/ 69 h 106"/>
                <a:gd name="T46" fmla="*/ 270 w 276"/>
                <a:gd name="T47" fmla="*/ 28 h 106"/>
                <a:gd name="T48" fmla="*/ 260 w 276"/>
                <a:gd name="T49" fmla="*/ 1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6" h="106">
                  <a:moveTo>
                    <a:pt x="260" y="19"/>
                  </a:moveTo>
                  <a:cubicBezTo>
                    <a:pt x="246" y="32"/>
                    <a:pt x="232" y="45"/>
                    <a:pt x="218" y="59"/>
                  </a:cubicBezTo>
                  <a:cubicBezTo>
                    <a:pt x="214" y="57"/>
                    <a:pt x="209" y="55"/>
                    <a:pt x="205" y="55"/>
                  </a:cubicBezTo>
                  <a:cubicBezTo>
                    <a:pt x="198" y="55"/>
                    <a:pt x="192" y="58"/>
                    <a:pt x="187" y="62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9" y="27"/>
                    <a:pt x="139" y="25"/>
                  </a:cubicBezTo>
                  <a:cubicBezTo>
                    <a:pt x="139" y="11"/>
                    <a:pt x="127" y="0"/>
                    <a:pt x="114" y="0"/>
                  </a:cubicBezTo>
                  <a:cubicBezTo>
                    <a:pt x="100" y="0"/>
                    <a:pt x="88" y="11"/>
                    <a:pt x="88" y="25"/>
                  </a:cubicBezTo>
                  <a:cubicBezTo>
                    <a:pt x="88" y="27"/>
                    <a:pt x="89" y="30"/>
                    <a:pt x="89" y="3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7" y="58"/>
                    <a:pt x="31" y="56"/>
                    <a:pt x="25" y="56"/>
                  </a:cubicBezTo>
                  <a:cubicBezTo>
                    <a:pt x="11" y="56"/>
                    <a:pt x="0" y="67"/>
                    <a:pt x="0" y="81"/>
                  </a:cubicBezTo>
                  <a:cubicBezTo>
                    <a:pt x="0" y="95"/>
                    <a:pt x="11" y="106"/>
                    <a:pt x="25" y="106"/>
                  </a:cubicBezTo>
                  <a:cubicBezTo>
                    <a:pt x="39" y="106"/>
                    <a:pt x="50" y="95"/>
                    <a:pt x="50" y="81"/>
                  </a:cubicBezTo>
                  <a:cubicBezTo>
                    <a:pt x="50" y="79"/>
                    <a:pt x="50" y="76"/>
                    <a:pt x="49" y="7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1" y="47"/>
                    <a:pt x="107" y="50"/>
                    <a:pt x="114" y="50"/>
                  </a:cubicBezTo>
                  <a:cubicBezTo>
                    <a:pt x="120" y="50"/>
                    <a:pt x="126" y="47"/>
                    <a:pt x="130" y="43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6"/>
                    <a:pt x="180" y="78"/>
                    <a:pt x="180" y="80"/>
                  </a:cubicBezTo>
                  <a:cubicBezTo>
                    <a:pt x="180" y="94"/>
                    <a:pt x="191" y="105"/>
                    <a:pt x="205" y="105"/>
                  </a:cubicBezTo>
                  <a:cubicBezTo>
                    <a:pt x="219" y="105"/>
                    <a:pt x="230" y="94"/>
                    <a:pt x="230" y="80"/>
                  </a:cubicBezTo>
                  <a:cubicBezTo>
                    <a:pt x="230" y="76"/>
                    <a:pt x="229" y="72"/>
                    <a:pt x="227" y="69"/>
                  </a:cubicBezTo>
                  <a:cubicBezTo>
                    <a:pt x="241" y="55"/>
                    <a:pt x="256" y="42"/>
                    <a:pt x="270" y="28"/>
                  </a:cubicBezTo>
                  <a:cubicBezTo>
                    <a:pt x="276" y="22"/>
                    <a:pt x="267" y="12"/>
                    <a:pt x="2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Oval 22">
              <a:extLst>
                <a:ext uri="{FF2B5EF4-FFF2-40B4-BE49-F238E27FC236}">
                  <a16:creationId xmlns:a16="http://schemas.microsoft.com/office/drawing/2014/main" id="{E0C1AD69-CB68-446F-BB15-410739A3E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858842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1DA3ADD-5E5D-4812-B844-54B5640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3769942"/>
              <a:ext cx="173038" cy="177800"/>
            </a:xfrm>
            <a:custGeom>
              <a:avLst/>
              <a:gdLst>
                <a:gd name="T0" fmla="*/ 53 w 60"/>
                <a:gd name="T1" fmla="*/ 0 h 62"/>
                <a:gd name="T2" fmla="*/ 8 w 60"/>
                <a:gd name="T3" fmla="*/ 2 h 62"/>
                <a:gd name="T4" fmla="*/ 8 w 60"/>
                <a:gd name="T5" fmla="*/ 16 h 62"/>
                <a:gd name="T6" fmla="*/ 46 w 60"/>
                <a:gd name="T7" fmla="*/ 15 h 62"/>
                <a:gd name="T8" fmla="*/ 42 w 60"/>
                <a:gd name="T9" fmla="*/ 53 h 62"/>
                <a:gd name="T10" fmla="*/ 56 w 60"/>
                <a:gd name="T11" fmla="*/ 53 h 62"/>
                <a:gd name="T12" fmla="*/ 60 w 60"/>
                <a:gd name="T13" fmla="*/ 7 h 62"/>
                <a:gd name="T14" fmla="*/ 53 w 6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2">
                  <a:moveTo>
                    <a:pt x="53" y="0"/>
                  </a:moveTo>
                  <a:cubicBezTo>
                    <a:pt x="38" y="1"/>
                    <a:pt x="23" y="1"/>
                    <a:pt x="8" y="2"/>
                  </a:cubicBezTo>
                  <a:cubicBezTo>
                    <a:pt x="0" y="2"/>
                    <a:pt x="0" y="16"/>
                    <a:pt x="8" y="16"/>
                  </a:cubicBezTo>
                  <a:cubicBezTo>
                    <a:pt x="21" y="15"/>
                    <a:pt x="33" y="15"/>
                    <a:pt x="46" y="15"/>
                  </a:cubicBezTo>
                  <a:cubicBezTo>
                    <a:pt x="44" y="27"/>
                    <a:pt x="43" y="40"/>
                    <a:pt x="42" y="53"/>
                  </a:cubicBezTo>
                  <a:cubicBezTo>
                    <a:pt x="41" y="62"/>
                    <a:pt x="55" y="62"/>
                    <a:pt x="56" y="53"/>
                  </a:cubicBezTo>
                  <a:cubicBezTo>
                    <a:pt x="57" y="38"/>
                    <a:pt x="59" y="23"/>
                    <a:pt x="60" y="7"/>
                  </a:cubicBezTo>
                  <a:cubicBezTo>
                    <a:pt x="60" y="4"/>
                    <a:pt x="57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510146FB-55F6-41A0-8D37-890004D4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4808167"/>
              <a:ext cx="317500" cy="74613"/>
            </a:xfrm>
            <a:custGeom>
              <a:avLst/>
              <a:gdLst>
                <a:gd name="T0" fmla="*/ 0 w 110"/>
                <a:gd name="T1" fmla="*/ 20 h 26"/>
                <a:gd name="T2" fmla="*/ 0 w 110"/>
                <a:gd name="T3" fmla="*/ 7 h 26"/>
                <a:gd name="T4" fmla="*/ 7 w 110"/>
                <a:gd name="T5" fmla="*/ 0 h 26"/>
                <a:gd name="T6" fmla="*/ 104 w 110"/>
                <a:gd name="T7" fmla="*/ 0 h 26"/>
                <a:gd name="T8" fmla="*/ 110 w 110"/>
                <a:gd name="T9" fmla="*/ 7 h 26"/>
                <a:gd name="T10" fmla="*/ 110 w 110"/>
                <a:gd name="T11" fmla="*/ 20 h 26"/>
                <a:gd name="T12" fmla="*/ 104 w 110"/>
                <a:gd name="T13" fmla="*/ 26 h 26"/>
                <a:gd name="T14" fmla="*/ 84 w 110"/>
                <a:gd name="T15" fmla="*/ 26 h 26"/>
                <a:gd name="T16" fmla="*/ 7 w 110"/>
                <a:gd name="T17" fmla="*/ 26 h 26"/>
                <a:gd name="T18" fmla="*/ 0 w 110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6">
                  <a:moveTo>
                    <a:pt x="0" y="2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6"/>
                    <a:pt x="10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26"/>
                    <a:pt x="0" y="23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A4082F8C-C90F-44E2-8466-0BD7BB9E1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5157417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69 w 111"/>
                <a:gd name="T7" fmla="*/ 27 h 27"/>
                <a:gd name="T8" fmla="*/ 69 w 111"/>
                <a:gd name="T9" fmla="*/ 27 h 27"/>
                <a:gd name="T10" fmla="*/ 7 w 111"/>
                <a:gd name="T11" fmla="*/ 27 h 27"/>
                <a:gd name="T12" fmla="*/ 0 w 111"/>
                <a:gd name="T13" fmla="*/ 20 h 27"/>
                <a:gd name="T14" fmla="*/ 0 w 111"/>
                <a:gd name="T15" fmla="*/ 7 h 27"/>
                <a:gd name="T16" fmla="*/ 7 w 111"/>
                <a:gd name="T17" fmla="*/ 0 h 27"/>
                <a:gd name="T18" fmla="*/ 27 w 111"/>
                <a:gd name="T19" fmla="*/ 0 h 27"/>
                <a:gd name="T20" fmla="*/ 104 w 111"/>
                <a:gd name="T21" fmla="*/ 0 h 27"/>
                <a:gd name="T22" fmla="*/ 111 w 111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48" y="27"/>
                    <a:pt x="28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4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73CC65A8-3F13-4F75-BEDD-08FFF6E6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5041529"/>
              <a:ext cx="317500" cy="77788"/>
            </a:xfrm>
            <a:custGeom>
              <a:avLst/>
              <a:gdLst>
                <a:gd name="T0" fmla="*/ 110 w 110"/>
                <a:gd name="T1" fmla="*/ 7 h 27"/>
                <a:gd name="T2" fmla="*/ 110 w 110"/>
                <a:gd name="T3" fmla="*/ 20 h 27"/>
                <a:gd name="T4" fmla="*/ 104 w 110"/>
                <a:gd name="T5" fmla="*/ 27 h 27"/>
                <a:gd name="T6" fmla="*/ 84 w 110"/>
                <a:gd name="T7" fmla="*/ 27 h 27"/>
                <a:gd name="T8" fmla="*/ 7 w 110"/>
                <a:gd name="T9" fmla="*/ 27 h 27"/>
                <a:gd name="T10" fmla="*/ 0 w 110"/>
                <a:gd name="T11" fmla="*/ 20 h 27"/>
                <a:gd name="T12" fmla="*/ 0 w 110"/>
                <a:gd name="T13" fmla="*/ 7 h 27"/>
                <a:gd name="T14" fmla="*/ 7 w 110"/>
                <a:gd name="T15" fmla="*/ 0 h 27"/>
                <a:gd name="T16" fmla="*/ 84 w 110"/>
                <a:gd name="T17" fmla="*/ 0 h 27"/>
                <a:gd name="T18" fmla="*/ 104 w 110"/>
                <a:gd name="T19" fmla="*/ 0 h 27"/>
                <a:gd name="T20" fmla="*/ 110 w 110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7">
                  <a:moveTo>
                    <a:pt x="110" y="7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7"/>
                    <a:pt x="10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3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A9B408CF-3236-467C-9A66-F4A5AF98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4924054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27 w 111"/>
                <a:gd name="T7" fmla="*/ 27 h 27"/>
                <a:gd name="T8" fmla="*/ 7 w 111"/>
                <a:gd name="T9" fmla="*/ 27 h 27"/>
                <a:gd name="T10" fmla="*/ 0 w 111"/>
                <a:gd name="T11" fmla="*/ 20 h 27"/>
                <a:gd name="T12" fmla="*/ 0 w 111"/>
                <a:gd name="T13" fmla="*/ 7 h 27"/>
                <a:gd name="T14" fmla="*/ 7 w 111"/>
                <a:gd name="T15" fmla="*/ 0 h 27"/>
                <a:gd name="T16" fmla="*/ 27 w 111"/>
                <a:gd name="T17" fmla="*/ 0 h 27"/>
                <a:gd name="T18" fmla="*/ 104 w 111"/>
                <a:gd name="T19" fmla="*/ 0 h 27"/>
                <a:gd name="T20" fmla="*/ 111 w 111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3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C47330-96DA-4ACF-8CA9-5BA5C2E2176E}"/>
              </a:ext>
            </a:extLst>
          </p:cNvPr>
          <p:cNvSpPr txBox="1"/>
          <p:nvPr/>
        </p:nvSpPr>
        <p:spPr>
          <a:xfrm>
            <a:off x="6590548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C2F77-BFD5-4EEC-9BCD-7C2460F21D14}"/>
              </a:ext>
            </a:extLst>
          </p:cNvPr>
          <p:cNvSpPr txBox="1"/>
          <p:nvPr/>
        </p:nvSpPr>
        <p:spPr>
          <a:xfrm>
            <a:off x="8933476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46A13-00AB-442B-9D90-05166B2DE385}"/>
              </a:ext>
            </a:extLst>
          </p:cNvPr>
          <p:cNvSpPr txBox="1"/>
          <p:nvPr/>
        </p:nvSpPr>
        <p:spPr>
          <a:xfrm>
            <a:off x="9038251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Fourth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47B73E-32D2-4464-90AA-E6B1A70743A0}"/>
              </a:ext>
            </a:extLst>
          </p:cNvPr>
          <p:cNvSpPr/>
          <p:nvPr/>
        </p:nvSpPr>
        <p:spPr>
          <a:xfrm rot="10800000" flipV="1">
            <a:off x="9040992" y="2473352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8B9BFE-92F8-494E-866D-5F12B8D50F73}"/>
              </a:ext>
            </a:extLst>
          </p:cNvPr>
          <p:cNvGrpSpPr/>
          <p:nvPr/>
        </p:nvGrpSpPr>
        <p:grpSpPr>
          <a:xfrm>
            <a:off x="9540994" y="2738837"/>
            <a:ext cx="462174" cy="458267"/>
            <a:chOff x="7719665" y="2843612"/>
            <a:chExt cx="462174" cy="458267"/>
          </a:xfrm>
          <a:solidFill>
            <a:schemeClr val="bg2"/>
          </a:solidFill>
        </p:grpSpPr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61712D5E-A3DE-47D2-8BF9-A409AE2C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582" y="3083493"/>
              <a:ext cx="227667" cy="170018"/>
            </a:xfrm>
            <a:custGeom>
              <a:avLst/>
              <a:gdLst>
                <a:gd name="T0" fmla="*/ 106 w 245"/>
                <a:gd name="T1" fmla="*/ 181 h 183"/>
                <a:gd name="T2" fmla="*/ 107 w 245"/>
                <a:gd name="T3" fmla="*/ 168 h 183"/>
                <a:gd name="T4" fmla="*/ 169 w 245"/>
                <a:gd name="T5" fmla="*/ 118 h 183"/>
                <a:gd name="T6" fmla="*/ 160 w 245"/>
                <a:gd name="T7" fmla="*/ 108 h 183"/>
                <a:gd name="T8" fmla="*/ 96 w 245"/>
                <a:gd name="T9" fmla="*/ 159 h 183"/>
                <a:gd name="T10" fmla="*/ 96 w 245"/>
                <a:gd name="T11" fmla="*/ 159 h 183"/>
                <a:gd name="T12" fmla="*/ 96 w 245"/>
                <a:gd name="T13" fmla="*/ 159 h 183"/>
                <a:gd name="T14" fmla="*/ 50 w 245"/>
                <a:gd name="T15" fmla="*/ 177 h 183"/>
                <a:gd name="T16" fmla="*/ 67 w 245"/>
                <a:gd name="T17" fmla="*/ 134 h 183"/>
                <a:gd name="T18" fmla="*/ 78 w 245"/>
                <a:gd name="T19" fmla="*/ 126 h 183"/>
                <a:gd name="T20" fmla="*/ 132 w 245"/>
                <a:gd name="T21" fmla="*/ 81 h 183"/>
                <a:gd name="T22" fmla="*/ 140 w 245"/>
                <a:gd name="T23" fmla="*/ 71 h 183"/>
                <a:gd name="T24" fmla="*/ 129 w 245"/>
                <a:gd name="T25" fmla="*/ 63 h 183"/>
                <a:gd name="T26" fmla="*/ 123 w 245"/>
                <a:gd name="T27" fmla="*/ 71 h 183"/>
                <a:gd name="T28" fmla="*/ 69 w 245"/>
                <a:gd name="T29" fmla="*/ 115 h 183"/>
                <a:gd name="T30" fmla="*/ 9 w 245"/>
                <a:gd name="T31" fmla="*/ 144 h 183"/>
                <a:gd name="T32" fmla="*/ 38 w 245"/>
                <a:gd name="T33" fmla="*/ 83 h 183"/>
                <a:gd name="T34" fmla="*/ 81 w 245"/>
                <a:gd name="T35" fmla="*/ 30 h 183"/>
                <a:gd name="T36" fmla="*/ 93 w 245"/>
                <a:gd name="T37" fmla="*/ 17 h 183"/>
                <a:gd name="T38" fmla="*/ 113 w 245"/>
                <a:gd name="T39" fmla="*/ 0 h 183"/>
                <a:gd name="T40" fmla="*/ 119 w 245"/>
                <a:gd name="T41" fmla="*/ 4 h 183"/>
                <a:gd name="T42" fmla="*/ 120 w 245"/>
                <a:gd name="T43" fmla="*/ 5 h 183"/>
                <a:gd name="T44" fmla="*/ 239 w 245"/>
                <a:gd name="T45" fmla="*/ 77 h 183"/>
                <a:gd name="T46" fmla="*/ 240 w 245"/>
                <a:gd name="T47" fmla="*/ 77 h 183"/>
                <a:gd name="T48" fmla="*/ 245 w 245"/>
                <a:gd name="T49" fmla="*/ 110 h 183"/>
                <a:gd name="T50" fmla="*/ 208 w 245"/>
                <a:gd name="T51" fmla="*/ 111 h 183"/>
                <a:gd name="T52" fmla="*/ 206 w 245"/>
                <a:gd name="T53" fmla="*/ 145 h 183"/>
                <a:gd name="T54" fmla="*/ 166 w 245"/>
                <a:gd name="T55" fmla="*/ 145 h 183"/>
                <a:gd name="T56" fmla="*/ 164 w 245"/>
                <a:gd name="T57" fmla="*/ 178 h 183"/>
                <a:gd name="T58" fmla="*/ 125 w 245"/>
                <a:gd name="T59" fmla="*/ 178 h 183"/>
                <a:gd name="T60" fmla="*/ 124 w 245"/>
                <a:gd name="T61" fmla="*/ 179 h 183"/>
                <a:gd name="T62" fmla="*/ 123 w 245"/>
                <a:gd name="T63" fmla="*/ 179 h 183"/>
                <a:gd name="T64" fmla="*/ 106 w 245"/>
                <a:gd name="T65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" h="183">
                  <a:moveTo>
                    <a:pt x="106" y="181"/>
                  </a:moveTo>
                  <a:cubicBezTo>
                    <a:pt x="105" y="179"/>
                    <a:pt x="105" y="175"/>
                    <a:pt x="107" y="168"/>
                  </a:cubicBezTo>
                  <a:cubicBezTo>
                    <a:pt x="128" y="154"/>
                    <a:pt x="149" y="136"/>
                    <a:pt x="169" y="11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35" y="130"/>
                    <a:pt x="113" y="147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71" y="176"/>
                    <a:pt x="55" y="181"/>
                    <a:pt x="50" y="177"/>
                  </a:cubicBezTo>
                  <a:cubicBezTo>
                    <a:pt x="50" y="176"/>
                    <a:pt x="44" y="170"/>
                    <a:pt x="67" y="134"/>
                  </a:cubicBezTo>
                  <a:cubicBezTo>
                    <a:pt x="71" y="132"/>
                    <a:pt x="74" y="129"/>
                    <a:pt x="78" y="126"/>
                  </a:cubicBezTo>
                  <a:cubicBezTo>
                    <a:pt x="106" y="105"/>
                    <a:pt x="132" y="81"/>
                    <a:pt x="132" y="81"/>
                  </a:cubicBezTo>
                  <a:cubicBezTo>
                    <a:pt x="135" y="78"/>
                    <a:pt x="138" y="75"/>
                    <a:pt x="140" y="7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7" y="66"/>
                    <a:pt x="125" y="69"/>
                    <a:pt x="123" y="71"/>
                  </a:cubicBezTo>
                  <a:cubicBezTo>
                    <a:pt x="122" y="71"/>
                    <a:pt x="97" y="94"/>
                    <a:pt x="69" y="115"/>
                  </a:cubicBezTo>
                  <a:cubicBezTo>
                    <a:pt x="29" y="145"/>
                    <a:pt x="12" y="147"/>
                    <a:pt x="9" y="144"/>
                  </a:cubicBezTo>
                  <a:cubicBezTo>
                    <a:pt x="8" y="143"/>
                    <a:pt x="0" y="134"/>
                    <a:pt x="38" y="83"/>
                  </a:cubicBezTo>
                  <a:cubicBezTo>
                    <a:pt x="58" y="55"/>
                    <a:pt x="81" y="30"/>
                    <a:pt x="81" y="30"/>
                  </a:cubicBezTo>
                  <a:cubicBezTo>
                    <a:pt x="85" y="26"/>
                    <a:pt x="89" y="22"/>
                    <a:pt x="93" y="17"/>
                  </a:cubicBezTo>
                  <a:cubicBezTo>
                    <a:pt x="101" y="7"/>
                    <a:pt x="107" y="0"/>
                    <a:pt x="113" y="0"/>
                  </a:cubicBezTo>
                  <a:cubicBezTo>
                    <a:pt x="115" y="0"/>
                    <a:pt x="117" y="2"/>
                    <a:pt x="119" y="4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34" y="18"/>
                    <a:pt x="200" y="77"/>
                    <a:pt x="239" y="77"/>
                  </a:cubicBezTo>
                  <a:cubicBezTo>
                    <a:pt x="239" y="77"/>
                    <a:pt x="240" y="77"/>
                    <a:pt x="240" y="77"/>
                  </a:cubicBezTo>
                  <a:cubicBezTo>
                    <a:pt x="236" y="87"/>
                    <a:pt x="240" y="99"/>
                    <a:pt x="245" y="110"/>
                  </a:cubicBezTo>
                  <a:cubicBezTo>
                    <a:pt x="232" y="104"/>
                    <a:pt x="218" y="101"/>
                    <a:pt x="208" y="111"/>
                  </a:cubicBezTo>
                  <a:cubicBezTo>
                    <a:pt x="199" y="120"/>
                    <a:pt x="201" y="133"/>
                    <a:pt x="206" y="145"/>
                  </a:cubicBezTo>
                  <a:cubicBezTo>
                    <a:pt x="193" y="138"/>
                    <a:pt x="177" y="134"/>
                    <a:pt x="166" y="145"/>
                  </a:cubicBezTo>
                  <a:cubicBezTo>
                    <a:pt x="157" y="153"/>
                    <a:pt x="159" y="166"/>
                    <a:pt x="164" y="178"/>
                  </a:cubicBezTo>
                  <a:cubicBezTo>
                    <a:pt x="150" y="171"/>
                    <a:pt x="135" y="168"/>
                    <a:pt x="125" y="178"/>
                  </a:cubicBezTo>
                  <a:cubicBezTo>
                    <a:pt x="124" y="178"/>
                    <a:pt x="124" y="179"/>
                    <a:pt x="124" y="179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15" y="182"/>
                    <a:pt x="109" y="183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6C0631EE-61AD-4728-BD15-801ADC88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813" y="3249603"/>
              <a:ext cx="51787" cy="52276"/>
            </a:xfrm>
            <a:custGeom>
              <a:avLst/>
              <a:gdLst>
                <a:gd name="T0" fmla="*/ 46 w 56"/>
                <a:gd name="T1" fmla="*/ 48 h 56"/>
                <a:gd name="T2" fmla="*/ 33 w 56"/>
                <a:gd name="T3" fmla="*/ 56 h 56"/>
                <a:gd name="T4" fmla="*/ 25 w 56"/>
                <a:gd name="T5" fmla="*/ 55 h 56"/>
                <a:gd name="T6" fmla="*/ 8 w 56"/>
                <a:gd name="T7" fmla="*/ 9 h 56"/>
                <a:gd name="T8" fmla="*/ 53 w 56"/>
                <a:gd name="T9" fmla="*/ 26 h 56"/>
                <a:gd name="T10" fmla="*/ 54 w 56"/>
                <a:gd name="T11" fmla="*/ 27 h 56"/>
                <a:gd name="T12" fmla="*/ 46 w 56"/>
                <a:gd name="T13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6" y="48"/>
                  </a:moveTo>
                  <a:cubicBezTo>
                    <a:pt x="42" y="52"/>
                    <a:pt x="37" y="55"/>
                    <a:pt x="33" y="56"/>
                  </a:cubicBezTo>
                  <a:cubicBezTo>
                    <a:pt x="30" y="56"/>
                    <a:pt x="27" y="56"/>
                    <a:pt x="25" y="55"/>
                  </a:cubicBezTo>
                  <a:cubicBezTo>
                    <a:pt x="14" y="40"/>
                    <a:pt x="0" y="16"/>
                    <a:pt x="8" y="9"/>
                  </a:cubicBezTo>
                  <a:cubicBezTo>
                    <a:pt x="16" y="0"/>
                    <a:pt x="42" y="17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6" y="31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16510A5-5559-461B-990D-7B8B3CC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409" y="3219312"/>
              <a:ext cx="50321" cy="51787"/>
            </a:xfrm>
            <a:custGeom>
              <a:avLst/>
              <a:gdLst>
                <a:gd name="T0" fmla="*/ 54 w 54"/>
                <a:gd name="T1" fmla="*/ 34 h 56"/>
                <a:gd name="T2" fmla="*/ 46 w 54"/>
                <a:gd name="T3" fmla="*/ 47 h 56"/>
                <a:gd name="T4" fmla="*/ 32 w 54"/>
                <a:gd name="T5" fmla="*/ 55 h 56"/>
                <a:gd name="T6" fmla="*/ 25 w 54"/>
                <a:gd name="T7" fmla="*/ 54 h 56"/>
                <a:gd name="T8" fmla="*/ 23 w 54"/>
                <a:gd name="T9" fmla="*/ 53 h 56"/>
                <a:gd name="T10" fmla="*/ 22 w 54"/>
                <a:gd name="T11" fmla="*/ 50 h 56"/>
                <a:gd name="T12" fmla="*/ 7 w 54"/>
                <a:gd name="T13" fmla="*/ 8 h 56"/>
                <a:gd name="T14" fmla="*/ 53 w 54"/>
                <a:gd name="T15" fmla="*/ 26 h 56"/>
                <a:gd name="T16" fmla="*/ 54 w 54"/>
                <a:gd name="T17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6">
                  <a:moveTo>
                    <a:pt x="54" y="34"/>
                  </a:moveTo>
                  <a:cubicBezTo>
                    <a:pt x="53" y="38"/>
                    <a:pt x="50" y="43"/>
                    <a:pt x="46" y="47"/>
                  </a:cubicBezTo>
                  <a:cubicBezTo>
                    <a:pt x="42" y="51"/>
                    <a:pt x="37" y="54"/>
                    <a:pt x="32" y="55"/>
                  </a:cubicBezTo>
                  <a:cubicBezTo>
                    <a:pt x="29" y="56"/>
                    <a:pt x="26" y="56"/>
                    <a:pt x="25" y="54"/>
                  </a:cubicBezTo>
                  <a:cubicBezTo>
                    <a:pt x="24" y="54"/>
                    <a:pt x="24" y="53"/>
                    <a:pt x="23" y="53"/>
                  </a:cubicBezTo>
                  <a:cubicBezTo>
                    <a:pt x="23" y="52"/>
                    <a:pt x="22" y="51"/>
                    <a:pt x="22" y="50"/>
                  </a:cubicBezTo>
                  <a:cubicBezTo>
                    <a:pt x="11" y="36"/>
                    <a:pt x="0" y="15"/>
                    <a:pt x="7" y="8"/>
                  </a:cubicBezTo>
                  <a:cubicBezTo>
                    <a:pt x="15" y="0"/>
                    <a:pt x="42" y="17"/>
                    <a:pt x="53" y="26"/>
                  </a:cubicBezTo>
                  <a:cubicBezTo>
                    <a:pt x="54" y="28"/>
                    <a:pt x="54" y="30"/>
                    <a:pt x="5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20100691-6FAF-4CAF-812D-2FA6B71D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3516" y="3187556"/>
              <a:ext cx="51299" cy="52764"/>
            </a:xfrm>
            <a:custGeom>
              <a:avLst/>
              <a:gdLst>
                <a:gd name="T0" fmla="*/ 55 w 55"/>
                <a:gd name="T1" fmla="*/ 34 h 57"/>
                <a:gd name="T2" fmla="*/ 47 w 55"/>
                <a:gd name="T3" fmla="*/ 48 h 57"/>
                <a:gd name="T4" fmla="*/ 33 w 55"/>
                <a:gd name="T5" fmla="*/ 56 h 57"/>
                <a:gd name="T6" fmla="*/ 26 w 55"/>
                <a:gd name="T7" fmla="*/ 55 h 57"/>
                <a:gd name="T8" fmla="*/ 8 w 55"/>
                <a:gd name="T9" fmla="*/ 9 h 57"/>
                <a:gd name="T10" fmla="*/ 54 w 55"/>
                <a:gd name="T11" fmla="*/ 27 h 57"/>
                <a:gd name="T12" fmla="*/ 55 w 55"/>
                <a:gd name="T1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7">
                  <a:moveTo>
                    <a:pt x="55" y="34"/>
                  </a:moveTo>
                  <a:cubicBezTo>
                    <a:pt x="54" y="39"/>
                    <a:pt x="51" y="44"/>
                    <a:pt x="47" y="48"/>
                  </a:cubicBezTo>
                  <a:cubicBezTo>
                    <a:pt x="43" y="52"/>
                    <a:pt x="38" y="55"/>
                    <a:pt x="33" y="56"/>
                  </a:cubicBezTo>
                  <a:cubicBezTo>
                    <a:pt x="30" y="57"/>
                    <a:pt x="27" y="56"/>
                    <a:pt x="26" y="55"/>
                  </a:cubicBezTo>
                  <a:cubicBezTo>
                    <a:pt x="14" y="41"/>
                    <a:pt x="0" y="16"/>
                    <a:pt x="8" y="9"/>
                  </a:cubicBezTo>
                  <a:cubicBezTo>
                    <a:pt x="17" y="0"/>
                    <a:pt x="43" y="17"/>
                    <a:pt x="54" y="27"/>
                  </a:cubicBezTo>
                  <a:cubicBezTo>
                    <a:pt x="55" y="28"/>
                    <a:pt x="55" y="31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BD95CFF-716A-4763-9D79-1939801D5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203" y="3149448"/>
              <a:ext cx="51787" cy="53741"/>
            </a:xfrm>
            <a:custGeom>
              <a:avLst/>
              <a:gdLst>
                <a:gd name="T0" fmla="*/ 46 w 56"/>
                <a:gd name="T1" fmla="*/ 48 h 58"/>
                <a:gd name="T2" fmla="*/ 25 w 56"/>
                <a:gd name="T3" fmla="*/ 55 h 58"/>
                <a:gd name="T4" fmla="*/ 7 w 56"/>
                <a:gd name="T5" fmla="*/ 9 h 58"/>
                <a:gd name="T6" fmla="*/ 53 w 56"/>
                <a:gd name="T7" fmla="*/ 27 h 58"/>
                <a:gd name="T8" fmla="*/ 46 w 56"/>
                <a:gd name="T9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8">
                  <a:moveTo>
                    <a:pt x="46" y="48"/>
                  </a:moveTo>
                  <a:cubicBezTo>
                    <a:pt x="39" y="56"/>
                    <a:pt x="29" y="58"/>
                    <a:pt x="25" y="55"/>
                  </a:cubicBezTo>
                  <a:cubicBezTo>
                    <a:pt x="13" y="41"/>
                    <a:pt x="0" y="16"/>
                    <a:pt x="7" y="9"/>
                  </a:cubicBezTo>
                  <a:cubicBezTo>
                    <a:pt x="16" y="0"/>
                    <a:pt x="42" y="17"/>
                    <a:pt x="53" y="27"/>
                  </a:cubicBezTo>
                  <a:cubicBezTo>
                    <a:pt x="56" y="30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E6803F3-1230-4F8D-943B-7DA6724FD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403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4 w 49"/>
                <a:gd name="T5" fmla="*/ 0 h 209"/>
                <a:gd name="T6" fmla="*/ 49 w 49"/>
                <a:gd name="T7" fmla="*/ 4 h 209"/>
                <a:gd name="T8" fmla="*/ 49 w 49"/>
                <a:gd name="T9" fmla="*/ 205 h 209"/>
                <a:gd name="T10" fmla="*/ 44 w 49"/>
                <a:gd name="T11" fmla="*/ 209 h 209"/>
                <a:gd name="T12" fmla="*/ 4 w 49"/>
                <a:gd name="T13" fmla="*/ 209 h 209"/>
                <a:gd name="T14" fmla="*/ 0 w 49"/>
                <a:gd name="T15" fmla="*/ 205 h 209"/>
                <a:gd name="T16" fmla="*/ 0 w 49"/>
                <a:gd name="T17" fmla="*/ 181 h 209"/>
                <a:gd name="T18" fmla="*/ 0 w 49"/>
                <a:gd name="T19" fmla="*/ 20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1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" y="209"/>
                    <a:pt x="0" y="207"/>
                    <a:pt x="0" y="20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97CCD978-5433-48DB-B8AA-DE4FB5F4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4951" y="3014607"/>
              <a:ext cx="138261" cy="149498"/>
            </a:xfrm>
            <a:custGeom>
              <a:avLst/>
              <a:gdLst>
                <a:gd name="T0" fmla="*/ 149 w 149"/>
                <a:gd name="T1" fmla="*/ 0 h 161"/>
                <a:gd name="T2" fmla="*/ 149 w 149"/>
                <a:gd name="T3" fmla="*/ 161 h 161"/>
                <a:gd name="T4" fmla="*/ 148 w 149"/>
                <a:gd name="T5" fmla="*/ 161 h 161"/>
                <a:gd name="T6" fmla="*/ 119 w 149"/>
                <a:gd name="T7" fmla="*/ 161 h 161"/>
                <a:gd name="T8" fmla="*/ 73 w 149"/>
                <a:gd name="T9" fmla="*/ 138 h 161"/>
                <a:gd name="T10" fmla="*/ 3 w 149"/>
                <a:gd name="T11" fmla="*/ 3 h 161"/>
                <a:gd name="T12" fmla="*/ 3 w 149"/>
                <a:gd name="T13" fmla="*/ 3 h 161"/>
                <a:gd name="T14" fmla="*/ 0 w 149"/>
                <a:gd name="T15" fmla="*/ 0 h 161"/>
                <a:gd name="T16" fmla="*/ 148 w 149"/>
                <a:gd name="T17" fmla="*/ 0 h 161"/>
                <a:gd name="T18" fmla="*/ 149 w 14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61">
                  <a:moveTo>
                    <a:pt x="149" y="0"/>
                  </a:move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4" y="157"/>
                    <a:pt x="92" y="139"/>
                    <a:pt x="73" y="138"/>
                  </a:cubicBezTo>
                  <a:cubicBezTo>
                    <a:pt x="89" y="103"/>
                    <a:pt x="18" y="2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9" y="0"/>
                    <a:pt x="1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504DBFD6-FBAB-4AF1-9648-69015E335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246" y="3014607"/>
              <a:ext cx="273591" cy="149498"/>
            </a:xfrm>
            <a:custGeom>
              <a:avLst/>
              <a:gdLst>
                <a:gd name="T0" fmla="*/ 1 w 295"/>
                <a:gd name="T1" fmla="*/ 0 h 161"/>
                <a:gd name="T2" fmla="*/ 161 w 295"/>
                <a:gd name="T3" fmla="*/ 0 h 161"/>
                <a:gd name="T4" fmla="*/ 214 w 295"/>
                <a:gd name="T5" fmla="*/ 13 h 161"/>
                <a:gd name="T6" fmla="*/ 280 w 295"/>
                <a:gd name="T7" fmla="*/ 134 h 161"/>
                <a:gd name="T8" fmla="*/ 278 w 295"/>
                <a:gd name="T9" fmla="*/ 136 h 161"/>
                <a:gd name="T10" fmla="*/ 278 w 295"/>
                <a:gd name="T11" fmla="*/ 136 h 161"/>
                <a:gd name="T12" fmla="*/ 275 w 295"/>
                <a:gd name="T13" fmla="*/ 137 h 161"/>
                <a:gd name="T14" fmla="*/ 160 w 295"/>
                <a:gd name="T15" fmla="*/ 69 h 161"/>
                <a:gd name="T16" fmla="*/ 160 w 295"/>
                <a:gd name="T17" fmla="*/ 68 h 161"/>
                <a:gd name="T18" fmla="*/ 151 w 295"/>
                <a:gd name="T19" fmla="*/ 62 h 161"/>
                <a:gd name="T20" fmla="*/ 151 w 295"/>
                <a:gd name="T21" fmla="*/ 62 h 161"/>
                <a:gd name="T22" fmla="*/ 113 w 295"/>
                <a:gd name="T23" fmla="*/ 82 h 161"/>
                <a:gd name="T24" fmla="*/ 102 w 295"/>
                <a:gd name="T25" fmla="*/ 94 h 161"/>
                <a:gd name="T26" fmla="*/ 58 w 295"/>
                <a:gd name="T27" fmla="*/ 149 h 161"/>
                <a:gd name="T28" fmla="*/ 49 w 295"/>
                <a:gd name="T29" fmla="*/ 161 h 161"/>
                <a:gd name="T30" fmla="*/ 1 w 295"/>
                <a:gd name="T31" fmla="*/ 161 h 161"/>
                <a:gd name="T32" fmla="*/ 0 w 295"/>
                <a:gd name="T33" fmla="*/ 161 h 161"/>
                <a:gd name="T34" fmla="*/ 0 w 295"/>
                <a:gd name="T35" fmla="*/ 0 h 161"/>
                <a:gd name="T36" fmla="*/ 1 w 295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161">
                  <a:moveTo>
                    <a:pt x="1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88" y="0"/>
                    <a:pt x="205" y="4"/>
                    <a:pt x="214" y="13"/>
                  </a:cubicBezTo>
                  <a:cubicBezTo>
                    <a:pt x="249" y="53"/>
                    <a:pt x="295" y="119"/>
                    <a:pt x="280" y="134"/>
                  </a:cubicBezTo>
                  <a:cubicBezTo>
                    <a:pt x="279" y="135"/>
                    <a:pt x="278" y="135"/>
                    <a:pt x="278" y="136"/>
                  </a:cubicBezTo>
                  <a:cubicBezTo>
                    <a:pt x="278" y="136"/>
                    <a:pt x="278" y="136"/>
                    <a:pt x="278" y="136"/>
                  </a:cubicBezTo>
                  <a:cubicBezTo>
                    <a:pt x="275" y="137"/>
                    <a:pt x="275" y="137"/>
                    <a:pt x="275" y="137"/>
                  </a:cubicBezTo>
                  <a:cubicBezTo>
                    <a:pt x="254" y="144"/>
                    <a:pt x="197" y="103"/>
                    <a:pt x="160" y="69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58" y="67"/>
                    <a:pt x="155" y="64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36" y="55"/>
                    <a:pt x="124" y="70"/>
                    <a:pt x="113" y="82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102" y="94"/>
                    <a:pt x="78" y="121"/>
                    <a:pt x="58" y="149"/>
                  </a:cubicBezTo>
                  <a:cubicBezTo>
                    <a:pt x="55" y="153"/>
                    <a:pt x="52" y="157"/>
                    <a:pt x="49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7EA1C075-F0D4-4550-A05D-DA87AB4E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19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5 w 49"/>
                <a:gd name="T5" fmla="*/ 0 h 209"/>
                <a:gd name="T6" fmla="*/ 49 w 49"/>
                <a:gd name="T7" fmla="*/ 4 h 209"/>
                <a:gd name="T8" fmla="*/ 49 w 49"/>
                <a:gd name="T9" fmla="*/ 20 h 209"/>
                <a:gd name="T10" fmla="*/ 49 w 49"/>
                <a:gd name="T11" fmla="*/ 181 h 209"/>
                <a:gd name="T12" fmla="*/ 49 w 49"/>
                <a:gd name="T13" fmla="*/ 205 h 209"/>
                <a:gd name="T14" fmla="*/ 45 w 49"/>
                <a:gd name="T15" fmla="*/ 209 h 209"/>
                <a:gd name="T16" fmla="*/ 4 w 49"/>
                <a:gd name="T17" fmla="*/ 209 h 209"/>
                <a:gd name="T18" fmla="*/ 0 w 49"/>
                <a:gd name="T19" fmla="*/ 205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5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2" y="209"/>
                    <a:pt x="0" y="207"/>
                    <a:pt x="0" y="205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22A62492-AFCF-4FE2-8FCF-D4556B4B4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682" y="2843612"/>
              <a:ext cx="124093" cy="123605"/>
            </a:xfrm>
            <a:custGeom>
              <a:avLst/>
              <a:gdLst>
                <a:gd name="T0" fmla="*/ 133 w 134"/>
                <a:gd name="T1" fmla="*/ 60 h 133"/>
                <a:gd name="T2" fmla="*/ 132 w 134"/>
                <a:gd name="T3" fmla="*/ 54 h 133"/>
                <a:gd name="T4" fmla="*/ 132 w 134"/>
                <a:gd name="T5" fmla="*/ 52 h 133"/>
                <a:gd name="T6" fmla="*/ 130 w 134"/>
                <a:gd name="T7" fmla="*/ 46 h 133"/>
                <a:gd name="T8" fmla="*/ 129 w 134"/>
                <a:gd name="T9" fmla="*/ 42 h 133"/>
                <a:gd name="T10" fmla="*/ 126 w 134"/>
                <a:gd name="T11" fmla="*/ 36 h 133"/>
                <a:gd name="T12" fmla="*/ 125 w 134"/>
                <a:gd name="T13" fmla="*/ 35 h 133"/>
                <a:gd name="T14" fmla="*/ 121 w 134"/>
                <a:gd name="T15" fmla="*/ 28 h 133"/>
                <a:gd name="T16" fmla="*/ 119 w 134"/>
                <a:gd name="T17" fmla="*/ 25 h 133"/>
                <a:gd name="T18" fmla="*/ 116 w 134"/>
                <a:gd name="T19" fmla="*/ 22 h 133"/>
                <a:gd name="T20" fmla="*/ 108 w 134"/>
                <a:gd name="T21" fmla="*/ 14 h 133"/>
                <a:gd name="T22" fmla="*/ 99 w 134"/>
                <a:gd name="T23" fmla="*/ 8 h 133"/>
                <a:gd name="T24" fmla="*/ 92 w 134"/>
                <a:gd name="T25" fmla="*/ 5 h 133"/>
                <a:gd name="T26" fmla="*/ 81 w 134"/>
                <a:gd name="T27" fmla="*/ 1 h 133"/>
                <a:gd name="T28" fmla="*/ 73 w 134"/>
                <a:gd name="T29" fmla="*/ 0 h 133"/>
                <a:gd name="T30" fmla="*/ 67 w 134"/>
                <a:gd name="T31" fmla="*/ 0 h 133"/>
                <a:gd name="T32" fmla="*/ 54 w 134"/>
                <a:gd name="T33" fmla="*/ 1 h 133"/>
                <a:gd name="T34" fmla="*/ 46 w 134"/>
                <a:gd name="T35" fmla="*/ 3 h 133"/>
                <a:gd name="T36" fmla="*/ 36 w 134"/>
                <a:gd name="T37" fmla="*/ 7 h 133"/>
                <a:gd name="T38" fmla="*/ 28 w 134"/>
                <a:gd name="T39" fmla="*/ 12 h 133"/>
                <a:gd name="T40" fmla="*/ 21 w 134"/>
                <a:gd name="T41" fmla="*/ 18 h 133"/>
                <a:gd name="T42" fmla="*/ 15 w 134"/>
                <a:gd name="T43" fmla="*/ 25 h 133"/>
                <a:gd name="T44" fmla="*/ 0 w 134"/>
                <a:gd name="T45" fmla="*/ 67 h 133"/>
                <a:gd name="T46" fmla="*/ 0 w 134"/>
                <a:gd name="T47" fmla="*/ 67 h 133"/>
                <a:gd name="T48" fmla="*/ 14 w 134"/>
                <a:gd name="T49" fmla="*/ 108 h 133"/>
                <a:gd name="T50" fmla="*/ 26 w 134"/>
                <a:gd name="T51" fmla="*/ 119 h 133"/>
                <a:gd name="T52" fmla="*/ 31 w 134"/>
                <a:gd name="T53" fmla="*/ 123 h 133"/>
                <a:gd name="T54" fmla="*/ 38 w 134"/>
                <a:gd name="T55" fmla="*/ 127 h 133"/>
                <a:gd name="T56" fmla="*/ 46 w 134"/>
                <a:gd name="T57" fmla="*/ 130 h 133"/>
                <a:gd name="T58" fmla="*/ 55 w 134"/>
                <a:gd name="T59" fmla="*/ 132 h 133"/>
                <a:gd name="T60" fmla="*/ 62 w 134"/>
                <a:gd name="T61" fmla="*/ 133 h 133"/>
                <a:gd name="T62" fmla="*/ 67 w 134"/>
                <a:gd name="T63" fmla="*/ 133 h 133"/>
                <a:gd name="T64" fmla="*/ 73 w 134"/>
                <a:gd name="T65" fmla="*/ 133 h 133"/>
                <a:gd name="T66" fmla="*/ 83 w 134"/>
                <a:gd name="T67" fmla="*/ 131 h 133"/>
                <a:gd name="T68" fmla="*/ 90 w 134"/>
                <a:gd name="T69" fmla="*/ 129 h 133"/>
                <a:gd name="T70" fmla="*/ 98 w 134"/>
                <a:gd name="T71" fmla="*/ 126 h 133"/>
                <a:gd name="T72" fmla="*/ 106 w 134"/>
                <a:gd name="T73" fmla="*/ 121 h 133"/>
                <a:gd name="T74" fmla="*/ 108 w 134"/>
                <a:gd name="T75" fmla="*/ 119 h 133"/>
                <a:gd name="T76" fmla="*/ 119 w 134"/>
                <a:gd name="T77" fmla="*/ 108 h 133"/>
                <a:gd name="T78" fmla="*/ 121 w 134"/>
                <a:gd name="T79" fmla="*/ 105 h 133"/>
                <a:gd name="T80" fmla="*/ 125 w 134"/>
                <a:gd name="T81" fmla="*/ 99 h 133"/>
                <a:gd name="T82" fmla="*/ 126 w 134"/>
                <a:gd name="T83" fmla="*/ 97 h 133"/>
                <a:gd name="T84" fmla="*/ 129 w 134"/>
                <a:gd name="T85" fmla="*/ 91 h 133"/>
                <a:gd name="T86" fmla="*/ 130 w 134"/>
                <a:gd name="T87" fmla="*/ 87 h 133"/>
                <a:gd name="T88" fmla="*/ 132 w 134"/>
                <a:gd name="T89" fmla="*/ 81 h 133"/>
                <a:gd name="T90" fmla="*/ 132 w 134"/>
                <a:gd name="T91" fmla="*/ 79 h 133"/>
                <a:gd name="T92" fmla="*/ 133 w 134"/>
                <a:gd name="T93" fmla="*/ 73 h 133"/>
                <a:gd name="T94" fmla="*/ 134 w 134"/>
                <a:gd name="T95" fmla="*/ 67 h 133"/>
                <a:gd name="T96" fmla="*/ 90 w 134"/>
                <a:gd name="T97" fmla="*/ 82 h 133"/>
                <a:gd name="T98" fmla="*/ 74 w 134"/>
                <a:gd name="T99" fmla="*/ 104 h 133"/>
                <a:gd name="T100" fmla="*/ 60 w 134"/>
                <a:gd name="T101" fmla="*/ 103 h 133"/>
                <a:gd name="T102" fmla="*/ 50 w 134"/>
                <a:gd name="T103" fmla="*/ 75 h 133"/>
                <a:gd name="T104" fmla="*/ 77 w 134"/>
                <a:gd name="T105" fmla="*/ 82 h 133"/>
                <a:gd name="T106" fmla="*/ 59 w 134"/>
                <a:gd name="T107" fmla="*/ 31 h 133"/>
                <a:gd name="T108" fmla="*/ 67 w 134"/>
                <a:gd name="T109" fmla="*/ 23 h 133"/>
                <a:gd name="T110" fmla="*/ 75 w 134"/>
                <a:gd name="T111" fmla="*/ 31 h 133"/>
                <a:gd name="T112" fmla="*/ 77 w 134"/>
                <a:gd name="T113" fmla="*/ 52 h 133"/>
                <a:gd name="T114" fmla="*/ 67 w 134"/>
                <a:gd name="T115" fmla="*/ 6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3">
                  <a:moveTo>
                    <a:pt x="134" y="66"/>
                  </a:moveTo>
                  <a:cubicBezTo>
                    <a:pt x="134" y="64"/>
                    <a:pt x="134" y="62"/>
                    <a:pt x="133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3" y="60"/>
                    <a:pt x="133" y="59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7"/>
                    <a:pt x="133" y="55"/>
                    <a:pt x="132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53"/>
                    <a:pt x="132" y="53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0"/>
                    <a:pt x="131" y="49"/>
                    <a:pt x="131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7"/>
                    <a:pt x="131" y="46"/>
                    <a:pt x="130" y="46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0" y="45"/>
                    <a:pt x="129" y="43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1"/>
                    <a:pt x="128" y="41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9"/>
                    <a:pt x="127" y="37"/>
                    <a:pt x="126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3"/>
                    <a:pt x="123" y="31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29"/>
                    <a:pt x="122" y="29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7"/>
                    <a:pt x="120" y="26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4"/>
                    <a:pt x="118" y="24"/>
                    <a:pt x="117" y="23"/>
                  </a:cubicBezTo>
                  <a:cubicBezTo>
                    <a:pt x="117" y="22"/>
                    <a:pt x="116" y="22"/>
                    <a:pt x="116" y="22"/>
                  </a:cubicBezTo>
                  <a:cubicBezTo>
                    <a:pt x="115" y="20"/>
                    <a:pt x="114" y="19"/>
                    <a:pt x="112" y="18"/>
                  </a:cubicBezTo>
                  <a:cubicBezTo>
                    <a:pt x="112" y="17"/>
                    <a:pt x="111" y="17"/>
                    <a:pt x="111" y="17"/>
                  </a:cubicBezTo>
                  <a:cubicBezTo>
                    <a:pt x="110" y="16"/>
                    <a:pt x="109" y="15"/>
                    <a:pt x="108" y="14"/>
                  </a:cubicBezTo>
                  <a:cubicBezTo>
                    <a:pt x="107" y="13"/>
                    <a:pt x="106" y="13"/>
                    <a:pt x="105" y="12"/>
                  </a:cubicBezTo>
                  <a:cubicBezTo>
                    <a:pt x="105" y="12"/>
                    <a:pt x="104" y="11"/>
                    <a:pt x="103" y="11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9" y="8"/>
                    <a:pt x="98" y="8"/>
                    <a:pt x="98" y="7"/>
                  </a:cubicBezTo>
                  <a:cubicBezTo>
                    <a:pt x="96" y="7"/>
                    <a:pt x="95" y="6"/>
                    <a:pt x="94" y="5"/>
                  </a:cubicBezTo>
                  <a:cubicBezTo>
                    <a:pt x="93" y="5"/>
                    <a:pt x="92" y="5"/>
                    <a:pt x="92" y="5"/>
                  </a:cubicBezTo>
                  <a:cubicBezTo>
                    <a:pt x="91" y="4"/>
                    <a:pt x="89" y="4"/>
                    <a:pt x="88" y="3"/>
                  </a:cubicBezTo>
                  <a:cubicBezTo>
                    <a:pt x="87" y="3"/>
                    <a:pt x="87" y="3"/>
                    <a:pt x="86" y="3"/>
                  </a:cubicBezTo>
                  <a:cubicBezTo>
                    <a:pt x="85" y="2"/>
                    <a:pt x="83" y="2"/>
                    <a:pt x="81" y="1"/>
                  </a:cubicBezTo>
                  <a:cubicBezTo>
                    <a:pt x="81" y="1"/>
                    <a:pt x="80" y="1"/>
                    <a:pt x="80" y="1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1" y="0"/>
                    <a:pt x="69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6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1" y="2"/>
                    <a:pt x="49" y="2"/>
                    <a:pt x="47" y="3"/>
                  </a:cubicBezTo>
                  <a:cubicBezTo>
                    <a:pt x="47" y="3"/>
                    <a:pt x="47" y="3"/>
                    <a:pt x="46" y="3"/>
                  </a:cubicBezTo>
                  <a:cubicBezTo>
                    <a:pt x="45" y="4"/>
                    <a:pt x="43" y="4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6"/>
                    <a:pt x="38" y="7"/>
                    <a:pt x="36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9"/>
                    <a:pt x="32" y="10"/>
                    <a:pt x="31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3"/>
                    <a:pt x="27" y="13"/>
                    <a:pt x="26" y="14"/>
                  </a:cubicBezTo>
                  <a:cubicBezTo>
                    <a:pt x="25" y="15"/>
                    <a:pt x="24" y="16"/>
                    <a:pt x="23" y="17"/>
                  </a:cubicBezTo>
                  <a:cubicBezTo>
                    <a:pt x="22" y="17"/>
                    <a:pt x="22" y="17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6" y="24"/>
                    <a:pt x="15" y="24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6"/>
                    <a:pt x="13" y="27"/>
                    <a:pt x="12" y="28"/>
                  </a:cubicBezTo>
                  <a:cubicBezTo>
                    <a:pt x="5" y="39"/>
                    <a:pt x="0" y="52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2"/>
                    <a:pt x="6" y="96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5" y="108"/>
                    <a:pt x="15" y="108"/>
                  </a:cubicBezTo>
                  <a:cubicBezTo>
                    <a:pt x="18" y="112"/>
                    <a:pt x="22" y="116"/>
                    <a:pt x="26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28" y="120"/>
                    <a:pt x="28" y="121"/>
                    <a:pt x="28" y="121"/>
                  </a:cubicBezTo>
                  <a:cubicBezTo>
                    <a:pt x="29" y="122"/>
                    <a:pt x="30" y="122"/>
                    <a:pt x="31" y="123"/>
                  </a:cubicBezTo>
                  <a:cubicBezTo>
                    <a:pt x="32" y="123"/>
                    <a:pt x="33" y="124"/>
                    <a:pt x="34" y="124"/>
                  </a:cubicBezTo>
                  <a:cubicBezTo>
                    <a:pt x="35" y="125"/>
                    <a:pt x="35" y="125"/>
                    <a:pt x="36" y="126"/>
                  </a:cubicBezTo>
                  <a:cubicBezTo>
                    <a:pt x="37" y="126"/>
                    <a:pt x="38" y="127"/>
                    <a:pt x="38" y="127"/>
                  </a:cubicBezTo>
                  <a:cubicBezTo>
                    <a:pt x="39" y="127"/>
                    <a:pt x="40" y="127"/>
                    <a:pt x="40" y="128"/>
                  </a:cubicBezTo>
                  <a:cubicBezTo>
                    <a:pt x="42" y="128"/>
                    <a:pt x="43" y="129"/>
                    <a:pt x="44" y="129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7" y="130"/>
                    <a:pt x="48" y="131"/>
                    <a:pt x="49" y="131"/>
                  </a:cubicBezTo>
                  <a:cubicBezTo>
                    <a:pt x="50" y="131"/>
                    <a:pt x="50" y="131"/>
                    <a:pt x="51" y="131"/>
                  </a:cubicBezTo>
                  <a:cubicBezTo>
                    <a:pt x="52" y="132"/>
                    <a:pt x="54" y="132"/>
                    <a:pt x="55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9" y="133"/>
                    <a:pt x="60" y="133"/>
                  </a:cubicBezTo>
                  <a:cubicBezTo>
                    <a:pt x="61" y="133"/>
                    <a:pt x="61" y="133"/>
                    <a:pt x="62" y="133"/>
                  </a:cubicBezTo>
                  <a:cubicBezTo>
                    <a:pt x="63" y="133"/>
                    <a:pt x="65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70" y="133"/>
                    <a:pt x="72" y="133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5" y="133"/>
                    <a:pt x="76" y="133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32"/>
                    <a:pt x="82" y="132"/>
                    <a:pt x="83" y="131"/>
                  </a:cubicBezTo>
                  <a:cubicBezTo>
                    <a:pt x="84" y="131"/>
                    <a:pt x="84" y="131"/>
                    <a:pt x="85" y="131"/>
                  </a:cubicBezTo>
                  <a:cubicBezTo>
                    <a:pt x="86" y="131"/>
                    <a:pt x="87" y="130"/>
                    <a:pt x="88" y="130"/>
                  </a:cubicBezTo>
                  <a:cubicBezTo>
                    <a:pt x="89" y="130"/>
                    <a:pt x="89" y="130"/>
                    <a:pt x="90" y="129"/>
                  </a:cubicBezTo>
                  <a:cubicBezTo>
                    <a:pt x="91" y="129"/>
                    <a:pt x="92" y="128"/>
                    <a:pt x="93" y="128"/>
                  </a:cubicBezTo>
                  <a:cubicBezTo>
                    <a:pt x="94" y="127"/>
                    <a:pt x="95" y="127"/>
                    <a:pt x="96" y="127"/>
                  </a:cubicBezTo>
                  <a:cubicBezTo>
                    <a:pt x="96" y="126"/>
                    <a:pt x="97" y="126"/>
                    <a:pt x="98" y="126"/>
                  </a:cubicBezTo>
                  <a:cubicBezTo>
                    <a:pt x="99" y="125"/>
                    <a:pt x="101" y="124"/>
                    <a:pt x="103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2"/>
                    <a:pt x="105" y="122"/>
                    <a:pt x="106" y="121"/>
                  </a:cubicBezTo>
                  <a:cubicBezTo>
                    <a:pt x="106" y="121"/>
                    <a:pt x="106" y="120"/>
                    <a:pt x="106" y="120"/>
                  </a:cubicBezTo>
                  <a:cubicBezTo>
                    <a:pt x="107" y="120"/>
                    <a:pt x="108" y="119"/>
                    <a:pt x="108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2" y="116"/>
                    <a:pt x="116" y="112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7"/>
                    <a:pt x="121" y="106"/>
                    <a:pt x="121" y="105"/>
                  </a:cubicBezTo>
                  <a:cubicBezTo>
                    <a:pt x="122" y="105"/>
                    <a:pt x="122" y="104"/>
                    <a:pt x="122" y="104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3" y="102"/>
                    <a:pt x="125" y="100"/>
                    <a:pt x="125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6" y="98"/>
                    <a:pt x="126" y="98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7" y="96"/>
                    <a:pt x="128" y="95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2"/>
                    <a:pt x="129" y="92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0"/>
                    <a:pt x="130" y="89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1" y="87"/>
                    <a:pt x="131" y="86"/>
                    <a:pt x="131" y="85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84"/>
                    <a:pt x="132" y="83"/>
                    <a:pt x="132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1"/>
                    <a:pt x="132" y="80"/>
                    <a:pt x="132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3" y="78"/>
                    <a:pt x="133" y="76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4" y="71"/>
                    <a:pt x="134" y="69"/>
                    <a:pt x="134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7"/>
                    <a:pt x="134" y="66"/>
                    <a:pt x="134" y="66"/>
                  </a:cubicBezTo>
                  <a:close/>
                  <a:moveTo>
                    <a:pt x="67" y="60"/>
                  </a:moveTo>
                  <a:cubicBezTo>
                    <a:pt x="80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7"/>
                    <a:pt x="70" y="110"/>
                    <a:pt x="67" y="110"/>
                  </a:cubicBezTo>
                  <a:cubicBezTo>
                    <a:pt x="64" y="110"/>
                    <a:pt x="61" y="107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6"/>
                    <a:pt x="62" y="90"/>
                    <a:pt x="67" y="90"/>
                  </a:cubicBezTo>
                  <a:cubicBezTo>
                    <a:pt x="72" y="90"/>
                    <a:pt x="77" y="86"/>
                    <a:pt x="77" y="82"/>
                  </a:cubicBezTo>
                  <a:cubicBezTo>
                    <a:pt x="77" y="77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7"/>
                    <a:pt x="72" y="44"/>
                    <a:pt x="67" y="44"/>
                  </a:cubicBezTo>
                  <a:cubicBezTo>
                    <a:pt x="62" y="44"/>
                    <a:pt x="57" y="47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0205CCD2-4C21-4DE0-BAF9-BEC9260DD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2402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2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9 w 117"/>
                <a:gd name="T41" fmla="*/ 16 h 117"/>
                <a:gd name="T42" fmla="*/ 13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3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3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6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1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2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7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9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4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9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1" y="113"/>
                    <a:pt x="82" y="112"/>
                  </a:cubicBezTo>
                  <a:cubicBezTo>
                    <a:pt x="82" y="112"/>
                    <a:pt x="83" y="112"/>
                    <a:pt x="84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2" y="107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2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2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4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7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6" y="20"/>
                    <a:pt x="59" y="20"/>
                  </a:cubicBezTo>
                  <a:cubicBezTo>
                    <a:pt x="62" y="20"/>
                    <a:pt x="65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70597B5F-72AA-4752-840F-893203AA3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9665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1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8 w 117"/>
                <a:gd name="T41" fmla="*/ 16 h 117"/>
                <a:gd name="T42" fmla="*/ 12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2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2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5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3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5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1" y="19"/>
                  </a:cubicBezTo>
                  <a:cubicBezTo>
                    <a:pt x="100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1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4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6" y="4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8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8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4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5" y="116"/>
                    <a:pt x="47" y="116"/>
                    <a:pt x="48" y="116"/>
                  </a:cubicBezTo>
                  <a:cubicBezTo>
                    <a:pt x="48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3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0" y="113"/>
                    <a:pt x="82" y="112"/>
                  </a:cubicBezTo>
                  <a:cubicBezTo>
                    <a:pt x="82" y="112"/>
                    <a:pt x="83" y="112"/>
                    <a:pt x="83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1" y="107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1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5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1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2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3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6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5" y="20"/>
                    <a:pt x="59" y="20"/>
                  </a:cubicBezTo>
                  <a:cubicBezTo>
                    <a:pt x="62" y="20"/>
                    <a:pt x="64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81E0995-B541-44D3-BBDF-556F00F73B6A}"/>
              </a:ext>
            </a:extLst>
          </p:cNvPr>
          <p:cNvSpPr txBox="1"/>
          <p:nvPr/>
        </p:nvSpPr>
        <p:spPr>
          <a:xfrm>
            <a:off x="9040992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577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808496" y="1645245"/>
            <a:ext cx="4719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 Process</a:t>
            </a:r>
          </a:p>
          <a:p>
            <a:r>
              <a:rPr lang="id-ID" sz="4400" dirty="0">
                <a:latin typeface="+mj-lt"/>
              </a:rPr>
              <a:t>For Success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22</a:t>
            </a:fld>
            <a:endParaRPr lang="en-ID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F87738-BF1A-4365-A11D-8A421F99AEFE}"/>
              </a:ext>
            </a:extLst>
          </p:cNvPr>
          <p:cNvGrpSpPr/>
          <p:nvPr/>
        </p:nvGrpSpPr>
        <p:grpSpPr>
          <a:xfrm>
            <a:off x="6503359" y="3576520"/>
            <a:ext cx="4998701" cy="2496858"/>
            <a:chOff x="5973923" y="3484985"/>
            <a:chExt cx="5460837" cy="2727696"/>
          </a:xfrm>
        </p:grpSpPr>
        <p:sp>
          <p:nvSpPr>
            <p:cNvPr id="25" name="AutoShape 7">
              <a:extLst>
                <a:ext uri="{FF2B5EF4-FFF2-40B4-BE49-F238E27FC236}">
                  <a16:creationId xmlns:a16="http://schemas.microsoft.com/office/drawing/2014/main" id="{7A3E8E03-6DB8-4999-9447-EEF3E7F02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180" y="3484985"/>
              <a:ext cx="4264835" cy="1483082"/>
            </a:xfrm>
            <a:custGeom>
              <a:avLst/>
              <a:gdLst>
                <a:gd name="T0" fmla="*/ 3112106 w 21600"/>
                <a:gd name="T1" fmla="*/ 1081025 h 21600"/>
                <a:gd name="T2" fmla="*/ 3112106 w 21600"/>
                <a:gd name="T3" fmla="*/ 1081025 h 21600"/>
                <a:gd name="T4" fmla="*/ 3112106 w 21600"/>
                <a:gd name="T5" fmla="*/ 1081025 h 21600"/>
                <a:gd name="T6" fmla="*/ 3112106 w 21600"/>
                <a:gd name="T7" fmla="*/ 1081025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812 w 21612"/>
                <a:gd name="connsiteY0" fmla="*/ 0 h 21600"/>
                <a:gd name="connsiteX1" fmla="*/ 0 w 21612"/>
                <a:gd name="connsiteY1" fmla="*/ 9365 h 21600"/>
                <a:gd name="connsiteX2" fmla="*/ 10812 w 21612"/>
                <a:gd name="connsiteY2" fmla="*/ 21600 h 21600"/>
                <a:gd name="connsiteX3" fmla="*/ 21612 w 21612"/>
                <a:gd name="connsiteY3" fmla="*/ 9469 h 21600"/>
                <a:gd name="connsiteX4" fmla="*/ 10812 w 21612"/>
                <a:gd name="connsiteY4" fmla="*/ 0 h 21600"/>
                <a:gd name="connsiteX0" fmla="*/ 10812 w 21576"/>
                <a:gd name="connsiteY0" fmla="*/ 0 h 21600"/>
                <a:gd name="connsiteX1" fmla="*/ 0 w 21576"/>
                <a:gd name="connsiteY1" fmla="*/ 9365 h 21600"/>
                <a:gd name="connsiteX2" fmla="*/ 10812 w 21576"/>
                <a:gd name="connsiteY2" fmla="*/ 21600 h 21600"/>
                <a:gd name="connsiteX3" fmla="*/ 21576 w 21576"/>
                <a:gd name="connsiteY3" fmla="*/ 9330 h 21600"/>
                <a:gd name="connsiteX4" fmla="*/ 10812 w 21576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76" h="21600">
                  <a:moveTo>
                    <a:pt x="10812" y="0"/>
                  </a:moveTo>
                  <a:lnTo>
                    <a:pt x="0" y="9365"/>
                  </a:lnTo>
                  <a:lnTo>
                    <a:pt x="10812" y="21600"/>
                  </a:lnTo>
                  <a:lnTo>
                    <a:pt x="21576" y="9330"/>
                  </a:lnTo>
                  <a:lnTo>
                    <a:pt x="1081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3" name="AutoShape 6">
              <a:extLst>
                <a:ext uri="{FF2B5EF4-FFF2-40B4-BE49-F238E27FC236}">
                  <a16:creationId xmlns:a16="http://schemas.microsoft.com/office/drawing/2014/main" id="{F1E52093-4295-4106-B6A6-806C5732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123078"/>
              <a:ext cx="2730962" cy="2089603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58" y="0"/>
                  </a:moveTo>
                  <a:lnTo>
                    <a:pt x="0" y="8486"/>
                  </a:lnTo>
                  <a:lnTo>
                    <a:pt x="0" y="21599"/>
                  </a:lnTo>
                  <a:lnTo>
                    <a:pt x="21599" y="10727"/>
                  </a:lnTo>
                  <a:lnTo>
                    <a:pt x="168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6" name="AutoShape 8">
              <a:extLst>
                <a:ext uri="{FF2B5EF4-FFF2-40B4-BE49-F238E27FC236}">
                  <a16:creationId xmlns:a16="http://schemas.microsoft.com/office/drawing/2014/main" id="{5005BE1F-B2CE-4B39-BD26-55BA7B82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23" y="4123078"/>
              <a:ext cx="2730962" cy="2089601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741" y="0"/>
                  </a:moveTo>
                  <a:lnTo>
                    <a:pt x="0" y="10727"/>
                  </a:lnTo>
                  <a:lnTo>
                    <a:pt x="21599" y="21599"/>
                  </a:lnTo>
                  <a:lnTo>
                    <a:pt x="21599" y="8486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23B0E4-A730-4878-A199-85EBCFFB3629}"/>
              </a:ext>
            </a:extLst>
          </p:cNvPr>
          <p:cNvGrpSpPr/>
          <p:nvPr/>
        </p:nvGrpSpPr>
        <p:grpSpPr>
          <a:xfrm>
            <a:off x="7166198" y="2603691"/>
            <a:ext cx="3673024" cy="2068257"/>
            <a:chOff x="6698042" y="2422217"/>
            <a:chExt cx="4012599" cy="2259470"/>
          </a:xfrm>
        </p:grpSpPr>
        <p:sp>
          <p:nvSpPr>
            <p:cNvPr id="28" name="AutoShape 13">
              <a:extLst>
                <a:ext uri="{FF2B5EF4-FFF2-40B4-BE49-F238E27FC236}">
                  <a16:creationId xmlns:a16="http://schemas.microsoft.com/office/drawing/2014/main" id="{C6D8D8F1-31E9-4C8B-BB7D-5ABF3EDE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875" y="2422217"/>
              <a:ext cx="2822527" cy="1002878"/>
            </a:xfrm>
            <a:custGeom>
              <a:avLst/>
              <a:gdLst>
                <a:gd name="T0" fmla="*/ 2104537 w 21600"/>
                <a:gd name="T1" fmla="*/ 731139 h 21600"/>
                <a:gd name="T2" fmla="*/ 2104537 w 21600"/>
                <a:gd name="T3" fmla="*/ 731139 h 21600"/>
                <a:gd name="T4" fmla="*/ 2104537 w 21600"/>
                <a:gd name="T5" fmla="*/ 731139 h 21600"/>
                <a:gd name="T6" fmla="*/ 2104537 w 21600"/>
                <a:gd name="T7" fmla="*/ 73113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533 w 21333"/>
                <a:gd name="connsiteY0" fmla="*/ 0 h 21600"/>
                <a:gd name="connsiteX1" fmla="*/ 0 w 21333"/>
                <a:gd name="connsiteY1" fmla="*/ 9520 h 21600"/>
                <a:gd name="connsiteX2" fmla="*/ 10533 w 21333"/>
                <a:gd name="connsiteY2" fmla="*/ 21600 h 21600"/>
                <a:gd name="connsiteX3" fmla="*/ 21333 w 21333"/>
                <a:gd name="connsiteY3" fmla="*/ 9469 h 21600"/>
                <a:gd name="connsiteX4" fmla="*/ 10533 w 21333"/>
                <a:gd name="connsiteY4" fmla="*/ 0 h 21600"/>
                <a:gd name="connsiteX0" fmla="*/ 10569 w 21369"/>
                <a:gd name="connsiteY0" fmla="*/ 0 h 21600"/>
                <a:gd name="connsiteX1" fmla="*/ 0 w 21369"/>
                <a:gd name="connsiteY1" fmla="*/ 9674 h 21600"/>
                <a:gd name="connsiteX2" fmla="*/ 10569 w 21369"/>
                <a:gd name="connsiteY2" fmla="*/ 21600 h 21600"/>
                <a:gd name="connsiteX3" fmla="*/ 21369 w 21369"/>
                <a:gd name="connsiteY3" fmla="*/ 9469 h 21600"/>
                <a:gd name="connsiteX4" fmla="*/ 10569 w 21369"/>
                <a:gd name="connsiteY4" fmla="*/ 0 h 21600"/>
                <a:gd name="connsiteX0" fmla="*/ 10569 w 21120"/>
                <a:gd name="connsiteY0" fmla="*/ 0 h 21600"/>
                <a:gd name="connsiteX1" fmla="*/ 0 w 21120"/>
                <a:gd name="connsiteY1" fmla="*/ 9674 h 21600"/>
                <a:gd name="connsiteX2" fmla="*/ 10569 w 21120"/>
                <a:gd name="connsiteY2" fmla="*/ 21600 h 21600"/>
                <a:gd name="connsiteX3" fmla="*/ 21120 w 21120"/>
                <a:gd name="connsiteY3" fmla="*/ 9674 h 21600"/>
                <a:gd name="connsiteX4" fmla="*/ 10569 w 21120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0" h="21600">
                  <a:moveTo>
                    <a:pt x="10569" y="0"/>
                  </a:moveTo>
                  <a:lnTo>
                    <a:pt x="0" y="9674"/>
                  </a:lnTo>
                  <a:lnTo>
                    <a:pt x="10569" y="21600"/>
                  </a:lnTo>
                  <a:lnTo>
                    <a:pt x="21120" y="9674"/>
                  </a:lnTo>
                  <a:lnTo>
                    <a:pt x="1056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9" name="AutoShape 14">
              <a:extLst>
                <a:ext uri="{FF2B5EF4-FFF2-40B4-BE49-F238E27FC236}">
                  <a16:creationId xmlns:a16="http://schemas.microsoft.com/office/drawing/2014/main" id="{6A8E94CF-6EFF-4C16-B7F9-338FE948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7" y="2871932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151" y="0"/>
                  </a:moveTo>
                  <a:lnTo>
                    <a:pt x="0" y="6467"/>
                  </a:lnTo>
                  <a:lnTo>
                    <a:pt x="0" y="21599"/>
                  </a:lnTo>
                  <a:lnTo>
                    <a:pt x="21599" y="12378"/>
                  </a:lnTo>
                  <a:lnTo>
                    <a:pt x="1515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DE76DDD8-56B7-462F-8023-8388D06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042" y="2871933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448" y="0"/>
                  </a:moveTo>
                  <a:lnTo>
                    <a:pt x="0" y="12378"/>
                  </a:lnTo>
                  <a:lnTo>
                    <a:pt x="21599" y="21599"/>
                  </a:lnTo>
                  <a:lnTo>
                    <a:pt x="21599" y="6467"/>
                  </a:lnTo>
                  <a:lnTo>
                    <a:pt x="6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B7D79F-FA56-49B0-B952-757C64D8EE44}"/>
              </a:ext>
            </a:extLst>
          </p:cNvPr>
          <p:cNvGrpSpPr/>
          <p:nvPr/>
        </p:nvGrpSpPr>
        <p:grpSpPr>
          <a:xfrm>
            <a:off x="7810099" y="1699640"/>
            <a:ext cx="2385222" cy="1607758"/>
            <a:chOff x="7401473" y="1434585"/>
            <a:chExt cx="2605739" cy="1756397"/>
          </a:xfrm>
        </p:grpSpPr>
        <p:sp>
          <p:nvSpPr>
            <p:cNvPr id="32" name="AutoShape 17">
              <a:extLst>
                <a:ext uri="{FF2B5EF4-FFF2-40B4-BE49-F238E27FC236}">
                  <a16:creationId xmlns:a16="http://schemas.microsoft.com/office/drawing/2014/main" id="{C918B8F2-9904-4FE0-AC52-DA7F8E82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573" y="1434585"/>
              <a:ext cx="1419538" cy="507428"/>
            </a:xfrm>
            <a:custGeom>
              <a:avLst/>
              <a:gdLst>
                <a:gd name="T0" fmla="*/ 1065832 w 21600"/>
                <a:gd name="T1" fmla="*/ 370019 h 21600"/>
                <a:gd name="T2" fmla="*/ 1065832 w 21600"/>
                <a:gd name="T3" fmla="*/ 370019 h 21600"/>
                <a:gd name="T4" fmla="*/ 1065832 w 21600"/>
                <a:gd name="T5" fmla="*/ 370019 h 21600"/>
                <a:gd name="T6" fmla="*/ 1065832 w 21600"/>
                <a:gd name="T7" fmla="*/ 37001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378 w 21178"/>
                <a:gd name="connsiteY0" fmla="*/ 0 h 21600"/>
                <a:gd name="connsiteX1" fmla="*/ 0 w 21178"/>
                <a:gd name="connsiteY1" fmla="*/ 9469 h 21600"/>
                <a:gd name="connsiteX2" fmla="*/ 10378 w 21178"/>
                <a:gd name="connsiteY2" fmla="*/ 21600 h 21600"/>
                <a:gd name="connsiteX3" fmla="*/ 21178 w 21178"/>
                <a:gd name="connsiteY3" fmla="*/ 9469 h 21600"/>
                <a:gd name="connsiteX4" fmla="*/ 10378 w 21178"/>
                <a:gd name="connsiteY4" fmla="*/ 0 h 21600"/>
                <a:gd name="connsiteX0" fmla="*/ 10378 w 20967"/>
                <a:gd name="connsiteY0" fmla="*/ 0 h 21600"/>
                <a:gd name="connsiteX1" fmla="*/ 0 w 20967"/>
                <a:gd name="connsiteY1" fmla="*/ 9469 h 21600"/>
                <a:gd name="connsiteX2" fmla="*/ 10378 w 20967"/>
                <a:gd name="connsiteY2" fmla="*/ 21600 h 21600"/>
                <a:gd name="connsiteX3" fmla="*/ 20967 w 20967"/>
                <a:gd name="connsiteY3" fmla="*/ 9266 h 21600"/>
                <a:gd name="connsiteX4" fmla="*/ 10378 w 20967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7" h="21600">
                  <a:moveTo>
                    <a:pt x="10378" y="0"/>
                  </a:moveTo>
                  <a:lnTo>
                    <a:pt x="0" y="9469"/>
                  </a:lnTo>
                  <a:lnTo>
                    <a:pt x="10378" y="21600"/>
                  </a:lnTo>
                  <a:lnTo>
                    <a:pt x="20967" y="9266"/>
                  </a:lnTo>
                  <a:lnTo>
                    <a:pt x="10378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B792B0D1-E3B7-4B4B-AD67-10C222B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86" y="1652365"/>
              <a:ext cx="1302326" cy="1538617"/>
            </a:xfrm>
            <a:custGeom>
              <a:avLst/>
              <a:gdLst>
                <a:gd name="T0" fmla="*/ 949170 w 21600"/>
                <a:gd name="T1" fmla="*/ 1121967 h 21600"/>
                <a:gd name="T2" fmla="*/ 949170 w 21600"/>
                <a:gd name="T3" fmla="*/ 1121967 h 21600"/>
                <a:gd name="T4" fmla="*/ 949170 w 21600"/>
                <a:gd name="T5" fmla="*/ 1121967 h 21600"/>
                <a:gd name="T6" fmla="*/ 949170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1" y="0"/>
                  </a:moveTo>
                  <a:lnTo>
                    <a:pt x="0" y="3801"/>
                  </a:lnTo>
                  <a:lnTo>
                    <a:pt x="0" y="21600"/>
                  </a:lnTo>
                  <a:lnTo>
                    <a:pt x="21600" y="14559"/>
                  </a:lnTo>
                  <a:lnTo>
                    <a:pt x="116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4" name="AutoShape 19">
              <a:extLst>
                <a:ext uri="{FF2B5EF4-FFF2-40B4-BE49-F238E27FC236}">
                  <a16:creationId xmlns:a16="http://schemas.microsoft.com/office/drawing/2014/main" id="{1F916130-E058-4A58-A698-3878590E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473" y="1652365"/>
              <a:ext cx="1303413" cy="1538617"/>
            </a:xfrm>
            <a:custGeom>
              <a:avLst/>
              <a:gdLst>
                <a:gd name="T0" fmla="*/ 949963 w 21600"/>
                <a:gd name="T1" fmla="*/ 1121967 h 21600"/>
                <a:gd name="T2" fmla="*/ 949963 w 21600"/>
                <a:gd name="T3" fmla="*/ 1121967 h 21600"/>
                <a:gd name="T4" fmla="*/ 949963 w 21600"/>
                <a:gd name="T5" fmla="*/ 1121967 h 21600"/>
                <a:gd name="T6" fmla="*/ 949963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38" y="0"/>
                  </a:moveTo>
                  <a:lnTo>
                    <a:pt x="0" y="14559"/>
                  </a:lnTo>
                  <a:lnTo>
                    <a:pt x="21600" y="21600"/>
                  </a:lnTo>
                  <a:lnTo>
                    <a:pt x="21600" y="3801"/>
                  </a:lnTo>
                  <a:lnTo>
                    <a:pt x="99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4EC691-588D-4163-84E6-A09622DD71F6}"/>
              </a:ext>
            </a:extLst>
          </p:cNvPr>
          <p:cNvGrpSpPr/>
          <p:nvPr/>
        </p:nvGrpSpPr>
        <p:grpSpPr>
          <a:xfrm>
            <a:off x="8459979" y="784622"/>
            <a:ext cx="1085460" cy="1147259"/>
            <a:chOff x="8111435" y="434973"/>
            <a:chExt cx="1185812" cy="1253324"/>
          </a:xfrm>
        </p:grpSpPr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3DF49396-F528-4212-A573-73A4EC43E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34973"/>
              <a:ext cx="593449" cy="1253324"/>
            </a:xfrm>
            <a:custGeom>
              <a:avLst/>
              <a:gdLst>
                <a:gd name="T0" fmla="*/ 432267 w 21600"/>
                <a:gd name="T1" fmla="*/ 913958 h 21600"/>
                <a:gd name="T2" fmla="*/ 432267 w 21600"/>
                <a:gd name="T3" fmla="*/ 913958 h 21600"/>
                <a:gd name="T4" fmla="*/ 432267 w 21600"/>
                <a:gd name="T5" fmla="*/ 913958 h 21600"/>
                <a:gd name="T6" fmla="*/ 432267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17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7" name="AutoShape 22">
              <a:extLst>
                <a:ext uri="{FF2B5EF4-FFF2-40B4-BE49-F238E27FC236}">
                  <a16:creationId xmlns:a16="http://schemas.microsoft.com/office/drawing/2014/main" id="{B4A00BB5-B2B0-4F32-A4E0-EE17FAF5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435" y="434973"/>
              <a:ext cx="592363" cy="1253324"/>
            </a:xfrm>
            <a:custGeom>
              <a:avLst/>
              <a:gdLst>
                <a:gd name="T0" fmla="*/ 431474 w 21600"/>
                <a:gd name="T1" fmla="*/ 913958 h 21600"/>
                <a:gd name="T2" fmla="*/ 431474 w 21600"/>
                <a:gd name="T3" fmla="*/ 913958 h 21600"/>
                <a:gd name="T4" fmla="*/ 431474 w 21600"/>
                <a:gd name="T5" fmla="*/ 913958 h 21600"/>
                <a:gd name="T6" fmla="*/ 431474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17667"/>
                  </a:lnTo>
                  <a:lnTo>
                    <a:pt x="21599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sp>
        <p:nvSpPr>
          <p:cNvPr id="38" name="AutoShape 29">
            <a:extLst>
              <a:ext uri="{FF2B5EF4-FFF2-40B4-BE49-F238E27FC236}">
                <a16:creationId xmlns:a16="http://schemas.microsoft.com/office/drawing/2014/main" id="{6C445963-95CA-49A2-A2AC-8956A630EEF0}"/>
              </a:ext>
            </a:extLst>
          </p:cNvPr>
          <p:cNvSpPr>
            <a:spLocks/>
          </p:cNvSpPr>
          <p:nvPr/>
        </p:nvSpPr>
        <p:spPr bwMode="auto">
          <a:xfrm rot="1241860">
            <a:off x="7262145" y="4840397"/>
            <a:ext cx="1041603" cy="4375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Bottom</a:t>
            </a:r>
            <a:endParaRPr lang="en-US" sz="900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39" name="AutoShape 30">
            <a:extLst>
              <a:ext uri="{FF2B5EF4-FFF2-40B4-BE49-F238E27FC236}">
                <a16:creationId xmlns:a16="http://schemas.microsoft.com/office/drawing/2014/main" id="{251CC93F-1243-469F-9640-E83082AEC6F6}"/>
              </a:ext>
            </a:extLst>
          </p:cNvPr>
          <p:cNvSpPr>
            <a:spLocks/>
          </p:cNvSpPr>
          <p:nvPr/>
        </p:nvSpPr>
        <p:spPr bwMode="auto">
          <a:xfrm rot="1161022">
            <a:off x="7855214" y="3576520"/>
            <a:ext cx="654866" cy="4375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Middle</a:t>
            </a:r>
            <a:endParaRPr lang="en-US" sz="90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0" name="AutoShape 31">
            <a:extLst>
              <a:ext uri="{FF2B5EF4-FFF2-40B4-BE49-F238E27FC236}">
                <a16:creationId xmlns:a16="http://schemas.microsoft.com/office/drawing/2014/main" id="{A702E21B-EE6D-49EE-BC80-F091C0CF01EF}"/>
              </a:ext>
            </a:extLst>
          </p:cNvPr>
          <p:cNvSpPr>
            <a:spLocks/>
          </p:cNvSpPr>
          <p:nvPr/>
        </p:nvSpPr>
        <p:spPr bwMode="auto">
          <a:xfrm rot="1056546">
            <a:off x="8183148" y="2403343"/>
            <a:ext cx="654866" cy="4375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Upper</a:t>
            </a:r>
            <a:endParaRPr lang="en-US" sz="90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1" name="AutoShape 32">
            <a:extLst>
              <a:ext uri="{FF2B5EF4-FFF2-40B4-BE49-F238E27FC236}">
                <a16:creationId xmlns:a16="http://schemas.microsoft.com/office/drawing/2014/main" id="{30FCD68E-D7D0-46D8-868D-5FBE0C1A50F3}"/>
              </a:ext>
            </a:extLst>
          </p:cNvPr>
          <p:cNvSpPr>
            <a:spLocks/>
          </p:cNvSpPr>
          <p:nvPr/>
        </p:nvSpPr>
        <p:spPr bwMode="auto">
          <a:xfrm rot="596028">
            <a:off x="8510079" y="1286986"/>
            <a:ext cx="654866" cy="4375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Top</a:t>
            </a:r>
            <a:endParaRPr lang="en-US" sz="900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DC58C3-B1E0-4288-A3A1-B80457E60AD6}"/>
              </a:ext>
            </a:extLst>
          </p:cNvPr>
          <p:cNvSpPr/>
          <p:nvPr/>
        </p:nvSpPr>
        <p:spPr>
          <a:xfrm>
            <a:off x="921518" y="4995341"/>
            <a:ext cx="273424" cy="2734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5AAB7E-B558-4863-B048-79D6BD9D8B49}"/>
              </a:ext>
            </a:extLst>
          </p:cNvPr>
          <p:cNvSpPr txBox="1"/>
          <p:nvPr/>
        </p:nvSpPr>
        <p:spPr>
          <a:xfrm>
            <a:off x="1243859" y="4960746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Upper</a:t>
            </a:r>
            <a:endParaRPr lang="en-US" sz="1600" b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D60919-8932-4EB6-904E-3B6C7D5BC2CA}"/>
              </a:ext>
            </a:extLst>
          </p:cNvPr>
          <p:cNvSpPr txBox="1"/>
          <p:nvPr/>
        </p:nvSpPr>
        <p:spPr>
          <a:xfrm>
            <a:off x="1243860" y="5255280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4D7D65-3ACD-46B3-B030-BFB3D88F10CD}"/>
              </a:ext>
            </a:extLst>
          </p:cNvPr>
          <p:cNvSpPr/>
          <p:nvPr/>
        </p:nvSpPr>
        <p:spPr>
          <a:xfrm>
            <a:off x="921518" y="3497709"/>
            <a:ext cx="273424" cy="2734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B6EC58-44CF-4F90-83E6-1988D4AD9FAA}"/>
              </a:ext>
            </a:extLst>
          </p:cNvPr>
          <p:cNvSpPr txBox="1"/>
          <p:nvPr/>
        </p:nvSpPr>
        <p:spPr>
          <a:xfrm>
            <a:off x="1243859" y="3463114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Bottom</a:t>
            </a:r>
            <a:endParaRPr lang="en-US" sz="16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A75258-5B7A-4669-AABA-3FC445B5C05B}"/>
              </a:ext>
            </a:extLst>
          </p:cNvPr>
          <p:cNvSpPr txBox="1"/>
          <p:nvPr/>
        </p:nvSpPr>
        <p:spPr>
          <a:xfrm>
            <a:off x="1243860" y="3757648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5C5EF0-CB97-4AE8-8E45-528D003526E3}"/>
              </a:ext>
            </a:extLst>
          </p:cNvPr>
          <p:cNvSpPr/>
          <p:nvPr/>
        </p:nvSpPr>
        <p:spPr>
          <a:xfrm>
            <a:off x="3718391" y="4995341"/>
            <a:ext cx="273424" cy="2734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19861C-165D-4182-9BED-3DB9D1B0BF70}"/>
              </a:ext>
            </a:extLst>
          </p:cNvPr>
          <p:cNvSpPr txBox="1"/>
          <p:nvPr/>
        </p:nvSpPr>
        <p:spPr>
          <a:xfrm>
            <a:off x="4040732" y="4960746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Top</a:t>
            </a:r>
            <a:endParaRPr lang="en-US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E82A5A-CB85-4C6A-9184-DA1D6A8D8512}"/>
              </a:ext>
            </a:extLst>
          </p:cNvPr>
          <p:cNvSpPr txBox="1"/>
          <p:nvPr/>
        </p:nvSpPr>
        <p:spPr>
          <a:xfrm>
            <a:off x="4040733" y="5255280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2AF22-1DC2-470D-B18F-D0A1940E79B0}"/>
              </a:ext>
            </a:extLst>
          </p:cNvPr>
          <p:cNvSpPr/>
          <p:nvPr/>
        </p:nvSpPr>
        <p:spPr>
          <a:xfrm>
            <a:off x="3718391" y="3497709"/>
            <a:ext cx="273424" cy="2734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64321A-85D1-4F9D-8739-4A508FE789BB}"/>
              </a:ext>
            </a:extLst>
          </p:cNvPr>
          <p:cNvSpPr txBox="1"/>
          <p:nvPr/>
        </p:nvSpPr>
        <p:spPr>
          <a:xfrm>
            <a:off x="4040732" y="3463114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Middle</a:t>
            </a:r>
            <a:endParaRPr lang="en-US" sz="16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A10533-7CFF-4058-BDD8-D4412878AE4C}"/>
              </a:ext>
            </a:extLst>
          </p:cNvPr>
          <p:cNvSpPr txBox="1"/>
          <p:nvPr/>
        </p:nvSpPr>
        <p:spPr>
          <a:xfrm>
            <a:off x="4040733" y="3757648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FDAA035-7BC2-44FE-A1D5-6CABFA65CAF1}"/>
              </a:ext>
            </a:extLst>
          </p:cNvPr>
          <p:cNvSpPr/>
          <p:nvPr/>
        </p:nvSpPr>
        <p:spPr>
          <a:xfrm>
            <a:off x="5913896" y="0"/>
            <a:ext cx="5643271" cy="613833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867657"/>
            <a:ext cx="272542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Market</a:t>
            </a:r>
          </a:p>
          <a:p>
            <a:r>
              <a:rPr lang="id-ID" sz="4400" dirty="0">
                <a:latin typeface="+mj-lt"/>
              </a:rPr>
              <a:t>Grows Up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23</a:t>
            </a:fld>
            <a:endParaRPr lang="en-ID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9E8E37A-8D74-434F-9269-BF45F37DB0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5351797"/>
              </p:ext>
            </p:extLst>
          </p:nvPr>
        </p:nvGraphicFramePr>
        <p:xfrm>
          <a:off x="6206820" y="719666"/>
          <a:ext cx="5176684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319C75C1-AB6D-4BFE-B1BC-4E282F1DD489}"/>
              </a:ext>
            </a:extLst>
          </p:cNvPr>
          <p:cNvSpPr/>
          <p:nvPr/>
        </p:nvSpPr>
        <p:spPr>
          <a:xfrm>
            <a:off x="808496" y="3665017"/>
            <a:ext cx="4665888" cy="102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4FD8B5-2C83-4A59-8777-C778B7596A35}"/>
              </a:ext>
            </a:extLst>
          </p:cNvPr>
          <p:cNvSpPr txBox="1"/>
          <p:nvPr/>
        </p:nvSpPr>
        <p:spPr>
          <a:xfrm>
            <a:off x="808495" y="4838396"/>
            <a:ext cx="1793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372822-71A5-4F78-98D9-13ABBB9A262D}"/>
              </a:ext>
            </a:extLst>
          </p:cNvPr>
          <p:cNvSpPr/>
          <p:nvPr/>
        </p:nvSpPr>
        <p:spPr>
          <a:xfrm>
            <a:off x="808496" y="5147093"/>
            <a:ext cx="2233013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07260B-767E-461E-A4BE-0EA3C80EBAFB}"/>
              </a:ext>
            </a:extLst>
          </p:cNvPr>
          <p:cNvSpPr txBox="1"/>
          <p:nvPr/>
        </p:nvSpPr>
        <p:spPr>
          <a:xfrm>
            <a:off x="3361196" y="4838396"/>
            <a:ext cx="1793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DA3C33-6FE0-44E3-B0E8-19CEA692388A}"/>
              </a:ext>
            </a:extLst>
          </p:cNvPr>
          <p:cNvSpPr/>
          <p:nvPr/>
        </p:nvSpPr>
        <p:spPr>
          <a:xfrm>
            <a:off x="3361197" y="5147093"/>
            <a:ext cx="2233013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17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24</a:t>
            </a:fld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02914E-41C6-4D08-AE2B-E5E25357E741}"/>
              </a:ext>
            </a:extLst>
          </p:cNvPr>
          <p:cNvSpPr txBox="1"/>
          <p:nvPr/>
        </p:nvSpPr>
        <p:spPr>
          <a:xfrm>
            <a:off x="6367481" y="828183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Introducing</a:t>
            </a:r>
          </a:p>
          <a:p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CB10C669-5F3C-465B-99DC-1AC11E957A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7154606"/>
              </p:ext>
            </p:extLst>
          </p:nvPr>
        </p:nvGraphicFramePr>
        <p:xfrm>
          <a:off x="620985" y="3392562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7AD79F2-7E15-43B5-A5F2-29450CD650E0}"/>
              </a:ext>
            </a:extLst>
          </p:cNvPr>
          <p:cNvSpPr txBox="1"/>
          <p:nvPr/>
        </p:nvSpPr>
        <p:spPr>
          <a:xfrm>
            <a:off x="1015756" y="3944556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79%</a:t>
            </a:r>
            <a:endParaRPr lang="en-US" sz="2800" dirty="0">
              <a:latin typeface="+mj-lt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F461C339-0AE4-45D1-9A9B-46FCA4F50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3577442"/>
              </p:ext>
            </p:extLst>
          </p:nvPr>
        </p:nvGraphicFramePr>
        <p:xfrm>
          <a:off x="620985" y="617827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49BF033-3423-4F14-92CE-E55B916F3CE2}"/>
              </a:ext>
            </a:extLst>
          </p:cNvPr>
          <p:cNvSpPr txBox="1"/>
          <p:nvPr/>
        </p:nvSpPr>
        <p:spPr>
          <a:xfrm>
            <a:off x="1015756" y="1169821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60%</a:t>
            </a:r>
            <a:endParaRPr lang="en-US" sz="28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22F925-BD7A-4B78-B4C3-FE5E776D5D2A}"/>
              </a:ext>
            </a:extLst>
          </p:cNvPr>
          <p:cNvSpPr txBox="1"/>
          <p:nvPr/>
        </p:nvSpPr>
        <p:spPr>
          <a:xfrm>
            <a:off x="788167" y="5048809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789744-E7EC-47F4-B737-5B20CE1A6874}"/>
              </a:ext>
            </a:extLst>
          </p:cNvPr>
          <p:cNvSpPr txBox="1"/>
          <p:nvPr/>
        </p:nvSpPr>
        <p:spPr>
          <a:xfrm>
            <a:off x="788167" y="2288907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Product 1</a:t>
            </a:r>
            <a:endParaRPr lang="en-US" sz="1600" b="1" dirty="0">
              <a:latin typeface="+mj-lt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F55ABC27-7DEF-4216-8057-167E83DE9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2375387"/>
              </p:ext>
            </p:extLst>
          </p:nvPr>
        </p:nvGraphicFramePr>
        <p:xfrm>
          <a:off x="3440385" y="3392562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80A71800-2836-4EA7-91BA-5BE844DD4000}"/>
              </a:ext>
            </a:extLst>
          </p:cNvPr>
          <p:cNvSpPr txBox="1"/>
          <p:nvPr/>
        </p:nvSpPr>
        <p:spPr>
          <a:xfrm>
            <a:off x="3835156" y="3944556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87%</a:t>
            </a:r>
            <a:endParaRPr lang="en-US" sz="2800" dirty="0">
              <a:latin typeface="+mj-lt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709BD7E-2185-429D-8F2A-C83D4DED2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1697235"/>
              </p:ext>
            </p:extLst>
          </p:nvPr>
        </p:nvGraphicFramePr>
        <p:xfrm>
          <a:off x="3440385" y="617827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6A035E7-000D-4576-9978-201FDABDF81A}"/>
              </a:ext>
            </a:extLst>
          </p:cNvPr>
          <p:cNvSpPr txBox="1"/>
          <p:nvPr/>
        </p:nvSpPr>
        <p:spPr>
          <a:xfrm>
            <a:off x="3835156" y="1169821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75%</a:t>
            </a:r>
            <a:endParaRPr lang="en-US" sz="28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ADDB8A-8760-4317-AC19-16350D270F9E}"/>
              </a:ext>
            </a:extLst>
          </p:cNvPr>
          <p:cNvSpPr txBox="1"/>
          <p:nvPr/>
        </p:nvSpPr>
        <p:spPr>
          <a:xfrm>
            <a:off x="3607567" y="5048809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4</a:t>
            </a:r>
            <a:endParaRPr lang="en-US" sz="16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6D7C4C-E7AE-47DE-9857-7EC79A7AF4EF}"/>
              </a:ext>
            </a:extLst>
          </p:cNvPr>
          <p:cNvSpPr txBox="1"/>
          <p:nvPr/>
        </p:nvSpPr>
        <p:spPr>
          <a:xfrm>
            <a:off x="3607567" y="2288907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2</a:t>
            </a:r>
            <a:endParaRPr lang="en-US" sz="16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E7A67-4049-408F-A403-A824EA4FC818}"/>
              </a:ext>
            </a:extLst>
          </p:cNvPr>
          <p:cNvSpPr/>
          <p:nvPr/>
        </p:nvSpPr>
        <p:spPr>
          <a:xfrm>
            <a:off x="846590" y="2539859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A4112C-FDC8-43C6-B785-50CD79AC74C9}"/>
              </a:ext>
            </a:extLst>
          </p:cNvPr>
          <p:cNvSpPr/>
          <p:nvPr/>
        </p:nvSpPr>
        <p:spPr>
          <a:xfrm>
            <a:off x="3665990" y="2539859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4D2B33-0DEA-4E90-85BB-AF42A8EC060A}"/>
              </a:ext>
            </a:extLst>
          </p:cNvPr>
          <p:cNvSpPr/>
          <p:nvPr/>
        </p:nvSpPr>
        <p:spPr>
          <a:xfrm>
            <a:off x="846590" y="5291767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DB8B69-5105-46FB-AE21-08615E536378}"/>
              </a:ext>
            </a:extLst>
          </p:cNvPr>
          <p:cNvSpPr/>
          <p:nvPr/>
        </p:nvSpPr>
        <p:spPr>
          <a:xfrm>
            <a:off x="3665990" y="5291767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16BF01-B0CC-4880-B228-5EE830B93380}"/>
              </a:ext>
            </a:extLst>
          </p:cNvPr>
          <p:cNvSpPr/>
          <p:nvPr/>
        </p:nvSpPr>
        <p:spPr>
          <a:xfrm>
            <a:off x="6367481" y="2530868"/>
            <a:ext cx="4936864" cy="102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id-ID" sz="1400" dirty="0"/>
              <a:t> </a:t>
            </a:r>
            <a:r>
              <a:rPr lang="en-ID" sz="1400" dirty="0"/>
              <a:t>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85E6B7-2208-4397-9D51-7806076128B9}"/>
              </a:ext>
            </a:extLst>
          </p:cNvPr>
          <p:cNvSpPr txBox="1"/>
          <p:nvPr/>
        </p:nvSpPr>
        <p:spPr>
          <a:xfrm>
            <a:off x="6881840" y="4997233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6A3DA-01FA-46AF-AFCD-D06A8CFB1D6F}"/>
              </a:ext>
            </a:extLst>
          </p:cNvPr>
          <p:cNvSpPr txBox="1"/>
          <p:nvPr/>
        </p:nvSpPr>
        <p:spPr>
          <a:xfrm>
            <a:off x="6881841" y="5291767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BA48DD-AB6A-4B64-A469-4A418C1B2558}"/>
              </a:ext>
            </a:extLst>
          </p:cNvPr>
          <p:cNvSpPr txBox="1"/>
          <p:nvPr/>
        </p:nvSpPr>
        <p:spPr>
          <a:xfrm>
            <a:off x="6881840" y="3709151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1</a:t>
            </a:r>
            <a:endParaRPr lang="en-US" sz="16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2D47EA-3C3A-4706-8E01-C05639D7066E}"/>
              </a:ext>
            </a:extLst>
          </p:cNvPr>
          <p:cNvSpPr txBox="1"/>
          <p:nvPr/>
        </p:nvSpPr>
        <p:spPr>
          <a:xfrm>
            <a:off x="6881841" y="4003685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325A52-C1C8-455F-B381-62C936FB9D02}"/>
              </a:ext>
            </a:extLst>
          </p:cNvPr>
          <p:cNvSpPr txBox="1"/>
          <p:nvPr/>
        </p:nvSpPr>
        <p:spPr>
          <a:xfrm>
            <a:off x="9358912" y="4997233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CD8320-21D4-4D40-9B1B-D3CA197329E4}"/>
              </a:ext>
            </a:extLst>
          </p:cNvPr>
          <p:cNvSpPr txBox="1"/>
          <p:nvPr/>
        </p:nvSpPr>
        <p:spPr>
          <a:xfrm>
            <a:off x="9358913" y="5291767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5D0EAE-6368-411B-8691-ADD725E5C1BA}"/>
              </a:ext>
            </a:extLst>
          </p:cNvPr>
          <p:cNvSpPr txBox="1"/>
          <p:nvPr/>
        </p:nvSpPr>
        <p:spPr>
          <a:xfrm>
            <a:off x="9358912" y="3709151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2</a:t>
            </a:r>
            <a:endParaRPr lang="en-US" sz="16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840728-DEFC-4F3E-9A71-333282F4BDD9}"/>
              </a:ext>
            </a:extLst>
          </p:cNvPr>
          <p:cNvSpPr txBox="1"/>
          <p:nvPr/>
        </p:nvSpPr>
        <p:spPr>
          <a:xfrm>
            <a:off x="9358913" y="4003685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4BF9A9-32D0-4F0A-948E-7D640949B268}"/>
              </a:ext>
            </a:extLst>
          </p:cNvPr>
          <p:cNvGrpSpPr/>
          <p:nvPr/>
        </p:nvGrpSpPr>
        <p:grpSpPr>
          <a:xfrm>
            <a:off x="8995286" y="3730493"/>
            <a:ext cx="295014" cy="270430"/>
            <a:chOff x="7816850" y="1350963"/>
            <a:chExt cx="895350" cy="820737"/>
          </a:xfrm>
          <a:solidFill>
            <a:schemeClr val="accent2"/>
          </a:solidFill>
        </p:grpSpPr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F8CC7DC3-914C-4FD4-B073-A40723A3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91D3A707-D532-4548-8A5D-75BD760B0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ED91743-344C-4CFF-8A2C-8813D4D93F4E}"/>
              </a:ext>
            </a:extLst>
          </p:cNvPr>
          <p:cNvGrpSpPr/>
          <p:nvPr/>
        </p:nvGrpSpPr>
        <p:grpSpPr>
          <a:xfrm>
            <a:off x="6507407" y="3730492"/>
            <a:ext cx="331168" cy="312849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AA3AD474-07BA-4781-9901-D89B63AF22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4B0D9C25-564A-4922-B9CA-228C46CB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92EB76-A443-478D-A8EB-99A93D83F949}"/>
              </a:ext>
            </a:extLst>
          </p:cNvPr>
          <p:cNvGrpSpPr/>
          <p:nvPr/>
        </p:nvGrpSpPr>
        <p:grpSpPr>
          <a:xfrm>
            <a:off x="6518936" y="4991581"/>
            <a:ext cx="303255" cy="276372"/>
            <a:chOff x="8205788" y="-103188"/>
            <a:chExt cx="1343025" cy="1223964"/>
          </a:xfrm>
          <a:solidFill>
            <a:schemeClr val="accent3"/>
          </a:solidFill>
        </p:grpSpPr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3C781B5C-66B9-4A8B-9DB7-A1F163E5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D57B4587-9284-4D3C-BE9E-89B896B4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DDC8C28C-956B-44C3-9EA0-A7DA2E484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45FC8128-166D-4858-9D3D-C58E3674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346DD1B8-AD08-4D94-B2E9-EF1D895A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F8889B-F7D1-4ED7-9F96-C0168AA4693C}"/>
              </a:ext>
            </a:extLst>
          </p:cNvPr>
          <p:cNvGrpSpPr/>
          <p:nvPr/>
        </p:nvGrpSpPr>
        <p:grpSpPr>
          <a:xfrm>
            <a:off x="8977168" y="4991581"/>
            <a:ext cx="338880" cy="359418"/>
            <a:chOff x="7404100" y="3633788"/>
            <a:chExt cx="628651" cy="666751"/>
          </a:xfrm>
          <a:solidFill>
            <a:schemeClr val="accent4"/>
          </a:solidFill>
        </p:grpSpPr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4B28DB18-1721-4C65-AA2D-BB28073DF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7A984BA9-5BEA-4637-A840-59399DD2C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DBB416AF-BC53-4DE9-ABC5-013611496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93775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175728"/>
            <a:ext cx="260840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USA Map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25</a:t>
            </a:fld>
            <a:endParaRPr lang="en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0998C-AC15-4B03-A9DB-1F0206CDD78A}"/>
              </a:ext>
            </a:extLst>
          </p:cNvPr>
          <p:cNvGrpSpPr/>
          <p:nvPr/>
        </p:nvGrpSpPr>
        <p:grpSpPr>
          <a:xfrm>
            <a:off x="5241947" y="1110205"/>
            <a:ext cx="6694715" cy="4458347"/>
            <a:chOff x="2359025" y="644525"/>
            <a:chExt cx="5068887" cy="3309938"/>
          </a:xfrm>
          <a:solidFill>
            <a:schemeClr val="tx1">
              <a:alpha val="20000"/>
            </a:schemeClr>
          </a:solidFill>
        </p:grpSpPr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2A61EC5A-CCE0-4208-8D0F-74DBCCA8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644525"/>
              <a:ext cx="633412" cy="468312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0CEA97B-C819-4ACD-BC1D-92630560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2295525"/>
              <a:ext cx="663575" cy="67945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89973B34-D71B-4809-9BFA-5741105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2422525"/>
              <a:ext cx="1314450" cy="1296987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B3B0E775-742A-4721-918C-8DCE1D41A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214563"/>
              <a:ext cx="636587" cy="74930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25F322E2-3B4E-477B-93E3-A61F1254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404938"/>
              <a:ext cx="749300" cy="1293812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6B9ABE45-3E86-4041-8FE7-87A91DDD4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050" y="2360613"/>
              <a:ext cx="819150" cy="43973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7E5D352-3CB3-4195-AC77-5B6B32A3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008188"/>
              <a:ext cx="696912" cy="384175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17C9FE0-4D1A-4CA0-A2B3-AA7E6D2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638300"/>
              <a:ext cx="769937" cy="390525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5DF334DA-A2BC-4D87-828C-0BE94560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1289050"/>
              <a:ext cx="661987" cy="444500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EAAB56F-5652-4637-A499-9E9A9761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825" y="1325563"/>
              <a:ext cx="665162" cy="547687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16F8D05D-5B6C-48F3-A812-06F7D6B6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928688"/>
              <a:ext cx="617537" cy="398462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AE584174-BD30-4607-8AE4-5E6723C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1822450"/>
              <a:ext cx="692150" cy="542925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8640BE93-2622-47BC-93FF-A52208F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1628775"/>
              <a:ext cx="533400" cy="66675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8F0463A1-6628-42D5-83C3-C05ED8538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1508125"/>
              <a:ext cx="609600" cy="923925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8742E98-96B2-439E-B630-9A955963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988" y="928688"/>
              <a:ext cx="760412" cy="642937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EEAFA21-2736-43E1-86C7-8B4A3705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760413"/>
              <a:ext cx="563562" cy="917575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F287FCC-941A-4068-A876-A2D12CE8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781050"/>
              <a:ext cx="963612" cy="619125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59B305C-68F5-4521-B814-F4E69A67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857250"/>
              <a:ext cx="341312" cy="539750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9A20AAB-9474-43C2-BBCE-5E78D096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227138"/>
              <a:ext cx="703262" cy="517525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D6113DFD-2AED-40A8-B651-9CF8A4F0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25" y="1190625"/>
              <a:ext cx="163512" cy="29527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F066E10-B91B-49A7-BA94-BC631FC6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1154113"/>
              <a:ext cx="144462" cy="32385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10F673D2-04CF-4D5B-9213-78D062D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546225"/>
              <a:ext cx="163512" cy="150812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8E361727-5E24-4B6E-B35B-408452CA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1535113"/>
              <a:ext cx="69850" cy="87312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31D03290-6F6F-4EC3-9F3B-90A1788AB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427163"/>
              <a:ext cx="314325" cy="161925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7A3B98DE-8A9F-4482-B531-A2BF634E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713" y="1577975"/>
              <a:ext cx="30162" cy="20637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83E59EB6-2F3B-419E-AEBB-97CBCC0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88" y="1685925"/>
              <a:ext cx="120650" cy="27463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27986E2C-563B-4E09-B7F9-DC2F73E2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775" y="1874838"/>
              <a:ext cx="93662" cy="1571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727DEC15-CA5B-44A5-8843-55A5CB9C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638" y="1612900"/>
              <a:ext cx="546100" cy="35401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34B2F230-635A-4701-88AA-053D02E0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3033713"/>
              <a:ext cx="846137" cy="665162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20C3CCE5-498B-4DC5-834F-FDE3E2D0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2862263"/>
              <a:ext cx="530225" cy="468312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D28D6688-110E-4033-951D-CB0F1A984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441575"/>
              <a:ext cx="473075" cy="427037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562DE557-A838-4EBD-B595-34F5AD10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2354263"/>
              <a:ext cx="803275" cy="263525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F98B95AB-92B9-4AD8-8DA6-B9E92177A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513" y="2268538"/>
              <a:ext cx="801687" cy="35401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7B6D4793-D5C0-46E9-9F5E-094BE4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2559050"/>
              <a:ext cx="495300" cy="53181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19B2A997-D6E0-4DF1-8789-360B774D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375" y="1966913"/>
              <a:ext cx="723900" cy="407987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D8789FBC-5B65-4A7C-9C5E-A64D7A165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2514600"/>
              <a:ext cx="466725" cy="363537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0AD97FB7-8C31-4D10-BA27-814528E3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2581275"/>
              <a:ext cx="365125" cy="587375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6B02F4A2-4F24-438A-B13C-6ADF870B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01913"/>
              <a:ext cx="338137" cy="590550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B8E812BE-910E-4528-A971-89DA2249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1890713"/>
              <a:ext cx="417512" cy="303212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729AF5CD-11B8-4322-845E-B8D69C48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1852613"/>
              <a:ext cx="428625" cy="428625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A2A5C9B-BA4C-4C7B-86B4-C7A4B011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2081213"/>
              <a:ext cx="690562" cy="35401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085A466-6669-4D95-B82D-7346EC01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5" y="1957388"/>
              <a:ext cx="625475" cy="544512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B5681D80-F2DB-4476-AB32-5762B846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914400"/>
              <a:ext cx="603250" cy="703262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7" name="Line 48">
              <a:extLst>
                <a:ext uri="{FF2B5EF4-FFF2-40B4-BE49-F238E27FC236}">
                  <a16:creationId xmlns:a16="http://schemas.microsoft.com/office/drawing/2014/main" id="{915D2CE1-1AAD-4F37-8CBC-C1CCA02C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8" name="Line 49">
              <a:extLst>
                <a:ext uri="{FF2B5EF4-FFF2-40B4-BE49-F238E27FC236}">
                  <a16:creationId xmlns:a16="http://schemas.microsoft.com/office/drawing/2014/main" id="{B8B4418D-4066-49C2-AB3B-58CAC497D6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22D2E860-18C5-495E-9727-6D841C373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75" y="1120775"/>
              <a:ext cx="708025" cy="663575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8B5C8535-F948-4ADB-9AB2-DEC3ADCF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1200150"/>
              <a:ext cx="493712" cy="522287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1" name="Freeform 52">
              <a:extLst>
                <a:ext uri="{FF2B5EF4-FFF2-40B4-BE49-F238E27FC236}">
                  <a16:creationId xmlns:a16="http://schemas.microsoft.com/office/drawing/2014/main" id="{92844658-998E-4155-BC93-645D7CD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5" y="1695450"/>
              <a:ext cx="392112" cy="4540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9F034BAF-F700-4D7B-9AEC-9AF1D2A0A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773238"/>
              <a:ext cx="290512" cy="500062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56CBC983-2675-4BFA-B590-A7B59E96E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1708150"/>
              <a:ext cx="374650" cy="658812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7EEBB8ED-D8ED-4B4D-9370-C641FCC9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1563688"/>
              <a:ext cx="568325" cy="419100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3EEA03E9-CB17-4CB9-A2A5-6A1B4F72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2967038"/>
              <a:ext cx="1217612" cy="987425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id="{43607EB5-DEFD-4767-8CA4-B3D898171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762375"/>
              <a:ext cx="101600" cy="12541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A432DA75-5526-4C5A-AD79-CE3678645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350" y="3582988"/>
              <a:ext cx="46037" cy="3810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86B1F4D8-7E61-449F-ACE4-218672D7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3336925"/>
              <a:ext cx="73025" cy="68262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2879DDB2-5B03-4CC4-90A8-3CA3D78B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432175"/>
              <a:ext cx="63500" cy="4921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E6BE5660-06BB-4B17-BBDD-4DF711FC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3460750"/>
              <a:ext cx="22225" cy="34925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70123AF2-EC20-40F9-BC16-92F3E4DC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3516313"/>
              <a:ext cx="77787" cy="587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5AD161D1-0E5F-47F1-B9EA-735227E8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89338"/>
              <a:ext cx="74612" cy="22225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D8D635F4-1F57-4D49-BC7A-CCFB8AA2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3625850"/>
              <a:ext cx="25400" cy="30162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7CE7DFB3-15BE-4BBC-B9EC-5824A35FA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611563"/>
              <a:ext cx="92075" cy="63500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90401D1F-6A2B-4CE6-ABB5-6BB4125A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27450"/>
              <a:ext cx="184150" cy="198437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99556D72-067D-43F5-B5C4-E540F34F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4530121"/>
              </p:ext>
            </p:extLst>
          </p:nvPr>
        </p:nvGraphicFramePr>
        <p:xfrm>
          <a:off x="832610" y="2427396"/>
          <a:ext cx="4117897" cy="3742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50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" name="Rectangle 1678">
            <a:extLst>
              <a:ext uri="{FF2B5EF4-FFF2-40B4-BE49-F238E27FC236}">
                <a16:creationId xmlns:a16="http://schemas.microsoft.com/office/drawing/2014/main" id="{713BDB55-1E61-4FEC-9B34-058634FF9280}"/>
              </a:ext>
            </a:extLst>
          </p:cNvPr>
          <p:cNvSpPr/>
          <p:nvPr/>
        </p:nvSpPr>
        <p:spPr>
          <a:xfrm>
            <a:off x="7392638" y="714374"/>
            <a:ext cx="4799361" cy="5210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94611" y="618099"/>
            <a:ext cx="5264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Expansion Of </a:t>
            </a:r>
          </a:p>
          <a:p>
            <a:r>
              <a:rPr lang="id-ID" sz="4400" dirty="0">
                <a:latin typeface="+mj-lt"/>
              </a:rPr>
              <a:t>Marketing Territory</a:t>
            </a:r>
            <a:endParaRPr lang="en-ID" sz="4400" dirty="0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26</a:t>
            </a:fld>
            <a:endParaRPr lang="en-ID"/>
          </a:p>
        </p:txBody>
      </p:sp>
      <p:grpSp>
        <p:nvGrpSpPr>
          <p:cNvPr id="1473" name="Group 1472">
            <a:extLst>
              <a:ext uri="{FF2B5EF4-FFF2-40B4-BE49-F238E27FC236}">
                <a16:creationId xmlns:a16="http://schemas.microsoft.com/office/drawing/2014/main" id="{94F0ED58-C6DE-499A-BC40-F6B698ADA9FC}"/>
              </a:ext>
            </a:extLst>
          </p:cNvPr>
          <p:cNvGrpSpPr/>
          <p:nvPr/>
        </p:nvGrpSpPr>
        <p:grpSpPr>
          <a:xfrm>
            <a:off x="611460" y="2622205"/>
            <a:ext cx="6511315" cy="3240088"/>
            <a:chOff x="557660" y="2305050"/>
            <a:chExt cx="6511315" cy="3240088"/>
          </a:xfrm>
          <a:solidFill>
            <a:schemeClr val="tx1">
              <a:alpha val="30000"/>
            </a:schemeClr>
          </a:solidFill>
        </p:grpSpPr>
        <p:sp>
          <p:nvSpPr>
            <p:cNvPr id="1474" name="Freeform 30">
              <a:extLst>
                <a:ext uri="{FF2B5EF4-FFF2-40B4-BE49-F238E27FC236}">
                  <a16:creationId xmlns:a16="http://schemas.microsoft.com/office/drawing/2014/main" id="{1C1DBAB1-0815-42E7-B79A-156E2229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276" y="3645458"/>
              <a:ext cx="9423" cy="117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5" name="Freeform 163">
              <a:extLst>
                <a:ext uri="{FF2B5EF4-FFF2-40B4-BE49-F238E27FC236}">
                  <a16:creationId xmlns:a16="http://schemas.microsoft.com/office/drawing/2014/main" id="{E13045B8-BD2C-48B7-9624-5FDB2679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061" y="2590091"/>
              <a:ext cx="42403" cy="3769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476" name="Group 341">
              <a:extLst>
                <a:ext uri="{FF2B5EF4-FFF2-40B4-BE49-F238E27FC236}">
                  <a16:creationId xmlns:a16="http://schemas.microsoft.com/office/drawing/2014/main" id="{BFEFCA03-D754-4FFF-B78B-696977F64199}"/>
                </a:ext>
              </a:extLst>
            </p:cNvPr>
            <p:cNvGrpSpPr/>
            <p:nvPr/>
          </p:nvGrpSpPr>
          <p:grpSpPr>
            <a:xfrm>
              <a:off x="3294350" y="3675126"/>
              <a:ext cx="1242061" cy="1389105"/>
              <a:chOff x="4097338" y="2217738"/>
              <a:chExt cx="1139825" cy="1274763"/>
            </a:xfrm>
            <a:grpFill/>
          </p:grpSpPr>
          <p:sp>
            <p:nvSpPr>
              <p:cNvPr id="1647" name="Freeform 5">
                <a:extLst>
                  <a:ext uri="{FF2B5EF4-FFF2-40B4-BE49-F238E27FC236}">
                    <a16:creationId xmlns:a16="http://schemas.microsoft.com/office/drawing/2014/main" id="{93096041-34FB-43DD-81B1-57861A3EB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8" name="Freeform 6">
                <a:extLst>
                  <a:ext uri="{FF2B5EF4-FFF2-40B4-BE49-F238E27FC236}">
                    <a16:creationId xmlns:a16="http://schemas.microsoft.com/office/drawing/2014/main" id="{08E2DA7B-10AF-42E7-81D8-B7CD9943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7" name="Group 274">
              <a:extLst>
                <a:ext uri="{FF2B5EF4-FFF2-40B4-BE49-F238E27FC236}">
                  <a16:creationId xmlns:a16="http://schemas.microsoft.com/office/drawing/2014/main" id="{AC6F0BFD-0589-4F77-B107-C0184B4B7105}"/>
                </a:ext>
              </a:extLst>
            </p:cNvPr>
            <p:cNvGrpSpPr/>
            <p:nvPr/>
          </p:nvGrpSpPr>
          <p:grpSpPr>
            <a:xfrm>
              <a:off x="2131861" y="4173333"/>
              <a:ext cx="849378" cy="1371805"/>
              <a:chOff x="3030538" y="2674938"/>
              <a:chExt cx="779463" cy="1258888"/>
            </a:xfrm>
            <a:grpFill/>
          </p:grpSpPr>
          <p:sp>
            <p:nvSpPr>
              <p:cNvPr id="1645" name="Freeform 22">
                <a:extLst>
                  <a:ext uri="{FF2B5EF4-FFF2-40B4-BE49-F238E27FC236}">
                    <a16:creationId xmlns:a16="http://schemas.microsoft.com/office/drawing/2014/main" id="{8AB9D301-49EC-4ACD-B393-38D71B4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6" name="Freeform 23">
                <a:extLst>
                  <a:ext uri="{FF2B5EF4-FFF2-40B4-BE49-F238E27FC236}">
                    <a16:creationId xmlns:a16="http://schemas.microsoft.com/office/drawing/2014/main" id="{899E79A0-864A-412B-BA17-EEA00A858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8" name="Group 277">
              <a:extLst>
                <a:ext uri="{FF2B5EF4-FFF2-40B4-BE49-F238E27FC236}">
                  <a16:creationId xmlns:a16="http://schemas.microsoft.com/office/drawing/2014/main" id="{C5E3A521-F6F1-4A53-884D-CEC2F7A76CC6}"/>
                </a:ext>
              </a:extLst>
            </p:cNvPr>
            <p:cNvGrpSpPr/>
            <p:nvPr/>
          </p:nvGrpSpPr>
          <p:grpSpPr>
            <a:xfrm>
              <a:off x="557660" y="2305050"/>
              <a:ext cx="2823184" cy="1966889"/>
              <a:chOff x="1585913" y="960438"/>
              <a:chExt cx="2590800" cy="1804987"/>
            </a:xfrm>
            <a:grpFill/>
          </p:grpSpPr>
          <p:sp>
            <p:nvSpPr>
              <p:cNvPr id="1582" name="Freeform 21">
                <a:extLst>
                  <a:ext uri="{FF2B5EF4-FFF2-40B4-BE49-F238E27FC236}">
                    <a16:creationId xmlns:a16="http://schemas.microsoft.com/office/drawing/2014/main" id="{D2DF9681-C81F-475C-B823-BBF3791D0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3" name="Freeform 39">
                <a:extLst>
                  <a:ext uri="{FF2B5EF4-FFF2-40B4-BE49-F238E27FC236}">
                    <a16:creationId xmlns:a16="http://schemas.microsoft.com/office/drawing/2014/main" id="{62E0F6AD-DC54-4DE2-920E-3084CD38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4" name="Freeform 40">
                <a:extLst>
                  <a:ext uri="{FF2B5EF4-FFF2-40B4-BE49-F238E27FC236}">
                    <a16:creationId xmlns:a16="http://schemas.microsoft.com/office/drawing/2014/main" id="{182BC111-8AB9-4FBD-B4F3-1AFF7385B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5" name="Freeform 41">
                <a:extLst>
                  <a:ext uri="{FF2B5EF4-FFF2-40B4-BE49-F238E27FC236}">
                    <a16:creationId xmlns:a16="http://schemas.microsoft.com/office/drawing/2014/main" id="{9FDA5E6A-4C91-4342-A883-9F5CFE70F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6" name="Freeform 42">
                <a:extLst>
                  <a:ext uri="{FF2B5EF4-FFF2-40B4-BE49-F238E27FC236}">
                    <a16:creationId xmlns:a16="http://schemas.microsoft.com/office/drawing/2014/main" id="{9948DEB2-82FB-4AB5-AA71-081CADF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7" name="Freeform 43">
                <a:extLst>
                  <a:ext uri="{FF2B5EF4-FFF2-40B4-BE49-F238E27FC236}">
                    <a16:creationId xmlns:a16="http://schemas.microsoft.com/office/drawing/2014/main" id="{1B9C8098-140D-4472-A496-960D53D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8" name="Freeform 44">
                <a:extLst>
                  <a:ext uri="{FF2B5EF4-FFF2-40B4-BE49-F238E27FC236}">
                    <a16:creationId xmlns:a16="http://schemas.microsoft.com/office/drawing/2014/main" id="{625A02DB-1BA3-4296-BED0-006124887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9" name="Freeform 45">
                <a:extLst>
                  <a:ext uri="{FF2B5EF4-FFF2-40B4-BE49-F238E27FC236}">
                    <a16:creationId xmlns:a16="http://schemas.microsoft.com/office/drawing/2014/main" id="{44C11D5F-9102-42D9-B6B1-B0633D6F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0" name="Freeform 46">
                <a:extLst>
                  <a:ext uri="{FF2B5EF4-FFF2-40B4-BE49-F238E27FC236}">
                    <a16:creationId xmlns:a16="http://schemas.microsoft.com/office/drawing/2014/main" id="{DCC6920A-0A66-42F3-B86F-4970AB86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1" name="Freeform 47">
                <a:extLst>
                  <a:ext uri="{FF2B5EF4-FFF2-40B4-BE49-F238E27FC236}">
                    <a16:creationId xmlns:a16="http://schemas.microsoft.com/office/drawing/2014/main" id="{4EFA2330-5544-4E23-AC5B-261A808F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2" name="Freeform 48">
                <a:extLst>
                  <a:ext uri="{FF2B5EF4-FFF2-40B4-BE49-F238E27FC236}">
                    <a16:creationId xmlns:a16="http://schemas.microsoft.com/office/drawing/2014/main" id="{BB021F5E-4CE8-41A3-9F43-842B6C6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3" name="Freeform 49">
                <a:extLst>
                  <a:ext uri="{FF2B5EF4-FFF2-40B4-BE49-F238E27FC236}">
                    <a16:creationId xmlns:a16="http://schemas.microsoft.com/office/drawing/2014/main" id="{445D19A6-C1E6-428C-A6E8-6F0C9463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4" name="Freeform 50">
                <a:extLst>
                  <a:ext uri="{FF2B5EF4-FFF2-40B4-BE49-F238E27FC236}">
                    <a16:creationId xmlns:a16="http://schemas.microsoft.com/office/drawing/2014/main" id="{A8185998-85D2-4E28-A13E-03C980048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5" name="Freeform 51">
                <a:extLst>
                  <a:ext uri="{FF2B5EF4-FFF2-40B4-BE49-F238E27FC236}">
                    <a16:creationId xmlns:a16="http://schemas.microsoft.com/office/drawing/2014/main" id="{62EE300C-5E6E-493E-A0B8-FA8C6077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6" name="Freeform 52">
                <a:extLst>
                  <a:ext uri="{FF2B5EF4-FFF2-40B4-BE49-F238E27FC236}">
                    <a16:creationId xmlns:a16="http://schemas.microsoft.com/office/drawing/2014/main" id="{FF3AA3E1-5B8A-441B-80B0-29D76FB40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7" name="Freeform 53">
                <a:extLst>
                  <a:ext uri="{FF2B5EF4-FFF2-40B4-BE49-F238E27FC236}">
                    <a16:creationId xmlns:a16="http://schemas.microsoft.com/office/drawing/2014/main" id="{CB65FE38-45E7-450E-9AA8-F38DA97F5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8" name="Freeform 54">
                <a:extLst>
                  <a:ext uri="{FF2B5EF4-FFF2-40B4-BE49-F238E27FC236}">
                    <a16:creationId xmlns:a16="http://schemas.microsoft.com/office/drawing/2014/main" id="{080338C5-565E-452B-BCBA-A5FEDD2FB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9" name="Freeform 55">
                <a:extLst>
                  <a:ext uri="{FF2B5EF4-FFF2-40B4-BE49-F238E27FC236}">
                    <a16:creationId xmlns:a16="http://schemas.microsoft.com/office/drawing/2014/main" id="{827EB324-00C6-4437-9D17-45E034DBF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0" name="Freeform 56">
                <a:extLst>
                  <a:ext uri="{FF2B5EF4-FFF2-40B4-BE49-F238E27FC236}">
                    <a16:creationId xmlns:a16="http://schemas.microsoft.com/office/drawing/2014/main" id="{39199A97-D075-474E-96EE-697E8F980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1" name="Freeform 57">
                <a:extLst>
                  <a:ext uri="{FF2B5EF4-FFF2-40B4-BE49-F238E27FC236}">
                    <a16:creationId xmlns:a16="http://schemas.microsoft.com/office/drawing/2014/main" id="{BD2BA0D5-23AD-4445-959C-E58533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2" name="Freeform 58">
                <a:extLst>
                  <a:ext uri="{FF2B5EF4-FFF2-40B4-BE49-F238E27FC236}">
                    <a16:creationId xmlns:a16="http://schemas.microsoft.com/office/drawing/2014/main" id="{3FC7A629-0E42-49B2-9862-67CB0B3C6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3" name="Freeform 59">
                <a:extLst>
                  <a:ext uri="{FF2B5EF4-FFF2-40B4-BE49-F238E27FC236}">
                    <a16:creationId xmlns:a16="http://schemas.microsoft.com/office/drawing/2014/main" id="{7405F353-99FE-43E5-A4AB-25CD9434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4" name="Freeform 60">
                <a:extLst>
                  <a:ext uri="{FF2B5EF4-FFF2-40B4-BE49-F238E27FC236}">
                    <a16:creationId xmlns:a16="http://schemas.microsoft.com/office/drawing/2014/main" id="{B12B6D3D-598F-493C-BCD4-35E7A273B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5" name="Freeform 61">
                <a:extLst>
                  <a:ext uri="{FF2B5EF4-FFF2-40B4-BE49-F238E27FC236}">
                    <a16:creationId xmlns:a16="http://schemas.microsoft.com/office/drawing/2014/main" id="{6F4E42B0-18B7-4B2C-9926-5D9833C7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6" name="Freeform 62">
                <a:extLst>
                  <a:ext uri="{FF2B5EF4-FFF2-40B4-BE49-F238E27FC236}">
                    <a16:creationId xmlns:a16="http://schemas.microsoft.com/office/drawing/2014/main" id="{561E312B-A0E6-412D-A937-2F8BB2EB0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7" name="Freeform 63">
                <a:extLst>
                  <a:ext uri="{FF2B5EF4-FFF2-40B4-BE49-F238E27FC236}">
                    <a16:creationId xmlns:a16="http://schemas.microsoft.com/office/drawing/2014/main" id="{AA9A611D-BA48-435F-8F4F-84EB171F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8" name="Freeform 64">
                <a:extLst>
                  <a:ext uri="{FF2B5EF4-FFF2-40B4-BE49-F238E27FC236}">
                    <a16:creationId xmlns:a16="http://schemas.microsoft.com/office/drawing/2014/main" id="{45854314-8160-4024-8DB2-CA5728DC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9" name="Freeform 65">
                <a:extLst>
                  <a:ext uri="{FF2B5EF4-FFF2-40B4-BE49-F238E27FC236}">
                    <a16:creationId xmlns:a16="http://schemas.microsoft.com/office/drawing/2014/main" id="{D1D655CB-8D9F-4F24-B756-3736D0D9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0" name="Freeform 66">
                <a:extLst>
                  <a:ext uri="{FF2B5EF4-FFF2-40B4-BE49-F238E27FC236}">
                    <a16:creationId xmlns:a16="http://schemas.microsoft.com/office/drawing/2014/main" id="{585572FC-88DE-4AB5-82D6-8E151B2B3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1" name="Freeform 67">
                <a:extLst>
                  <a:ext uri="{FF2B5EF4-FFF2-40B4-BE49-F238E27FC236}">
                    <a16:creationId xmlns:a16="http://schemas.microsoft.com/office/drawing/2014/main" id="{354F6D9D-E019-4B1F-A6A4-B771CC5BB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2" name="Freeform 68">
                <a:extLst>
                  <a:ext uri="{FF2B5EF4-FFF2-40B4-BE49-F238E27FC236}">
                    <a16:creationId xmlns:a16="http://schemas.microsoft.com/office/drawing/2014/main" id="{E0250294-8BDF-450B-8F46-AB7071BC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3" name="Freeform 69">
                <a:extLst>
                  <a:ext uri="{FF2B5EF4-FFF2-40B4-BE49-F238E27FC236}">
                    <a16:creationId xmlns:a16="http://schemas.microsoft.com/office/drawing/2014/main" id="{A63843DB-1196-4563-91FD-275DF1F60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4" name="Freeform 70">
                <a:extLst>
                  <a:ext uri="{FF2B5EF4-FFF2-40B4-BE49-F238E27FC236}">
                    <a16:creationId xmlns:a16="http://schemas.microsoft.com/office/drawing/2014/main" id="{EE10284D-0A3D-4110-AE42-169381B9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5" name="Freeform 71">
                <a:extLst>
                  <a:ext uri="{FF2B5EF4-FFF2-40B4-BE49-F238E27FC236}">
                    <a16:creationId xmlns:a16="http://schemas.microsoft.com/office/drawing/2014/main" id="{B54BB58A-172B-4B5E-B94E-88E40379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6" name="Freeform 72">
                <a:extLst>
                  <a:ext uri="{FF2B5EF4-FFF2-40B4-BE49-F238E27FC236}">
                    <a16:creationId xmlns:a16="http://schemas.microsoft.com/office/drawing/2014/main" id="{C3E2364E-64E0-4331-BC5E-1552B39D6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7" name="Freeform 73">
                <a:extLst>
                  <a:ext uri="{FF2B5EF4-FFF2-40B4-BE49-F238E27FC236}">
                    <a16:creationId xmlns:a16="http://schemas.microsoft.com/office/drawing/2014/main" id="{E5E847E9-D783-4E99-9D23-584EE3BE0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8" name="Freeform 74">
                <a:extLst>
                  <a:ext uri="{FF2B5EF4-FFF2-40B4-BE49-F238E27FC236}">
                    <a16:creationId xmlns:a16="http://schemas.microsoft.com/office/drawing/2014/main" id="{7F9CDEB7-87AE-4680-9C61-F2FF355D9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9" name="Freeform 75">
                <a:extLst>
                  <a:ext uri="{FF2B5EF4-FFF2-40B4-BE49-F238E27FC236}">
                    <a16:creationId xmlns:a16="http://schemas.microsoft.com/office/drawing/2014/main" id="{971978D4-D1DF-4719-8697-4FA0A26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0" name="Freeform 76">
                <a:extLst>
                  <a:ext uri="{FF2B5EF4-FFF2-40B4-BE49-F238E27FC236}">
                    <a16:creationId xmlns:a16="http://schemas.microsoft.com/office/drawing/2014/main" id="{B94A2C3A-814A-4598-BFAB-E1A6D8FC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1" name="Freeform 77">
                <a:extLst>
                  <a:ext uri="{FF2B5EF4-FFF2-40B4-BE49-F238E27FC236}">
                    <a16:creationId xmlns:a16="http://schemas.microsoft.com/office/drawing/2014/main" id="{D210DC8C-9B3B-4303-881A-5F976C88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2" name="Freeform 78">
                <a:extLst>
                  <a:ext uri="{FF2B5EF4-FFF2-40B4-BE49-F238E27FC236}">
                    <a16:creationId xmlns:a16="http://schemas.microsoft.com/office/drawing/2014/main" id="{1C443B5A-5692-4A84-A879-48F5F465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3" name="Freeform 79">
                <a:extLst>
                  <a:ext uri="{FF2B5EF4-FFF2-40B4-BE49-F238E27FC236}">
                    <a16:creationId xmlns:a16="http://schemas.microsoft.com/office/drawing/2014/main" id="{C36B927A-F3AF-4ADE-84B1-3633BDD9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4" name="Freeform 80">
                <a:extLst>
                  <a:ext uri="{FF2B5EF4-FFF2-40B4-BE49-F238E27FC236}">
                    <a16:creationId xmlns:a16="http://schemas.microsoft.com/office/drawing/2014/main" id="{40A32A88-CD02-48FA-9B18-CA3F7EB2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5" name="Freeform 81">
                <a:extLst>
                  <a:ext uri="{FF2B5EF4-FFF2-40B4-BE49-F238E27FC236}">
                    <a16:creationId xmlns:a16="http://schemas.microsoft.com/office/drawing/2014/main" id="{432408C4-1AD2-4D81-8035-91601CB36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6" name="Freeform 82">
                <a:extLst>
                  <a:ext uri="{FF2B5EF4-FFF2-40B4-BE49-F238E27FC236}">
                    <a16:creationId xmlns:a16="http://schemas.microsoft.com/office/drawing/2014/main" id="{DF8DD026-0A8A-49ED-86DC-BF517892C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7" name="Freeform 83">
                <a:extLst>
                  <a:ext uri="{FF2B5EF4-FFF2-40B4-BE49-F238E27FC236}">
                    <a16:creationId xmlns:a16="http://schemas.microsoft.com/office/drawing/2014/main" id="{18201EAA-5159-4F83-B9FB-FE77A4A7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8" name="Freeform 84">
                <a:extLst>
                  <a:ext uri="{FF2B5EF4-FFF2-40B4-BE49-F238E27FC236}">
                    <a16:creationId xmlns:a16="http://schemas.microsoft.com/office/drawing/2014/main" id="{CFA7E707-3737-4B4C-A2B6-E8C9C4509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9" name="Freeform 85">
                <a:extLst>
                  <a:ext uri="{FF2B5EF4-FFF2-40B4-BE49-F238E27FC236}">
                    <a16:creationId xmlns:a16="http://schemas.microsoft.com/office/drawing/2014/main" id="{95FCD229-84B6-46B8-9753-FAF18ABCC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0" name="Freeform 86">
                <a:extLst>
                  <a:ext uri="{FF2B5EF4-FFF2-40B4-BE49-F238E27FC236}">
                    <a16:creationId xmlns:a16="http://schemas.microsoft.com/office/drawing/2014/main" id="{7C7C08B0-8DED-4923-9F83-4916B411B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1" name="Freeform 87">
                <a:extLst>
                  <a:ext uri="{FF2B5EF4-FFF2-40B4-BE49-F238E27FC236}">
                    <a16:creationId xmlns:a16="http://schemas.microsoft.com/office/drawing/2014/main" id="{2D462873-473E-47D9-9659-67D5A1C0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2" name="Freeform 88">
                <a:extLst>
                  <a:ext uri="{FF2B5EF4-FFF2-40B4-BE49-F238E27FC236}">
                    <a16:creationId xmlns:a16="http://schemas.microsoft.com/office/drawing/2014/main" id="{DF3CE839-5EB7-4FA4-A9CF-8F98C48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3" name="Freeform 89">
                <a:extLst>
                  <a:ext uri="{FF2B5EF4-FFF2-40B4-BE49-F238E27FC236}">
                    <a16:creationId xmlns:a16="http://schemas.microsoft.com/office/drawing/2014/main" id="{689B4428-A1C0-4565-B87B-EB32A2B2C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4" name="Freeform 90">
                <a:extLst>
                  <a:ext uri="{FF2B5EF4-FFF2-40B4-BE49-F238E27FC236}">
                    <a16:creationId xmlns:a16="http://schemas.microsoft.com/office/drawing/2014/main" id="{0CA19B35-A270-47BA-85D0-C0473E380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5" name="Freeform 91">
                <a:extLst>
                  <a:ext uri="{FF2B5EF4-FFF2-40B4-BE49-F238E27FC236}">
                    <a16:creationId xmlns:a16="http://schemas.microsoft.com/office/drawing/2014/main" id="{5A5943F8-E98E-44B9-8C49-897F64D4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6" name="Freeform 92">
                <a:extLst>
                  <a:ext uri="{FF2B5EF4-FFF2-40B4-BE49-F238E27FC236}">
                    <a16:creationId xmlns:a16="http://schemas.microsoft.com/office/drawing/2014/main" id="{86B61FF5-BE58-4690-AF97-33721ECD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7" name="Freeform 93">
                <a:extLst>
                  <a:ext uri="{FF2B5EF4-FFF2-40B4-BE49-F238E27FC236}">
                    <a16:creationId xmlns:a16="http://schemas.microsoft.com/office/drawing/2014/main" id="{5F1CE042-F868-4A53-B724-8B7C21272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8" name="Freeform 94">
                <a:extLst>
                  <a:ext uri="{FF2B5EF4-FFF2-40B4-BE49-F238E27FC236}">
                    <a16:creationId xmlns:a16="http://schemas.microsoft.com/office/drawing/2014/main" id="{FA6451B6-86E2-43D3-91A2-2E49B777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9" name="Freeform 95">
                <a:extLst>
                  <a:ext uri="{FF2B5EF4-FFF2-40B4-BE49-F238E27FC236}">
                    <a16:creationId xmlns:a16="http://schemas.microsoft.com/office/drawing/2014/main" id="{81C3A50F-9F29-432F-905D-4CE9FC50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0" name="Freeform 96">
                <a:extLst>
                  <a:ext uri="{FF2B5EF4-FFF2-40B4-BE49-F238E27FC236}">
                    <a16:creationId xmlns:a16="http://schemas.microsoft.com/office/drawing/2014/main" id="{CEAFC3C4-3F29-4039-A0F6-300E10E6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1" name="Freeform 97">
                <a:extLst>
                  <a:ext uri="{FF2B5EF4-FFF2-40B4-BE49-F238E27FC236}">
                    <a16:creationId xmlns:a16="http://schemas.microsoft.com/office/drawing/2014/main" id="{8F02156F-35BD-4282-9015-9BDAB1E3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2" name="Freeform 98">
                <a:extLst>
                  <a:ext uri="{FF2B5EF4-FFF2-40B4-BE49-F238E27FC236}">
                    <a16:creationId xmlns:a16="http://schemas.microsoft.com/office/drawing/2014/main" id="{73A274F5-B8AF-4101-93CA-E22316E04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3" name="Freeform 99">
                <a:extLst>
                  <a:ext uri="{FF2B5EF4-FFF2-40B4-BE49-F238E27FC236}">
                    <a16:creationId xmlns:a16="http://schemas.microsoft.com/office/drawing/2014/main" id="{1C1C0CDA-2267-4C81-AD90-049A640A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4" name="Freeform 100">
                <a:extLst>
                  <a:ext uri="{FF2B5EF4-FFF2-40B4-BE49-F238E27FC236}">
                    <a16:creationId xmlns:a16="http://schemas.microsoft.com/office/drawing/2014/main" id="{FBF17D81-B6C4-4B70-872F-AD7DCBBF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9" name="Group 345">
              <a:extLst>
                <a:ext uri="{FF2B5EF4-FFF2-40B4-BE49-F238E27FC236}">
                  <a16:creationId xmlns:a16="http://schemas.microsoft.com/office/drawing/2014/main" id="{81B5F0EB-BFCD-4CC1-9FC1-57B363213D37}"/>
                </a:ext>
              </a:extLst>
            </p:cNvPr>
            <p:cNvGrpSpPr/>
            <p:nvPr/>
          </p:nvGrpSpPr>
          <p:grpSpPr>
            <a:xfrm>
              <a:off x="3427550" y="2445172"/>
              <a:ext cx="749044" cy="1259363"/>
              <a:chOff x="4219575" y="1089025"/>
              <a:chExt cx="687388" cy="1155701"/>
            </a:xfrm>
            <a:grpFill/>
          </p:grpSpPr>
          <p:sp>
            <p:nvSpPr>
              <p:cNvPr id="1567" name="Freeform 36">
                <a:extLst>
                  <a:ext uri="{FF2B5EF4-FFF2-40B4-BE49-F238E27FC236}">
                    <a16:creationId xmlns:a16="http://schemas.microsoft.com/office/drawing/2014/main" id="{06A010F1-0122-4747-842E-81D9E803C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568" name="Group 343">
                <a:extLst>
                  <a:ext uri="{FF2B5EF4-FFF2-40B4-BE49-F238E27FC236}">
                    <a16:creationId xmlns:a16="http://schemas.microsoft.com/office/drawing/2014/main" id="{008D9F74-3F79-481C-860D-2BBAD62E177D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569" name="Freeform 24">
                  <a:extLst>
                    <a:ext uri="{FF2B5EF4-FFF2-40B4-BE49-F238E27FC236}">
                      <a16:creationId xmlns:a16="http://schemas.microsoft.com/office/drawing/2014/main" id="{91E466A2-3E2F-48C0-B6F0-0DB5065B3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0" name="Freeform 25">
                  <a:extLst>
                    <a:ext uri="{FF2B5EF4-FFF2-40B4-BE49-F238E27FC236}">
                      <a16:creationId xmlns:a16="http://schemas.microsoft.com/office/drawing/2014/main" id="{6923621E-1FA3-408D-A205-FF85A51BB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1" name="Freeform 26">
                  <a:extLst>
                    <a:ext uri="{FF2B5EF4-FFF2-40B4-BE49-F238E27FC236}">
                      <a16:creationId xmlns:a16="http://schemas.microsoft.com/office/drawing/2014/main" id="{B4BFB4C1-3249-40DB-A747-D4DD8EBB1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2" name="Freeform 27">
                  <a:extLst>
                    <a:ext uri="{FF2B5EF4-FFF2-40B4-BE49-F238E27FC236}">
                      <a16:creationId xmlns:a16="http://schemas.microsoft.com/office/drawing/2014/main" id="{28D214CF-2DE2-455D-A40B-D7CAD6D03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3" name="Freeform 28">
                  <a:extLst>
                    <a:ext uri="{FF2B5EF4-FFF2-40B4-BE49-F238E27FC236}">
                      <a16:creationId xmlns:a16="http://schemas.microsoft.com/office/drawing/2014/main" id="{3864D761-E216-479D-99CF-0A99DA294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4" name="Freeform 29">
                  <a:extLst>
                    <a:ext uri="{FF2B5EF4-FFF2-40B4-BE49-F238E27FC236}">
                      <a16:creationId xmlns:a16="http://schemas.microsoft.com/office/drawing/2014/main" id="{4472ECEA-E92E-4141-8B08-C5F30043F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5" name="Freeform 31">
                  <a:extLst>
                    <a:ext uri="{FF2B5EF4-FFF2-40B4-BE49-F238E27FC236}">
                      <a16:creationId xmlns:a16="http://schemas.microsoft.com/office/drawing/2014/main" id="{2A91DFBC-8145-44DF-A35A-05A5C87D8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6" name="Freeform 32">
                  <a:extLst>
                    <a:ext uri="{FF2B5EF4-FFF2-40B4-BE49-F238E27FC236}">
                      <a16:creationId xmlns:a16="http://schemas.microsoft.com/office/drawing/2014/main" id="{84A20511-E42D-4BCC-AF6C-3EF119DC5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7" name="Freeform 33">
                  <a:extLst>
                    <a:ext uri="{FF2B5EF4-FFF2-40B4-BE49-F238E27FC236}">
                      <a16:creationId xmlns:a16="http://schemas.microsoft.com/office/drawing/2014/main" id="{364B6CB6-37C0-4EEB-AC2C-356156C6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8" name="Freeform 34">
                  <a:extLst>
                    <a:ext uri="{FF2B5EF4-FFF2-40B4-BE49-F238E27FC236}">
                      <a16:creationId xmlns:a16="http://schemas.microsoft.com/office/drawing/2014/main" id="{C07474EA-EF09-4C65-AA4D-A8DC0F54C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9" name="Freeform 35">
                  <a:extLst>
                    <a:ext uri="{FF2B5EF4-FFF2-40B4-BE49-F238E27FC236}">
                      <a16:creationId xmlns:a16="http://schemas.microsoft.com/office/drawing/2014/main" id="{AC0D054E-BEC4-4516-ADCA-644758F4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0" name="Freeform 37">
                  <a:extLst>
                    <a:ext uri="{FF2B5EF4-FFF2-40B4-BE49-F238E27FC236}">
                      <a16:creationId xmlns:a16="http://schemas.microsoft.com/office/drawing/2014/main" id="{2CCFFEDE-FD0C-446A-85F9-21B3C43DD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1" name="Freeform 38">
                  <a:extLst>
                    <a:ext uri="{FF2B5EF4-FFF2-40B4-BE49-F238E27FC236}">
                      <a16:creationId xmlns:a16="http://schemas.microsoft.com/office/drawing/2014/main" id="{7C1C4354-5C20-40E9-8565-0B7DBB79F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80" name="Group 363">
              <a:extLst>
                <a:ext uri="{FF2B5EF4-FFF2-40B4-BE49-F238E27FC236}">
                  <a16:creationId xmlns:a16="http://schemas.microsoft.com/office/drawing/2014/main" id="{963CAFC0-72ED-4B97-8454-641BACC12DAB}"/>
                </a:ext>
              </a:extLst>
            </p:cNvPr>
            <p:cNvGrpSpPr/>
            <p:nvPr/>
          </p:nvGrpSpPr>
          <p:grpSpPr>
            <a:xfrm>
              <a:off x="5667762" y="4396489"/>
              <a:ext cx="1053506" cy="920303"/>
              <a:chOff x="6275388" y="2879725"/>
              <a:chExt cx="966788" cy="844551"/>
            </a:xfrm>
            <a:grpFill/>
          </p:grpSpPr>
          <p:sp>
            <p:nvSpPr>
              <p:cNvPr id="1549" name="Freeform 9">
                <a:extLst>
                  <a:ext uri="{FF2B5EF4-FFF2-40B4-BE49-F238E27FC236}">
                    <a16:creationId xmlns:a16="http://schemas.microsoft.com/office/drawing/2014/main" id="{493E3FB8-B068-4FA5-BF53-99BA8F11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550" name="Group 361">
                <a:extLst>
                  <a:ext uri="{FF2B5EF4-FFF2-40B4-BE49-F238E27FC236}">
                    <a16:creationId xmlns:a16="http://schemas.microsoft.com/office/drawing/2014/main" id="{DD707B17-CEE9-4124-8827-D844EC61EC7C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551" name="Freeform 7">
                  <a:extLst>
                    <a:ext uri="{FF2B5EF4-FFF2-40B4-BE49-F238E27FC236}">
                      <a16:creationId xmlns:a16="http://schemas.microsoft.com/office/drawing/2014/main" id="{E9EA33E8-FFDE-44CB-86C9-4EB999952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2" name="Freeform 8">
                  <a:extLst>
                    <a:ext uri="{FF2B5EF4-FFF2-40B4-BE49-F238E27FC236}">
                      <a16:creationId xmlns:a16="http://schemas.microsoft.com/office/drawing/2014/main" id="{6877F921-57C3-4E3D-8331-AA9728E00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3" name="Freeform 10">
                  <a:extLst>
                    <a:ext uri="{FF2B5EF4-FFF2-40B4-BE49-F238E27FC236}">
                      <a16:creationId xmlns:a16="http://schemas.microsoft.com/office/drawing/2014/main" id="{F7280398-8849-4F77-809B-4FEE3B54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4" name="Freeform 11">
                  <a:extLst>
                    <a:ext uri="{FF2B5EF4-FFF2-40B4-BE49-F238E27FC236}">
                      <a16:creationId xmlns:a16="http://schemas.microsoft.com/office/drawing/2014/main" id="{BC7ACCBF-7E32-4A5B-B7F6-7BFBAA123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5" name="Freeform 12">
                  <a:extLst>
                    <a:ext uri="{FF2B5EF4-FFF2-40B4-BE49-F238E27FC236}">
                      <a16:creationId xmlns:a16="http://schemas.microsoft.com/office/drawing/2014/main" id="{C656556B-E71F-4B0F-B234-EEEFA4B6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6" name="Freeform 13">
                  <a:extLst>
                    <a:ext uri="{FF2B5EF4-FFF2-40B4-BE49-F238E27FC236}">
                      <a16:creationId xmlns:a16="http://schemas.microsoft.com/office/drawing/2014/main" id="{E0B7F249-691D-42FD-8854-C141870E0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7" name="Freeform 14">
                  <a:extLst>
                    <a:ext uri="{FF2B5EF4-FFF2-40B4-BE49-F238E27FC236}">
                      <a16:creationId xmlns:a16="http://schemas.microsoft.com/office/drawing/2014/main" id="{4EA8EEF0-DA4A-4BF4-B2A3-703FA0BC1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8" name="Freeform 15">
                  <a:extLst>
                    <a:ext uri="{FF2B5EF4-FFF2-40B4-BE49-F238E27FC236}">
                      <a16:creationId xmlns:a16="http://schemas.microsoft.com/office/drawing/2014/main" id="{869F0498-6B35-4628-98A9-157E54C62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9" name="Freeform 16">
                  <a:extLst>
                    <a:ext uri="{FF2B5EF4-FFF2-40B4-BE49-F238E27FC236}">
                      <a16:creationId xmlns:a16="http://schemas.microsoft.com/office/drawing/2014/main" id="{1E7FA161-6414-444B-97E7-0699F60B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0" name="Freeform 17">
                  <a:extLst>
                    <a:ext uri="{FF2B5EF4-FFF2-40B4-BE49-F238E27FC236}">
                      <a16:creationId xmlns:a16="http://schemas.microsoft.com/office/drawing/2014/main" id="{F4E3414E-5E68-4B9C-8436-C75AFA457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1" name="Freeform 18">
                  <a:extLst>
                    <a:ext uri="{FF2B5EF4-FFF2-40B4-BE49-F238E27FC236}">
                      <a16:creationId xmlns:a16="http://schemas.microsoft.com/office/drawing/2014/main" id="{04858F65-4F58-47DC-AF90-0CF0FD552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2" name="Freeform 19">
                  <a:extLst>
                    <a:ext uri="{FF2B5EF4-FFF2-40B4-BE49-F238E27FC236}">
                      <a16:creationId xmlns:a16="http://schemas.microsoft.com/office/drawing/2014/main" id="{1B16F2EE-BF10-427D-9895-C6CE33A67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3" name="Freeform 20">
                  <a:extLst>
                    <a:ext uri="{FF2B5EF4-FFF2-40B4-BE49-F238E27FC236}">
                      <a16:creationId xmlns:a16="http://schemas.microsoft.com/office/drawing/2014/main" id="{4A7F0EC8-7463-4C2F-9C4E-2BE6A631A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4" name="Freeform 116">
                  <a:extLst>
                    <a:ext uri="{FF2B5EF4-FFF2-40B4-BE49-F238E27FC236}">
                      <a16:creationId xmlns:a16="http://schemas.microsoft.com/office/drawing/2014/main" id="{B4FC0823-1135-42D7-9E4F-7DC4AE23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5" name="Freeform 117">
                  <a:extLst>
                    <a:ext uri="{FF2B5EF4-FFF2-40B4-BE49-F238E27FC236}">
                      <a16:creationId xmlns:a16="http://schemas.microsoft.com/office/drawing/2014/main" id="{A29EFBB6-44C3-4657-9934-7FF77D14A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6" name="Freeform 118">
                  <a:extLst>
                    <a:ext uri="{FF2B5EF4-FFF2-40B4-BE49-F238E27FC236}">
                      <a16:creationId xmlns:a16="http://schemas.microsoft.com/office/drawing/2014/main" id="{90BEBBB4-ACFC-4D17-928A-EF402F96F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81" name="Group 383">
              <a:extLst>
                <a:ext uri="{FF2B5EF4-FFF2-40B4-BE49-F238E27FC236}">
                  <a16:creationId xmlns:a16="http://schemas.microsoft.com/office/drawing/2014/main" id="{209D3106-ADCF-4406-B3F6-436B56237D25}"/>
                </a:ext>
              </a:extLst>
            </p:cNvPr>
            <p:cNvGrpSpPr/>
            <p:nvPr/>
          </p:nvGrpSpPr>
          <p:grpSpPr>
            <a:xfrm>
              <a:off x="3965549" y="2389814"/>
              <a:ext cx="3103426" cy="2193502"/>
              <a:chOff x="4713288" y="1038225"/>
              <a:chExt cx="2847975" cy="2012950"/>
            </a:xfrm>
            <a:grpFill/>
          </p:grpSpPr>
          <p:sp>
            <p:nvSpPr>
              <p:cNvPr id="1482" name="Freeform 101">
                <a:extLst>
                  <a:ext uri="{FF2B5EF4-FFF2-40B4-BE49-F238E27FC236}">
                    <a16:creationId xmlns:a16="http://schemas.microsoft.com/office/drawing/2014/main" id="{6BC52D24-6285-4F18-9E0B-CFF312F9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3" name="Freeform 102">
                <a:extLst>
                  <a:ext uri="{FF2B5EF4-FFF2-40B4-BE49-F238E27FC236}">
                    <a16:creationId xmlns:a16="http://schemas.microsoft.com/office/drawing/2014/main" id="{A0E43A11-6DD8-4F0E-9960-90B3B2BA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4" name="Freeform 103">
                <a:extLst>
                  <a:ext uri="{FF2B5EF4-FFF2-40B4-BE49-F238E27FC236}">
                    <a16:creationId xmlns:a16="http://schemas.microsoft.com/office/drawing/2014/main" id="{57CC7AF1-FCF2-4354-A6CB-A004AFEDD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5" name="Freeform 104">
                <a:extLst>
                  <a:ext uri="{FF2B5EF4-FFF2-40B4-BE49-F238E27FC236}">
                    <a16:creationId xmlns:a16="http://schemas.microsoft.com/office/drawing/2014/main" id="{0F1AF88D-C868-4EB7-AA1D-04515972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6" name="Freeform 105">
                <a:extLst>
                  <a:ext uri="{FF2B5EF4-FFF2-40B4-BE49-F238E27FC236}">
                    <a16:creationId xmlns:a16="http://schemas.microsoft.com/office/drawing/2014/main" id="{189DA566-4923-48F5-8139-98A2FDB37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7" name="Freeform 106">
                <a:extLst>
                  <a:ext uri="{FF2B5EF4-FFF2-40B4-BE49-F238E27FC236}">
                    <a16:creationId xmlns:a16="http://schemas.microsoft.com/office/drawing/2014/main" id="{646DA066-5E11-48CE-8A7E-078A236A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8" name="Freeform 107">
                <a:extLst>
                  <a:ext uri="{FF2B5EF4-FFF2-40B4-BE49-F238E27FC236}">
                    <a16:creationId xmlns:a16="http://schemas.microsoft.com/office/drawing/2014/main" id="{C79813CA-519E-464E-A6CC-B9344BBA1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9" name="Freeform 108">
                <a:extLst>
                  <a:ext uri="{FF2B5EF4-FFF2-40B4-BE49-F238E27FC236}">
                    <a16:creationId xmlns:a16="http://schemas.microsoft.com/office/drawing/2014/main" id="{4350693C-2FDF-4A64-BC8B-210A48DE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0" name="Freeform 109">
                <a:extLst>
                  <a:ext uri="{FF2B5EF4-FFF2-40B4-BE49-F238E27FC236}">
                    <a16:creationId xmlns:a16="http://schemas.microsoft.com/office/drawing/2014/main" id="{ACACFE36-CE93-40EF-96E0-E6E556A7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1" name="Freeform 110">
                <a:extLst>
                  <a:ext uri="{FF2B5EF4-FFF2-40B4-BE49-F238E27FC236}">
                    <a16:creationId xmlns:a16="http://schemas.microsoft.com/office/drawing/2014/main" id="{0D6C9FB7-1806-4B4B-AB95-CBC9A524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2" name="Freeform 111">
                <a:extLst>
                  <a:ext uri="{FF2B5EF4-FFF2-40B4-BE49-F238E27FC236}">
                    <a16:creationId xmlns:a16="http://schemas.microsoft.com/office/drawing/2014/main" id="{E104E754-5AA6-46A8-9F71-89E1874E2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3" name="Freeform 112">
                <a:extLst>
                  <a:ext uri="{FF2B5EF4-FFF2-40B4-BE49-F238E27FC236}">
                    <a16:creationId xmlns:a16="http://schemas.microsoft.com/office/drawing/2014/main" id="{AB9A81F5-174B-424F-BA2F-851ED7F9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4" name="Freeform 113">
                <a:extLst>
                  <a:ext uri="{FF2B5EF4-FFF2-40B4-BE49-F238E27FC236}">
                    <a16:creationId xmlns:a16="http://schemas.microsoft.com/office/drawing/2014/main" id="{11DD5AB2-7D09-40C8-9D03-E54DA3380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5" name="Freeform 114">
                <a:extLst>
                  <a:ext uri="{FF2B5EF4-FFF2-40B4-BE49-F238E27FC236}">
                    <a16:creationId xmlns:a16="http://schemas.microsoft.com/office/drawing/2014/main" id="{7647F664-D0DB-431A-9372-6E578DB1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6" name="Freeform 115">
                <a:extLst>
                  <a:ext uri="{FF2B5EF4-FFF2-40B4-BE49-F238E27FC236}">
                    <a16:creationId xmlns:a16="http://schemas.microsoft.com/office/drawing/2014/main" id="{77C847D9-63DF-4683-90D0-197285D12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7" name="Freeform 119">
                <a:extLst>
                  <a:ext uri="{FF2B5EF4-FFF2-40B4-BE49-F238E27FC236}">
                    <a16:creationId xmlns:a16="http://schemas.microsoft.com/office/drawing/2014/main" id="{5A37D168-2EFB-4465-B101-F9A1FC77A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8" name="Freeform 120">
                <a:extLst>
                  <a:ext uri="{FF2B5EF4-FFF2-40B4-BE49-F238E27FC236}">
                    <a16:creationId xmlns:a16="http://schemas.microsoft.com/office/drawing/2014/main" id="{8A7CE40C-3CC2-409C-AEC6-3F7DD921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9" name="Freeform 121">
                <a:extLst>
                  <a:ext uri="{FF2B5EF4-FFF2-40B4-BE49-F238E27FC236}">
                    <a16:creationId xmlns:a16="http://schemas.microsoft.com/office/drawing/2014/main" id="{4E31759E-EC9B-438D-BECA-96D2B662D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0" name="Freeform 122">
                <a:extLst>
                  <a:ext uri="{FF2B5EF4-FFF2-40B4-BE49-F238E27FC236}">
                    <a16:creationId xmlns:a16="http://schemas.microsoft.com/office/drawing/2014/main" id="{E8351424-94E3-4A00-8240-A9F69F37F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1" name="Freeform 123">
                <a:extLst>
                  <a:ext uri="{FF2B5EF4-FFF2-40B4-BE49-F238E27FC236}">
                    <a16:creationId xmlns:a16="http://schemas.microsoft.com/office/drawing/2014/main" id="{2E2BDD93-7555-493D-AF04-C1873B1B6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2" name="Freeform 124">
                <a:extLst>
                  <a:ext uri="{FF2B5EF4-FFF2-40B4-BE49-F238E27FC236}">
                    <a16:creationId xmlns:a16="http://schemas.microsoft.com/office/drawing/2014/main" id="{6AF341F5-9D70-42E5-8C52-08B3408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3" name="Freeform 125">
                <a:extLst>
                  <a:ext uri="{FF2B5EF4-FFF2-40B4-BE49-F238E27FC236}">
                    <a16:creationId xmlns:a16="http://schemas.microsoft.com/office/drawing/2014/main" id="{393990AA-4E6E-4909-8B44-ABBC239C2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4" name="Freeform 126">
                <a:extLst>
                  <a:ext uri="{FF2B5EF4-FFF2-40B4-BE49-F238E27FC236}">
                    <a16:creationId xmlns:a16="http://schemas.microsoft.com/office/drawing/2014/main" id="{7EAD511F-39A7-4FCE-86B9-AB7F62BA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5" name="Freeform 127">
                <a:extLst>
                  <a:ext uri="{FF2B5EF4-FFF2-40B4-BE49-F238E27FC236}">
                    <a16:creationId xmlns:a16="http://schemas.microsoft.com/office/drawing/2014/main" id="{E61C19D5-F15B-4887-BC9A-AB944357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6" name="Freeform 128">
                <a:extLst>
                  <a:ext uri="{FF2B5EF4-FFF2-40B4-BE49-F238E27FC236}">
                    <a16:creationId xmlns:a16="http://schemas.microsoft.com/office/drawing/2014/main" id="{CB293981-ABCA-49ED-8164-80E71FC7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7" name="Freeform 129">
                <a:extLst>
                  <a:ext uri="{FF2B5EF4-FFF2-40B4-BE49-F238E27FC236}">
                    <a16:creationId xmlns:a16="http://schemas.microsoft.com/office/drawing/2014/main" id="{6E2261FE-04F1-4602-B6F1-D322E9DA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8" name="Freeform 130">
                <a:extLst>
                  <a:ext uri="{FF2B5EF4-FFF2-40B4-BE49-F238E27FC236}">
                    <a16:creationId xmlns:a16="http://schemas.microsoft.com/office/drawing/2014/main" id="{982A9789-1F0B-4B10-A3EB-C8A7183D8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9" name="Freeform 131">
                <a:extLst>
                  <a:ext uri="{FF2B5EF4-FFF2-40B4-BE49-F238E27FC236}">
                    <a16:creationId xmlns:a16="http://schemas.microsoft.com/office/drawing/2014/main" id="{F90F6735-D836-45ED-871B-64456352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0" name="Freeform 132">
                <a:extLst>
                  <a:ext uri="{FF2B5EF4-FFF2-40B4-BE49-F238E27FC236}">
                    <a16:creationId xmlns:a16="http://schemas.microsoft.com/office/drawing/2014/main" id="{79AE726F-FF63-4402-8069-5FDA83D9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1" name="Freeform 133">
                <a:extLst>
                  <a:ext uri="{FF2B5EF4-FFF2-40B4-BE49-F238E27FC236}">
                    <a16:creationId xmlns:a16="http://schemas.microsoft.com/office/drawing/2014/main" id="{44F406BE-EB58-4AC3-A16E-2ED83DD1B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2" name="Freeform 134">
                <a:extLst>
                  <a:ext uri="{FF2B5EF4-FFF2-40B4-BE49-F238E27FC236}">
                    <a16:creationId xmlns:a16="http://schemas.microsoft.com/office/drawing/2014/main" id="{765462BB-0BE0-49D6-A8A3-7B60258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3" name="Freeform 135">
                <a:extLst>
                  <a:ext uri="{FF2B5EF4-FFF2-40B4-BE49-F238E27FC236}">
                    <a16:creationId xmlns:a16="http://schemas.microsoft.com/office/drawing/2014/main" id="{3DA28FD3-4CB8-4E0C-BB0F-BCF8973D5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4" name="Freeform 136">
                <a:extLst>
                  <a:ext uri="{FF2B5EF4-FFF2-40B4-BE49-F238E27FC236}">
                    <a16:creationId xmlns:a16="http://schemas.microsoft.com/office/drawing/2014/main" id="{E91098A7-C173-4AC0-B7A8-EAA10EB5A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5" name="Freeform 137">
                <a:extLst>
                  <a:ext uri="{FF2B5EF4-FFF2-40B4-BE49-F238E27FC236}">
                    <a16:creationId xmlns:a16="http://schemas.microsoft.com/office/drawing/2014/main" id="{7CE002E4-7D5E-4DC0-9FDA-9145CBB4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6" name="Freeform 138">
                <a:extLst>
                  <a:ext uri="{FF2B5EF4-FFF2-40B4-BE49-F238E27FC236}">
                    <a16:creationId xmlns:a16="http://schemas.microsoft.com/office/drawing/2014/main" id="{D95678AC-177D-43AC-807E-742190366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7" name="Freeform 139">
                <a:extLst>
                  <a:ext uri="{FF2B5EF4-FFF2-40B4-BE49-F238E27FC236}">
                    <a16:creationId xmlns:a16="http://schemas.microsoft.com/office/drawing/2014/main" id="{40FB818B-8346-4CE1-B95B-3362C84B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8" name="Freeform 140">
                <a:extLst>
                  <a:ext uri="{FF2B5EF4-FFF2-40B4-BE49-F238E27FC236}">
                    <a16:creationId xmlns:a16="http://schemas.microsoft.com/office/drawing/2014/main" id="{286ADD3E-A3BD-47BA-B536-6B6E952AE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9" name="Freeform 141">
                <a:extLst>
                  <a:ext uri="{FF2B5EF4-FFF2-40B4-BE49-F238E27FC236}">
                    <a16:creationId xmlns:a16="http://schemas.microsoft.com/office/drawing/2014/main" id="{0B1A39BE-91CF-44C8-8BC7-978568B2E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0" name="Freeform 142">
                <a:extLst>
                  <a:ext uri="{FF2B5EF4-FFF2-40B4-BE49-F238E27FC236}">
                    <a16:creationId xmlns:a16="http://schemas.microsoft.com/office/drawing/2014/main" id="{687184DA-B2BB-4ADA-A607-5F7350A9E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1" name="Freeform 143">
                <a:extLst>
                  <a:ext uri="{FF2B5EF4-FFF2-40B4-BE49-F238E27FC236}">
                    <a16:creationId xmlns:a16="http://schemas.microsoft.com/office/drawing/2014/main" id="{C0890C4E-F666-4DBA-B4D1-1A4A5DE20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2" name="Freeform 144">
                <a:extLst>
                  <a:ext uri="{FF2B5EF4-FFF2-40B4-BE49-F238E27FC236}">
                    <a16:creationId xmlns:a16="http://schemas.microsoft.com/office/drawing/2014/main" id="{EBD02CDE-213D-4E22-AB1F-0619780E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3" name="Freeform 145">
                <a:extLst>
                  <a:ext uri="{FF2B5EF4-FFF2-40B4-BE49-F238E27FC236}">
                    <a16:creationId xmlns:a16="http://schemas.microsoft.com/office/drawing/2014/main" id="{0C1C13A2-0C65-46CF-8A3E-CCF83203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4" name="Freeform 146">
                <a:extLst>
                  <a:ext uri="{FF2B5EF4-FFF2-40B4-BE49-F238E27FC236}">
                    <a16:creationId xmlns:a16="http://schemas.microsoft.com/office/drawing/2014/main" id="{287E5154-8479-4064-B2F5-A0B60CD14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5" name="Freeform 147">
                <a:extLst>
                  <a:ext uri="{FF2B5EF4-FFF2-40B4-BE49-F238E27FC236}">
                    <a16:creationId xmlns:a16="http://schemas.microsoft.com/office/drawing/2014/main" id="{84821305-CFB1-4D4E-8750-10A44020D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6" name="Freeform 148">
                <a:extLst>
                  <a:ext uri="{FF2B5EF4-FFF2-40B4-BE49-F238E27FC236}">
                    <a16:creationId xmlns:a16="http://schemas.microsoft.com/office/drawing/2014/main" id="{8EDD4C35-D8E9-48B7-AA9E-E39FF227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7" name="Freeform 149">
                <a:extLst>
                  <a:ext uri="{FF2B5EF4-FFF2-40B4-BE49-F238E27FC236}">
                    <a16:creationId xmlns:a16="http://schemas.microsoft.com/office/drawing/2014/main" id="{F6E65042-3B32-4E10-8723-A181FE57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8" name="Freeform 150">
                <a:extLst>
                  <a:ext uri="{FF2B5EF4-FFF2-40B4-BE49-F238E27FC236}">
                    <a16:creationId xmlns:a16="http://schemas.microsoft.com/office/drawing/2014/main" id="{CCCAE114-27A1-4AB2-B0DF-F366ECF2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9" name="Freeform 151">
                <a:extLst>
                  <a:ext uri="{FF2B5EF4-FFF2-40B4-BE49-F238E27FC236}">
                    <a16:creationId xmlns:a16="http://schemas.microsoft.com/office/drawing/2014/main" id="{EDC2F42C-D834-49D8-BD83-A00DC41A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0" name="Freeform 152">
                <a:extLst>
                  <a:ext uri="{FF2B5EF4-FFF2-40B4-BE49-F238E27FC236}">
                    <a16:creationId xmlns:a16="http://schemas.microsoft.com/office/drawing/2014/main" id="{DF2EEE75-46A4-404A-905F-9135EA4B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1" name="Freeform 153">
                <a:extLst>
                  <a:ext uri="{FF2B5EF4-FFF2-40B4-BE49-F238E27FC236}">
                    <a16:creationId xmlns:a16="http://schemas.microsoft.com/office/drawing/2014/main" id="{016BA34C-450A-4C2A-8165-EC1DE59E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2" name="Freeform 154">
                <a:extLst>
                  <a:ext uri="{FF2B5EF4-FFF2-40B4-BE49-F238E27FC236}">
                    <a16:creationId xmlns:a16="http://schemas.microsoft.com/office/drawing/2014/main" id="{02D5E12A-6127-4D37-A847-AE59B18A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3" name="Freeform 155">
                <a:extLst>
                  <a:ext uri="{FF2B5EF4-FFF2-40B4-BE49-F238E27FC236}">
                    <a16:creationId xmlns:a16="http://schemas.microsoft.com/office/drawing/2014/main" id="{0ACFCAD7-EAAC-4A25-8FCF-D1BF4524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4" name="Freeform 156">
                <a:extLst>
                  <a:ext uri="{FF2B5EF4-FFF2-40B4-BE49-F238E27FC236}">
                    <a16:creationId xmlns:a16="http://schemas.microsoft.com/office/drawing/2014/main" id="{FA92DB33-E3A6-4B17-8DD2-D29D8C6E1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5" name="Freeform 157">
                <a:extLst>
                  <a:ext uri="{FF2B5EF4-FFF2-40B4-BE49-F238E27FC236}">
                    <a16:creationId xmlns:a16="http://schemas.microsoft.com/office/drawing/2014/main" id="{5C2DBDDC-2B2D-4D47-82F3-FAE3E24F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6" name="Freeform 158">
                <a:extLst>
                  <a:ext uri="{FF2B5EF4-FFF2-40B4-BE49-F238E27FC236}">
                    <a16:creationId xmlns:a16="http://schemas.microsoft.com/office/drawing/2014/main" id="{87C78303-02EC-470F-9272-B1619BFC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7" name="Freeform 159">
                <a:extLst>
                  <a:ext uri="{FF2B5EF4-FFF2-40B4-BE49-F238E27FC236}">
                    <a16:creationId xmlns:a16="http://schemas.microsoft.com/office/drawing/2014/main" id="{11A23FC1-267B-4B61-BDF6-6CA15D11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8" name="Freeform 160">
                <a:extLst>
                  <a:ext uri="{FF2B5EF4-FFF2-40B4-BE49-F238E27FC236}">
                    <a16:creationId xmlns:a16="http://schemas.microsoft.com/office/drawing/2014/main" id="{EFE709FA-DD99-4AE9-A4B4-23064097A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9" name="Freeform 161">
                <a:extLst>
                  <a:ext uri="{FF2B5EF4-FFF2-40B4-BE49-F238E27FC236}">
                    <a16:creationId xmlns:a16="http://schemas.microsoft.com/office/drawing/2014/main" id="{056E650D-6F6B-4E57-920C-3167D926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0" name="Freeform 162">
                <a:extLst>
                  <a:ext uri="{FF2B5EF4-FFF2-40B4-BE49-F238E27FC236}">
                    <a16:creationId xmlns:a16="http://schemas.microsoft.com/office/drawing/2014/main" id="{082D438A-D41F-4985-9B13-11D93C42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1" name="Freeform 164">
                <a:extLst>
                  <a:ext uri="{FF2B5EF4-FFF2-40B4-BE49-F238E27FC236}">
                    <a16:creationId xmlns:a16="http://schemas.microsoft.com/office/drawing/2014/main" id="{E12B42EC-FA00-4010-B1B1-4FAE5681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2" name="Freeform 165">
                <a:extLst>
                  <a:ext uri="{FF2B5EF4-FFF2-40B4-BE49-F238E27FC236}">
                    <a16:creationId xmlns:a16="http://schemas.microsoft.com/office/drawing/2014/main" id="{2D04075E-9C65-451C-96BF-01F0E56B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3" name="Freeform 166">
                <a:extLst>
                  <a:ext uri="{FF2B5EF4-FFF2-40B4-BE49-F238E27FC236}">
                    <a16:creationId xmlns:a16="http://schemas.microsoft.com/office/drawing/2014/main" id="{788507D8-7E6D-419C-BA55-0B514DC0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4" name="Freeform 167">
                <a:extLst>
                  <a:ext uri="{FF2B5EF4-FFF2-40B4-BE49-F238E27FC236}">
                    <a16:creationId xmlns:a16="http://schemas.microsoft.com/office/drawing/2014/main" id="{CEA2AAA9-72F6-4B99-874C-D65E389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5" name="Freeform 168">
                <a:extLst>
                  <a:ext uri="{FF2B5EF4-FFF2-40B4-BE49-F238E27FC236}">
                    <a16:creationId xmlns:a16="http://schemas.microsoft.com/office/drawing/2014/main" id="{C482105A-1BE8-4479-BED5-1579A7287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6" name="Freeform 169">
                <a:extLst>
                  <a:ext uri="{FF2B5EF4-FFF2-40B4-BE49-F238E27FC236}">
                    <a16:creationId xmlns:a16="http://schemas.microsoft.com/office/drawing/2014/main" id="{69EA2796-766D-4E21-B517-563718A38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7" name="Freeform 170">
                <a:extLst>
                  <a:ext uri="{FF2B5EF4-FFF2-40B4-BE49-F238E27FC236}">
                    <a16:creationId xmlns:a16="http://schemas.microsoft.com/office/drawing/2014/main" id="{24FA2E49-8557-49C3-97B0-31E87E3D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8" name="Freeform 171">
                <a:extLst>
                  <a:ext uri="{FF2B5EF4-FFF2-40B4-BE49-F238E27FC236}">
                    <a16:creationId xmlns:a16="http://schemas.microsoft.com/office/drawing/2014/main" id="{CEDA0AA9-DC7F-4CC0-B3FA-2A846E7E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cxnSp>
        <p:nvCxnSpPr>
          <p:cNvPr id="1650" name="Straight Connector 1649">
            <a:extLst>
              <a:ext uri="{FF2B5EF4-FFF2-40B4-BE49-F238E27FC236}">
                <a16:creationId xmlns:a16="http://schemas.microsoft.com/office/drawing/2014/main" id="{70F58196-103D-48DE-9BD9-6EA283E9695F}"/>
              </a:ext>
            </a:extLst>
          </p:cNvPr>
          <p:cNvCxnSpPr>
            <a:cxnSpLocks/>
          </p:cNvCxnSpPr>
          <p:nvPr/>
        </p:nvCxnSpPr>
        <p:spPr>
          <a:xfrm flipV="1">
            <a:off x="1806382" y="3454284"/>
            <a:ext cx="3491357" cy="624489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Straight Connector 1651">
            <a:extLst>
              <a:ext uri="{FF2B5EF4-FFF2-40B4-BE49-F238E27FC236}">
                <a16:creationId xmlns:a16="http://schemas.microsoft.com/office/drawing/2014/main" id="{660B2F7B-8B3D-4F99-A9A7-062DEE0514B6}"/>
              </a:ext>
            </a:extLst>
          </p:cNvPr>
          <p:cNvCxnSpPr>
            <a:cxnSpLocks/>
          </p:cNvCxnSpPr>
          <p:nvPr/>
        </p:nvCxnSpPr>
        <p:spPr>
          <a:xfrm>
            <a:off x="1806382" y="4080503"/>
            <a:ext cx="3902206" cy="626224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653">
            <a:extLst>
              <a:ext uri="{FF2B5EF4-FFF2-40B4-BE49-F238E27FC236}">
                <a16:creationId xmlns:a16="http://schemas.microsoft.com/office/drawing/2014/main" id="{10DE43C0-59BE-44DA-BDC0-0F6714D87C5A}"/>
              </a:ext>
            </a:extLst>
          </p:cNvPr>
          <p:cNvCxnSpPr>
            <a:cxnSpLocks/>
          </p:cNvCxnSpPr>
          <p:nvPr/>
        </p:nvCxnSpPr>
        <p:spPr>
          <a:xfrm flipV="1">
            <a:off x="1806381" y="2945692"/>
            <a:ext cx="1053506" cy="1133078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Straight Connector 1655">
            <a:extLst>
              <a:ext uri="{FF2B5EF4-FFF2-40B4-BE49-F238E27FC236}">
                <a16:creationId xmlns:a16="http://schemas.microsoft.com/office/drawing/2014/main" id="{FA725982-F453-4597-B8D9-841316312B2E}"/>
              </a:ext>
            </a:extLst>
          </p:cNvPr>
          <p:cNvCxnSpPr>
            <a:cxnSpLocks/>
          </p:cNvCxnSpPr>
          <p:nvPr/>
        </p:nvCxnSpPr>
        <p:spPr>
          <a:xfrm>
            <a:off x="1805004" y="4081825"/>
            <a:ext cx="745664" cy="917254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>
            <a:extLst>
              <a:ext uri="{FF2B5EF4-FFF2-40B4-BE49-F238E27FC236}">
                <a16:creationId xmlns:a16="http://schemas.microsoft.com/office/drawing/2014/main" id="{3009D93D-E368-46C6-AF93-128ADE6A572A}"/>
              </a:ext>
            </a:extLst>
          </p:cNvPr>
          <p:cNvSpPr txBox="1"/>
          <p:nvPr/>
        </p:nvSpPr>
        <p:spPr>
          <a:xfrm>
            <a:off x="7495396" y="893601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61" name="Rectangle 1660">
            <a:extLst>
              <a:ext uri="{FF2B5EF4-FFF2-40B4-BE49-F238E27FC236}">
                <a16:creationId xmlns:a16="http://schemas.microsoft.com/office/drawing/2014/main" id="{CDF36F0D-5B7A-4FAD-85AC-B4B617CED312}"/>
              </a:ext>
            </a:extLst>
          </p:cNvPr>
          <p:cNvSpPr/>
          <p:nvPr/>
        </p:nvSpPr>
        <p:spPr>
          <a:xfrm>
            <a:off x="8447851" y="1006412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2" name="TextBox 1661">
            <a:extLst>
              <a:ext uri="{FF2B5EF4-FFF2-40B4-BE49-F238E27FC236}">
                <a16:creationId xmlns:a16="http://schemas.microsoft.com/office/drawing/2014/main" id="{EB5620D7-3130-42C3-8373-7EA2D3DC936A}"/>
              </a:ext>
            </a:extLst>
          </p:cNvPr>
          <p:cNvSpPr txBox="1"/>
          <p:nvPr/>
        </p:nvSpPr>
        <p:spPr>
          <a:xfrm>
            <a:off x="8447850" y="1265233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65" name="TextBox 1664">
            <a:extLst>
              <a:ext uri="{FF2B5EF4-FFF2-40B4-BE49-F238E27FC236}">
                <a16:creationId xmlns:a16="http://schemas.microsoft.com/office/drawing/2014/main" id="{A9F609A0-CEA9-4BE6-8463-ACF35906EA75}"/>
              </a:ext>
            </a:extLst>
          </p:cNvPr>
          <p:cNvSpPr txBox="1"/>
          <p:nvPr/>
        </p:nvSpPr>
        <p:spPr>
          <a:xfrm>
            <a:off x="7495396" y="2135885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2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6" name="Rectangle 1665">
            <a:extLst>
              <a:ext uri="{FF2B5EF4-FFF2-40B4-BE49-F238E27FC236}">
                <a16:creationId xmlns:a16="http://schemas.microsoft.com/office/drawing/2014/main" id="{00B73121-47DA-41AE-80F8-443022B0E274}"/>
              </a:ext>
            </a:extLst>
          </p:cNvPr>
          <p:cNvSpPr/>
          <p:nvPr/>
        </p:nvSpPr>
        <p:spPr>
          <a:xfrm>
            <a:off x="8447851" y="2248696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7" name="TextBox 1666">
            <a:extLst>
              <a:ext uri="{FF2B5EF4-FFF2-40B4-BE49-F238E27FC236}">
                <a16:creationId xmlns:a16="http://schemas.microsoft.com/office/drawing/2014/main" id="{B4857D04-4742-485C-B982-FC22C8DE044B}"/>
              </a:ext>
            </a:extLst>
          </p:cNvPr>
          <p:cNvSpPr txBox="1"/>
          <p:nvPr/>
        </p:nvSpPr>
        <p:spPr>
          <a:xfrm>
            <a:off x="8447850" y="2507517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0" name="TextBox 1669">
            <a:extLst>
              <a:ext uri="{FF2B5EF4-FFF2-40B4-BE49-F238E27FC236}">
                <a16:creationId xmlns:a16="http://schemas.microsoft.com/office/drawing/2014/main" id="{4039C178-ECF2-4B2E-B834-96023AB3D1A2}"/>
              </a:ext>
            </a:extLst>
          </p:cNvPr>
          <p:cNvSpPr txBox="1"/>
          <p:nvPr/>
        </p:nvSpPr>
        <p:spPr>
          <a:xfrm>
            <a:off x="7495396" y="3378169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3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1" name="Rectangle 1670">
            <a:extLst>
              <a:ext uri="{FF2B5EF4-FFF2-40B4-BE49-F238E27FC236}">
                <a16:creationId xmlns:a16="http://schemas.microsoft.com/office/drawing/2014/main" id="{E1723C95-FFC0-4B13-8464-E3D62E3A0F2E}"/>
              </a:ext>
            </a:extLst>
          </p:cNvPr>
          <p:cNvSpPr/>
          <p:nvPr/>
        </p:nvSpPr>
        <p:spPr>
          <a:xfrm>
            <a:off x="8447851" y="3490980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2" name="TextBox 1671">
            <a:extLst>
              <a:ext uri="{FF2B5EF4-FFF2-40B4-BE49-F238E27FC236}">
                <a16:creationId xmlns:a16="http://schemas.microsoft.com/office/drawing/2014/main" id="{C1F686BA-07C7-4EB2-9753-A2F4A6D0EBBE}"/>
              </a:ext>
            </a:extLst>
          </p:cNvPr>
          <p:cNvSpPr txBox="1"/>
          <p:nvPr/>
        </p:nvSpPr>
        <p:spPr>
          <a:xfrm>
            <a:off x="8447850" y="3749801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5" name="TextBox 1674">
            <a:extLst>
              <a:ext uri="{FF2B5EF4-FFF2-40B4-BE49-F238E27FC236}">
                <a16:creationId xmlns:a16="http://schemas.microsoft.com/office/drawing/2014/main" id="{C14D9303-743F-4B2A-8EC5-62B68735A37B}"/>
              </a:ext>
            </a:extLst>
          </p:cNvPr>
          <p:cNvSpPr txBox="1"/>
          <p:nvPr/>
        </p:nvSpPr>
        <p:spPr>
          <a:xfrm>
            <a:off x="7495396" y="4620452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6" name="Rectangle 1675">
            <a:extLst>
              <a:ext uri="{FF2B5EF4-FFF2-40B4-BE49-F238E27FC236}">
                <a16:creationId xmlns:a16="http://schemas.microsoft.com/office/drawing/2014/main" id="{FB1C6DC1-3C31-4D9D-A2A5-ED72A7CFB61D}"/>
              </a:ext>
            </a:extLst>
          </p:cNvPr>
          <p:cNvSpPr/>
          <p:nvPr/>
        </p:nvSpPr>
        <p:spPr>
          <a:xfrm>
            <a:off x="8447851" y="4733263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7" name="TextBox 1676">
            <a:extLst>
              <a:ext uri="{FF2B5EF4-FFF2-40B4-BE49-F238E27FC236}">
                <a16:creationId xmlns:a16="http://schemas.microsoft.com/office/drawing/2014/main" id="{6118D5A6-71C1-40CF-8DAD-1D4B201E2F9E}"/>
              </a:ext>
            </a:extLst>
          </p:cNvPr>
          <p:cNvSpPr txBox="1"/>
          <p:nvPr/>
        </p:nvSpPr>
        <p:spPr>
          <a:xfrm>
            <a:off x="8447850" y="4992084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</p:spTree>
    <p:extLst>
      <p:ext uri="{BB962C8B-B14F-4D97-AF65-F5344CB8AC3E}">
        <p14:creationId xmlns:p14="http://schemas.microsoft.com/office/powerpoint/2010/main" val="3501315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" grpId="0"/>
      <p:bldP spid="1661" grpId="0"/>
      <p:bldP spid="1662" grpId="0"/>
      <p:bldP spid="1665" grpId="0"/>
      <p:bldP spid="1666" grpId="0"/>
      <p:bldP spid="1667" grpId="0"/>
      <p:bldP spid="1670" grpId="0"/>
      <p:bldP spid="1671" grpId="0"/>
      <p:bldP spid="1672" grpId="0"/>
      <p:bldP spid="1675" grpId="0"/>
      <p:bldP spid="1676" grpId="0"/>
      <p:bldP spid="1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4124337" y="623278"/>
            <a:ext cx="394332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Our Pricelist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27</a:t>
            </a:fld>
            <a:endParaRPr lang="en-ID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B566984-8457-449F-9950-507776733E69}"/>
              </a:ext>
            </a:extLst>
          </p:cNvPr>
          <p:cNvSpPr>
            <a:spLocks/>
          </p:cNvSpPr>
          <p:nvPr/>
        </p:nvSpPr>
        <p:spPr bwMode="auto">
          <a:xfrm>
            <a:off x="0" y="2586386"/>
            <a:ext cx="3051573" cy="3535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505ED87-4F11-427A-8AEA-6E5FB1ED3E4B}"/>
              </a:ext>
            </a:extLst>
          </p:cNvPr>
          <p:cNvSpPr>
            <a:spLocks/>
          </p:cNvSpPr>
          <p:nvPr/>
        </p:nvSpPr>
        <p:spPr bwMode="auto">
          <a:xfrm>
            <a:off x="3051572" y="2586386"/>
            <a:ext cx="3048368" cy="3535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79E5F530-F79B-4968-8593-D909CEB5DCF4}"/>
              </a:ext>
            </a:extLst>
          </p:cNvPr>
          <p:cNvSpPr>
            <a:spLocks/>
          </p:cNvSpPr>
          <p:nvPr/>
        </p:nvSpPr>
        <p:spPr bwMode="auto">
          <a:xfrm>
            <a:off x="6099939" y="2586386"/>
            <a:ext cx="3045251" cy="3535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554923A-5CC9-4CC0-BB8C-499D0F379409}"/>
              </a:ext>
            </a:extLst>
          </p:cNvPr>
          <p:cNvSpPr>
            <a:spLocks/>
          </p:cNvSpPr>
          <p:nvPr/>
        </p:nvSpPr>
        <p:spPr bwMode="auto">
          <a:xfrm>
            <a:off x="9145190" y="2586386"/>
            <a:ext cx="3046810" cy="3535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94B45E-7CA2-4838-B97A-28FE38107087}"/>
              </a:ext>
            </a:extLst>
          </p:cNvPr>
          <p:cNvSpPr/>
          <p:nvPr/>
        </p:nvSpPr>
        <p:spPr>
          <a:xfrm>
            <a:off x="842054" y="1819418"/>
            <a:ext cx="1398041" cy="139804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4D8C73-1573-4E62-83E1-9C05C61DE9CE}"/>
              </a:ext>
            </a:extLst>
          </p:cNvPr>
          <p:cNvSpPr/>
          <p:nvPr/>
        </p:nvSpPr>
        <p:spPr>
          <a:xfrm>
            <a:off x="3887304" y="1819418"/>
            <a:ext cx="1398041" cy="13980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D5B361-7997-4DE8-9338-255FBD6462C7}"/>
              </a:ext>
            </a:extLst>
          </p:cNvPr>
          <p:cNvSpPr/>
          <p:nvPr/>
        </p:nvSpPr>
        <p:spPr>
          <a:xfrm>
            <a:off x="6930912" y="1819418"/>
            <a:ext cx="1398041" cy="139804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7FE17-5B2A-4FF6-B36E-67C02B4D5A24}"/>
              </a:ext>
            </a:extLst>
          </p:cNvPr>
          <p:cNvSpPr/>
          <p:nvPr/>
        </p:nvSpPr>
        <p:spPr>
          <a:xfrm>
            <a:off x="9981702" y="1819418"/>
            <a:ext cx="1398041" cy="13980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67EAE3-B10A-4DFE-B0A1-DD124CFCA2C6}"/>
              </a:ext>
            </a:extLst>
          </p:cNvPr>
          <p:cNvSpPr txBox="1"/>
          <p:nvPr/>
        </p:nvSpPr>
        <p:spPr>
          <a:xfrm>
            <a:off x="321428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ED46F0-E782-4315-AE16-6D9F70984AE3}"/>
              </a:ext>
            </a:extLst>
          </p:cNvPr>
          <p:cNvSpPr txBox="1"/>
          <p:nvPr/>
        </p:nvSpPr>
        <p:spPr>
          <a:xfrm>
            <a:off x="405389" y="3889917"/>
            <a:ext cx="224079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F706E1-B061-4029-BD72-755758B6E59A}"/>
              </a:ext>
            </a:extLst>
          </p:cNvPr>
          <p:cNvSpPr txBox="1"/>
          <p:nvPr/>
        </p:nvSpPr>
        <p:spPr>
          <a:xfrm>
            <a:off x="3318056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969459-BC9E-4EF5-9A46-AD501069FDCF}"/>
              </a:ext>
            </a:extLst>
          </p:cNvPr>
          <p:cNvSpPr txBox="1"/>
          <p:nvPr/>
        </p:nvSpPr>
        <p:spPr>
          <a:xfrm>
            <a:off x="3467773" y="3889917"/>
            <a:ext cx="221596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8FD07F-48DF-4582-975B-949132DE9559}"/>
              </a:ext>
            </a:extLst>
          </p:cNvPr>
          <p:cNvSpPr txBox="1"/>
          <p:nvPr/>
        </p:nvSpPr>
        <p:spPr>
          <a:xfrm>
            <a:off x="6388301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4BE33D-242B-479C-A2E6-70BAA31DD6C3}"/>
              </a:ext>
            </a:extLst>
          </p:cNvPr>
          <p:cNvSpPr txBox="1"/>
          <p:nvPr/>
        </p:nvSpPr>
        <p:spPr>
          <a:xfrm>
            <a:off x="6492366" y="3889917"/>
            <a:ext cx="226039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599CE5-0C97-4481-BAF2-6A8230C321F4}"/>
              </a:ext>
            </a:extLst>
          </p:cNvPr>
          <p:cNvSpPr txBox="1"/>
          <p:nvPr/>
        </p:nvSpPr>
        <p:spPr>
          <a:xfrm>
            <a:off x="9428871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4ED754-3541-43A8-AA8B-1AA61D87B4C3}"/>
              </a:ext>
            </a:extLst>
          </p:cNvPr>
          <p:cNvSpPr txBox="1"/>
          <p:nvPr/>
        </p:nvSpPr>
        <p:spPr>
          <a:xfrm>
            <a:off x="9536057" y="3889917"/>
            <a:ext cx="226507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89E6367-0B6B-44FD-840E-0C0FE0189545}"/>
              </a:ext>
            </a:extLst>
          </p:cNvPr>
          <p:cNvSpPr/>
          <p:nvPr/>
        </p:nvSpPr>
        <p:spPr>
          <a:xfrm>
            <a:off x="854725" y="5271416"/>
            <a:ext cx="1348445" cy="4499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A1CDB3-7E95-45BB-B5B9-842E93AA47FB}"/>
              </a:ext>
            </a:extLst>
          </p:cNvPr>
          <p:cNvSpPr txBox="1"/>
          <p:nvPr/>
        </p:nvSpPr>
        <p:spPr>
          <a:xfrm>
            <a:off x="948875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  <a:latin typeface="+mj-lt"/>
              </a:rPr>
              <a:t>More</a:t>
            </a:r>
            <a:endParaRPr lang="en-ID" sz="1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A3A528-46F0-4D83-9CAC-7FB1EEA3EBEF}"/>
              </a:ext>
            </a:extLst>
          </p:cNvPr>
          <p:cNvSpPr/>
          <p:nvPr/>
        </p:nvSpPr>
        <p:spPr>
          <a:xfrm>
            <a:off x="3915898" y="5271416"/>
            <a:ext cx="1348445" cy="44992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8ABA0F-D5AE-4089-9124-91920E3D4A9C}"/>
              </a:ext>
            </a:extLst>
          </p:cNvPr>
          <p:cNvSpPr txBox="1"/>
          <p:nvPr/>
        </p:nvSpPr>
        <p:spPr>
          <a:xfrm>
            <a:off x="4010048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More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AF08431-CD32-417F-9BEF-10ADBD4F10A4}"/>
              </a:ext>
            </a:extLst>
          </p:cNvPr>
          <p:cNvSpPr/>
          <p:nvPr/>
        </p:nvSpPr>
        <p:spPr>
          <a:xfrm>
            <a:off x="6953802" y="5271416"/>
            <a:ext cx="1348445" cy="4499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3991C-E439-49C3-ADBF-A67A25A8E15A}"/>
              </a:ext>
            </a:extLst>
          </p:cNvPr>
          <p:cNvSpPr txBox="1"/>
          <p:nvPr/>
        </p:nvSpPr>
        <p:spPr>
          <a:xfrm>
            <a:off x="7047952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3"/>
                </a:solidFill>
                <a:latin typeface="+mj-lt"/>
              </a:rPr>
              <a:t>More</a:t>
            </a:r>
            <a:endParaRPr lang="en-ID" sz="14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2A425-026A-414D-8F9C-B24A4B4FB022}"/>
              </a:ext>
            </a:extLst>
          </p:cNvPr>
          <p:cNvSpPr/>
          <p:nvPr/>
        </p:nvSpPr>
        <p:spPr>
          <a:xfrm>
            <a:off x="9994372" y="5271416"/>
            <a:ext cx="1348445" cy="44992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140C60-9B06-41E6-A551-ACA3D2E71DF8}"/>
              </a:ext>
            </a:extLst>
          </p:cNvPr>
          <p:cNvSpPr txBox="1"/>
          <p:nvPr/>
        </p:nvSpPr>
        <p:spPr>
          <a:xfrm>
            <a:off x="10088522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bg2"/>
                </a:solidFill>
                <a:latin typeface="+mj-lt"/>
              </a:rPr>
              <a:t>More</a:t>
            </a:r>
            <a:endParaRPr lang="en-ID" sz="1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F6809C-4657-4EF5-9D65-8038B86132F6}"/>
              </a:ext>
            </a:extLst>
          </p:cNvPr>
          <p:cNvSpPr txBox="1"/>
          <p:nvPr/>
        </p:nvSpPr>
        <p:spPr>
          <a:xfrm>
            <a:off x="864038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$17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4224BA-E778-49F5-9CFC-D40B0D5883E0}"/>
              </a:ext>
            </a:extLst>
          </p:cNvPr>
          <p:cNvSpPr txBox="1"/>
          <p:nvPr/>
        </p:nvSpPr>
        <p:spPr>
          <a:xfrm>
            <a:off x="3860666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2"/>
                </a:solidFill>
                <a:latin typeface="+mj-lt"/>
              </a:rPr>
              <a:t>$21</a:t>
            </a:r>
            <a:endParaRPr lang="en-US" sz="4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68786-FCEF-4B13-B929-48902AC29F51}"/>
              </a:ext>
            </a:extLst>
          </p:cNvPr>
          <p:cNvSpPr txBox="1"/>
          <p:nvPr/>
        </p:nvSpPr>
        <p:spPr>
          <a:xfrm>
            <a:off x="6930911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$28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6CFB3-B6EC-4300-A696-A52F417A82ED}"/>
              </a:ext>
            </a:extLst>
          </p:cNvPr>
          <p:cNvSpPr txBox="1"/>
          <p:nvPr/>
        </p:nvSpPr>
        <p:spPr>
          <a:xfrm>
            <a:off x="9971481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2"/>
                </a:solidFill>
                <a:latin typeface="+mj-lt"/>
              </a:rPr>
              <a:t>$32</a:t>
            </a:r>
            <a:endParaRPr lang="en-US" sz="48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7831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2BB115D7-4609-48DC-A545-F25188CAA49C}"/>
              </a:ext>
            </a:extLst>
          </p:cNvPr>
          <p:cNvSpPr/>
          <p:nvPr/>
        </p:nvSpPr>
        <p:spPr>
          <a:xfrm>
            <a:off x="4180108" y="1647825"/>
            <a:ext cx="3843660" cy="52101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4205275" y="630443"/>
            <a:ext cx="378145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Testimonial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28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964B13-E521-4896-969F-ADEB3BE29B46}"/>
              </a:ext>
            </a:extLst>
          </p:cNvPr>
          <p:cNvSpPr txBox="1"/>
          <p:nvPr/>
        </p:nvSpPr>
        <p:spPr>
          <a:xfrm>
            <a:off x="4681056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</a:t>
            </a:r>
            <a:r>
              <a:rPr lang="id-ID" sz="1400" dirty="0">
                <a:solidFill>
                  <a:schemeClr val="bg2"/>
                </a:solidFill>
              </a:rPr>
              <a:t> ke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sio.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8F5F32-078E-45FC-991C-7CB3477461A2}"/>
              </a:ext>
            </a:extLst>
          </p:cNvPr>
          <p:cNvSpPr txBox="1"/>
          <p:nvPr/>
        </p:nvSpPr>
        <p:spPr>
          <a:xfrm>
            <a:off x="5189100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Amanda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 Smith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E2390C-EB68-4EED-AF69-4E4887758624}"/>
              </a:ext>
            </a:extLst>
          </p:cNvPr>
          <p:cNvSpPr txBox="1"/>
          <p:nvPr/>
        </p:nvSpPr>
        <p:spPr>
          <a:xfrm>
            <a:off x="5453522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FFAAC5-C8D7-4325-B0BA-3AE7B2DAE61E}"/>
              </a:ext>
            </a:extLst>
          </p:cNvPr>
          <p:cNvSpPr txBox="1"/>
          <p:nvPr/>
        </p:nvSpPr>
        <p:spPr>
          <a:xfrm>
            <a:off x="968990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B2C303-BF61-4486-9150-BA915DA720ED}"/>
              </a:ext>
            </a:extLst>
          </p:cNvPr>
          <p:cNvSpPr txBox="1"/>
          <p:nvPr/>
        </p:nvSpPr>
        <p:spPr>
          <a:xfrm>
            <a:off x="1468645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Daniel Smith</a:t>
            </a:r>
            <a:endParaRPr lang="en-ID" sz="16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DD8F1D-7309-49C2-A01F-78840C385137}"/>
              </a:ext>
            </a:extLst>
          </p:cNvPr>
          <p:cNvSpPr txBox="1"/>
          <p:nvPr/>
        </p:nvSpPr>
        <p:spPr>
          <a:xfrm>
            <a:off x="1733067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3359CB-2D62-4438-8C56-16622C2C04D8}"/>
              </a:ext>
            </a:extLst>
          </p:cNvPr>
          <p:cNvSpPr txBox="1"/>
          <p:nvPr/>
        </p:nvSpPr>
        <p:spPr>
          <a:xfrm>
            <a:off x="8390627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DD7BF1-AF1B-4339-AAF8-CE2530175B32}"/>
              </a:ext>
            </a:extLst>
          </p:cNvPr>
          <p:cNvSpPr txBox="1"/>
          <p:nvPr/>
        </p:nvSpPr>
        <p:spPr>
          <a:xfrm>
            <a:off x="8890282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John Smith</a:t>
            </a:r>
            <a:endParaRPr lang="en-ID" sz="16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995FD3-9A9A-4A49-B4DF-8C7C8D47F7B9}"/>
              </a:ext>
            </a:extLst>
          </p:cNvPr>
          <p:cNvSpPr txBox="1"/>
          <p:nvPr/>
        </p:nvSpPr>
        <p:spPr>
          <a:xfrm>
            <a:off x="9154704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Designer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C0C9D0-E96A-4E6B-A217-1E1C31A21F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0A1FA2-99E3-4270-9DBD-5651C0ADF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F47E53F-6402-4E99-8631-9B6A4C88E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3133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29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00B9E8-C91C-4EEF-8FC3-6D4F2FC6E979}"/>
              </a:ext>
            </a:extLst>
          </p:cNvPr>
          <p:cNvSpPr txBox="1"/>
          <p:nvPr/>
        </p:nvSpPr>
        <p:spPr>
          <a:xfrm>
            <a:off x="808496" y="933855"/>
            <a:ext cx="3009157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Contact Us</a:t>
            </a:r>
            <a:endParaRPr lang="en-ID" sz="44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6C70A0-BEC3-41DF-87E3-7CD185D4BCD6}"/>
              </a:ext>
            </a:extLst>
          </p:cNvPr>
          <p:cNvSpPr txBox="1"/>
          <p:nvPr/>
        </p:nvSpPr>
        <p:spPr>
          <a:xfrm>
            <a:off x="1356070" y="2052387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Address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2D597-0AD6-4F6F-BB4A-01C07567EF47}"/>
              </a:ext>
            </a:extLst>
          </p:cNvPr>
          <p:cNvSpPr txBox="1"/>
          <p:nvPr/>
        </p:nvSpPr>
        <p:spPr>
          <a:xfrm>
            <a:off x="1356070" y="2317724"/>
            <a:ext cx="243679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/>
              <a:t>Your Company</a:t>
            </a:r>
            <a:endParaRPr lang="id-ID" sz="1400" dirty="0"/>
          </a:p>
          <a:p>
            <a:pPr>
              <a:lnSpc>
                <a:spcPct val="150000"/>
              </a:lnSpc>
              <a:defRPr/>
            </a:pPr>
            <a:r>
              <a:rPr lang="id-ID" sz="1400" dirty="0">
                <a:ea typeface="Tahoma" pitchFamily="34" charset="0"/>
                <a:cs typeface="Arial" pitchFamily="34" charset="0"/>
              </a:rPr>
              <a:t>Jingga Residence, Bandung</a:t>
            </a:r>
          </a:p>
          <a:p>
            <a:pPr>
              <a:lnSpc>
                <a:spcPct val="150000"/>
              </a:lnSpc>
              <a:defRPr/>
            </a:pPr>
            <a:r>
              <a:rPr lang="id-ID" sz="1400" dirty="0">
                <a:ea typeface="Tahoma" pitchFamily="34" charset="0"/>
                <a:cs typeface="Arial" pitchFamily="34" charset="0"/>
              </a:rPr>
              <a:t>West Java, Indonesia 30925</a:t>
            </a:r>
            <a:endParaRPr lang="id-ID" sz="1400" dirty="0">
              <a:ea typeface="Kozuka Gothic Pr6N EL" panose="020B0200000000000000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60023-3EC2-4D04-BD98-6760A54281CC}"/>
              </a:ext>
            </a:extLst>
          </p:cNvPr>
          <p:cNvSpPr txBox="1"/>
          <p:nvPr/>
        </p:nvSpPr>
        <p:spPr>
          <a:xfrm>
            <a:off x="1356070" y="3550275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Give us a call at</a:t>
            </a:r>
            <a:endParaRPr lang="id-ID" sz="16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7E994A-14B3-436B-9F5A-A0271AE5EDCB}"/>
              </a:ext>
            </a:extLst>
          </p:cNvPr>
          <p:cNvSpPr txBox="1"/>
          <p:nvPr/>
        </p:nvSpPr>
        <p:spPr>
          <a:xfrm>
            <a:off x="1356070" y="3830757"/>
            <a:ext cx="2274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Kozuka Gothic Pr6N EL" panose="020B0200000000000000" pitchFamily="34" charset="-128"/>
              </a:rPr>
              <a:t>+6222 123 4567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65EC-9443-40FC-A145-B74521FF47DF}"/>
              </a:ext>
            </a:extLst>
          </p:cNvPr>
          <p:cNvSpPr txBox="1"/>
          <p:nvPr/>
        </p:nvSpPr>
        <p:spPr>
          <a:xfrm>
            <a:off x="1356070" y="4406741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E-mail </a:t>
            </a:r>
            <a:r>
              <a:rPr lang="en-US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us</a:t>
            </a:r>
            <a:endParaRPr lang="id-ID" sz="16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0A2480-D573-4AED-8E51-B277E1F9023D}"/>
              </a:ext>
            </a:extLst>
          </p:cNvPr>
          <p:cNvSpPr txBox="1"/>
          <p:nvPr/>
        </p:nvSpPr>
        <p:spPr>
          <a:xfrm>
            <a:off x="1356070" y="4670797"/>
            <a:ext cx="2436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ea typeface="Kozuka Gothic Pr6N EL" panose="020B0200000000000000" pitchFamily="34" charset="-128"/>
              </a:rPr>
              <a:t>company@your.com</a:t>
            </a:r>
            <a:endParaRPr lang="en-US" sz="1400" dirty="0">
              <a:ea typeface="Kozuka Gothic Pr6N EL" panose="020B0200000000000000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BA3C21-5181-47C7-B1AA-052D23E4A677}"/>
              </a:ext>
            </a:extLst>
          </p:cNvPr>
          <p:cNvGrpSpPr/>
          <p:nvPr/>
        </p:nvGrpSpPr>
        <p:grpSpPr>
          <a:xfrm>
            <a:off x="892480" y="4473804"/>
            <a:ext cx="366326" cy="366326"/>
            <a:chOff x="648087" y="4804543"/>
            <a:chExt cx="366326" cy="366326"/>
          </a:xfrm>
        </p:grpSpPr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81B9F123-AF81-4678-9513-1C2AC867CDB9}"/>
                </a:ext>
              </a:extLst>
            </p:cNvPr>
            <p:cNvSpPr/>
            <p:nvPr/>
          </p:nvSpPr>
          <p:spPr>
            <a:xfrm>
              <a:off x="648087" y="4804543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CFEA84-FDE3-41C4-A20B-90C7D67489F3}"/>
                </a:ext>
              </a:extLst>
            </p:cNvPr>
            <p:cNvGrpSpPr/>
            <p:nvPr/>
          </p:nvGrpSpPr>
          <p:grpSpPr>
            <a:xfrm>
              <a:off x="722833" y="4921791"/>
              <a:ext cx="216835" cy="131826"/>
              <a:chOff x="2301875" y="6188075"/>
              <a:chExt cx="279400" cy="169863"/>
            </a:xfrm>
            <a:solidFill>
              <a:schemeClr val="bg2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7D7ED6DF-C1C5-4285-A058-DE213F570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6189663"/>
                <a:ext cx="279400" cy="168275"/>
              </a:xfrm>
              <a:custGeom>
                <a:avLst/>
                <a:gdLst>
                  <a:gd name="T0" fmla="*/ 88 w 176"/>
                  <a:gd name="T1" fmla="*/ 71 h 106"/>
                  <a:gd name="T2" fmla="*/ 0 w 176"/>
                  <a:gd name="T3" fmla="*/ 0 h 106"/>
                  <a:gd name="T4" fmla="*/ 0 w 176"/>
                  <a:gd name="T5" fmla="*/ 106 h 106"/>
                  <a:gd name="T6" fmla="*/ 176 w 176"/>
                  <a:gd name="T7" fmla="*/ 106 h 106"/>
                  <a:gd name="T8" fmla="*/ 176 w 176"/>
                  <a:gd name="T9" fmla="*/ 4 h 106"/>
                  <a:gd name="T10" fmla="*/ 88 w 176"/>
                  <a:gd name="T11" fmla="*/ 7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106">
                    <a:moveTo>
                      <a:pt x="88" y="71"/>
                    </a:moveTo>
                    <a:lnTo>
                      <a:pt x="0" y="0"/>
                    </a:lnTo>
                    <a:lnTo>
                      <a:pt x="0" y="106"/>
                    </a:lnTo>
                    <a:lnTo>
                      <a:pt x="176" y="106"/>
                    </a:lnTo>
                    <a:lnTo>
                      <a:pt x="176" y="4"/>
                    </a:lnTo>
                    <a:lnTo>
                      <a:pt x="88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9BB69DAB-1420-4BFA-A023-A267ECB64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925" y="6188075"/>
                <a:ext cx="249238" cy="93663"/>
              </a:xfrm>
              <a:custGeom>
                <a:avLst/>
                <a:gdLst>
                  <a:gd name="T0" fmla="*/ 157 w 157"/>
                  <a:gd name="T1" fmla="*/ 0 h 59"/>
                  <a:gd name="T2" fmla="*/ 0 w 157"/>
                  <a:gd name="T3" fmla="*/ 0 h 59"/>
                  <a:gd name="T4" fmla="*/ 76 w 157"/>
                  <a:gd name="T5" fmla="*/ 59 h 59"/>
                  <a:gd name="T6" fmla="*/ 157 w 1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59">
                    <a:moveTo>
                      <a:pt x="157" y="0"/>
                    </a:moveTo>
                    <a:lnTo>
                      <a:pt x="0" y="0"/>
                    </a:lnTo>
                    <a:lnTo>
                      <a:pt x="76" y="59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657B29-6B3D-4A0B-8545-E0B1BCAB9C48}"/>
              </a:ext>
            </a:extLst>
          </p:cNvPr>
          <p:cNvGrpSpPr/>
          <p:nvPr/>
        </p:nvGrpSpPr>
        <p:grpSpPr>
          <a:xfrm>
            <a:off x="892480" y="2117168"/>
            <a:ext cx="366326" cy="366326"/>
            <a:chOff x="648087" y="2598909"/>
            <a:chExt cx="366326" cy="366326"/>
          </a:xfrm>
        </p:grpSpPr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id="{048F4CC5-098A-4BE3-8350-FE2C4BD70CE6}"/>
                </a:ext>
              </a:extLst>
            </p:cNvPr>
            <p:cNvSpPr/>
            <p:nvPr/>
          </p:nvSpPr>
          <p:spPr>
            <a:xfrm>
              <a:off x="648087" y="2598909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DB7B97-FE53-48B6-8A08-DC31B39EB87F}"/>
                </a:ext>
              </a:extLst>
            </p:cNvPr>
            <p:cNvGrpSpPr/>
            <p:nvPr/>
          </p:nvGrpSpPr>
          <p:grpSpPr>
            <a:xfrm>
              <a:off x="693879" y="2659486"/>
              <a:ext cx="274741" cy="245172"/>
              <a:chOff x="1733550" y="6167438"/>
              <a:chExt cx="354013" cy="315912"/>
            </a:xfrm>
            <a:solidFill>
              <a:schemeClr val="bg2"/>
            </a:solidFill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9D326B8D-8534-4AB2-87A8-448D871D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875" y="6248400"/>
                <a:ext cx="241300" cy="234950"/>
              </a:xfrm>
              <a:custGeom>
                <a:avLst/>
                <a:gdLst>
                  <a:gd name="T0" fmla="*/ 85 w 88"/>
                  <a:gd name="T1" fmla="*/ 41 h 84"/>
                  <a:gd name="T2" fmla="*/ 41 w 88"/>
                  <a:gd name="T3" fmla="*/ 0 h 84"/>
                  <a:gd name="T4" fmla="*/ 0 w 88"/>
                  <a:gd name="T5" fmla="*/ 41 h 84"/>
                  <a:gd name="T6" fmla="*/ 0 w 88"/>
                  <a:gd name="T7" fmla="*/ 69 h 84"/>
                  <a:gd name="T8" fmla="*/ 27 w 88"/>
                  <a:gd name="T9" fmla="*/ 84 h 84"/>
                  <a:gd name="T10" fmla="*/ 28 w 88"/>
                  <a:gd name="T11" fmla="*/ 57 h 84"/>
                  <a:gd name="T12" fmla="*/ 58 w 88"/>
                  <a:gd name="T13" fmla="*/ 57 h 84"/>
                  <a:gd name="T14" fmla="*/ 58 w 88"/>
                  <a:gd name="T15" fmla="*/ 84 h 84"/>
                  <a:gd name="T16" fmla="*/ 85 w 88"/>
                  <a:gd name="T17" fmla="*/ 70 h 84"/>
                  <a:gd name="T18" fmla="*/ 85 w 88"/>
                  <a:gd name="T19" fmla="*/ 4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4">
                    <a:moveTo>
                      <a:pt x="85" y="4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54"/>
                      <a:pt x="0" y="69"/>
                    </a:cubicBezTo>
                    <a:cubicBezTo>
                      <a:pt x="0" y="84"/>
                      <a:pt x="27" y="84"/>
                      <a:pt x="27" y="8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8" y="84"/>
                      <a:pt x="85" y="70"/>
                      <a:pt x="85" y="70"/>
                    </a:cubicBezTo>
                    <a:lnTo>
                      <a:pt x="85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D637859-00C0-49B6-A6D8-BC73F3D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6167438"/>
                <a:ext cx="354013" cy="190500"/>
              </a:xfrm>
              <a:custGeom>
                <a:avLst/>
                <a:gdLst>
                  <a:gd name="T0" fmla="*/ 121 w 129"/>
                  <a:gd name="T1" fmla="*/ 54 h 68"/>
                  <a:gd name="T2" fmla="*/ 73 w 129"/>
                  <a:gd name="T3" fmla="*/ 8 h 68"/>
                  <a:gd name="T4" fmla="*/ 54 w 129"/>
                  <a:gd name="T5" fmla="*/ 8 h 68"/>
                  <a:gd name="T6" fmla="*/ 10 w 129"/>
                  <a:gd name="T7" fmla="*/ 49 h 68"/>
                  <a:gd name="T8" fmla="*/ 11 w 129"/>
                  <a:gd name="T9" fmla="*/ 68 h 68"/>
                  <a:gd name="T10" fmla="*/ 63 w 129"/>
                  <a:gd name="T11" fmla="*/ 17 h 68"/>
                  <a:gd name="T12" fmla="*/ 117 w 129"/>
                  <a:gd name="T13" fmla="*/ 68 h 68"/>
                  <a:gd name="T14" fmla="*/ 121 w 129"/>
                  <a:gd name="T1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68">
                    <a:moveTo>
                      <a:pt x="121" y="54"/>
                    </a:moveTo>
                    <a:cubicBezTo>
                      <a:pt x="114" y="46"/>
                      <a:pt x="73" y="8"/>
                      <a:pt x="73" y="8"/>
                    </a:cubicBezTo>
                    <a:cubicBezTo>
                      <a:pt x="73" y="8"/>
                      <a:pt x="62" y="0"/>
                      <a:pt x="54" y="8"/>
                    </a:cubicBezTo>
                    <a:cubicBezTo>
                      <a:pt x="45" y="17"/>
                      <a:pt x="10" y="49"/>
                      <a:pt x="10" y="49"/>
                    </a:cubicBezTo>
                    <a:cubicBezTo>
                      <a:pt x="10" y="49"/>
                      <a:pt x="0" y="58"/>
                      <a:pt x="11" y="6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8"/>
                      <a:pt x="129" y="62"/>
                      <a:pt x="12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38039-68E5-45D7-BCFF-456703D0CDD4}"/>
              </a:ext>
            </a:extLst>
          </p:cNvPr>
          <p:cNvGrpSpPr/>
          <p:nvPr/>
        </p:nvGrpSpPr>
        <p:grpSpPr>
          <a:xfrm>
            <a:off x="892480" y="3604513"/>
            <a:ext cx="366326" cy="366326"/>
            <a:chOff x="648087" y="3935252"/>
            <a:chExt cx="366326" cy="366326"/>
          </a:xfrm>
        </p:grpSpPr>
        <p:sp>
          <p:nvSpPr>
            <p:cNvPr id="41" name="Rectangle: Rounded Corners 6">
              <a:extLst>
                <a:ext uri="{FF2B5EF4-FFF2-40B4-BE49-F238E27FC236}">
                  <a16:creationId xmlns:a16="http://schemas.microsoft.com/office/drawing/2014/main" id="{3F465929-3022-4DF9-9C20-B90BDAFF25ED}"/>
                </a:ext>
              </a:extLst>
            </p:cNvPr>
            <p:cNvSpPr/>
            <p:nvPr/>
          </p:nvSpPr>
          <p:spPr>
            <a:xfrm>
              <a:off x="648087" y="3935252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699082-2279-45EF-93BF-DD86E9FF5278}"/>
                </a:ext>
              </a:extLst>
            </p:cNvPr>
            <p:cNvGrpSpPr/>
            <p:nvPr/>
          </p:nvGrpSpPr>
          <p:grpSpPr>
            <a:xfrm>
              <a:off x="722833" y="4003956"/>
              <a:ext cx="216835" cy="234084"/>
              <a:chOff x="1177925" y="6181725"/>
              <a:chExt cx="279400" cy="301626"/>
            </a:xfrm>
            <a:solidFill>
              <a:schemeClr val="bg2"/>
            </a:solidFill>
          </p:grpSpPr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id="{7490869B-D493-4704-BB1C-FA9A5180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925" y="6199188"/>
                <a:ext cx="225425" cy="284163"/>
              </a:xfrm>
              <a:custGeom>
                <a:avLst/>
                <a:gdLst>
                  <a:gd name="T0" fmla="*/ 17 w 82"/>
                  <a:gd name="T1" fmla="*/ 0 h 102"/>
                  <a:gd name="T2" fmla="*/ 9 w 82"/>
                  <a:gd name="T3" fmla="*/ 38 h 102"/>
                  <a:gd name="T4" fmla="*/ 49 w 82"/>
                  <a:gd name="T5" fmla="*/ 91 h 102"/>
                  <a:gd name="T6" fmla="*/ 82 w 82"/>
                  <a:gd name="T7" fmla="*/ 89 h 102"/>
                  <a:gd name="T8" fmla="*/ 60 w 82"/>
                  <a:gd name="T9" fmla="*/ 60 h 102"/>
                  <a:gd name="T10" fmla="*/ 37 w 82"/>
                  <a:gd name="T11" fmla="*/ 59 h 102"/>
                  <a:gd name="T12" fmla="*/ 37 w 82"/>
                  <a:gd name="T13" fmla="*/ 29 h 102"/>
                  <a:gd name="T14" fmla="*/ 17 w 82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02">
                    <a:moveTo>
                      <a:pt x="17" y="0"/>
                    </a:moveTo>
                    <a:cubicBezTo>
                      <a:pt x="17" y="0"/>
                      <a:pt x="0" y="14"/>
                      <a:pt x="9" y="38"/>
                    </a:cubicBezTo>
                    <a:cubicBezTo>
                      <a:pt x="18" y="62"/>
                      <a:pt x="29" y="80"/>
                      <a:pt x="49" y="91"/>
                    </a:cubicBezTo>
                    <a:cubicBezTo>
                      <a:pt x="69" y="102"/>
                      <a:pt x="82" y="89"/>
                      <a:pt x="82" y="8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0"/>
                      <a:pt x="51" y="76"/>
                      <a:pt x="37" y="59"/>
                    </a:cubicBezTo>
                    <a:cubicBezTo>
                      <a:pt x="26" y="46"/>
                      <a:pt x="25" y="37"/>
                      <a:pt x="37" y="29"/>
                    </a:cubicBezTo>
                    <a:cubicBezTo>
                      <a:pt x="38" y="18"/>
                      <a:pt x="22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F269B60D-3CB2-40D0-A76E-0B605853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25" y="6235700"/>
                <a:ext cx="76200" cy="103188"/>
              </a:xfrm>
              <a:custGeom>
                <a:avLst/>
                <a:gdLst>
                  <a:gd name="T0" fmla="*/ 0 w 28"/>
                  <a:gd name="T1" fmla="*/ 3 h 37"/>
                  <a:gd name="T2" fmla="*/ 0 w 28"/>
                  <a:gd name="T3" fmla="*/ 12 h 37"/>
                  <a:gd name="T4" fmla="*/ 13 w 28"/>
                  <a:gd name="T5" fmla="*/ 18 h 37"/>
                  <a:gd name="T6" fmla="*/ 14 w 28"/>
                  <a:gd name="T7" fmla="*/ 33 h 37"/>
                  <a:gd name="T8" fmla="*/ 24 w 28"/>
                  <a:gd name="T9" fmla="*/ 37 h 37"/>
                  <a:gd name="T10" fmla="*/ 20 w 28"/>
                  <a:gd name="T11" fmla="*/ 11 h 37"/>
                  <a:gd name="T12" fmla="*/ 0 w 28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0" y="3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9" y="11"/>
                      <a:pt x="13" y="18"/>
                    </a:cubicBezTo>
                    <a:cubicBezTo>
                      <a:pt x="15" y="21"/>
                      <a:pt x="16" y="24"/>
                      <a:pt x="14" y="33"/>
                    </a:cubicBezTo>
                    <a:cubicBezTo>
                      <a:pt x="16" y="33"/>
                      <a:pt x="24" y="37"/>
                      <a:pt x="24" y="37"/>
                    </a:cubicBezTo>
                    <a:cubicBezTo>
                      <a:pt x="24" y="37"/>
                      <a:pt x="28" y="20"/>
                      <a:pt x="20" y="11"/>
                    </a:cubicBezTo>
                    <a:cubicBezTo>
                      <a:pt x="1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5C986FF4-767F-44D8-A252-1106BFEB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00" y="6181725"/>
                <a:ext cx="136525" cy="184150"/>
              </a:xfrm>
              <a:custGeom>
                <a:avLst/>
                <a:gdLst>
                  <a:gd name="T0" fmla="*/ 0 w 50"/>
                  <a:gd name="T1" fmla="*/ 12 h 66"/>
                  <a:gd name="T2" fmla="*/ 0 w 50"/>
                  <a:gd name="T3" fmla="*/ 0 h 66"/>
                  <a:gd name="T4" fmla="*/ 39 w 50"/>
                  <a:gd name="T5" fmla="*/ 23 h 66"/>
                  <a:gd name="T6" fmla="*/ 41 w 50"/>
                  <a:gd name="T7" fmla="*/ 66 h 66"/>
                  <a:gd name="T8" fmla="*/ 31 w 50"/>
                  <a:gd name="T9" fmla="*/ 60 h 66"/>
                  <a:gd name="T10" fmla="*/ 26 w 50"/>
                  <a:gd name="T11" fmla="*/ 25 h 66"/>
                  <a:gd name="T12" fmla="*/ 0 w 50"/>
                  <a:gd name="T13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6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9" y="1"/>
                      <a:pt x="39" y="23"/>
                    </a:cubicBezTo>
                    <a:cubicBezTo>
                      <a:pt x="50" y="44"/>
                      <a:pt x="41" y="66"/>
                      <a:pt x="41" y="66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7" y="38"/>
                      <a:pt x="26" y="25"/>
                    </a:cubicBezTo>
                    <a:cubicBezTo>
                      <a:pt x="16" y="11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B00CC-DC61-4732-9682-3224871F6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60606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87FE9-FA3F-4F9F-B24F-69E844768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D275B3-86A7-4961-A106-33C574FDBE83}"/>
              </a:ext>
            </a:extLst>
          </p:cNvPr>
          <p:cNvSpPr/>
          <p:nvPr/>
        </p:nvSpPr>
        <p:spPr>
          <a:xfrm>
            <a:off x="6210300" y="-1"/>
            <a:ext cx="5498841" cy="623411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550513" y="1175728"/>
            <a:ext cx="460254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solidFill>
                  <a:schemeClr val="bg2"/>
                </a:solidFill>
                <a:latin typeface="+mj-lt"/>
              </a:rPr>
              <a:t>Table Of Content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</a:t>
            </a:fld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E23802-6F12-42EA-8A9E-3E2ADF3B0F11}"/>
              </a:ext>
            </a:extLst>
          </p:cNvPr>
          <p:cNvSpPr/>
          <p:nvPr/>
        </p:nvSpPr>
        <p:spPr>
          <a:xfrm>
            <a:off x="9169888" y="2431223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764CD-0E5A-4AEE-8EAF-598E951B3B4A}"/>
              </a:ext>
            </a:extLst>
          </p:cNvPr>
          <p:cNvSpPr/>
          <p:nvPr/>
        </p:nvSpPr>
        <p:spPr>
          <a:xfrm>
            <a:off x="9486898" y="2354857"/>
            <a:ext cx="16466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Meet The Team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190FE-A5BA-4222-B4E0-51D4869706D8}"/>
              </a:ext>
            </a:extLst>
          </p:cNvPr>
          <p:cNvSpPr txBox="1"/>
          <p:nvPr/>
        </p:nvSpPr>
        <p:spPr>
          <a:xfrm>
            <a:off x="9486898" y="2613678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02EB4A-6723-4D9B-9BE9-9B01C5AF0258}"/>
              </a:ext>
            </a:extLst>
          </p:cNvPr>
          <p:cNvSpPr/>
          <p:nvPr/>
        </p:nvSpPr>
        <p:spPr>
          <a:xfrm>
            <a:off x="9169888" y="3625882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E129CE-ACA4-4A36-9D89-322C9A74C848}"/>
              </a:ext>
            </a:extLst>
          </p:cNvPr>
          <p:cNvSpPr/>
          <p:nvPr/>
        </p:nvSpPr>
        <p:spPr>
          <a:xfrm>
            <a:off x="9486898" y="3549516"/>
            <a:ext cx="1391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Chart &amp; Data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7034D2-F52B-48D4-BC7E-A9DAA790934B}"/>
              </a:ext>
            </a:extLst>
          </p:cNvPr>
          <p:cNvSpPr txBox="1"/>
          <p:nvPr/>
        </p:nvSpPr>
        <p:spPr>
          <a:xfrm>
            <a:off x="9486898" y="3808337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65A55-AD73-4EA4-8630-F29AB10C6F17}"/>
              </a:ext>
            </a:extLst>
          </p:cNvPr>
          <p:cNvSpPr/>
          <p:nvPr/>
        </p:nvSpPr>
        <p:spPr>
          <a:xfrm>
            <a:off x="9169888" y="4820541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326AE-E847-4810-A336-0D643A46AC50}"/>
              </a:ext>
            </a:extLst>
          </p:cNvPr>
          <p:cNvSpPr/>
          <p:nvPr/>
        </p:nvSpPr>
        <p:spPr>
          <a:xfrm>
            <a:off x="9486898" y="4744175"/>
            <a:ext cx="11849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A6EF1-2156-41AB-8DA0-54DC331AEFAE}"/>
              </a:ext>
            </a:extLst>
          </p:cNvPr>
          <p:cNvSpPr txBox="1"/>
          <p:nvPr/>
        </p:nvSpPr>
        <p:spPr>
          <a:xfrm>
            <a:off x="9486898" y="5002996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2FA020-A5D6-4FEF-B9F5-CA5356862724}"/>
              </a:ext>
            </a:extLst>
          </p:cNvPr>
          <p:cNvSpPr/>
          <p:nvPr/>
        </p:nvSpPr>
        <p:spPr>
          <a:xfrm>
            <a:off x="6617188" y="2431223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5617D2B-B079-4E7D-AC9D-24F91FAF4A84}"/>
              </a:ext>
            </a:extLst>
          </p:cNvPr>
          <p:cNvSpPr/>
          <p:nvPr/>
        </p:nvSpPr>
        <p:spPr>
          <a:xfrm>
            <a:off x="6934198" y="2354857"/>
            <a:ext cx="12586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Introducing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BAD528-437D-4BD8-BEF7-2CDC2E2D9F4A}"/>
              </a:ext>
            </a:extLst>
          </p:cNvPr>
          <p:cNvSpPr txBox="1"/>
          <p:nvPr/>
        </p:nvSpPr>
        <p:spPr>
          <a:xfrm>
            <a:off x="6934198" y="2613678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D5EBDF-4A73-40FE-A254-DA83596F2570}"/>
              </a:ext>
            </a:extLst>
          </p:cNvPr>
          <p:cNvSpPr/>
          <p:nvPr/>
        </p:nvSpPr>
        <p:spPr>
          <a:xfrm>
            <a:off x="6617188" y="3625882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909C15-FDEC-45EC-8234-910033C67E1A}"/>
              </a:ext>
            </a:extLst>
          </p:cNvPr>
          <p:cNvSpPr/>
          <p:nvPr/>
        </p:nvSpPr>
        <p:spPr>
          <a:xfrm>
            <a:off x="6934198" y="3549516"/>
            <a:ext cx="1069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Welcome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8A94C5-ADA0-4310-ADA5-CF35D04E5510}"/>
              </a:ext>
            </a:extLst>
          </p:cNvPr>
          <p:cNvSpPr txBox="1"/>
          <p:nvPr/>
        </p:nvSpPr>
        <p:spPr>
          <a:xfrm>
            <a:off x="6934198" y="3808337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B06686-B203-4559-8D68-049BD31B7EB5}"/>
              </a:ext>
            </a:extLst>
          </p:cNvPr>
          <p:cNvSpPr/>
          <p:nvPr/>
        </p:nvSpPr>
        <p:spPr>
          <a:xfrm>
            <a:off x="6617188" y="4820541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1ADA8F3-3CD1-48AB-BC90-51827D487994}"/>
              </a:ext>
            </a:extLst>
          </p:cNvPr>
          <p:cNvSpPr/>
          <p:nvPr/>
        </p:nvSpPr>
        <p:spPr>
          <a:xfrm>
            <a:off x="6934198" y="4744175"/>
            <a:ext cx="1056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About Us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8FF039-A6FD-4D48-B137-7BEECF5528E6}"/>
              </a:ext>
            </a:extLst>
          </p:cNvPr>
          <p:cNvSpPr txBox="1"/>
          <p:nvPr/>
        </p:nvSpPr>
        <p:spPr>
          <a:xfrm>
            <a:off x="6934198" y="5002996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3" grpId="0"/>
      <p:bldP spid="34" grpId="0"/>
      <p:bldP spid="38" grpId="0"/>
      <p:bldP spid="39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EFCE0-A3E9-4163-B7F6-6CD898CF87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049AC1-1AEC-45ED-9F69-FE0A8C27F2AB}"/>
              </a:ext>
            </a:extLst>
          </p:cNvPr>
          <p:cNvSpPr/>
          <p:nvPr/>
        </p:nvSpPr>
        <p:spPr>
          <a:xfrm>
            <a:off x="255338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6096000" y="830424"/>
            <a:ext cx="5498841" cy="602757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6987670" y="3675625"/>
            <a:ext cx="3715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7143672" y="4548871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Business Report Presentation Template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8327628" y="5210270"/>
            <a:ext cx="279150" cy="279149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8720889" y="5210103"/>
            <a:ext cx="279150" cy="279728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9114150" y="5210103"/>
            <a:ext cx="279150" cy="279728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0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173584" y="6451697"/>
            <a:ext cx="1167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End Of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30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75373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2F6DDF-0508-458C-8345-62F484538C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867025" y="0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576099" y="247382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4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3721304" y="343583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840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837174"/>
            <a:ext cx="26052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About</a:t>
            </a:r>
          </a:p>
          <a:p>
            <a:r>
              <a:rPr lang="id-ID" sz="4400" dirty="0">
                <a:latin typeface="+mj-lt"/>
              </a:rPr>
              <a:t>Company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5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C8E4E6-6682-466A-9DE3-736C1B4C66EF}"/>
              </a:ext>
            </a:extLst>
          </p:cNvPr>
          <p:cNvSpPr txBox="1"/>
          <p:nvPr/>
        </p:nvSpPr>
        <p:spPr>
          <a:xfrm>
            <a:off x="7933459" y="4047946"/>
            <a:ext cx="3569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/>
              <a:t>Innovative</a:t>
            </a:r>
            <a:r>
              <a:rPr lang="en-US" sz="3200" dirty="0"/>
              <a:t> and </a:t>
            </a:r>
            <a:r>
              <a:rPr lang="id-ID" sz="3200" b="1" dirty="0"/>
              <a:t>professional</a:t>
            </a:r>
            <a:r>
              <a:rPr lang="en-US" sz="3200" dirty="0"/>
              <a:t> team build </a:t>
            </a:r>
            <a:r>
              <a:rPr lang="en-US" sz="3200" b="1" dirty="0"/>
              <a:t>great work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53FB0-573F-4787-A793-AABEC6435AF9}"/>
              </a:ext>
            </a:extLst>
          </p:cNvPr>
          <p:cNvSpPr txBox="1"/>
          <p:nvPr/>
        </p:nvSpPr>
        <p:spPr>
          <a:xfrm>
            <a:off x="808496" y="2615161"/>
            <a:ext cx="4449804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consectetur</a:t>
            </a:r>
            <a:r>
              <a:rPr lang="en-ID" sz="1400" dirty="0"/>
              <a:t>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elit</a:t>
            </a:r>
            <a:r>
              <a:rPr lang="en-ID" sz="1400" dirty="0"/>
              <a:t>. </a:t>
            </a:r>
            <a:r>
              <a:rPr lang="en-ID" sz="1400" dirty="0" err="1"/>
              <a:t>Mauris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FD522AD-1B18-4005-8B26-CE8384242D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0AE33A-CBD8-4848-95B3-613311E5E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27291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7614FC-5A36-44B7-A320-8067F7D31EB0}"/>
              </a:ext>
            </a:extLst>
          </p:cNvPr>
          <p:cNvSpPr/>
          <p:nvPr/>
        </p:nvSpPr>
        <p:spPr>
          <a:xfrm>
            <a:off x="7353300" y="609599"/>
            <a:ext cx="4838700" cy="56388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917876" y="1099528"/>
            <a:ext cx="384922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+mj-lt"/>
              </a:rPr>
              <a:t>Our Vision</a:t>
            </a:r>
            <a:endParaRPr lang="en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6</a:t>
            </a:fld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BBE837-8E1A-4C9B-8F42-AB7840FEBA44}"/>
              </a:ext>
            </a:extLst>
          </p:cNvPr>
          <p:cNvSpPr txBox="1"/>
          <p:nvPr/>
        </p:nvSpPr>
        <p:spPr>
          <a:xfrm>
            <a:off x="3615769" y="160335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57B37-E0C3-455F-AE7D-C5F16D38B090}"/>
              </a:ext>
            </a:extLst>
          </p:cNvPr>
          <p:cNvSpPr txBox="1"/>
          <p:nvPr/>
        </p:nvSpPr>
        <p:spPr>
          <a:xfrm>
            <a:off x="3878407" y="134010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17E0F6-9A2E-4440-B8E8-00F31EEF25E2}"/>
              </a:ext>
            </a:extLst>
          </p:cNvPr>
          <p:cNvSpPr txBox="1"/>
          <p:nvPr/>
        </p:nvSpPr>
        <p:spPr>
          <a:xfrm>
            <a:off x="3615769" y="322164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132584-D22D-493C-9D00-0B1B2E555197}"/>
              </a:ext>
            </a:extLst>
          </p:cNvPr>
          <p:cNvSpPr txBox="1"/>
          <p:nvPr/>
        </p:nvSpPr>
        <p:spPr>
          <a:xfrm>
            <a:off x="3878407" y="295839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AF542-6D88-47C7-B7FA-3586310EDCAF}"/>
              </a:ext>
            </a:extLst>
          </p:cNvPr>
          <p:cNvSpPr txBox="1"/>
          <p:nvPr/>
        </p:nvSpPr>
        <p:spPr>
          <a:xfrm>
            <a:off x="3615769" y="483993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53C9B8-2F02-4F33-AC2A-1636D616A860}"/>
              </a:ext>
            </a:extLst>
          </p:cNvPr>
          <p:cNvSpPr txBox="1"/>
          <p:nvPr/>
        </p:nvSpPr>
        <p:spPr>
          <a:xfrm>
            <a:off x="3878407" y="457668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690B96-7E8F-49EA-9EA6-361CF5A32C8C}"/>
              </a:ext>
            </a:extLst>
          </p:cNvPr>
          <p:cNvSpPr txBox="1"/>
          <p:nvPr/>
        </p:nvSpPr>
        <p:spPr>
          <a:xfrm>
            <a:off x="7923578" y="2159678"/>
            <a:ext cx="3374202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dolor </a:t>
            </a: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veniam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stet.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</a:t>
            </a:r>
            <a:r>
              <a:rPr lang="en-US" sz="1400" dirty="0">
                <a:solidFill>
                  <a:schemeClr val="bg1"/>
                </a:solidFill>
              </a:rPr>
              <a:t> duo no. </a:t>
            </a:r>
            <a:r>
              <a:rPr lang="en-US" sz="1400" dirty="0" err="1">
                <a:solidFill>
                  <a:schemeClr val="bg1"/>
                </a:solidFill>
              </a:rPr>
              <a:t>Exerci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eirmod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laoreet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</a:t>
            </a:r>
            <a:r>
              <a:rPr lang="en-US" sz="1400" dirty="0" err="1">
                <a:solidFill>
                  <a:schemeClr val="bg1"/>
                </a:solidFill>
              </a:rPr>
              <a:t>autem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nonumy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consetetur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Consetetur</a:t>
            </a:r>
            <a:r>
              <a:rPr lang="id-ID" sz="1400" dirty="0">
                <a:solidFill>
                  <a:schemeClr val="bg1"/>
                </a:solidFill>
              </a:rPr>
              <a:t> ini a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takimata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Sadipscing</a:t>
            </a:r>
            <a:r>
              <a:rPr lang="en-US" sz="1400" dirty="0">
                <a:solidFill>
                  <a:schemeClr val="bg1"/>
                </a:solidFill>
              </a:rPr>
              <a:t> duo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vel et</a:t>
            </a:r>
            <a:r>
              <a:rPr lang="id-ID" sz="1400" dirty="0">
                <a:solidFill>
                  <a:schemeClr val="bg1"/>
                </a:solidFill>
              </a:rPr>
              <a:t>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C8EBCD-2772-4FCB-8B97-390D5A58548D}"/>
              </a:ext>
            </a:extLst>
          </p:cNvPr>
          <p:cNvSpPr txBox="1"/>
          <p:nvPr/>
        </p:nvSpPr>
        <p:spPr>
          <a:xfrm>
            <a:off x="7923578" y="4095561"/>
            <a:ext cx="3374202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dolor </a:t>
            </a: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veniam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stet.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</a:t>
            </a:r>
            <a:r>
              <a:rPr lang="en-US" sz="1400" dirty="0">
                <a:solidFill>
                  <a:schemeClr val="bg1"/>
                </a:solidFill>
              </a:rPr>
              <a:t> duo no. </a:t>
            </a:r>
            <a:r>
              <a:rPr lang="en-US" sz="1400" dirty="0" err="1">
                <a:solidFill>
                  <a:schemeClr val="bg1"/>
                </a:solidFill>
              </a:rPr>
              <a:t>Exerci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eirmod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laoreet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21969B-2E43-4A1D-9122-A040896C3FE2}"/>
              </a:ext>
            </a:extLst>
          </p:cNvPr>
          <p:cNvGrpSpPr/>
          <p:nvPr/>
        </p:nvGrpSpPr>
        <p:grpSpPr>
          <a:xfrm>
            <a:off x="6232552" y="1340102"/>
            <a:ext cx="489217" cy="448449"/>
            <a:chOff x="7816850" y="1350963"/>
            <a:chExt cx="895350" cy="820737"/>
          </a:xfrm>
          <a:solidFill>
            <a:schemeClr val="accent1"/>
          </a:solidFill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6DA63C84-AC75-4DB0-A1F0-82D8CD26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55C61FC4-6830-42FA-8D95-31817DA2C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9A3EAC-DD21-448E-9C2E-0873D73380E6}"/>
              </a:ext>
            </a:extLst>
          </p:cNvPr>
          <p:cNvGrpSpPr/>
          <p:nvPr/>
        </p:nvGrpSpPr>
        <p:grpSpPr>
          <a:xfrm>
            <a:off x="6232630" y="3014969"/>
            <a:ext cx="549170" cy="518791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61EAC326-7A09-4116-BDD6-C79FAA4D3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F2BC4EF-EBC0-444B-8C31-512E983D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464F091-181E-46AA-8384-057A6F6940BB}"/>
              </a:ext>
            </a:extLst>
          </p:cNvPr>
          <p:cNvGrpSpPr/>
          <p:nvPr/>
        </p:nvGrpSpPr>
        <p:grpSpPr>
          <a:xfrm>
            <a:off x="6272976" y="4581112"/>
            <a:ext cx="502883" cy="458302"/>
            <a:chOff x="8205788" y="-103188"/>
            <a:chExt cx="1343025" cy="1223964"/>
          </a:xfrm>
          <a:solidFill>
            <a:schemeClr val="accent1"/>
          </a:solidFill>
        </p:grpSpPr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3C3B6D77-A827-495B-A554-E0477D8A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Rectangle 13">
              <a:extLst>
                <a:ext uri="{FF2B5EF4-FFF2-40B4-BE49-F238E27FC236}">
                  <a16:creationId xmlns:a16="http://schemas.microsoft.com/office/drawing/2014/main" id="{3761B82C-5226-4074-A650-B56ADF2D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Rectangle 14">
              <a:extLst>
                <a:ext uri="{FF2B5EF4-FFF2-40B4-BE49-F238E27FC236}">
                  <a16:creationId xmlns:a16="http://schemas.microsoft.com/office/drawing/2014/main" id="{8834FC68-6E61-48FB-939E-C5CBBB0F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78FB7817-1214-4BDD-8789-B61F6E38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DE29225C-3185-4766-94D4-623699A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471479-F146-4A96-BB22-8125F640AE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0340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0842BBC-DC7A-4150-8FC5-882BF236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0D1B06-FE89-4554-AA9C-DF6992ED0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47E473A-7C81-457E-AB76-E107EBCF26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8D62247-5086-4A0B-A0B2-62098B6283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A2AA7-8E11-4DBF-ABF8-024EB0BA4FA0}"/>
              </a:ext>
            </a:extLst>
          </p:cNvPr>
          <p:cNvSpPr/>
          <p:nvPr/>
        </p:nvSpPr>
        <p:spPr>
          <a:xfrm>
            <a:off x="0" y="2352676"/>
            <a:ext cx="12192000" cy="215175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18099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Company</a:t>
            </a:r>
          </a:p>
          <a:p>
            <a:r>
              <a:rPr lang="id-ID" sz="4400" dirty="0">
                <a:latin typeface="+mj-lt"/>
              </a:rPr>
              <a:t>Timeline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7</a:t>
            </a:fld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22DD8A-36DC-409D-8DBB-AB1C53E0A3FD}"/>
              </a:ext>
            </a:extLst>
          </p:cNvPr>
          <p:cNvSpPr/>
          <p:nvPr/>
        </p:nvSpPr>
        <p:spPr>
          <a:xfrm>
            <a:off x="980387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164E09-E936-46AA-A62E-A251DDA79235}"/>
              </a:ext>
            </a:extLst>
          </p:cNvPr>
          <p:cNvSpPr txBox="1"/>
          <p:nvPr/>
        </p:nvSpPr>
        <p:spPr>
          <a:xfrm>
            <a:off x="1089005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2016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7811E9-C8C5-430B-8CAA-8F146D1171BE}"/>
              </a:ext>
            </a:extLst>
          </p:cNvPr>
          <p:cNvSpPr/>
          <p:nvPr/>
        </p:nvSpPr>
        <p:spPr>
          <a:xfrm>
            <a:off x="4025339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10ED72-5806-4EB8-AE18-409E4791671C}"/>
              </a:ext>
            </a:extLst>
          </p:cNvPr>
          <p:cNvSpPr txBox="1"/>
          <p:nvPr/>
        </p:nvSpPr>
        <p:spPr>
          <a:xfrm>
            <a:off x="4133957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2017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1C7354-A98E-4EB4-BA6E-837561F38B3C}"/>
              </a:ext>
            </a:extLst>
          </p:cNvPr>
          <p:cNvSpPr/>
          <p:nvPr/>
        </p:nvSpPr>
        <p:spPr>
          <a:xfrm>
            <a:off x="7076387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E0BBFE-5BE2-4694-AAD6-A3CECF545399}"/>
              </a:ext>
            </a:extLst>
          </p:cNvPr>
          <p:cNvSpPr txBox="1"/>
          <p:nvPr/>
        </p:nvSpPr>
        <p:spPr>
          <a:xfrm>
            <a:off x="7185005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3D6EFF-8FA1-4384-B7F6-E1BA52D75E68}"/>
              </a:ext>
            </a:extLst>
          </p:cNvPr>
          <p:cNvSpPr/>
          <p:nvPr/>
        </p:nvSpPr>
        <p:spPr>
          <a:xfrm>
            <a:off x="10127435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7F3368-AE93-427E-8153-46195CC329D8}"/>
              </a:ext>
            </a:extLst>
          </p:cNvPr>
          <p:cNvSpPr txBox="1"/>
          <p:nvPr/>
        </p:nvSpPr>
        <p:spPr>
          <a:xfrm>
            <a:off x="10236053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1A2668-827F-4745-8F4D-2071A95D00A4}"/>
              </a:ext>
            </a:extLst>
          </p:cNvPr>
          <p:cNvSpPr txBox="1"/>
          <p:nvPr/>
        </p:nvSpPr>
        <p:spPr>
          <a:xfrm>
            <a:off x="278416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24830A-F260-4974-9A3E-CA288EA3CD4D}"/>
              </a:ext>
            </a:extLst>
          </p:cNvPr>
          <p:cNvSpPr txBox="1"/>
          <p:nvPr/>
        </p:nvSpPr>
        <p:spPr>
          <a:xfrm>
            <a:off x="278416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21B651-65A8-414A-815A-30D72BF2DFA2}"/>
              </a:ext>
            </a:extLst>
          </p:cNvPr>
          <p:cNvSpPr txBox="1"/>
          <p:nvPr/>
        </p:nvSpPr>
        <p:spPr>
          <a:xfrm>
            <a:off x="3323368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13749D-5B30-4594-8800-8F225CC54802}"/>
              </a:ext>
            </a:extLst>
          </p:cNvPr>
          <p:cNvSpPr txBox="1"/>
          <p:nvPr/>
        </p:nvSpPr>
        <p:spPr>
          <a:xfrm>
            <a:off x="3323368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599842-D84A-4713-8454-49CAFE359B89}"/>
              </a:ext>
            </a:extLst>
          </p:cNvPr>
          <p:cNvSpPr txBox="1"/>
          <p:nvPr/>
        </p:nvSpPr>
        <p:spPr>
          <a:xfrm>
            <a:off x="6380512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A09AF-05D0-4901-A799-D661F7AB0811}"/>
              </a:ext>
            </a:extLst>
          </p:cNvPr>
          <p:cNvSpPr txBox="1"/>
          <p:nvPr/>
        </p:nvSpPr>
        <p:spPr>
          <a:xfrm>
            <a:off x="6380512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49BA02-8120-4E4F-8783-71BAED6393E0}"/>
              </a:ext>
            </a:extLst>
          </p:cNvPr>
          <p:cNvSpPr txBox="1"/>
          <p:nvPr/>
        </p:nvSpPr>
        <p:spPr>
          <a:xfrm>
            <a:off x="9425464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EFAAD5-20C2-4753-BA75-89E7C8CD0B7D}"/>
              </a:ext>
            </a:extLst>
          </p:cNvPr>
          <p:cNvSpPr txBox="1"/>
          <p:nvPr/>
        </p:nvSpPr>
        <p:spPr>
          <a:xfrm>
            <a:off x="9425464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4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23278"/>
            <a:ext cx="317747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Service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651392" y="837174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latin typeface="+mj-lt"/>
              </a:rPr>
              <a:t>Introducing</a:t>
            </a:r>
          </a:p>
          <a:p>
            <a:pPr algn="r"/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8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4AD4C-94FA-4CDF-8D3B-5F2F0452ACB9}"/>
              </a:ext>
            </a:extLst>
          </p:cNvPr>
          <p:cNvSpPr/>
          <p:nvPr/>
        </p:nvSpPr>
        <p:spPr>
          <a:xfrm>
            <a:off x="5448300" y="609599"/>
            <a:ext cx="6115049" cy="1772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D60B96-6631-41B1-9090-E9B348B5C3D3}"/>
              </a:ext>
            </a:extLst>
          </p:cNvPr>
          <p:cNvSpPr txBox="1"/>
          <p:nvPr/>
        </p:nvSpPr>
        <p:spPr>
          <a:xfrm>
            <a:off x="1632528" y="1981056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AA7F-F79B-4AE1-88AB-22113BB41543}"/>
              </a:ext>
            </a:extLst>
          </p:cNvPr>
          <p:cNvSpPr txBox="1"/>
          <p:nvPr/>
        </p:nvSpPr>
        <p:spPr>
          <a:xfrm>
            <a:off x="601225" y="1668057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D163E-13BA-48E4-8F4A-757900DC392B}"/>
              </a:ext>
            </a:extLst>
          </p:cNvPr>
          <p:cNvSpPr txBox="1"/>
          <p:nvPr/>
        </p:nvSpPr>
        <p:spPr>
          <a:xfrm>
            <a:off x="1632528" y="1658532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8253D8-062F-4D00-93FF-50D577A121C5}"/>
              </a:ext>
            </a:extLst>
          </p:cNvPr>
          <p:cNvSpPr txBox="1"/>
          <p:nvPr/>
        </p:nvSpPr>
        <p:spPr>
          <a:xfrm>
            <a:off x="1632528" y="3366082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8D484C-9D47-4986-9440-82F3EC925559}"/>
              </a:ext>
            </a:extLst>
          </p:cNvPr>
          <p:cNvSpPr txBox="1"/>
          <p:nvPr/>
        </p:nvSpPr>
        <p:spPr>
          <a:xfrm>
            <a:off x="601225" y="3053083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BB0254-94BA-4C50-8375-DA40C3073CCC}"/>
              </a:ext>
            </a:extLst>
          </p:cNvPr>
          <p:cNvSpPr txBox="1"/>
          <p:nvPr/>
        </p:nvSpPr>
        <p:spPr>
          <a:xfrm>
            <a:off x="1632528" y="3044822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3234E5-627E-4B80-B669-7FDA17031956}"/>
              </a:ext>
            </a:extLst>
          </p:cNvPr>
          <p:cNvSpPr txBox="1"/>
          <p:nvPr/>
        </p:nvSpPr>
        <p:spPr>
          <a:xfrm>
            <a:off x="1632528" y="4751108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30E04-B90A-494E-90F8-CC2429EFB10C}"/>
              </a:ext>
            </a:extLst>
          </p:cNvPr>
          <p:cNvSpPr txBox="1"/>
          <p:nvPr/>
        </p:nvSpPr>
        <p:spPr>
          <a:xfrm>
            <a:off x="601225" y="44381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9C8E2-BAEF-41DE-969C-57A3E582CA7B}"/>
              </a:ext>
            </a:extLst>
          </p:cNvPr>
          <p:cNvSpPr txBox="1"/>
          <p:nvPr/>
        </p:nvSpPr>
        <p:spPr>
          <a:xfrm>
            <a:off x="1632528" y="4429848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46C288-99FD-4C49-B1FC-E2D3716DC9F5}"/>
              </a:ext>
            </a:extLst>
          </p:cNvPr>
          <p:cNvSpPr txBox="1"/>
          <p:nvPr/>
        </p:nvSpPr>
        <p:spPr>
          <a:xfrm>
            <a:off x="5989817" y="795006"/>
            <a:ext cx="5040134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 gravida</a:t>
            </a:r>
            <a:r>
              <a:rPr lang="id-ID" sz="1400" dirty="0">
                <a:solidFill>
                  <a:schemeClr val="bg2"/>
                </a:solidFill>
              </a:rPr>
              <a:t>. </a:t>
            </a: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  <a:p>
            <a:pPr algn="just">
              <a:lnSpc>
                <a:spcPct val="150000"/>
              </a:lnSpc>
            </a:pP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796C04-73A8-426E-9DDA-829DFE147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62872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894583" y="986909"/>
            <a:ext cx="353654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Features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9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BBD22F-557E-414D-BD45-B715EEF64D87}"/>
              </a:ext>
            </a:extLst>
          </p:cNvPr>
          <p:cNvSpPr txBox="1"/>
          <p:nvPr/>
        </p:nvSpPr>
        <p:spPr>
          <a:xfrm>
            <a:off x="1397270" y="4838308"/>
            <a:ext cx="252232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9643CA-73EE-4125-950D-3D13E8660955}"/>
              </a:ext>
            </a:extLst>
          </p:cNvPr>
          <p:cNvSpPr txBox="1"/>
          <p:nvPr/>
        </p:nvSpPr>
        <p:spPr>
          <a:xfrm>
            <a:off x="365966" y="45253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ADA3E0-F7A1-44EA-9DE0-6260B13BF417}"/>
              </a:ext>
            </a:extLst>
          </p:cNvPr>
          <p:cNvSpPr txBox="1"/>
          <p:nvPr/>
        </p:nvSpPr>
        <p:spPr>
          <a:xfrm>
            <a:off x="1397269" y="4515784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AF5BD-7DF0-4E26-9C14-E8FBC79D5681}"/>
              </a:ext>
            </a:extLst>
          </p:cNvPr>
          <p:cNvSpPr txBox="1"/>
          <p:nvPr/>
        </p:nvSpPr>
        <p:spPr>
          <a:xfrm>
            <a:off x="5089293" y="4838308"/>
            <a:ext cx="252232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D7821-BBB6-49AD-A3AB-73250AA00A47}"/>
              </a:ext>
            </a:extLst>
          </p:cNvPr>
          <p:cNvSpPr txBox="1"/>
          <p:nvPr/>
        </p:nvSpPr>
        <p:spPr>
          <a:xfrm>
            <a:off x="4057989" y="45253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0D694A-98E1-4C8F-88F5-E8F9B787BBD5}"/>
              </a:ext>
            </a:extLst>
          </p:cNvPr>
          <p:cNvSpPr txBox="1"/>
          <p:nvPr/>
        </p:nvSpPr>
        <p:spPr>
          <a:xfrm>
            <a:off x="5089292" y="4515784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6CE17-D1C9-4F73-BAF1-FF9ACB219D9D}"/>
              </a:ext>
            </a:extLst>
          </p:cNvPr>
          <p:cNvSpPr txBox="1"/>
          <p:nvPr/>
        </p:nvSpPr>
        <p:spPr>
          <a:xfrm>
            <a:off x="7894583" y="2523679"/>
            <a:ext cx="3374202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id-ID" sz="1400" dirty="0"/>
              <a:t> ini a</a:t>
            </a:r>
            <a:r>
              <a:rPr lang="en-US" sz="1400" dirty="0"/>
              <a:t> et </a:t>
            </a:r>
            <a:r>
              <a:rPr lang="en-US" sz="1400" dirty="0" err="1"/>
              <a:t>takimata</a:t>
            </a:r>
            <a:r>
              <a:rPr lang="en-US" sz="1400" dirty="0"/>
              <a:t>. </a:t>
            </a:r>
            <a:r>
              <a:rPr lang="en-US" sz="1400" dirty="0" err="1"/>
              <a:t>Sadipscing</a:t>
            </a:r>
            <a:r>
              <a:rPr lang="en-US" sz="1400" dirty="0"/>
              <a:t> duo </a:t>
            </a:r>
            <a:r>
              <a:rPr lang="en-US" sz="1400" dirty="0" err="1"/>
              <a:t>elit</a:t>
            </a:r>
            <a:r>
              <a:rPr lang="en-US" sz="1400" dirty="0"/>
              <a:t> vel et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2206E5-6FD6-4597-B9C7-6F2864A4E293}"/>
              </a:ext>
            </a:extLst>
          </p:cNvPr>
          <p:cNvSpPr txBox="1"/>
          <p:nvPr/>
        </p:nvSpPr>
        <p:spPr>
          <a:xfrm>
            <a:off x="7894583" y="4503342"/>
            <a:ext cx="35695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Innovative</a:t>
            </a:r>
            <a:r>
              <a:rPr lang="en-US" sz="2800" dirty="0"/>
              <a:t> and </a:t>
            </a:r>
            <a:r>
              <a:rPr lang="id-ID" sz="2800" b="1" dirty="0"/>
              <a:t>professional</a:t>
            </a:r>
            <a:r>
              <a:rPr lang="en-US" sz="2800" dirty="0"/>
              <a:t> team build </a:t>
            </a:r>
            <a:r>
              <a:rPr lang="en-US" sz="2800" b="1" dirty="0"/>
              <a:t>great work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02614A-DED8-4041-90C1-3F35C85233E8}"/>
              </a:ext>
            </a:extLst>
          </p:cNvPr>
          <p:cNvSpPr txBox="1"/>
          <p:nvPr/>
        </p:nvSpPr>
        <p:spPr>
          <a:xfrm>
            <a:off x="7894583" y="2110617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B3C277-3385-4C2D-8035-2DAEA8E44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303C4F5-3A6D-4283-AC6C-EE69A66316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63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nnual Report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EF3A3A"/>
      </a:accent1>
      <a:accent2>
        <a:srgbClr val="E9292F"/>
      </a:accent2>
      <a:accent3>
        <a:srgbClr val="BB2326"/>
      </a:accent3>
      <a:accent4>
        <a:srgbClr val="8C0C04"/>
      </a:accent4>
      <a:accent5>
        <a:srgbClr val="690902"/>
      </a:accent5>
      <a:accent6>
        <a:srgbClr val="BA1318"/>
      </a:accent6>
      <a:hlink>
        <a:srgbClr val="690902"/>
      </a:hlink>
      <a:folHlink>
        <a:srgbClr val="FEC037"/>
      </a:folHlink>
    </a:clrScheme>
    <a:fontScheme name="Reportize">
      <a:majorFont>
        <a:latin typeface="Lato Black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1661</Words>
  <Application>Microsoft Office PowerPoint</Application>
  <PresentationFormat>Widescreen</PresentationFormat>
  <Paragraphs>318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Lato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Dreams ART</dc:creator>
  <cp:lastModifiedBy>gielang</cp:lastModifiedBy>
  <cp:revision>105</cp:revision>
  <dcterms:created xsi:type="dcterms:W3CDTF">2019-11-26T02:14:40Z</dcterms:created>
  <dcterms:modified xsi:type="dcterms:W3CDTF">2019-12-05T03:14:29Z</dcterms:modified>
</cp:coreProperties>
</file>