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30/11/2019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kara Dark">
      <a:dk1>
        <a:srgbClr val="FFFFFF"/>
      </a:dk1>
      <a:lt1>
        <a:srgbClr val="313131"/>
      </a:lt1>
      <a:dk2>
        <a:srgbClr val="313C41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Dreams ART</cp:lastModifiedBy>
  <cp:revision>105</cp:revision>
  <dcterms:created xsi:type="dcterms:W3CDTF">2019-11-26T02:14:40Z</dcterms:created>
  <dcterms:modified xsi:type="dcterms:W3CDTF">2019-11-30T02:06:35Z</dcterms:modified>
</cp:coreProperties>
</file>